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1000" r:id="rId3"/>
    <p:sldId id="1034" r:id="rId4"/>
    <p:sldId id="1002" r:id="rId5"/>
    <p:sldId id="1003" r:id="rId6"/>
    <p:sldId id="1004" r:id="rId7"/>
    <p:sldId id="1028" r:id="rId8"/>
    <p:sldId id="1021" r:id="rId9"/>
    <p:sldId id="1007" r:id="rId10"/>
    <p:sldId id="1087" r:id="rId11"/>
    <p:sldId id="1090" r:id="rId12"/>
    <p:sldId id="1091" r:id="rId13"/>
    <p:sldId id="1092" r:id="rId14"/>
    <p:sldId id="1093" r:id="rId15"/>
    <p:sldId id="1088" r:id="rId16"/>
    <p:sldId id="666" r:id="rId17"/>
    <p:sldId id="1094" r:id="rId18"/>
    <p:sldId id="1095" r:id="rId19"/>
    <p:sldId id="1096" r:id="rId20"/>
    <p:sldId id="1097" r:id="rId21"/>
    <p:sldId id="1098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97" autoAdjust="0"/>
    <p:restoredTop sz="96837" autoAdjust="0"/>
  </p:normalViewPr>
  <p:slideViewPr>
    <p:cSldViewPr snapToGrid="0">
      <p:cViewPr varScale="1">
        <p:scale>
          <a:sx n="83" d="100"/>
          <a:sy n="83" d="100"/>
        </p:scale>
        <p:origin x="470" y="8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abrielp\Documents\GTS%20CST\300%20kV%20sphere%20long%20anode%209%20cm%20gap%20FM%20IMPACT%20ON%20GP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abrielp\Documents\GTS%20CST\300%20kV%20sphere%20long%20anode%209%20cm%20gap%20FM%20IMPACT%20ON%20GPT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abrielp\Documents\GTS%20CST\300%20kV%20sphere%20long%20anode%209%20cm%20gap%20FM%20IMPACT%20ON%20GPT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abrielp\Documents\GTS%20CST\300%20kV%20sphere%20long%20anode%209%20cm%20gap%20FM%20IMPACT%20ON%20GPT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abrielp\Documents\GTS%20CST\300%20kV%20sphere%20long%20anode%209%20cm%20gap%20FM%20IMPACT%20ON%20GPT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abrielp\Documents\GTS%20CST\300%20kV%20sphere%20long%20anode%209%20cm%20gap%20FM%20IMPACT%20ON%20GPT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abrielp\Documents\GTS%20CST\300%20kV%20sphere%20long%20anode%209%20cm%20gap%20FM%20IMPACT%20ON%20GPT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abrielp\Documents\GTS%20CST\300%20kV%20sphere%20long%20anode%209%20cm%20gap%20FM%20IMPACT%20ON%20GPT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abrielp\Documents\GTS%20CST\300%20kV%20sphere%20long%20anode%209%20cm%20gap%20FM%20IMPACT%20ON%20GPT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1"/>
          <c:order val="0"/>
          <c:tx>
            <c:v>0.001 m step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'0.001 m step'!$F$3:$F$870</c:f>
              <c:numCache>
                <c:formatCode>0.00E+00</c:formatCode>
                <c:ptCount val="868"/>
                <c:pt idx="0">
                  <c:v>4.3560000000000002E-4</c:v>
                </c:pt>
                <c:pt idx="1">
                  <c:v>5.0819999999999999E-4</c:v>
                </c:pt>
                <c:pt idx="2">
                  <c:v>5.886E-4</c:v>
                </c:pt>
                <c:pt idx="3">
                  <c:v>6.7710000000000003E-4</c:v>
                </c:pt>
                <c:pt idx="4">
                  <c:v>7.7399999999999995E-4</c:v>
                </c:pt>
                <c:pt idx="5">
                  <c:v>8.7980000000000003E-4</c:v>
                </c:pt>
                <c:pt idx="6">
                  <c:v>9.9449999999999994E-4</c:v>
                </c:pt>
                <c:pt idx="7">
                  <c:v>1.1180000000000001E-3</c:v>
                </c:pt>
                <c:pt idx="8">
                  <c:v>1.2520000000000001E-3</c:v>
                </c:pt>
                <c:pt idx="9">
                  <c:v>1.395E-3</c:v>
                </c:pt>
                <c:pt idx="10">
                  <c:v>1.547E-3</c:v>
                </c:pt>
                <c:pt idx="11">
                  <c:v>1.709E-3</c:v>
                </c:pt>
                <c:pt idx="12">
                  <c:v>1.8810000000000001E-3</c:v>
                </c:pt>
                <c:pt idx="13">
                  <c:v>2.062E-3</c:v>
                </c:pt>
                <c:pt idx="14">
                  <c:v>2.2539999999999999E-3</c:v>
                </c:pt>
                <c:pt idx="15">
                  <c:v>2.4550000000000002E-3</c:v>
                </c:pt>
                <c:pt idx="16">
                  <c:v>2.6670000000000001E-3</c:v>
                </c:pt>
                <c:pt idx="17">
                  <c:v>2.8879999999999999E-3</c:v>
                </c:pt>
                <c:pt idx="18">
                  <c:v>3.1199999999999999E-3</c:v>
                </c:pt>
                <c:pt idx="19">
                  <c:v>3.3609999999999998E-3</c:v>
                </c:pt>
                <c:pt idx="20">
                  <c:v>3.614E-3</c:v>
                </c:pt>
                <c:pt idx="21">
                  <c:v>3.8760000000000001E-3</c:v>
                </c:pt>
                <c:pt idx="22">
                  <c:v>4.1489999999999999E-3</c:v>
                </c:pt>
                <c:pt idx="23">
                  <c:v>4.4330000000000003E-3</c:v>
                </c:pt>
                <c:pt idx="24">
                  <c:v>4.7280000000000004E-3</c:v>
                </c:pt>
                <c:pt idx="25">
                  <c:v>5.0330000000000001E-3</c:v>
                </c:pt>
                <c:pt idx="26">
                  <c:v>5.3499999999999997E-3</c:v>
                </c:pt>
                <c:pt idx="27">
                  <c:v>5.6769999999999998E-3</c:v>
                </c:pt>
                <c:pt idx="28">
                  <c:v>6.0159999999999996E-3</c:v>
                </c:pt>
                <c:pt idx="29">
                  <c:v>6.3670000000000003E-3</c:v>
                </c:pt>
                <c:pt idx="30">
                  <c:v>6.7289999999999997E-3</c:v>
                </c:pt>
                <c:pt idx="31">
                  <c:v>7.1029999999999999E-3</c:v>
                </c:pt>
                <c:pt idx="32">
                  <c:v>7.4879999999999999E-3</c:v>
                </c:pt>
                <c:pt idx="33">
                  <c:v>7.8860000000000006E-3</c:v>
                </c:pt>
                <c:pt idx="34">
                  <c:v>8.2959999999999996E-3</c:v>
                </c:pt>
                <c:pt idx="35">
                  <c:v>8.7180000000000001E-3</c:v>
                </c:pt>
                <c:pt idx="36">
                  <c:v>9.1520000000000004E-3</c:v>
                </c:pt>
                <c:pt idx="37">
                  <c:v>9.5980000000000006E-3</c:v>
                </c:pt>
                <c:pt idx="38">
                  <c:v>1.0059999999999999E-2</c:v>
                </c:pt>
                <c:pt idx="39">
                  <c:v>1.0529999999999999E-2</c:v>
                </c:pt>
                <c:pt idx="40">
                  <c:v>1.1010000000000001E-2</c:v>
                </c:pt>
                <c:pt idx="41">
                  <c:v>1.1509999999999999E-2</c:v>
                </c:pt>
                <c:pt idx="42">
                  <c:v>1.2019999999999999E-2</c:v>
                </c:pt>
                <c:pt idx="43">
                  <c:v>1.255E-2</c:v>
                </c:pt>
                <c:pt idx="44">
                  <c:v>1.308E-2</c:v>
                </c:pt>
                <c:pt idx="45">
                  <c:v>1.363E-2</c:v>
                </c:pt>
                <c:pt idx="46">
                  <c:v>1.4189999999999999E-2</c:v>
                </c:pt>
                <c:pt idx="47">
                  <c:v>1.477E-2</c:v>
                </c:pt>
                <c:pt idx="48">
                  <c:v>1.536E-2</c:v>
                </c:pt>
                <c:pt idx="49">
                  <c:v>1.5959999999999998E-2</c:v>
                </c:pt>
                <c:pt idx="50">
                  <c:v>1.6570000000000001E-2</c:v>
                </c:pt>
                <c:pt idx="51">
                  <c:v>1.72E-2</c:v>
                </c:pt>
                <c:pt idx="52">
                  <c:v>1.7840000000000002E-2</c:v>
                </c:pt>
                <c:pt idx="53">
                  <c:v>1.8489999999999999E-2</c:v>
                </c:pt>
                <c:pt idx="54">
                  <c:v>1.916E-2</c:v>
                </c:pt>
                <c:pt idx="55">
                  <c:v>1.983E-2</c:v>
                </c:pt>
                <c:pt idx="56">
                  <c:v>2.052E-2</c:v>
                </c:pt>
                <c:pt idx="57">
                  <c:v>2.1229999999999999E-2</c:v>
                </c:pt>
                <c:pt idx="58">
                  <c:v>2.1940000000000001E-2</c:v>
                </c:pt>
                <c:pt idx="59">
                  <c:v>2.2669999999999999E-2</c:v>
                </c:pt>
                <c:pt idx="60">
                  <c:v>2.3400000000000001E-2</c:v>
                </c:pt>
                <c:pt idx="61">
                  <c:v>2.4150000000000001E-2</c:v>
                </c:pt>
                <c:pt idx="62">
                  <c:v>2.4920000000000001E-2</c:v>
                </c:pt>
                <c:pt idx="63">
                  <c:v>2.5690000000000001E-2</c:v>
                </c:pt>
                <c:pt idx="64">
                  <c:v>2.647E-2</c:v>
                </c:pt>
                <c:pt idx="65">
                  <c:v>2.7269999999999999E-2</c:v>
                </c:pt>
                <c:pt idx="66">
                  <c:v>2.8070000000000001E-2</c:v>
                </c:pt>
                <c:pt idx="67">
                  <c:v>2.8889999999999999E-2</c:v>
                </c:pt>
                <c:pt idx="68">
                  <c:v>2.971E-2</c:v>
                </c:pt>
                <c:pt idx="69">
                  <c:v>3.0550000000000001E-2</c:v>
                </c:pt>
                <c:pt idx="70">
                  <c:v>3.1399999999999997E-2</c:v>
                </c:pt>
                <c:pt idx="71">
                  <c:v>3.2250000000000001E-2</c:v>
                </c:pt>
                <c:pt idx="72">
                  <c:v>3.3119999999999997E-2</c:v>
                </c:pt>
                <c:pt idx="73">
                  <c:v>3.3989999999999999E-2</c:v>
                </c:pt>
                <c:pt idx="74">
                  <c:v>3.4869999999999998E-2</c:v>
                </c:pt>
                <c:pt idx="75">
                  <c:v>3.5770000000000003E-2</c:v>
                </c:pt>
                <c:pt idx="76">
                  <c:v>3.6670000000000001E-2</c:v>
                </c:pt>
                <c:pt idx="77">
                  <c:v>3.7569999999999999E-2</c:v>
                </c:pt>
                <c:pt idx="78">
                  <c:v>3.8490000000000003E-2</c:v>
                </c:pt>
                <c:pt idx="79">
                  <c:v>3.9419999999999997E-2</c:v>
                </c:pt>
                <c:pt idx="80">
                  <c:v>4.0349999999999997E-2</c:v>
                </c:pt>
                <c:pt idx="81">
                  <c:v>4.129E-2</c:v>
                </c:pt>
                <c:pt idx="82">
                  <c:v>4.224E-2</c:v>
                </c:pt>
                <c:pt idx="83">
                  <c:v>4.3189999999999999E-2</c:v>
                </c:pt>
                <c:pt idx="84">
                  <c:v>4.4159999999999998E-2</c:v>
                </c:pt>
                <c:pt idx="85">
                  <c:v>4.5130000000000003E-2</c:v>
                </c:pt>
                <c:pt idx="86">
                  <c:v>4.6100000000000002E-2</c:v>
                </c:pt>
                <c:pt idx="87">
                  <c:v>4.7079999999999997E-2</c:v>
                </c:pt>
                <c:pt idx="88">
                  <c:v>4.8070000000000002E-2</c:v>
                </c:pt>
                <c:pt idx="89">
                  <c:v>4.9070000000000003E-2</c:v>
                </c:pt>
                <c:pt idx="90">
                  <c:v>5.0070000000000003E-2</c:v>
                </c:pt>
                <c:pt idx="91">
                  <c:v>5.108E-2</c:v>
                </c:pt>
                <c:pt idx="92">
                  <c:v>5.2089999999999997E-2</c:v>
                </c:pt>
                <c:pt idx="93">
                  <c:v>5.3109999999999997E-2</c:v>
                </c:pt>
                <c:pt idx="94">
                  <c:v>5.4140000000000001E-2</c:v>
                </c:pt>
                <c:pt idx="95">
                  <c:v>5.5169999999999997E-2</c:v>
                </c:pt>
                <c:pt idx="96">
                  <c:v>5.62E-2</c:v>
                </c:pt>
                <c:pt idx="97">
                  <c:v>5.7239999999999999E-2</c:v>
                </c:pt>
                <c:pt idx="98">
                  <c:v>5.8290000000000002E-2</c:v>
                </c:pt>
                <c:pt idx="99">
                  <c:v>5.9339999999999997E-2</c:v>
                </c:pt>
                <c:pt idx="100">
                  <c:v>6.0400000000000002E-2</c:v>
                </c:pt>
                <c:pt idx="101">
                  <c:v>6.1460000000000001E-2</c:v>
                </c:pt>
                <c:pt idx="102">
                  <c:v>6.2530000000000002E-2</c:v>
                </c:pt>
                <c:pt idx="103">
                  <c:v>6.3600000000000004E-2</c:v>
                </c:pt>
                <c:pt idx="104">
                  <c:v>6.4670000000000005E-2</c:v>
                </c:pt>
                <c:pt idx="105">
                  <c:v>6.5750000000000003E-2</c:v>
                </c:pt>
                <c:pt idx="106">
                  <c:v>6.6839999999999997E-2</c:v>
                </c:pt>
                <c:pt idx="107">
                  <c:v>6.7919999999999994E-2</c:v>
                </c:pt>
                <c:pt idx="108">
                  <c:v>6.9019999999999998E-2</c:v>
                </c:pt>
                <c:pt idx="109">
                  <c:v>7.0110000000000006E-2</c:v>
                </c:pt>
                <c:pt idx="110">
                  <c:v>7.1220000000000006E-2</c:v>
                </c:pt>
                <c:pt idx="111">
                  <c:v>7.2319999999999995E-2</c:v>
                </c:pt>
                <c:pt idx="112">
                  <c:v>7.3429999999999995E-2</c:v>
                </c:pt>
                <c:pt idx="113">
                  <c:v>7.4539999999999995E-2</c:v>
                </c:pt>
                <c:pt idx="114">
                  <c:v>7.5660000000000005E-2</c:v>
                </c:pt>
                <c:pt idx="115">
                  <c:v>7.6780000000000001E-2</c:v>
                </c:pt>
                <c:pt idx="116">
                  <c:v>7.7909999999999993E-2</c:v>
                </c:pt>
                <c:pt idx="117">
                  <c:v>7.9030000000000003E-2</c:v>
                </c:pt>
                <c:pt idx="118">
                  <c:v>8.0159999999999995E-2</c:v>
                </c:pt>
                <c:pt idx="119">
                  <c:v>8.1299999999999997E-2</c:v>
                </c:pt>
                <c:pt idx="120">
                  <c:v>8.2439999999999999E-2</c:v>
                </c:pt>
                <c:pt idx="121">
                  <c:v>8.3580000000000002E-2</c:v>
                </c:pt>
                <c:pt idx="122">
                  <c:v>8.4720000000000004E-2</c:v>
                </c:pt>
                <c:pt idx="123">
                  <c:v>8.5860000000000006E-2</c:v>
                </c:pt>
                <c:pt idx="124">
                  <c:v>8.7010000000000004E-2</c:v>
                </c:pt>
                <c:pt idx="125">
                  <c:v>8.8160000000000002E-2</c:v>
                </c:pt>
                <c:pt idx="126">
                  <c:v>8.931E-2</c:v>
                </c:pt>
                <c:pt idx="127">
                  <c:v>9.0469999999999995E-2</c:v>
                </c:pt>
                <c:pt idx="128">
                  <c:v>9.1619999999999993E-2</c:v>
                </c:pt>
                <c:pt idx="129">
                  <c:v>9.2780000000000001E-2</c:v>
                </c:pt>
                <c:pt idx="130">
                  <c:v>9.3939999999999996E-2</c:v>
                </c:pt>
                <c:pt idx="131">
                  <c:v>9.5089999999999994E-2</c:v>
                </c:pt>
                <c:pt idx="132">
                  <c:v>9.6250000000000002E-2</c:v>
                </c:pt>
                <c:pt idx="133">
                  <c:v>9.7409999999999997E-2</c:v>
                </c:pt>
                <c:pt idx="134">
                  <c:v>9.8570000000000005E-2</c:v>
                </c:pt>
                <c:pt idx="135">
                  <c:v>9.9739999999999995E-2</c:v>
                </c:pt>
                <c:pt idx="136">
                  <c:v>0.1009</c:v>
                </c:pt>
                <c:pt idx="137">
                  <c:v>0.1021</c:v>
                </c:pt>
                <c:pt idx="138">
                  <c:v>0.1032</c:v>
                </c:pt>
                <c:pt idx="139">
                  <c:v>0.10440000000000001</c:v>
                </c:pt>
                <c:pt idx="140">
                  <c:v>0.1055</c:v>
                </c:pt>
                <c:pt idx="141">
                  <c:v>0.1067</c:v>
                </c:pt>
                <c:pt idx="142">
                  <c:v>0.1079</c:v>
                </c:pt>
                <c:pt idx="143">
                  <c:v>0.109</c:v>
                </c:pt>
                <c:pt idx="144">
                  <c:v>0.11020000000000001</c:v>
                </c:pt>
                <c:pt idx="145">
                  <c:v>0.1114</c:v>
                </c:pt>
                <c:pt idx="146">
                  <c:v>0.1125</c:v>
                </c:pt>
                <c:pt idx="147">
                  <c:v>0.1137</c:v>
                </c:pt>
                <c:pt idx="148">
                  <c:v>0.1148</c:v>
                </c:pt>
                <c:pt idx="149">
                  <c:v>0.11600000000000001</c:v>
                </c:pt>
                <c:pt idx="150">
                  <c:v>0.1172</c:v>
                </c:pt>
                <c:pt idx="151">
                  <c:v>0.1183</c:v>
                </c:pt>
                <c:pt idx="152">
                  <c:v>0.1195</c:v>
                </c:pt>
                <c:pt idx="153">
                  <c:v>0.1207</c:v>
                </c:pt>
                <c:pt idx="154">
                  <c:v>0.12180000000000001</c:v>
                </c:pt>
                <c:pt idx="155">
                  <c:v>0.123</c:v>
                </c:pt>
                <c:pt idx="156">
                  <c:v>0.1241</c:v>
                </c:pt>
                <c:pt idx="157">
                  <c:v>0.12529999999999999</c:v>
                </c:pt>
                <c:pt idx="158">
                  <c:v>0.1265</c:v>
                </c:pt>
                <c:pt idx="159">
                  <c:v>0.12759999999999999</c:v>
                </c:pt>
                <c:pt idx="160">
                  <c:v>0.1288</c:v>
                </c:pt>
                <c:pt idx="161">
                  <c:v>0.13</c:v>
                </c:pt>
                <c:pt idx="162">
                  <c:v>0.13109999999999999</c:v>
                </c:pt>
                <c:pt idx="163">
                  <c:v>0.1323</c:v>
                </c:pt>
                <c:pt idx="164">
                  <c:v>0.13350000000000001</c:v>
                </c:pt>
                <c:pt idx="165">
                  <c:v>0.1346</c:v>
                </c:pt>
                <c:pt idx="166">
                  <c:v>0.1358</c:v>
                </c:pt>
                <c:pt idx="167">
                  <c:v>0.13689999999999999</c:v>
                </c:pt>
                <c:pt idx="168">
                  <c:v>0.1381</c:v>
                </c:pt>
                <c:pt idx="169">
                  <c:v>0.13930000000000001</c:v>
                </c:pt>
                <c:pt idx="170">
                  <c:v>0.1404</c:v>
                </c:pt>
                <c:pt idx="171">
                  <c:v>0.1416</c:v>
                </c:pt>
                <c:pt idx="172">
                  <c:v>0.14280000000000001</c:v>
                </c:pt>
                <c:pt idx="173">
                  <c:v>0.1439</c:v>
                </c:pt>
                <c:pt idx="174">
                  <c:v>0.14510000000000001</c:v>
                </c:pt>
                <c:pt idx="175">
                  <c:v>0.1462</c:v>
                </c:pt>
                <c:pt idx="176">
                  <c:v>0.1474</c:v>
                </c:pt>
                <c:pt idx="177">
                  <c:v>0.14860000000000001</c:v>
                </c:pt>
                <c:pt idx="178">
                  <c:v>0.1497</c:v>
                </c:pt>
                <c:pt idx="179">
                  <c:v>0.15090000000000001</c:v>
                </c:pt>
                <c:pt idx="180">
                  <c:v>0.15210000000000001</c:v>
                </c:pt>
                <c:pt idx="181">
                  <c:v>0.1532</c:v>
                </c:pt>
                <c:pt idx="182">
                  <c:v>0.15440000000000001</c:v>
                </c:pt>
                <c:pt idx="183">
                  <c:v>0.1555</c:v>
                </c:pt>
                <c:pt idx="184">
                  <c:v>0.15670000000000001</c:v>
                </c:pt>
                <c:pt idx="185">
                  <c:v>0.15790000000000001</c:v>
                </c:pt>
                <c:pt idx="186">
                  <c:v>0.159</c:v>
                </c:pt>
                <c:pt idx="187">
                  <c:v>0.16020000000000001</c:v>
                </c:pt>
                <c:pt idx="188">
                  <c:v>0.16139999999999999</c:v>
                </c:pt>
                <c:pt idx="189">
                  <c:v>0.16250000000000001</c:v>
                </c:pt>
                <c:pt idx="190">
                  <c:v>0.16370000000000001</c:v>
                </c:pt>
                <c:pt idx="191">
                  <c:v>0.1648</c:v>
                </c:pt>
                <c:pt idx="192">
                  <c:v>0.16600000000000001</c:v>
                </c:pt>
                <c:pt idx="193">
                  <c:v>0.16719999999999999</c:v>
                </c:pt>
                <c:pt idx="194">
                  <c:v>0.16830000000000001</c:v>
                </c:pt>
                <c:pt idx="195">
                  <c:v>0.16950000000000001</c:v>
                </c:pt>
                <c:pt idx="196">
                  <c:v>0.17069999999999999</c:v>
                </c:pt>
                <c:pt idx="197">
                  <c:v>0.17180000000000001</c:v>
                </c:pt>
                <c:pt idx="198">
                  <c:v>0.17299999999999999</c:v>
                </c:pt>
                <c:pt idx="199">
                  <c:v>0.17419999999999999</c:v>
                </c:pt>
                <c:pt idx="200">
                  <c:v>0.17530000000000001</c:v>
                </c:pt>
                <c:pt idx="201">
                  <c:v>0.17649999999999999</c:v>
                </c:pt>
                <c:pt idx="202">
                  <c:v>0.17760000000000001</c:v>
                </c:pt>
                <c:pt idx="203">
                  <c:v>0.17879999999999999</c:v>
                </c:pt>
                <c:pt idx="204">
                  <c:v>0.18</c:v>
                </c:pt>
                <c:pt idx="205">
                  <c:v>0.18110000000000001</c:v>
                </c:pt>
                <c:pt idx="206">
                  <c:v>0.18229999999999999</c:v>
                </c:pt>
                <c:pt idx="207">
                  <c:v>0.1835</c:v>
                </c:pt>
                <c:pt idx="208">
                  <c:v>0.18459999999999999</c:v>
                </c:pt>
                <c:pt idx="209">
                  <c:v>0.18579999999999999</c:v>
                </c:pt>
                <c:pt idx="210">
                  <c:v>0.18690000000000001</c:v>
                </c:pt>
                <c:pt idx="211">
                  <c:v>0.18809999999999999</c:v>
                </c:pt>
                <c:pt idx="212">
                  <c:v>0.1893</c:v>
                </c:pt>
                <c:pt idx="213">
                  <c:v>0.19040000000000001</c:v>
                </c:pt>
                <c:pt idx="214">
                  <c:v>0.19159999999999999</c:v>
                </c:pt>
                <c:pt idx="215">
                  <c:v>0.1928</c:v>
                </c:pt>
                <c:pt idx="216">
                  <c:v>0.19389999999999999</c:v>
                </c:pt>
                <c:pt idx="217">
                  <c:v>0.1951</c:v>
                </c:pt>
                <c:pt idx="218">
                  <c:v>0.19620000000000001</c:v>
                </c:pt>
                <c:pt idx="219">
                  <c:v>0.19739999999999999</c:v>
                </c:pt>
                <c:pt idx="220">
                  <c:v>0.1986</c:v>
                </c:pt>
                <c:pt idx="221">
                  <c:v>0.19969999999999999</c:v>
                </c:pt>
                <c:pt idx="222">
                  <c:v>0.2009</c:v>
                </c:pt>
                <c:pt idx="223">
                  <c:v>0.2021</c:v>
                </c:pt>
                <c:pt idx="224">
                  <c:v>0.20319999999999999</c:v>
                </c:pt>
                <c:pt idx="225">
                  <c:v>0.2044</c:v>
                </c:pt>
                <c:pt idx="226">
                  <c:v>0.2056</c:v>
                </c:pt>
                <c:pt idx="227">
                  <c:v>0.20669999999999999</c:v>
                </c:pt>
                <c:pt idx="228">
                  <c:v>0.2079</c:v>
                </c:pt>
                <c:pt idx="229">
                  <c:v>0.20899999999999999</c:v>
                </c:pt>
                <c:pt idx="230">
                  <c:v>0.2102</c:v>
                </c:pt>
                <c:pt idx="231">
                  <c:v>0.2114</c:v>
                </c:pt>
                <c:pt idx="232">
                  <c:v>0.21249999999999999</c:v>
                </c:pt>
                <c:pt idx="233">
                  <c:v>0.2137</c:v>
                </c:pt>
                <c:pt idx="234">
                  <c:v>0.21490000000000001</c:v>
                </c:pt>
                <c:pt idx="235">
                  <c:v>0.216</c:v>
                </c:pt>
                <c:pt idx="236">
                  <c:v>0.2172</c:v>
                </c:pt>
                <c:pt idx="237">
                  <c:v>0.21829999999999999</c:v>
                </c:pt>
                <c:pt idx="238">
                  <c:v>0.2195</c:v>
                </c:pt>
                <c:pt idx="239">
                  <c:v>0.22070000000000001</c:v>
                </c:pt>
                <c:pt idx="240">
                  <c:v>0.2218</c:v>
                </c:pt>
                <c:pt idx="241">
                  <c:v>0.223</c:v>
                </c:pt>
                <c:pt idx="242">
                  <c:v>0.22420000000000001</c:v>
                </c:pt>
                <c:pt idx="243">
                  <c:v>0.2253</c:v>
                </c:pt>
                <c:pt idx="244">
                  <c:v>0.22650000000000001</c:v>
                </c:pt>
                <c:pt idx="245">
                  <c:v>0.2276</c:v>
                </c:pt>
                <c:pt idx="246">
                  <c:v>0.2288</c:v>
                </c:pt>
                <c:pt idx="247">
                  <c:v>0.23</c:v>
                </c:pt>
                <c:pt idx="248">
                  <c:v>0.2311</c:v>
                </c:pt>
                <c:pt idx="249">
                  <c:v>0.23230000000000001</c:v>
                </c:pt>
                <c:pt idx="250">
                  <c:v>0.23350000000000001</c:v>
                </c:pt>
                <c:pt idx="251">
                  <c:v>0.2346</c:v>
                </c:pt>
                <c:pt idx="252">
                  <c:v>0.23580000000000001</c:v>
                </c:pt>
                <c:pt idx="253">
                  <c:v>0.23699999999999999</c:v>
                </c:pt>
                <c:pt idx="254">
                  <c:v>0.23810000000000001</c:v>
                </c:pt>
                <c:pt idx="255">
                  <c:v>0.23930000000000001</c:v>
                </c:pt>
                <c:pt idx="256">
                  <c:v>0.2404</c:v>
                </c:pt>
                <c:pt idx="257">
                  <c:v>0.24160000000000001</c:v>
                </c:pt>
                <c:pt idx="258">
                  <c:v>0.24279999999999999</c:v>
                </c:pt>
                <c:pt idx="259">
                  <c:v>0.24390000000000001</c:v>
                </c:pt>
                <c:pt idx="260">
                  <c:v>0.24510000000000001</c:v>
                </c:pt>
                <c:pt idx="261">
                  <c:v>0.24629999999999999</c:v>
                </c:pt>
                <c:pt idx="262">
                  <c:v>0.24740000000000001</c:v>
                </c:pt>
                <c:pt idx="263">
                  <c:v>0.24859999999999999</c:v>
                </c:pt>
                <c:pt idx="264">
                  <c:v>0.24970000000000001</c:v>
                </c:pt>
                <c:pt idx="265">
                  <c:v>0.25090000000000001</c:v>
                </c:pt>
                <c:pt idx="266">
                  <c:v>0.25209999999999999</c:v>
                </c:pt>
                <c:pt idx="267">
                  <c:v>0.25319999999999998</c:v>
                </c:pt>
                <c:pt idx="268">
                  <c:v>0.25440000000000002</c:v>
                </c:pt>
                <c:pt idx="269">
                  <c:v>0.25559999999999999</c:v>
                </c:pt>
                <c:pt idx="270">
                  <c:v>0.25669999999999998</c:v>
                </c:pt>
                <c:pt idx="271">
                  <c:v>0.25790000000000002</c:v>
                </c:pt>
                <c:pt idx="272">
                  <c:v>0.25900000000000001</c:v>
                </c:pt>
                <c:pt idx="273">
                  <c:v>0.26019999999999999</c:v>
                </c:pt>
                <c:pt idx="274">
                  <c:v>0.26140000000000002</c:v>
                </c:pt>
                <c:pt idx="275">
                  <c:v>0.26250000000000001</c:v>
                </c:pt>
                <c:pt idx="276">
                  <c:v>0.26369999999999999</c:v>
                </c:pt>
                <c:pt idx="277">
                  <c:v>0.26490000000000002</c:v>
                </c:pt>
                <c:pt idx="278">
                  <c:v>0.26600000000000001</c:v>
                </c:pt>
                <c:pt idx="279">
                  <c:v>0.26719999999999999</c:v>
                </c:pt>
                <c:pt idx="280">
                  <c:v>0.26829999999999998</c:v>
                </c:pt>
                <c:pt idx="281">
                  <c:v>0.26950000000000002</c:v>
                </c:pt>
                <c:pt idx="282">
                  <c:v>0.2707</c:v>
                </c:pt>
                <c:pt idx="283">
                  <c:v>0.27179999999999999</c:v>
                </c:pt>
                <c:pt idx="284">
                  <c:v>0.27300000000000002</c:v>
                </c:pt>
                <c:pt idx="285">
                  <c:v>0.2742</c:v>
                </c:pt>
                <c:pt idx="286">
                  <c:v>0.27529999999999999</c:v>
                </c:pt>
                <c:pt idx="287">
                  <c:v>0.27650000000000002</c:v>
                </c:pt>
                <c:pt idx="288">
                  <c:v>0.2777</c:v>
                </c:pt>
                <c:pt idx="289">
                  <c:v>0.27879999999999999</c:v>
                </c:pt>
                <c:pt idx="290">
                  <c:v>0.28000000000000003</c:v>
                </c:pt>
                <c:pt idx="291">
                  <c:v>0.28110000000000002</c:v>
                </c:pt>
                <c:pt idx="292">
                  <c:v>0.2823</c:v>
                </c:pt>
                <c:pt idx="293">
                  <c:v>0.28349999999999997</c:v>
                </c:pt>
                <c:pt idx="294">
                  <c:v>0.28460000000000002</c:v>
                </c:pt>
                <c:pt idx="295">
                  <c:v>0.2858</c:v>
                </c:pt>
                <c:pt idx="296">
                  <c:v>0.28699999999999998</c:v>
                </c:pt>
                <c:pt idx="297">
                  <c:v>0.28810000000000002</c:v>
                </c:pt>
                <c:pt idx="298">
                  <c:v>0.2893</c:v>
                </c:pt>
                <c:pt idx="299">
                  <c:v>0.29039999999999999</c:v>
                </c:pt>
                <c:pt idx="300">
                  <c:v>0.29160000000000003</c:v>
                </c:pt>
                <c:pt idx="301">
                  <c:v>0.2928</c:v>
                </c:pt>
                <c:pt idx="302">
                  <c:v>0.29389999999999999</c:v>
                </c:pt>
                <c:pt idx="303">
                  <c:v>0.29509999999999997</c:v>
                </c:pt>
                <c:pt idx="304">
                  <c:v>0.29630000000000001</c:v>
                </c:pt>
                <c:pt idx="305">
                  <c:v>0.2974</c:v>
                </c:pt>
                <c:pt idx="306">
                  <c:v>0.29859999999999998</c:v>
                </c:pt>
                <c:pt idx="307">
                  <c:v>0.29970000000000002</c:v>
                </c:pt>
                <c:pt idx="308">
                  <c:v>0.3009</c:v>
                </c:pt>
                <c:pt idx="309">
                  <c:v>0.30209999999999998</c:v>
                </c:pt>
                <c:pt idx="310">
                  <c:v>0.30320000000000003</c:v>
                </c:pt>
                <c:pt idx="311">
                  <c:v>0.3044</c:v>
                </c:pt>
                <c:pt idx="312">
                  <c:v>0.30559999999999998</c:v>
                </c:pt>
                <c:pt idx="313">
                  <c:v>0.30669999999999997</c:v>
                </c:pt>
                <c:pt idx="314">
                  <c:v>0.30790000000000001</c:v>
                </c:pt>
                <c:pt idx="315">
                  <c:v>0.30909999999999999</c:v>
                </c:pt>
                <c:pt idx="316">
                  <c:v>0.31019999999999998</c:v>
                </c:pt>
                <c:pt idx="317">
                  <c:v>0.31140000000000001</c:v>
                </c:pt>
                <c:pt idx="318">
                  <c:v>0.3125</c:v>
                </c:pt>
                <c:pt idx="319">
                  <c:v>0.31369999999999998</c:v>
                </c:pt>
                <c:pt idx="320">
                  <c:v>0.31490000000000001</c:v>
                </c:pt>
                <c:pt idx="321">
                  <c:v>0.316</c:v>
                </c:pt>
                <c:pt idx="322">
                  <c:v>0.31719999999999998</c:v>
                </c:pt>
                <c:pt idx="323">
                  <c:v>0.31840000000000002</c:v>
                </c:pt>
                <c:pt idx="324">
                  <c:v>0.31950000000000001</c:v>
                </c:pt>
                <c:pt idx="325">
                  <c:v>0.32069999999999999</c:v>
                </c:pt>
                <c:pt idx="326">
                  <c:v>0.32179999999999997</c:v>
                </c:pt>
                <c:pt idx="327">
                  <c:v>0.32300000000000001</c:v>
                </c:pt>
                <c:pt idx="328">
                  <c:v>0.32419999999999999</c:v>
                </c:pt>
                <c:pt idx="329">
                  <c:v>0.32529999999999998</c:v>
                </c:pt>
                <c:pt idx="330">
                  <c:v>0.32650000000000001</c:v>
                </c:pt>
                <c:pt idx="331">
                  <c:v>0.32769999999999999</c:v>
                </c:pt>
                <c:pt idx="332">
                  <c:v>0.32879999999999998</c:v>
                </c:pt>
                <c:pt idx="333">
                  <c:v>0.33</c:v>
                </c:pt>
                <c:pt idx="334">
                  <c:v>0.33110000000000001</c:v>
                </c:pt>
                <c:pt idx="335">
                  <c:v>0.33229999999999998</c:v>
                </c:pt>
                <c:pt idx="336">
                  <c:v>0.33350000000000002</c:v>
                </c:pt>
                <c:pt idx="337">
                  <c:v>0.33460000000000001</c:v>
                </c:pt>
                <c:pt idx="338">
                  <c:v>0.33579999999999999</c:v>
                </c:pt>
                <c:pt idx="339">
                  <c:v>0.33700000000000002</c:v>
                </c:pt>
                <c:pt idx="340">
                  <c:v>0.33810000000000001</c:v>
                </c:pt>
                <c:pt idx="341">
                  <c:v>0.33929999999999999</c:v>
                </c:pt>
                <c:pt idx="342">
                  <c:v>0.34050000000000002</c:v>
                </c:pt>
                <c:pt idx="343">
                  <c:v>0.34160000000000001</c:v>
                </c:pt>
                <c:pt idx="344">
                  <c:v>0.34279999999999999</c:v>
                </c:pt>
                <c:pt idx="345">
                  <c:v>0.34389999999999998</c:v>
                </c:pt>
                <c:pt idx="346">
                  <c:v>0.34510000000000002</c:v>
                </c:pt>
                <c:pt idx="347">
                  <c:v>0.3463</c:v>
                </c:pt>
                <c:pt idx="348">
                  <c:v>0.34739999999999999</c:v>
                </c:pt>
                <c:pt idx="349">
                  <c:v>0.34860000000000002</c:v>
                </c:pt>
                <c:pt idx="350">
                  <c:v>0.3498</c:v>
                </c:pt>
                <c:pt idx="351">
                  <c:v>0.35089999999999999</c:v>
                </c:pt>
                <c:pt idx="352">
                  <c:v>0.35210000000000002</c:v>
                </c:pt>
                <c:pt idx="353">
                  <c:v>0.35320000000000001</c:v>
                </c:pt>
                <c:pt idx="354">
                  <c:v>0.35439999999999999</c:v>
                </c:pt>
                <c:pt idx="355">
                  <c:v>0.35560000000000003</c:v>
                </c:pt>
                <c:pt idx="356">
                  <c:v>0.35670000000000002</c:v>
                </c:pt>
                <c:pt idx="357">
                  <c:v>0.3579</c:v>
                </c:pt>
                <c:pt idx="358">
                  <c:v>0.35909999999999997</c:v>
                </c:pt>
                <c:pt idx="359">
                  <c:v>0.36020000000000002</c:v>
                </c:pt>
                <c:pt idx="360">
                  <c:v>0.3614</c:v>
                </c:pt>
                <c:pt idx="361">
                  <c:v>0.36249999999999999</c:v>
                </c:pt>
                <c:pt idx="362">
                  <c:v>0.36370000000000002</c:v>
                </c:pt>
                <c:pt idx="363">
                  <c:v>0.3649</c:v>
                </c:pt>
                <c:pt idx="364">
                  <c:v>0.36599999999999999</c:v>
                </c:pt>
                <c:pt idx="365">
                  <c:v>0.36720000000000003</c:v>
                </c:pt>
                <c:pt idx="366">
                  <c:v>0.36840000000000001</c:v>
                </c:pt>
                <c:pt idx="367">
                  <c:v>0.3695</c:v>
                </c:pt>
                <c:pt idx="368">
                  <c:v>0.37069999999999997</c:v>
                </c:pt>
                <c:pt idx="369">
                  <c:v>0.37180000000000002</c:v>
                </c:pt>
                <c:pt idx="370">
                  <c:v>0.373</c:v>
                </c:pt>
                <c:pt idx="371">
                  <c:v>0.37419999999999998</c:v>
                </c:pt>
                <c:pt idx="372">
                  <c:v>0.37530000000000002</c:v>
                </c:pt>
                <c:pt idx="373">
                  <c:v>0.3765</c:v>
                </c:pt>
                <c:pt idx="374">
                  <c:v>0.37769999999999998</c:v>
                </c:pt>
                <c:pt idx="375">
                  <c:v>0.37880000000000003</c:v>
                </c:pt>
                <c:pt idx="376">
                  <c:v>0.38</c:v>
                </c:pt>
                <c:pt idx="377">
                  <c:v>0.38119999999999998</c:v>
                </c:pt>
                <c:pt idx="378">
                  <c:v>0.38229999999999997</c:v>
                </c:pt>
                <c:pt idx="379">
                  <c:v>0.38350000000000001</c:v>
                </c:pt>
                <c:pt idx="380">
                  <c:v>0.3846</c:v>
                </c:pt>
                <c:pt idx="381">
                  <c:v>0.38579999999999998</c:v>
                </c:pt>
                <c:pt idx="382">
                  <c:v>0.38700000000000001</c:v>
                </c:pt>
                <c:pt idx="383">
                  <c:v>0.3881</c:v>
                </c:pt>
                <c:pt idx="384">
                  <c:v>0.38929999999999998</c:v>
                </c:pt>
                <c:pt idx="385">
                  <c:v>0.39050000000000001</c:v>
                </c:pt>
                <c:pt idx="386">
                  <c:v>0.3916</c:v>
                </c:pt>
                <c:pt idx="387">
                  <c:v>0.39279999999999998</c:v>
                </c:pt>
                <c:pt idx="388">
                  <c:v>0.39389999999999997</c:v>
                </c:pt>
                <c:pt idx="389">
                  <c:v>0.39510000000000001</c:v>
                </c:pt>
                <c:pt idx="390">
                  <c:v>0.39629999999999999</c:v>
                </c:pt>
                <c:pt idx="391">
                  <c:v>0.39739999999999998</c:v>
                </c:pt>
                <c:pt idx="392">
                  <c:v>0.39860000000000001</c:v>
                </c:pt>
                <c:pt idx="393">
                  <c:v>0.39979999999999999</c:v>
                </c:pt>
                <c:pt idx="394">
                  <c:v>0.40089999999999998</c:v>
                </c:pt>
                <c:pt idx="395">
                  <c:v>0.40210000000000001</c:v>
                </c:pt>
                <c:pt idx="396">
                  <c:v>0.4032</c:v>
                </c:pt>
                <c:pt idx="397">
                  <c:v>0.40439999999999998</c:v>
                </c:pt>
                <c:pt idx="398">
                  <c:v>0.40560000000000002</c:v>
                </c:pt>
                <c:pt idx="399">
                  <c:v>0.40670000000000001</c:v>
                </c:pt>
                <c:pt idx="400">
                  <c:v>0.40789999999999998</c:v>
                </c:pt>
                <c:pt idx="401">
                  <c:v>0.40910000000000002</c:v>
                </c:pt>
                <c:pt idx="402">
                  <c:v>0.41020000000000001</c:v>
                </c:pt>
                <c:pt idx="403">
                  <c:v>0.41139999999999999</c:v>
                </c:pt>
                <c:pt idx="404">
                  <c:v>0.41260000000000002</c:v>
                </c:pt>
                <c:pt idx="405">
                  <c:v>0.41370000000000001</c:v>
                </c:pt>
                <c:pt idx="406">
                  <c:v>0.41489999999999999</c:v>
                </c:pt>
                <c:pt idx="407">
                  <c:v>0.41599999999999998</c:v>
                </c:pt>
                <c:pt idx="408">
                  <c:v>0.41720000000000002</c:v>
                </c:pt>
                <c:pt idx="409">
                  <c:v>0.41839999999999999</c:v>
                </c:pt>
                <c:pt idx="410">
                  <c:v>0.41949999999999998</c:v>
                </c:pt>
                <c:pt idx="411">
                  <c:v>0.42070000000000002</c:v>
                </c:pt>
                <c:pt idx="412">
                  <c:v>0.4219</c:v>
                </c:pt>
                <c:pt idx="413">
                  <c:v>0.42299999999999999</c:v>
                </c:pt>
                <c:pt idx="414">
                  <c:v>0.42420000000000002</c:v>
                </c:pt>
                <c:pt idx="415">
                  <c:v>0.42530000000000001</c:v>
                </c:pt>
                <c:pt idx="416">
                  <c:v>0.42649999999999999</c:v>
                </c:pt>
                <c:pt idx="417">
                  <c:v>0.42770000000000002</c:v>
                </c:pt>
                <c:pt idx="418">
                  <c:v>0.42880000000000001</c:v>
                </c:pt>
                <c:pt idx="419">
                  <c:v>0.43</c:v>
                </c:pt>
                <c:pt idx="420">
                  <c:v>0.43120000000000003</c:v>
                </c:pt>
                <c:pt idx="421">
                  <c:v>0.43230000000000002</c:v>
                </c:pt>
                <c:pt idx="422">
                  <c:v>0.4335</c:v>
                </c:pt>
                <c:pt idx="423">
                  <c:v>0.43459999999999999</c:v>
                </c:pt>
                <c:pt idx="424">
                  <c:v>0.43580000000000002</c:v>
                </c:pt>
                <c:pt idx="425">
                  <c:v>0.437</c:v>
                </c:pt>
                <c:pt idx="426">
                  <c:v>0.43809999999999999</c:v>
                </c:pt>
                <c:pt idx="427">
                  <c:v>0.43930000000000002</c:v>
                </c:pt>
                <c:pt idx="428">
                  <c:v>0.4405</c:v>
                </c:pt>
                <c:pt idx="429">
                  <c:v>0.44159999999999999</c:v>
                </c:pt>
                <c:pt idx="430">
                  <c:v>0.44280000000000003</c:v>
                </c:pt>
                <c:pt idx="431">
                  <c:v>0.44400000000000001</c:v>
                </c:pt>
                <c:pt idx="432">
                  <c:v>0.4451</c:v>
                </c:pt>
                <c:pt idx="433">
                  <c:v>0.44629999999999997</c:v>
                </c:pt>
                <c:pt idx="434">
                  <c:v>0.44740000000000002</c:v>
                </c:pt>
                <c:pt idx="435">
                  <c:v>0.4486</c:v>
                </c:pt>
                <c:pt idx="436">
                  <c:v>0.44979999999999998</c:v>
                </c:pt>
                <c:pt idx="437">
                  <c:v>0.45090000000000002</c:v>
                </c:pt>
                <c:pt idx="438">
                  <c:v>0.4521</c:v>
                </c:pt>
                <c:pt idx="439">
                  <c:v>0.45329999999999998</c:v>
                </c:pt>
                <c:pt idx="440">
                  <c:v>0.45440000000000003</c:v>
                </c:pt>
                <c:pt idx="441">
                  <c:v>0.4556</c:v>
                </c:pt>
                <c:pt idx="442">
                  <c:v>0.45669999999999999</c:v>
                </c:pt>
                <c:pt idx="443">
                  <c:v>0.45789999999999997</c:v>
                </c:pt>
                <c:pt idx="444">
                  <c:v>0.45910000000000001</c:v>
                </c:pt>
                <c:pt idx="445">
                  <c:v>0.4602</c:v>
                </c:pt>
                <c:pt idx="446">
                  <c:v>0.46139999999999998</c:v>
                </c:pt>
                <c:pt idx="447">
                  <c:v>0.46260000000000001</c:v>
                </c:pt>
                <c:pt idx="448">
                  <c:v>0.4637</c:v>
                </c:pt>
                <c:pt idx="449">
                  <c:v>0.46489999999999998</c:v>
                </c:pt>
                <c:pt idx="450">
                  <c:v>0.46600000000000003</c:v>
                </c:pt>
                <c:pt idx="451">
                  <c:v>0.4672</c:v>
                </c:pt>
                <c:pt idx="452">
                  <c:v>0.46839999999999998</c:v>
                </c:pt>
                <c:pt idx="453">
                  <c:v>0.46949999999999997</c:v>
                </c:pt>
                <c:pt idx="454">
                  <c:v>0.47070000000000001</c:v>
                </c:pt>
                <c:pt idx="455">
                  <c:v>0.47189999999999999</c:v>
                </c:pt>
                <c:pt idx="456">
                  <c:v>0.47299999999999998</c:v>
                </c:pt>
                <c:pt idx="457">
                  <c:v>0.47420000000000001</c:v>
                </c:pt>
                <c:pt idx="458">
                  <c:v>0.4753</c:v>
                </c:pt>
                <c:pt idx="459">
                  <c:v>0.47649999999999998</c:v>
                </c:pt>
                <c:pt idx="460">
                  <c:v>0.47770000000000001</c:v>
                </c:pt>
                <c:pt idx="461">
                  <c:v>0.4788</c:v>
                </c:pt>
                <c:pt idx="462">
                  <c:v>0.48</c:v>
                </c:pt>
                <c:pt idx="463">
                  <c:v>0.48120000000000002</c:v>
                </c:pt>
                <c:pt idx="464">
                  <c:v>0.48230000000000001</c:v>
                </c:pt>
                <c:pt idx="465">
                  <c:v>0.48349999999999999</c:v>
                </c:pt>
                <c:pt idx="466">
                  <c:v>0.48470000000000002</c:v>
                </c:pt>
                <c:pt idx="467">
                  <c:v>0.48580000000000001</c:v>
                </c:pt>
                <c:pt idx="468">
                  <c:v>0.48699999999999999</c:v>
                </c:pt>
                <c:pt idx="469">
                  <c:v>0.48809999999999998</c:v>
                </c:pt>
                <c:pt idx="470">
                  <c:v>0.48930000000000001</c:v>
                </c:pt>
                <c:pt idx="471">
                  <c:v>0.49049999999999999</c:v>
                </c:pt>
                <c:pt idx="472">
                  <c:v>0.49159999999999998</c:v>
                </c:pt>
                <c:pt idx="473">
                  <c:v>0.49280000000000002</c:v>
                </c:pt>
                <c:pt idx="474">
                  <c:v>0.49399999999999999</c:v>
                </c:pt>
                <c:pt idx="475">
                  <c:v>0.49509999999999998</c:v>
                </c:pt>
                <c:pt idx="476">
                  <c:v>0.49630000000000002</c:v>
                </c:pt>
                <c:pt idx="477">
                  <c:v>0.49740000000000001</c:v>
                </c:pt>
                <c:pt idx="478">
                  <c:v>0.49859999999999999</c:v>
                </c:pt>
                <c:pt idx="479">
                  <c:v>0.49980000000000002</c:v>
                </c:pt>
                <c:pt idx="480">
                  <c:v>0.50090000000000001</c:v>
                </c:pt>
                <c:pt idx="481">
                  <c:v>0.50209999999999999</c:v>
                </c:pt>
                <c:pt idx="482">
                  <c:v>0.50329999999999997</c:v>
                </c:pt>
                <c:pt idx="483">
                  <c:v>0.50439999999999996</c:v>
                </c:pt>
                <c:pt idx="484">
                  <c:v>0.50560000000000005</c:v>
                </c:pt>
                <c:pt idx="485">
                  <c:v>0.50670000000000004</c:v>
                </c:pt>
                <c:pt idx="486">
                  <c:v>0.50790000000000002</c:v>
                </c:pt>
                <c:pt idx="487">
                  <c:v>0.5091</c:v>
                </c:pt>
                <c:pt idx="488">
                  <c:v>0.51019999999999999</c:v>
                </c:pt>
                <c:pt idx="489">
                  <c:v>0.51139999999999997</c:v>
                </c:pt>
                <c:pt idx="490">
                  <c:v>0.51259999999999994</c:v>
                </c:pt>
                <c:pt idx="491">
                  <c:v>0.51370000000000005</c:v>
                </c:pt>
                <c:pt idx="492">
                  <c:v>0.51490000000000002</c:v>
                </c:pt>
                <c:pt idx="493">
                  <c:v>0.5161</c:v>
                </c:pt>
                <c:pt idx="494">
                  <c:v>0.51719999999999999</c:v>
                </c:pt>
                <c:pt idx="495">
                  <c:v>0.51839999999999997</c:v>
                </c:pt>
                <c:pt idx="496">
                  <c:v>0.51949999999999996</c:v>
                </c:pt>
                <c:pt idx="497">
                  <c:v>0.52070000000000005</c:v>
                </c:pt>
                <c:pt idx="498">
                  <c:v>0.52190000000000003</c:v>
                </c:pt>
                <c:pt idx="499">
                  <c:v>0.52300000000000002</c:v>
                </c:pt>
                <c:pt idx="500">
                  <c:v>0.5242</c:v>
                </c:pt>
                <c:pt idx="501">
                  <c:v>0.52539999999999998</c:v>
                </c:pt>
                <c:pt idx="502">
                  <c:v>0.52649999999999997</c:v>
                </c:pt>
                <c:pt idx="503">
                  <c:v>0.52769999999999995</c:v>
                </c:pt>
                <c:pt idx="504">
                  <c:v>0.52880000000000005</c:v>
                </c:pt>
                <c:pt idx="505">
                  <c:v>0.53</c:v>
                </c:pt>
                <c:pt idx="506">
                  <c:v>0.53120000000000001</c:v>
                </c:pt>
                <c:pt idx="507">
                  <c:v>0.5323</c:v>
                </c:pt>
                <c:pt idx="508">
                  <c:v>0.53349999999999997</c:v>
                </c:pt>
                <c:pt idx="509">
                  <c:v>0.53469999999999995</c:v>
                </c:pt>
                <c:pt idx="510">
                  <c:v>0.53580000000000005</c:v>
                </c:pt>
                <c:pt idx="511">
                  <c:v>0.53700000000000003</c:v>
                </c:pt>
                <c:pt idx="512">
                  <c:v>0.53810000000000002</c:v>
                </c:pt>
                <c:pt idx="513">
                  <c:v>0.5393</c:v>
                </c:pt>
                <c:pt idx="514">
                  <c:v>0.54049999999999998</c:v>
                </c:pt>
                <c:pt idx="515">
                  <c:v>0.54159999999999997</c:v>
                </c:pt>
                <c:pt idx="516">
                  <c:v>0.54279999999999995</c:v>
                </c:pt>
                <c:pt idx="517">
                  <c:v>0.54400000000000004</c:v>
                </c:pt>
                <c:pt idx="518">
                  <c:v>0.54510000000000003</c:v>
                </c:pt>
                <c:pt idx="519">
                  <c:v>0.54630000000000001</c:v>
                </c:pt>
                <c:pt idx="520">
                  <c:v>0.5474</c:v>
                </c:pt>
                <c:pt idx="521">
                  <c:v>0.54859999999999998</c:v>
                </c:pt>
                <c:pt idx="522">
                  <c:v>0.54979999999999996</c:v>
                </c:pt>
                <c:pt idx="523">
                  <c:v>0.55089999999999995</c:v>
                </c:pt>
                <c:pt idx="524">
                  <c:v>0.55210000000000004</c:v>
                </c:pt>
                <c:pt idx="525">
                  <c:v>0.55330000000000001</c:v>
                </c:pt>
                <c:pt idx="526">
                  <c:v>0.5544</c:v>
                </c:pt>
                <c:pt idx="527">
                  <c:v>0.55559999999999998</c:v>
                </c:pt>
                <c:pt idx="528">
                  <c:v>0.55679999999999996</c:v>
                </c:pt>
                <c:pt idx="529">
                  <c:v>0.55789999999999995</c:v>
                </c:pt>
                <c:pt idx="530">
                  <c:v>0.55910000000000004</c:v>
                </c:pt>
                <c:pt idx="531">
                  <c:v>0.56020000000000003</c:v>
                </c:pt>
                <c:pt idx="532">
                  <c:v>0.56140000000000001</c:v>
                </c:pt>
                <c:pt idx="533">
                  <c:v>0.56259999999999999</c:v>
                </c:pt>
                <c:pt idx="534">
                  <c:v>0.56369999999999998</c:v>
                </c:pt>
                <c:pt idx="535">
                  <c:v>0.56489999999999996</c:v>
                </c:pt>
                <c:pt idx="536">
                  <c:v>0.56610000000000005</c:v>
                </c:pt>
                <c:pt idx="537">
                  <c:v>0.56720000000000004</c:v>
                </c:pt>
                <c:pt idx="538">
                  <c:v>0.56840000000000002</c:v>
                </c:pt>
                <c:pt idx="539">
                  <c:v>0.56950000000000001</c:v>
                </c:pt>
                <c:pt idx="540">
                  <c:v>0.57069999999999999</c:v>
                </c:pt>
                <c:pt idx="541">
                  <c:v>0.57189999999999996</c:v>
                </c:pt>
                <c:pt idx="542">
                  <c:v>0.57299999999999995</c:v>
                </c:pt>
                <c:pt idx="543">
                  <c:v>0.57420000000000004</c:v>
                </c:pt>
                <c:pt idx="544">
                  <c:v>0.57540000000000002</c:v>
                </c:pt>
                <c:pt idx="545">
                  <c:v>0.57650000000000001</c:v>
                </c:pt>
                <c:pt idx="546">
                  <c:v>0.57769999999999999</c:v>
                </c:pt>
                <c:pt idx="547">
                  <c:v>0.57879999999999998</c:v>
                </c:pt>
                <c:pt idx="548">
                  <c:v>0.57999999999999996</c:v>
                </c:pt>
                <c:pt idx="549">
                  <c:v>0.58120000000000005</c:v>
                </c:pt>
                <c:pt idx="550">
                  <c:v>0.58230000000000004</c:v>
                </c:pt>
                <c:pt idx="551">
                  <c:v>0.58350000000000002</c:v>
                </c:pt>
                <c:pt idx="552">
                  <c:v>0.5847</c:v>
                </c:pt>
                <c:pt idx="553">
                  <c:v>0.58579999999999999</c:v>
                </c:pt>
                <c:pt idx="554">
                  <c:v>0.58699999999999997</c:v>
                </c:pt>
                <c:pt idx="555">
                  <c:v>0.58819999999999995</c:v>
                </c:pt>
                <c:pt idx="556">
                  <c:v>0.58930000000000005</c:v>
                </c:pt>
                <c:pt idx="557">
                  <c:v>0.59050000000000002</c:v>
                </c:pt>
                <c:pt idx="558">
                  <c:v>0.59160000000000001</c:v>
                </c:pt>
                <c:pt idx="559">
                  <c:v>0.59279999999999999</c:v>
                </c:pt>
                <c:pt idx="560">
                  <c:v>0.59399999999999997</c:v>
                </c:pt>
                <c:pt idx="561">
                  <c:v>0.59509999999999996</c:v>
                </c:pt>
                <c:pt idx="562">
                  <c:v>0.59630000000000005</c:v>
                </c:pt>
                <c:pt idx="563">
                  <c:v>0.59750000000000003</c:v>
                </c:pt>
                <c:pt idx="564">
                  <c:v>0.59860000000000002</c:v>
                </c:pt>
                <c:pt idx="565">
                  <c:v>0.5998</c:v>
                </c:pt>
                <c:pt idx="566">
                  <c:v>0.60089999999999999</c:v>
                </c:pt>
                <c:pt idx="567">
                  <c:v>0.60209999999999997</c:v>
                </c:pt>
                <c:pt idx="568">
                  <c:v>0.60329999999999995</c:v>
                </c:pt>
                <c:pt idx="569">
                  <c:v>0.60440000000000005</c:v>
                </c:pt>
                <c:pt idx="570">
                  <c:v>0.60560000000000003</c:v>
                </c:pt>
                <c:pt idx="571">
                  <c:v>0.60680000000000001</c:v>
                </c:pt>
                <c:pt idx="572">
                  <c:v>0.6079</c:v>
                </c:pt>
                <c:pt idx="573">
                  <c:v>0.60909999999999997</c:v>
                </c:pt>
                <c:pt idx="574">
                  <c:v>0.61019999999999996</c:v>
                </c:pt>
                <c:pt idx="575">
                  <c:v>0.61140000000000005</c:v>
                </c:pt>
                <c:pt idx="576">
                  <c:v>0.61260000000000003</c:v>
                </c:pt>
                <c:pt idx="577">
                  <c:v>0.61370000000000002</c:v>
                </c:pt>
                <c:pt idx="578">
                  <c:v>0.6149</c:v>
                </c:pt>
                <c:pt idx="579">
                  <c:v>0.61609999999999998</c:v>
                </c:pt>
                <c:pt idx="580">
                  <c:v>0.61719999999999997</c:v>
                </c:pt>
                <c:pt idx="581">
                  <c:v>0.61839999999999995</c:v>
                </c:pt>
                <c:pt idx="582">
                  <c:v>0.61960000000000004</c:v>
                </c:pt>
                <c:pt idx="583">
                  <c:v>0.62070000000000003</c:v>
                </c:pt>
                <c:pt idx="584">
                  <c:v>0.62190000000000001</c:v>
                </c:pt>
                <c:pt idx="585">
                  <c:v>0.623</c:v>
                </c:pt>
                <c:pt idx="586">
                  <c:v>0.62419999999999998</c:v>
                </c:pt>
                <c:pt idx="587">
                  <c:v>0.62539999999999996</c:v>
                </c:pt>
                <c:pt idx="588">
                  <c:v>0.62649999999999995</c:v>
                </c:pt>
                <c:pt idx="589">
                  <c:v>0.62770000000000004</c:v>
                </c:pt>
                <c:pt idx="590">
                  <c:v>0.62890000000000001</c:v>
                </c:pt>
                <c:pt idx="591">
                  <c:v>0.63</c:v>
                </c:pt>
                <c:pt idx="592">
                  <c:v>0.63119999999999998</c:v>
                </c:pt>
                <c:pt idx="593">
                  <c:v>0.63229999999999997</c:v>
                </c:pt>
                <c:pt idx="594">
                  <c:v>0.63349999999999995</c:v>
                </c:pt>
                <c:pt idx="595">
                  <c:v>0.63470000000000004</c:v>
                </c:pt>
                <c:pt idx="596">
                  <c:v>0.63580000000000003</c:v>
                </c:pt>
                <c:pt idx="597">
                  <c:v>0.63700000000000001</c:v>
                </c:pt>
                <c:pt idx="598">
                  <c:v>0.63819999999999999</c:v>
                </c:pt>
                <c:pt idx="599">
                  <c:v>0.63929999999999998</c:v>
                </c:pt>
                <c:pt idx="600">
                  <c:v>0.64049999999999996</c:v>
                </c:pt>
                <c:pt idx="601">
                  <c:v>0.64159999999999995</c:v>
                </c:pt>
                <c:pt idx="602">
                  <c:v>0.64280000000000004</c:v>
                </c:pt>
                <c:pt idx="603">
                  <c:v>0.64400000000000002</c:v>
                </c:pt>
                <c:pt idx="604">
                  <c:v>0.64510000000000001</c:v>
                </c:pt>
                <c:pt idx="605">
                  <c:v>0.64629999999999999</c:v>
                </c:pt>
                <c:pt idx="606">
                  <c:v>0.64749999999999996</c:v>
                </c:pt>
                <c:pt idx="607">
                  <c:v>0.64859999999999995</c:v>
                </c:pt>
                <c:pt idx="608">
                  <c:v>0.64980000000000004</c:v>
                </c:pt>
                <c:pt idx="609">
                  <c:v>0.65090000000000003</c:v>
                </c:pt>
                <c:pt idx="610">
                  <c:v>0.65210000000000001</c:v>
                </c:pt>
                <c:pt idx="611">
                  <c:v>0.65329999999999999</c:v>
                </c:pt>
                <c:pt idx="612">
                  <c:v>0.65439999999999998</c:v>
                </c:pt>
                <c:pt idx="613">
                  <c:v>0.65559999999999996</c:v>
                </c:pt>
                <c:pt idx="614">
                  <c:v>0.65680000000000005</c:v>
                </c:pt>
                <c:pt idx="615">
                  <c:v>0.65790000000000004</c:v>
                </c:pt>
                <c:pt idx="616">
                  <c:v>0.65910000000000002</c:v>
                </c:pt>
                <c:pt idx="617">
                  <c:v>0.6603</c:v>
                </c:pt>
                <c:pt idx="618">
                  <c:v>0.66139999999999999</c:v>
                </c:pt>
                <c:pt idx="619">
                  <c:v>0.66259999999999997</c:v>
                </c:pt>
                <c:pt idx="620">
                  <c:v>0.66369999999999996</c:v>
                </c:pt>
                <c:pt idx="621">
                  <c:v>0.66490000000000005</c:v>
                </c:pt>
                <c:pt idx="622">
                  <c:v>0.66610000000000003</c:v>
                </c:pt>
                <c:pt idx="623">
                  <c:v>0.66720000000000002</c:v>
                </c:pt>
                <c:pt idx="624">
                  <c:v>0.66839999999999999</c:v>
                </c:pt>
                <c:pt idx="625">
                  <c:v>0.66959999999999997</c:v>
                </c:pt>
                <c:pt idx="626">
                  <c:v>0.67069999999999996</c:v>
                </c:pt>
                <c:pt idx="627">
                  <c:v>0.67190000000000005</c:v>
                </c:pt>
                <c:pt idx="628">
                  <c:v>0.67300000000000004</c:v>
                </c:pt>
                <c:pt idx="629">
                  <c:v>0.67420000000000002</c:v>
                </c:pt>
                <c:pt idx="630">
                  <c:v>0.6754</c:v>
                </c:pt>
                <c:pt idx="631">
                  <c:v>0.67649999999999999</c:v>
                </c:pt>
                <c:pt idx="632">
                  <c:v>0.67769999999999997</c:v>
                </c:pt>
                <c:pt idx="633">
                  <c:v>0.67889999999999995</c:v>
                </c:pt>
                <c:pt idx="634">
                  <c:v>0.68</c:v>
                </c:pt>
                <c:pt idx="635">
                  <c:v>0.68120000000000003</c:v>
                </c:pt>
                <c:pt idx="636">
                  <c:v>0.68230000000000002</c:v>
                </c:pt>
                <c:pt idx="637">
                  <c:v>0.6835</c:v>
                </c:pt>
                <c:pt idx="638">
                  <c:v>0.68469999999999998</c:v>
                </c:pt>
                <c:pt idx="639">
                  <c:v>0.68579999999999997</c:v>
                </c:pt>
                <c:pt idx="640">
                  <c:v>0.68700000000000006</c:v>
                </c:pt>
                <c:pt idx="641">
                  <c:v>0.68820000000000003</c:v>
                </c:pt>
                <c:pt idx="642">
                  <c:v>0.68930000000000002</c:v>
                </c:pt>
                <c:pt idx="643">
                  <c:v>0.6905</c:v>
                </c:pt>
                <c:pt idx="644">
                  <c:v>0.69169999999999998</c:v>
                </c:pt>
                <c:pt idx="645">
                  <c:v>0.69279999999999997</c:v>
                </c:pt>
                <c:pt idx="646">
                  <c:v>0.69399999999999995</c:v>
                </c:pt>
                <c:pt idx="647">
                  <c:v>0.69510000000000005</c:v>
                </c:pt>
                <c:pt idx="648">
                  <c:v>0.69630000000000003</c:v>
                </c:pt>
                <c:pt idx="649">
                  <c:v>0.69750000000000001</c:v>
                </c:pt>
                <c:pt idx="650">
                  <c:v>0.6986</c:v>
                </c:pt>
                <c:pt idx="651">
                  <c:v>0.69979999999999998</c:v>
                </c:pt>
                <c:pt idx="652">
                  <c:v>0.70099999999999996</c:v>
                </c:pt>
                <c:pt idx="653">
                  <c:v>0.70209999999999995</c:v>
                </c:pt>
                <c:pt idx="654">
                  <c:v>0.70330000000000004</c:v>
                </c:pt>
                <c:pt idx="655">
                  <c:v>0.70440000000000003</c:v>
                </c:pt>
                <c:pt idx="656">
                  <c:v>0.7056</c:v>
                </c:pt>
                <c:pt idx="657">
                  <c:v>0.70679999999999998</c:v>
                </c:pt>
                <c:pt idx="658">
                  <c:v>0.70789999999999997</c:v>
                </c:pt>
                <c:pt idx="659">
                  <c:v>0.70909999999999995</c:v>
                </c:pt>
                <c:pt idx="660">
                  <c:v>0.71030000000000004</c:v>
                </c:pt>
                <c:pt idx="661">
                  <c:v>0.71140000000000003</c:v>
                </c:pt>
                <c:pt idx="662">
                  <c:v>0.71260000000000001</c:v>
                </c:pt>
                <c:pt idx="663">
                  <c:v>0.7137</c:v>
                </c:pt>
                <c:pt idx="664">
                  <c:v>0.71489999999999998</c:v>
                </c:pt>
                <c:pt idx="665">
                  <c:v>0.71609999999999996</c:v>
                </c:pt>
                <c:pt idx="666">
                  <c:v>0.71719999999999995</c:v>
                </c:pt>
                <c:pt idx="667">
                  <c:v>0.71840000000000004</c:v>
                </c:pt>
              </c:numCache>
            </c:numRef>
          </c:xVal>
          <c:yVal>
            <c:numRef>
              <c:f>'0.001 m step'!$B$3:$B$870</c:f>
              <c:numCache>
                <c:formatCode>0.00E+00</c:formatCode>
                <c:ptCount val="868"/>
                <c:pt idx="0">
                  <c:v>2.3650000000000001E-7</c:v>
                </c:pt>
                <c:pt idx="1">
                  <c:v>2.367E-7</c:v>
                </c:pt>
                <c:pt idx="2">
                  <c:v>2.3699999999999999E-7</c:v>
                </c:pt>
                <c:pt idx="3">
                  <c:v>2.3729999999999999E-7</c:v>
                </c:pt>
                <c:pt idx="4">
                  <c:v>2.3769999999999999E-7</c:v>
                </c:pt>
                <c:pt idx="5">
                  <c:v>2.3809999999999999E-7</c:v>
                </c:pt>
                <c:pt idx="6">
                  <c:v>2.3869999999999999E-7</c:v>
                </c:pt>
                <c:pt idx="7">
                  <c:v>2.3939999999999999E-7</c:v>
                </c:pt>
                <c:pt idx="8">
                  <c:v>2.4009999999999999E-7</c:v>
                </c:pt>
                <c:pt idx="9">
                  <c:v>2.41E-7</c:v>
                </c:pt>
                <c:pt idx="10">
                  <c:v>2.4190000000000002E-7</c:v>
                </c:pt>
                <c:pt idx="11">
                  <c:v>2.4289999999999998E-7</c:v>
                </c:pt>
                <c:pt idx="12">
                  <c:v>2.4400000000000001E-7</c:v>
                </c:pt>
                <c:pt idx="13">
                  <c:v>2.452E-7</c:v>
                </c:pt>
                <c:pt idx="14">
                  <c:v>2.4639999999999998E-7</c:v>
                </c:pt>
                <c:pt idx="15">
                  <c:v>2.4760000000000002E-7</c:v>
                </c:pt>
                <c:pt idx="16">
                  <c:v>2.488E-7</c:v>
                </c:pt>
                <c:pt idx="17">
                  <c:v>2.4989999999999998E-7</c:v>
                </c:pt>
                <c:pt idx="18">
                  <c:v>2.5110000000000002E-7</c:v>
                </c:pt>
                <c:pt idx="19">
                  <c:v>2.5209999999999999E-7</c:v>
                </c:pt>
                <c:pt idx="20">
                  <c:v>2.53E-7</c:v>
                </c:pt>
                <c:pt idx="21">
                  <c:v>2.5390000000000002E-7</c:v>
                </c:pt>
                <c:pt idx="22">
                  <c:v>2.5460000000000002E-7</c:v>
                </c:pt>
                <c:pt idx="23">
                  <c:v>2.551E-7</c:v>
                </c:pt>
                <c:pt idx="24">
                  <c:v>2.5549999999999998E-7</c:v>
                </c:pt>
                <c:pt idx="25">
                  <c:v>2.558E-7</c:v>
                </c:pt>
                <c:pt idx="26">
                  <c:v>2.5590000000000001E-7</c:v>
                </c:pt>
                <c:pt idx="27">
                  <c:v>2.5590000000000001E-7</c:v>
                </c:pt>
                <c:pt idx="28">
                  <c:v>2.5569999999999999E-7</c:v>
                </c:pt>
                <c:pt idx="29">
                  <c:v>2.5540000000000002E-7</c:v>
                </c:pt>
                <c:pt idx="30">
                  <c:v>2.5499999999999999E-7</c:v>
                </c:pt>
                <c:pt idx="31">
                  <c:v>2.5450000000000001E-7</c:v>
                </c:pt>
                <c:pt idx="32">
                  <c:v>2.5380000000000001E-7</c:v>
                </c:pt>
                <c:pt idx="33">
                  <c:v>2.5310000000000001E-7</c:v>
                </c:pt>
                <c:pt idx="34">
                  <c:v>2.523E-7</c:v>
                </c:pt>
                <c:pt idx="35">
                  <c:v>2.515E-7</c:v>
                </c:pt>
                <c:pt idx="36">
                  <c:v>2.5069999999999999E-7</c:v>
                </c:pt>
                <c:pt idx="37">
                  <c:v>2.4979999999999997E-7</c:v>
                </c:pt>
                <c:pt idx="38">
                  <c:v>2.4890000000000001E-7</c:v>
                </c:pt>
                <c:pt idx="39">
                  <c:v>2.48E-7</c:v>
                </c:pt>
                <c:pt idx="40">
                  <c:v>2.4709999999999998E-7</c:v>
                </c:pt>
                <c:pt idx="41">
                  <c:v>2.4629999999999998E-7</c:v>
                </c:pt>
                <c:pt idx="42">
                  <c:v>2.4550000000000002E-7</c:v>
                </c:pt>
                <c:pt idx="43">
                  <c:v>2.4480000000000002E-7</c:v>
                </c:pt>
                <c:pt idx="44">
                  <c:v>2.4410000000000002E-7</c:v>
                </c:pt>
                <c:pt idx="45">
                  <c:v>2.4349999999999998E-7</c:v>
                </c:pt>
                <c:pt idx="46">
                  <c:v>2.4289999999999998E-7</c:v>
                </c:pt>
                <c:pt idx="47">
                  <c:v>2.424E-7</c:v>
                </c:pt>
                <c:pt idx="48">
                  <c:v>2.4190000000000002E-7</c:v>
                </c:pt>
                <c:pt idx="49">
                  <c:v>2.4149999999999999E-7</c:v>
                </c:pt>
                <c:pt idx="50">
                  <c:v>2.4120000000000002E-7</c:v>
                </c:pt>
                <c:pt idx="51">
                  <c:v>2.4089999999999999E-7</c:v>
                </c:pt>
                <c:pt idx="52">
                  <c:v>2.4060000000000002E-7</c:v>
                </c:pt>
                <c:pt idx="53">
                  <c:v>2.4040000000000001E-7</c:v>
                </c:pt>
                <c:pt idx="54">
                  <c:v>2.403E-7</c:v>
                </c:pt>
                <c:pt idx="55">
                  <c:v>2.4019999999999999E-7</c:v>
                </c:pt>
                <c:pt idx="56">
                  <c:v>2.4009999999999999E-7</c:v>
                </c:pt>
                <c:pt idx="57">
                  <c:v>2.4009999999999999E-7</c:v>
                </c:pt>
                <c:pt idx="58">
                  <c:v>2.4009999999999999E-7</c:v>
                </c:pt>
                <c:pt idx="59">
                  <c:v>2.4009999999999999E-7</c:v>
                </c:pt>
                <c:pt idx="60">
                  <c:v>2.4019999999999999E-7</c:v>
                </c:pt>
                <c:pt idx="61">
                  <c:v>2.403E-7</c:v>
                </c:pt>
                <c:pt idx="62">
                  <c:v>2.4040000000000001E-7</c:v>
                </c:pt>
                <c:pt idx="63">
                  <c:v>2.4050000000000002E-7</c:v>
                </c:pt>
                <c:pt idx="64">
                  <c:v>2.4050000000000002E-7</c:v>
                </c:pt>
                <c:pt idx="65">
                  <c:v>2.4060000000000002E-7</c:v>
                </c:pt>
                <c:pt idx="66">
                  <c:v>2.4069999999999998E-7</c:v>
                </c:pt>
                <c:pt idx="67">
                  <c:v>2.4069999999999998E-7</c:v>
                </c:pt>
                <c:pt idx="68">
                  <c:v>2.4079999999999999E-7</c:v>
                </c:pt>
                <c:pt idx="69">
                  <c:v>2.4079999999999999E-7</c:v>
                </c:pt>
                <c:pt idx="70">
                  <c:v>2.4089999999999999E-7</c:v>
                </c:pt>
                <c:pt idx="71">
                  <c:v>2.4089999999999999E-7</c:v>
                </c:pt>
                <c:pt idx="72">
                  <c:v>2.4089999999999999E-7</c:v>
                </c:pt>
                <c:pt idx="73">
                  <c:v>2.41E-7</c:v>
                </c:pt>
                <c:pt idx="74">
                  <c:v>2.41E-7</c:v>
                </c:pt>
                <c:pt idx="75">
                  <c:v>2.41E-7</c:v>
                </c:pt>
                <c:pt idx="76">
                  <c:v>2.41E-7</c:v>
                </c:pt>
                <c:pt idx="77">
                  <c:v>2.4110000000000001E-7</c:v>
                </c:pt>
                <c:pt idx="78">
                  <c:v>2.4110000000000001E-7</c:v>
                </c:pt>
                <c:pt idx="79">
                  <c:v>2.4110000000000001E-7</c:v>
                </c:pt>
                <c:pt idx="80">
                  <c:v>2.4110000000000001E-7</c:v>
                </c:pt>
                <c:pt idx="81">
                  <c:v>2.4110000000000001E-7</c:v>
                </c:pt>
                <c:pt idx="82">
                  <c:v>2.4110000000000001E-7</c:v>
                </c:pt>
                <c:pt idx="83">
                  <c:v>2.4110000000000001E-7</c:v>
                </c:pt>
                <c:pt idx="84">
                  <c:v>2.41E-7</c:v>
                </c:pt>
                <c:pt idx="85">
                  <c:v>2.41E-7</c:v>
                </c:pt>
                <c:pt idx="86">
                  <c:v>2.41E-7</c:v>
                </c:pt>
                <c:pt idx="87">
                  <c:v>2.4089999999999999E-7</c:v>
                </c:pt>
                <c:pt idx="88">
                  <c:v>2.4079999999999999E-7</c:v>
                </c:pt>
                <c:pt idx="89">
                  <c:v>2.4079999999999999E-7</c:v>
                </c:pt>
                <c:pt idx="90">
                  <c:v>2.4069999999999998E-7</c:v>
                </c:pt>
                <c:pt idx="91">
                  <c:v>2.4060000000000002E-7</c:v>
                </c:pt>
                <c:pt idx="92">
                  <c:v>2.4050000000000002E-7</c:v>
                </c:pt>
                <c:pt idx="93">
                  <c:v>2.4040000000000001E-7</c:v>
                </c:pt>
                <c:pt idx="94">
                  <c:v>2.4040000000000001E-7</c:v>
                </c:pt>
                <c:pt idx="95">
                  <c:v>2.403E-7</c:v>
                </c:pt>
                <c:pt idx="96">
                  <c:v>2.4019999999999999E-7</c:v>
                </c:pt>
                <c:pt idx="97">
                  <c:v>2.4009999999999999E-7</c:v>
                </c:pt>
                <c:pt idx="98">
                  <c:v>2.3999999999999998E-7</c:v>
                </c:pt>
                <c:pt idx="99">
                  <c:v>2.3990000000000002E-7</c:v>
                </c:pt>
                <c:pt idx="100">
                  <c:v>2.3980000000000002E-7</c:v>
                </c:pt>
                <c:pt idx="101">
                  <c:v>2.3980000000000002E-7</c:v>
                </c:pt>
                <c:pt idx="102">
                  <c:v>2.3970000000000001E-7</c:v>
                </c:pt>
                <c:pt idx="103">
                  <c:v>2.396E-7</c:v>
                </c:pt>
                <c:pt idx="104">
                  <c:v>2.396E-7</c:v>
                </c:pt>
                <c:pt idx="105">
                  <c:v>2.3949999999999999E-7</c:v>
                </c:pt>
                <c:pt idx="106">
                  <c:v>2.3949999999999999E-7</c:v>
                </c:pt>
                <c:pt idx="107">
                  <c:v>2.3949999999999999E-7</c:v>
                </c:pt>
                <c:pt idx="108">
                  <c:v>2.396E-7</c:v>
                </c:pt>
                <c:pt idx="109">
                  <c:v>2.396E-7</c:v>
                </c:pt>
                <c:pt idx="110">
                  <c:v>2.3980000000000002E-7</c:v>
                </c:pt>
                <c:pt idx="111">
                  <c:v>2.3999999999999998E-7</c:v>
                </c:pt>
                <c:pt idx="112">
                  <c:v>2.4019999999999999E-7</c:v>
                </c:pt>
                <c:pt idx="113">
                  <c:v>2.4069999999999998E-7</c:v>
                </c:pt>
                <c:pt idx="114">
                  <c:v>2.4130000000000002E-7</c:v>
                </c:pt>
                <c:pt idx="115">
                  <c:v>2.4200000000000002E-7</c:v>
                </c:pt>
                <c:pt idx="116">
                  <c:v>2.4299999999999999E-7</c:v>
                </c:pt>
                <c:pt idx="117">
                  <c:v>2.4429999999999998E-7</c:v>
                </c:pt>
                <c:pt idx="118">
                  <c:v>2.4579999999999999E-7</c:v>
                </c:pt>
                <c:pt idx="119">
                  <c:v>2.4760000000000002E-7</c:v>
                </c:pt>
                <c:pt idx="120">
                  <c:v>2.495E-7</c:v>
                </c:pt>
                <c:pt idx="121">
                  <c:v>2.515E-7</c:v>
                </c:pt>
                <c:pt idx="122">
                  <c:v>2.5349999999999999E-7</c:v>
                </c:pt>
                <c:pt idx="123">
                  <c:v>2.5520000000000001E-7</c:v>
                </c:pt>
                <c:pt idx="124">
                  <c:v>2.5660000000000001E-7</c:v>
                </c:pt>
                <c:pt idx="125">
                  <c:v>2.5750000000000002E-7</c:v>
                </c:pt>
                <c:pt idx="126">
                  <c:v>2.5779999999999999E-7</c:v>
                </c:pt>
                <c:pt idx="127">
                  <c:v>2.5750000000000002E-7</c:v>
                </c:pt>
                <c:pt idx="128">
                  <c:v>2.5660000000000001E-7</c:v>
                </c:pt>
                <c:pt idx="129">
                  <c:v>2.5520000000000001E-7</c:v>
                </c:pt>
                <c:pt idx="130">
                  <c:v>2.5349999999999999E-7</c:v>
                </c:pt>
                <c:pt idx="131">
                  <c:v>2.516E-7</c:v>
                </c:pt>
                <c:pt idx="132">
                  <c:v>2.4970000000000002E-7</c:v>
                </c:pt>
                <c:pt idx="133">
                  <c:v>2.48E-7</c:v>
                </c:pt>
                <c:pt idx="134">
                  <c:v>2.4639999999999998E-7</c:v>
                </c:pt>
                <c:pt idx="135">
                  <c:v>2.452E-7</c:v>
                </c:pt>
                <c:pt idx="136">
                  <c:v>2.4419999999999998E-7</c:v>
                </c:pt>
                <c:pt idx="137">
                  <c:v>2.4349999999999998E-7</c:v>
                </c:pt>
                <c:pt idx="138">
                  <c:v>2.4299999999999999E-7</c:v>
                </c:pt>
                <c:pt idx="139">
                  <c:v>2.4270000000000002E-7</c:v>
                </c:pt>
                <c:pt idx="140">
                  <c:v>2.4260000000000002E-7</c:v>
                </c:pt>
                <c:pt idx="141">
                  <c:v>2.4250000000000001E-7</c:v>
                </c:pt>
                <c:pt idx="142">
                  <c:v>2.4250000000000001E-7</c:v>
                </c:pt>
                <c:pt idx="143">
                  <c:v>2.4250000000000001E-7</c:v>
                </c:pt>
                <c:pt idx="144">
                  <c:v>2.4250000000000001E-7</c:v>
                </c:pt>
                <c:pt idx="145">
                  <c:v>2.4250000000000001E-7</c:v>
                </c:pt>
                <c:pt idx="146">
                  <c:v>2.4260000000000002E-7</c:v>
                </c:pt>
                <c:pt idx="147">
                  <c:v>2.4260000000000002E-7</c:v>
                </c:pt>
                <c:pt idx="148">
                  <c:v>2.4260000000000002E-7</c:v>
                </c:pt>
                <c:pt idx="149">
                  <c:v>2.4270000000000002E-7</c:v>
                </c:pt>
                <c:pt idx="150">
                  <c:v>2.4270000000000002E-7</c:v>
                </c:pt>
                <c:pt idx="151">
                  <c:v>2.4270000000000002E-7</c:v>
                </c:pt>
                <c:pt idx="152">
                  <c:v>2.4270000000000002E-7</c:v>
                </c:pt>
                <c:pt idx="153">
                  <c:v>2.4270000000000002E-7</c:v>
                </c:pt>
                <c:pt idx="154">
                  <c:v>2.4279999999999998E-7</c:v>
                </c:pt>
                <c:pt idx="155">
                  <c:v>2.4279999999999998E-7</c:v>
                </c:pt>
                <c:pt idx="156">
                  <c:v>2.4279999999999998E-7</c:v>
                </c:pt>
                <c:pt idx="157">
                  <c:v>2.4279999999999998E-7</c:v>
                </c:pt>
                <c:pt idx="158">
                  <c:v>2.4279999999999998E-7</c:v>
                </c:pt>
                <c:pt idx="159">
                  <c:v>2.4279999999999998E-7</c:v>
                </c:pt>
                <c:pt idx="160">
                  <c:v>2.4279999999999998E-7</c:v>
                </c:pt>
                <c:pt idx="161">
                  <c:v>2.4279999999999998E-7</c:v>
                </c:pt>
                <c:pt idx="162">
                  <c:v>2.4279999999999998E-7</c:v>
                </c:pt>
                <c:pt idx="163">
                  <c:v>2.4279999999999998E-7</c:v>
                </c:pt>
                <c:pt idx="164">
                  <c:v>2.4279999999999998E-7</c:v>
                </c:pt>
                <c:pt idx="165">
                  <c:v>2.4279999999999998E-7</c:v>
                </c:pt>
                <c:pt idx="166">
                  <c:v>2.4279999999999998E-7</c:v>
                </c:pt>
                <c:pt idx="167">
                  <c:v>2.4279999999999998E-7</c:v>
                </c:pt>
                <c:pt idx="168">
                  <c:v>2.4279999999999998E-7</c:v>
                </c:pt>
                <c:pt idx="169">
                  <c:v>2.4279999999999998E-7</c:v>
                </c:pt>
                <c:pt idx="170">
                  <c:v>2.4279999999999998E-7</c:v>
                </c:pt>
                <c:pt idx="171">
                  <c:v>2.4279999999999998E-7</c:v>
                </c:pt>
                <c:pt idx="172">
                  <c:v>2.4279999999999998E-7</c:v>
                </c:pt>
                <c:pt idx="173">
                  <c:v>2.4279999999999998E-7</c:v>
                </c:pt>
                <c:pt idx="174">
                  <c:v>2.4279999999999998E-7</c:v>
                </c:pt>
                <c:pt idx="175">
                  <c:v>2.4279999999999998E-7</c:v>
                </c:pt>
                <c:pt idx="176">
                  <c:v>2.4279999999999998E-7</c:v>
                </c:pt>
                <c:pt idx="177">
                  <c:v>2.4279999999999998E-7</c:v>
                </c:pt>
                <c:pt idx="178">
                  <c:v>2.4279999999999998E-7</c:v>
                </c:pt>
                <c:pt idx="179">
                  <c:v>2.4279999999999998E-7</c:v>
                </c:pt>
                <c:pt idx="180">
                  <c:v>2.4279999999999998E-7</c:v>
                </c:pt>
                <c:pt idx="181">
                  <c:v>2.4279999999999998E-7</c:v>
                </c:pt>
                <c:pt idx="182">
                  <c:v>2.4279999999999998E-7</c:v>
                </c:pt>
                <c:pt idx="183">
                  <c:v>2.4279999999999998E-7</c:v>
                </c:pt>
                <c:pt idx="184">
                  <c:v>2.4279999999999998E-7</c:v>
                </c:pt>
                <c:pt idx="185">
                  <c:v>2.4279999999999998E-7</c:v>
                </c:pt>
                <c:pt idx="186">
                  <c:v>2.4279999999999998E-7</c:v>
                </c:pt>
                <c:pt idx="187">
                  <c:v>2.4279999999999998E-7</c:v>
                </c:pt>
                <c:pt idx="188">
                  <c:v>2.4279999999999998E-7</c:v>
                </c:pt>
                <c:pt idx="189">
                  <c:v>2.4279999999999998E-7</c:v>
                </c:pt>
                <c:pt idx="190">
                  <c:v>2.4279999999999998E-7</c:v>
                </c:pt>
                <c:pt idx="191">
                  <c:v>2.4279999999999998E-7</c:v>
                </c:pt>
                <c:pt idx="192">
                  <c:v>2.4279999999999998E-7</c:v>
                </c:pt>
                <c:pt idx="193">
                  <c:v>2.4279999999999998E-7</c:v>
                </c:pt>
                <c:pt idx="194">
                  <c:v>2.4279999999999998E-7</c:v>
                </c:pt>
                <c:pt idx="195">
                  <c:v>2.4279999999999998E-7</c:v>
                </c:pt>
                <c:pt idx="196">
                  <c:v>2.4279999999999998E-7</c:v>
                </c:pt>
                <c:pt idx="197">
                  <c:v>2.4279999999999998E-7</c:v>
                </c:pt>
                <c:pt idx="198">
                  <c:v>2.4279999999999998E-7</c:v>
                </c:pt>
                <c:pt idx="199">
                  <c:v>2.4279999999999998E-7</c:v>
                </c:pt>
                <c:pt idx="200">
                  <c:v>2.4279999999999998E-7</c:v>
                </c:pt>
                <c:pt idx="201">
                  <c:v>2.4279999999999998E-7</c:v>
                </c:pt>
                <c:pt idx="202">
                  <c:v>2.4279999999999998E-7</c:v>
                </c:pt>
                <c:pt idx="203">
                  <c:v>2.4279999999999998E-7</c:v>
                </c:pt>
                <c:pt idx="204">
                  <c:v>2.4279999999999998E-7</c:v>
                </c:pt>
                <c:pt idx="205">
                  <c:v>2.4279999999999998E-7</c:v>
                </c:pt>
                <c:pt idx="206">
                  <c:v>2.4279999999999998E-7</c:v>
                </c:pt>
                <c:pt idx="207">
                  <c:v>2.4279999999999998E-7</c:v>
                </c:pt>
                <c:pt idx="208">
                  <c:v>2.4279999999999998E-7</c:v>
                </c:pt>
                <c:pt idx="209">
                  <c:v>2.4279999999999998E-7</c:v>
                </c:pt>
                <c:pt idx="210">
                  <c:v>2.4279999999999998E-7</c:v>
                </c:pt>
                <c:pt idx="211">
                  <c:v>2.4279999999999998E-7</c:v>
                </c:pt>
                <c:pt idx="212">
                  <c:v>2.4279999999999998E-7</c:v>
                </c:pt>
                <c:pt idx="213">
                  <c:v>2.4279999999999998E-7</c:v>
                </c:pt>
                <c:pt idx="214">
                  <c:v>2.4279999999999998E-7</c:v>
                </c:pt>
                <c:pt idx="215">
                  <c:v>2.4279999999999998E-7</c:v>
                </c:pt>
                <c:pt idx="216">
                  <c:v>2.4279999999999998E-7</c:v>
                </c:pt>
                <c:pt idx="217">
                  <c:v>2.4279999999999998E-7</c:v>
                </c:pt>
                <c:pt idx="218">
                  <c:v>2.4279999999999998E-7</c:v>
                </c:pt>
                <c:pt idx="219">
                  <c:v>2.4279999999999998E-7</c:v>
                </c:pt>
                <c:pt idx="220">
                  <c:v>2.4279999999999998E-7</c:v>
                </c:pt>
                <c:pt idx="221">
                  <c:v>2.4279999999999998E-7</c:v>
                </c:pt>
                <c:pt idx="222">
                  <c:v>2.4279999999999998E-7</c:v>
                </c:pt>
                <c:pt idx="223">
                  <c:v>2.4279999999999998E-7</c:v>
                </c:pt>
                <c:pt idx="224">
                  <c:v>2.4279999999999998E-7</c:v>
                </c:pt>
                <c:pt idx="225">
                  <c:v>2.4279999999999998E-7</c:v>
                </c:pt>
                <c:pt idx="226">
                  <c:v>2.4279999999999998E-7</c:v>
                </c:pt>
                <c:pt idx="227">
                  <c:v>2.4279999999999998E-7</c:v>
                </c:pt>
                <c:pt idx="228">
                  <c:v>2.4279999999999998E-7</c:v>
                </c:pt>
                <c:pt idx="229">
                  <c:v>2.4279999999999998E-7</c:v>
                </c:pt>
                <c:pt idx="230">
                  <c:v>2.4279999999999998E-7</c:v>
                </c:pt>
                <c:pt idx="231">
                  <c:v>2.4279999999999998E-7</c:v>
                </c:pt>
                <c:pt idx="232">
                  <c:v>2.4279999999999998E-7</c:v>
                </c:pt>
                <c:pt idx="233">
                  <c:v>2.4279999999999998E-7</c:v>
                </c:pt>
                <c:pt idx="234">
                  <c:v>2.4279999999999998E-7</c:v>
                </c:pt>
                <c:pt idx="235">
                  <c:v>2.4279999999999998E-7</c:v>
                </c:pt>
                <c:pt idx="236">
                  <c:v>2.4279999999999998E-7</c:v>
                </c:pt>
                <c:pt idx="237">
                  <c:v>2.4279999999999998E-7</c:v>
                </c:pt>
                <c:pt idx="238">
                  <c:v>2.4279999999999998E-7</c:v>
                </c:pt>
                <c:pt idx="239">
                  <c:v>2.4279999999999998E-7</c:v>
                </c:pt>
                <c:pt idx="240">
                  <c:v>2.4279999999999998E-7</c:v>
                </c:pt>
                <c:pt idx="241">
                  <c:v>2.4279999999999998E-7</c:v>
                </c:pt>
                <c:pt idx="242">
                  <c:v>2.4279999999999998E-7</c:v>
                </c:pt>
                <c:pt idx="243">
                  <c:v>2.4279999999999998E-7</c:v>
                </c:pt>
                <c:pt idx="244">
                  <c:v>2.4279999999999998E-7</c:v>
                </c:pt>
                <c:pt idx="245">
                  <c:v>2.4279999999999998E-7</c:v>
                </c:pt>
                <c:pt idx="246">
                  <c:v>2.4279999999999998E-7</c:v>
                </c:pt>
                <c:pt idx="247">
                  <c:v>2.4279999999999998E-7</c:v>
                </c:pt>
                <c:pt idx="248">
                  <c:v>2.4279999999999998E-7</c:v>
                </c:pt>
                <c:pt idx="249">
                  <c:v>2.4279999999999998E-7</c:v>
                </c:pt>
                <c:pt idx="250">
                  <c:v>2.4279999999999998E-7</c:v>
                </c:pt>
                <c:pt idx="251">
                  <c:v>2.4279999999999998E-7</c:v>
                </c:pt>
                <c:pt idx="252">
                  <c:v>2.4279999999999998E-7</c:v>
                </c:pt>
                <c:pt idx="253">
                  <c:v>2.4279999999999998E-7</c:v>
                </c:pt>
                <c:pt idx="254">
                  <c:v>2.4279999999999998E-7</c:v>
                </c:pt>
                <c:pt idx="255">
                  <c:v>2.4279999999999998E-7</c:v>
                </c:pt>
                <c:pt idx="256">
                  <c:v>2.4279999999999998E-7</c:v>
                </c:pt>
                <c:pt idx="257">
                  <c:v>2.4279999999999998E-7</c:v>
                </c:pt>
                <c:pt idx="258">
                  <c:v>2.4279999999999998E-7</c:v>
                </c:pt>
                <c:pt idx="259">
                  <c:v>2.4279999999999998E-7</c:v>
                </c:pt>
                <c:pt idx="260">
                  <c:v>2.4279999999999998E-7</c:v>
                </c:pt>
                <c:pt idx="261">
                  <c:v>2.4279999999999998E-7</c:v>
                </c:pt>
                <c:pt idx="262">
                  <c:v>2.4279999999999998E-7</c:v>
                </c:pt>
                <c:pt idx="263">
                  <c:v>2.4279999999999998E-7</c:v>
                </c:pt>
                <c:pt idx="264">
                  <c:v>2.4279999999999998E-7</c:v>
                </c:pt>
                <c:pt idx="265">
                  <c:v>2.4279999999999998E-7</c:v>
                </c:pt>
                <c:pt idx="266">
                  <c:v>2.4279999999999998E-7</c:v>
                </c:pt>
                <c:pt idx="267">
                  <c:v>2.4279999999999998E-7</c:v>
                </c:pt>
                <c:pt idx="268">
                  <c:v>2.4279999999999998E-7</c:v>
                </c:pt>
                <c:pt idx="269">
                  <c:v>2.4279999999999998E-7</c:v>
                </c:pt>
                <c:pt idx="270">
                  <c:v>2.4279999999999998E-7</c:v>
                </c:pt>
                <c:pt idx="271">
                  <c:v>2.4279999999999998E-7</c:v>
                </c:pt>
                <c:pt idx="272">
                  <c:v>2.4279999999999998E-7</c:v>
                </c:pt>
                <c:pt idx="273">
                  <c:v>2.4279999999999998E-7</c:v>
                </c:pt>
                <c:pt idx="274">
                  <c:v>2.4279999999999998E-7</c:v>
                </c:pt>
                <c:pt idx="275">
                  <c:v>2.4279999999999998E-7</c:v>
                </c:pt>
                <c:pt idx="276">
                  <c:v>2.4279999999999998E-7</c:v>
                </c:pt>
                <c:pt idx="277">
                  <c:v>2.4279999999999998E-7</c:v>
                </c:pt>
                <c:pt idx="278">
                  <c:v>2.4279999999999998E-7</c:v>
                </c:pt>
                <c:pt idx="279">
                  <c:v>2.4279999999999998E-7</c:v>
                </c:pt>
                <c:pt idx="280">
                  <c:v>2.4279999999999998E-7</c:v>
                </c:pt>
                <c:pt idx="281">
                  <c:v>2.4279999999999998E-7</c:v>
                </c:pt>
                <c:pt idx="282">
                  <c:v>2.4279999999999998E-7</c:v>
                </c:pt>
                <c:pt idx="283">
                  <c:v>2.4279999999999998E-7</c:v>
                </c:pt>
                <c:pt idx="284">
                  <c:v>2.4279999999999998E-7</c:v>
                </c:pt>
                <c:pt idx="285">
                  <c:v>2.4279999999999998E-7</c:v>
                </c:pt>
                <c:pt idx="286">
                  <c:v>2.4279999999999998E-7</c:v>
                </c:pt>
                <c:pt idx="287">
                  <c:v>2.4279999999999998E-7</c:v>
                </c:pt>
                <c:pt idx="288">
                  <c:v>2.4279999999999998E-7</c:v>
                </c:pt>
                <c:pt idx="289">
                  <c:v>2.4279999999999998E-7</c:v>
                </c:pt>
                <c:pt idx="290">
                  <c:v>2.4279999999999998E-7</c:v>
                </c:pt>
                <c:pt idx="291">
                  <c:v>2.4279999999999998E-7</c:v>
                </c:pt>
                <c:pt idx="292">
                  <c:v>2.4279999999999998E-7</c:v>
                </c:pt>
                <c:pt idx="293">
                  <c:v>2.4279999999999998E-7</c:v>
                </c:pt>
                <c:pt idx="294">
                  <c:v>2.4279999999999998E-7</c:v>
                </c:pt>
                <c:pt idx="295">
                  <c:v>2.4279999999999998E-7</c:v>
                </c:pt>
                <c:pt idx="296">
                  <c:v>2.4279999999999998E-7</c:v>
                </c:pt>
                <c:pt idx="297">
                  <c:v>2.4279999999999998E-7</c:v>
                </c:pt>
                <c:pt idx="298">
                  <c:v>2.4279999999999998E-7</c:v>
                </c:pt>
                <c:pt idx="299">
                  <c:v>2.4279999999999998E-7</c:v>
                </c:pt>
                <c:pt idx="300">
                  <c:v>2.4279999999999998E-7</c:v>
                </c:pt>
                <c:pt idx="301">
                  <c:v>2.4279999999999998E-7</c:v>
                </c:pt>
                <c:pt idx="302">
                  <c:v>2.4279999999999998E-7</c:v>
                </c:pt>
                <c:pt idx="303">
                  <c:v>2.4279999999999998E-7</c:v>
                </c:pt>
                <c:pt idx="304">
                  <c:v>2.4279999999999998E-7</c:v>
                </c:pt>
                <c:pt idx="305">
                  <c:v>2.4279999999999998E-7</c:v>
                </c:pt>
                <c:pt idx="306">
                  <c:v>2.4279999999999998E-7</c:v>
                </c:pt>
                <c:pt idx="307">
                  <c:v>2.4279999999999998E-7</c:v>
                </c:pt>
                <c:pt idx="308">
                  <c:v>2.4279999999999998E-7</c:v>
                </c:pt>
                <c:pt idx="309">
                  <c:v>2.4279999999999998E-7</c:v>
                </c:pt>
                <c:pt idx="310">
                  <c:v>2.4279999999999998E-7</c:v>
                </c:pt>
                <c:pt idx="311">
                  <c:v>2.4279999999999998E-7</c:v>
                </c:pt>
                <c:pt idx="312">
                  <c:v>2.4279999999999998E-7</c:v>
                </c:pt>
                <c:pt idx="313">
                  <c:v>2.4279999999999998E-7</c:v>
                </c:pt>
                <c:pt idx="314">
                  <c:v>2.4279999999999998E-7</c:v>
                </c:pt>
                <c:pt idx="315">
                  <c:v>2.4279999999999998E-7</c:v>
                </c:pt>
                <c:pt idx="316">
                  <c:v>2.4279999999999998E-7</c:v>
                </c:pt>
                <c:pt idx="317">
                  <c:v>2.4279999999999998E-7</c:v>
                </c:pt>
                <c:pt idx="318">
                  <c:v>2.4279999999999998E-7</c:v>
                </c:pt>
                <c:pt idx="319">
                  <c:v>2.4279999999999998E-7</c:v>
                </c:pt>
                <c:pt idx="320">
                  <c:v>2.4279999999999998E-7</c:v>
                </c:pt>
                <c:pt idx="321">
                  <c:v>2.4279999999999998E-7</c:v>
                </c:pt>
                <c:pt idx="322">
                  <c:v>2.4279999999999998E-7</c:v>
                </c:pt>
                <c:pt idx="323">
                  <c:v>2.4279999999999998E-7</c:v>
                </c:pt>
                <c:pt idx="324">
                  <c:v>2.4279999999999998E-7</c:v>
                </c:pt>
                <c:pt idx="325">
                  <c:v>2.4279999999999998E-7</c:v>
                </c:pt>
                <c:pt idx="326">
                  <c:v>2.4279999999999998E-7</c:v>
                </c:pt>
                <c:pt idx="327">
                  <c:v>2.4279999999999998E-7</c:v>
                </c:pt>
                <c:pt idx="328">
                  <c:v>2.4279999999999998E-7</c:v>
                </c:pt>
                <c:pt idx="329">
                  <c:v>2.4279999999999998E-7</c:v>
                </c:pt>
                <c:pt idx="330">
                  <c:v>2.4279999999999998E-7</c:v>
                </c:pt>
                <c:pt idx="331">
                  <c:v>2.4279999999999998E-7</c:v>
                </c:pt>
                <c:pt idx="332">
                  <c:v>2.4279999999999998E-7</c:v>
                </c:pt>
                <c:pt idx="333">
                  <c:v>2.4279999999999998E-7</c:v>
                </c:pt>
                <c:pt idx="334">
                  <c:v>2.4279999999999998E-7</c:v>
                </c:pt>
                <c:pt idx="335">
                  <c:v>2.4279999999999998E-7</c:v>
                </c:pt>
                <c:pt idx="336">
                  <c:v>2.4279999999999998E-7</c:v>
                </c:pt>
                <c:pt idx="337">
                  <c:v>2.4279999999999998E-7</c:v>
                </c:pt>
                <c:pt idx="338">
                  <c:v>2.4279999999999998E-7</c:v>
                </c:pt>
                <c:pt idx="339">
                  <c:v>2.4279999999999998E-7</c:v>
                </c:pt>
                <c:pt idx="340">
                  <c:v>2.4279999999999998E-7</c:v>
                </c:pt>
                <c:pt idx="341">
                  <c:v>2.4279999999999998E-7</c:v>
                </c:pt>
                <c:pt idx="342">
                  <c:v>2.4279999999999998E-7</c:v>
                </c:pt>
                <c:pt idx="343">
                  <c:v>2.4279999999999998E-7</c:v>
                </c:pt>
                <c:pt idx="344">
                  <c:v>2.4279999999999998E-7</c:v>
                </c:pt>
                <c:pt idx="345">
                  <c:v>2.4279999999999998E-7</c:v>
                </c:pt>
                <c:pt idx="346">
                  <c:v>2.4279999999999998E-7</c:v>
                </c:pt>
                <c:pt idx="347">
                  <c:v>2.4279999999999998E-7</c:v>
                </c:pt>
                <c:pt idx="348">
                  <c:v>2.4279999999999998E-7</c:v>
                </c:pt>
                <c:pt idx="349">
                  <c:v>2.4279999999999998E-7</c:v>
                </c:pt>
                <c:pt idx="350">
                  <c:v>2.4279999999999998E-7</c:v>
                </c:pt>
                <c:pt idx="351">
                  <c:v>2.4279999999999998E-7</c:v>
                </c:pt>
                <c:pt idx="352">
                  <c:v>2.4279999999999998E-7</c:v>
                </c:pt>
                <c:pt idx="353">
                  <c:v>2.4279999999999998E-7</c:v>
                </c:pt>
                <c:pt idx="354">
                  <c:v>2.4279999999999998E-7</c:v>
                </c:pt>
                <c:pt idx="355">
                  <c:v>2.4279999999999998E-7</c:v>
                </c:pt>
                <c:pt idx="356">
                  <c:v>2.4279999999999998E-7</c:v>
                </c:pt>
                <c:pt idx="357">
                  <c:v>2.4279999999999998E-7</c:v>
                </c:pt>
                <c:pt idx="358">
                  <c:v>2.4279999999999998E-7</c:v>
                </c:pt>
                <c:pt idx="359">
                  <c:v>2.4279999999999998E-7</c:v>
                </c:pt>
                <c:pt idx="360">
                  <c:v>2.4279999999999998E-7</c:v>
                </c:pt>
                <c:pt idx="361">
                  <c:v>2.4279999999999998E-7</c:v>
                </c:pt>
                <c:pt idx="362">
                  <c:v>2.4279999999999998E-7</c:v>
                </c:pt>
                <c:pt idx="363">
                  <c:v>2.4279999999999998E-7</c:v>
                </c:pt>
                <c:pt idx="364">
                  <c:v>2.4279999999999998E-7</c:v>
                </c:pt>
                <c:pt idx="365">
                  <c:v>2.4279999999999998E-7</c:v>
                </c:pt>
                <c:pt idx="366">
                  <c:v>2.4279999999999998E-7</c:v>
                </c:pt>
                <c:pt idx="367">
                  <c:v>2.4279999999999998E-7</c:v>
                </c:pt>
                <c:pt idx="368">
                  <c:v>2.4279999999999998E-7</c:v>
                </c:pt>
                <c:pt idx="369">
                  <c:v>2.4279999999999998E-7</c:v>
                </c:pt>
                <c:pt idx="370">
                  <c:v>2.4279999999999998E-7</c:v>
                </c:pt>
                <c:pt idx="371">
                  <c:v>2.4279999999999998E-7</c:v>
                </c:pt>
                <c:pt idx="372">
                  <c:v>2.4279999999999998E-7</c:v>
                </c:pt>
                <c:pt idx="373">
                  <c:v>2.4279999999999998E-7</c:v>
                </c:pt>
                <c:pt idx="374">
                  <c:v>2.4279999999999998E-7</c:v>
                </c:pt>
                <c:pt idx="375">
                  <c:v>2.4279999999999998E-7</c:v>
                </c:pt>
                <c:pt idx="376">
                  <c:v>2.4279999999999998E-7</c:v>
                </c:pt>
                <c:pt idx="377">
                  <c:v>2.4279999999999998E-7</c:v>
                </c:pt>
                <c:pt idx="378">
                  <c:v>2.4279999999999998E-7</c:v>
                </c:pt>
                <c:pt idx="379">
                  <c:v>2.4279999999999998E-7</c:v>
                </c:pt>
                <c:pt idx="380">
                  <c:v>2.4279999999999998E-7</c:v>
                </c:pt>
                <c:pt idx="381">
                  <c:v>2.4279999999999998E-7</c:v>
                </c:pt>
                <c:pt idx="382">
                  <c:v>2.4279999999999998E-7</c:v>
                </c:pt>
                <c:pt idx="383">
                  <c:v>2.4279999999999998E-7</c:v>
                </c:pt>
                <c:pt idx="384">
                  <c:v>2.4279999999999998E-7</c:v>
                </c:pt>
                <c:pt idx="385">
                  <c:v>2.4279999999999998E-7</c:v>
                </c:pt>
                <c:pt idx="386">
                  <c:v>2.4279999999999998E-7</c:v>
                </c:pt>
                <c:pt idx="387">
                  <c:v>2.4279999999999998E-7</c:v>
                </c:pt>
                <c:pt idx="388">
                  <c:v>2.4279999999999998E-7</c:v>
                </c:pt>
                <c:pt idx="389">
                  <c:v>2.4279999999999998E-7</c:v>
                </c:pt>
                <c:pt idx="390">
                  <c:v>2.4279999999999998E-7</c:v>
                </c:pt>
                <c:pt idx="391">
                  <c:v>2.4279999999999998E-7</c:v>
                </c:pt>
                <c:pt idx="392">
                  <c:v>2.4279999999999998E-7</c:v>
                </c:pt>
                <c:pt idx="393">
                  <c:v>2.4279999999999998E-7</c:v>
                </c:pt>
                <c:pt idx="394">
                  <c:v>2.4279999999999998E-7</c:v>
                </c:pt>
                <c:pt idx="395">
                  <c:v>2.4279999999999998E-7</c:v>
                </c:pt>
                <c:pt idx="396">
                  <c:v>2.4279999999999998E-7</c:v>
                </c:pt>
                <c:pt idx="397">
                  <c:v>2.4279999999999998E-7</c:v>
                </c:pt>
                <c:pt idx="398">
                  <c:v>2.4279999999999998E-7</c:v>
                </c:pt>
                <c:pt idx="399">
                  <c:v>2.4279999999999998E-7</c:v>
                </c:pt>
                <c:pt idx="400">
                  <c:v>2.4279999999999998E-7</c:v>
                </c:pt>
                <c:pt idx="401">
                  <c:v>2.4279999999999998E-7</c:v>
                </c:pt>
                <c:pt idx="402">
                  <c:v>2.4279999999999998E-7</c:v>
                </c:pt>
                <c:pt idx="403">
                  <c:v>2.4279999999999998E-7</c:v>
                </c:pt>
                <c:pt idx="404">
                  <c:v>2.4279999999999998E-7</c:v>
                </c:pt>
                <c:pt idx="405">
                  <c:v>2.4279999999999998E-7</c:v>
                </c:pt>
                <c:pt idx="406">
                  <c:v>2.4279999999999998E-7</c:v>
                </c:pt>
                <c:pt idx="407">
                  <c:v>2.4279999999999998E-7</c:v>
                </c:pt>
                <c:pt idx="408">
                  <c:v>2.4279999999999998E-7</c:v>
                </c:pt>
                <c:pt idx="409">
                  <c:v>2.4279999999999998E-7</c:v>
                </c:pt>
                <c:pt idx="410">
                  <c:v>2.4279999999999998E-7</c:v>
                </c:pt>
                <c:pt idx="411">
                  <c:v>2.4279999999999998E-7</c:v>
                </c:pt>
                <c:pt idx="412">
                  <c:v>2.4279999999999998E-7</c:v>
                </c:pt>
                <c:pt idx="413">
                  <c:v>2.4279999999999998E-7</c:v>
                </c:pt>
                <c:pt idx="414">
                  <c:v>2.4279999999999998E-7</c:v>
                </c:pt>
                <c:pt idx="415">
                  <c:v>2.4279999999999998E-7</c:v>
                </c:pt>
                <c:pt idx="416">
                  <c:v>2.4279999999999998E-7</c:v>
                </c:pt>
                <c:pt idx="417">
                  <c:v>2.4279999999999998E-7</c:v>
                </c:pt>
                <c:pt idx="418">
                  <c:v>2.4279999999999998E-7</c:v>
                </c:pt>
                <c:pt idx="419">
                  <c:v>2.4279999999999998E-7</c:v>
                </c:pt>
                <c:pt idx="420">
                  <c:v>2.4279999999999998E-7</c:v>
                </c:pt>
                <c:pt idx="421">
                  <c:v>2.4279999999999998E-7</c:v>
                </c:pt>
                <c:pt idx="422">
                  <c:v>2.4279999999999998E-7</c:v>
                </c:pt>
                <c:pt idx="423">
                  <c:v>2.4279999999999998E-7</c:v>
                </c:pt>
                <c:pt idx="424">
                  <c:v>2.4279999999999998E-7</c:v>
                </c:pt>
                <c:pt idx="425">
                  <c:v>2.4279999999999998E-7</c:v>
                </c:pt>
                <c:pt idx="426">
                  <c:v>2.4279999999999998E-7</c:v>
                </c:pt>
                <c:pt idx="427">
                  <c:v>2.4279999999999998E-7</c:v>
                </c:pt>
                <c:pt idx="428">
                  <c:v>2.4279999999999998E-7</c:v>
                </c:pt>
                <c:pt idx="429">
                  <c:v>2.4279999999999998E-7</c:v>
                </c:pt>
                <c:pt idx="430">
                  <c:v>2.4279999999999998E-7</c:v>
                </c:pt>
                <c:pt idx="431">
                  <c:v>2.4279999999999998E-7</c:v>
                </c:pt>
                <c:pt idx="432">
                  <c:v>2.4279999999999998E-7</c:v>
                </c:pt>
                <c:pt idx="433">
                  <c:v>2.4279999999999998E-7</c:v>
                </c:pt>
                <c:pt idx="434">
                  <c:v>2.4279999999999998E-7</c:v>
                </c:pt>
                <c:pt idx="435">
                  <c:v>2.4279999999999998E-7</c:v>
                </c:pt>
                <c:pt idx="436">
                  <c:v>2.4279999999999998E-7</c:v>
                </c:pt>
                <c:pt idx="437">
                  <c:v>2.4279999999999998E-7</c:v>
                </c:pt>
                <c:pt idx="438">
                  <c:v>2.4279999999999998E-7</c:v>
                </c:pt>
                <c:pt idx="439">
                  <c:v>2.4279999999999998E-7</c:v>
                </c:pt>
                <c:pt idx="440">
                  <c:v>2.4279999999999998E-7</c:v>
                </c:pt>
                <c:pt idx="441">
                  <c:v>2.4279999999999998E-7</c:v>
                </c:pt>
                <c:pt idx="442">
                  <c:v>2.4279999999999998E-7</c:v>
                </c:pt>
                <c:pt idx="443">
                  <c:v>2.4279999999999998E-7</c:v>
                </c:pt>
                <c:pt idx="444">
                  <c:v>2.4279999999999998E-7</c:v>
                </c:pt>
                <c:pt idx="445">
                  <c:v>2.4279999999999998E-7</c:v>
                </c:pt>
                <c:pt idx="446">
                  <c:v>2.4279999999999998E-7</c:v>
                </c:pt>
                <c:pt idx="447">
                  <c:v>2.4279999999999998E-7</c:v>
                </c:pt>
                <c:pt idx="448">
                  <c:v>2.4279999999999998E-7</c:v>
                </c:pt>
                <c:pt idx="449">
                  <c:v>2.4279999999999998E-7</c:v>
                </c:pt>
                <c:pt idx="450">
                  <c:v>2.4279999999999998E-7</c:v>
                </c:pt>
                <c:pt idx="451">
                  <c:v>2.4279999999999998E-7</c:v>
                </c:pt>
                <c:pt idx="452">
                  <c:v>2.4279999999999998E-7</c:v>
                </c:pt>
                <c:pt idx="453">
                  <c:v>2.4279999999999998E-7</c:v>
                </c:pt>
                <c:pt idx="454">
                  <c:v>2.4279999999999998E-7</c:v>
                </c:pt>
                <c:pt idx="455">
                  <c:v>2.4279999999999998E-7</c:v>
                </c:pt>
                <c:pt idx="456">
                  <c:v>2.4279999999999998E-7</c:v>
                </c:pt>
                <c:pt idx="457">
                  <c:v>2.4279999999999998E-7</c:v>
                </c:pt>
                <c:pt idx="458">
                  <c:v>2.4279999999999998E-7</c:v>
                </c:pt>
                <c:pt idx="459">
                  <c:v>2.4279999999999998E-7</c:v>
                </c:pt>
                <c:pt idx="460">
                  <c:v>2.4279999999999998E-7</c:v>
                </c:pt>
                <c:pt idx="461">
                  <c:v>2.4279999999999998E-7</c:v>
                </c:pt>
                <c:pt idx="462">
                  <c:v>2.4279999999999998E-7</c:v>
                </c:pt>
                <c:pt idx="463">
                  <c:v>2.4279999999999998E-7</c:v>
                </c:pt>
                <c:pt idx="464">
                  <c:v>2.4279999999999998E-7</c:v>
                </c:pt>
                <c:pt idx="465">
                  <c:v>2.4279999999999998E-7</c:v>
                </c:pt>
                <c:pt idx="466">
                  <c:v>2.4279999999999998E-7</c:v>
                </c:pt>
                <c:pt idx="467">
                  <c:v>2.4279999999999998E-7</c:v>
                </c:pt>
                <c:pt idx="468">
                  <c:v>2.4279999999999998E-7</c:v>
                </c:pt>
                <c:pt idx="469">
                  <c:v>2.4279999999999998E-7</c:v>
                </c:pt>
                <c:pt idx="470">
                  <c:v>2.4279999999999998E-7</c:v>
                </c:pt>
                <c:pt idx="471">
                  <c:v>2.4279999999999998E-7</c:v>
                </c:pt>
                <c:pt idx="472">
                  <c:v>2.4279999999999998E-7</c:v>
                </c:pt>
                <c:pt idx="473">
                  <c:v>2.4279999999999998E-7</c:v>
                </c:pt>
                <c:pt idx="474">
                  <c:v>2.4279999999999998E-7</c:v>
                </c:pt>
                <c:pt idx="475">
                  <c:v>2.4279999999999998E-7</c:v>
                </c:pt>
                <c:pt idx="476">
                  <c:v>2.4279999999999998E-7</c:v>
                </c:pt>
                <c:pt idx="477">
                  <c:v>2.4279999999999998E-7</c:v>
                </c:pt>
                <c:pt idx="478">
                  <c:v>2.4279999999999998E-7</c:v>
                </c:pt>
                <c:pt idx="479">
                  <c:v>2.4279999999999998E-7</c:v>
                </c:pt>
                <c:pt idx="480">
                  <c:v>2.4279999999999998E-7</c:v>
                </c:pt>
                <c:pt idx="481">
                  <c:v>2.4279999999999998E-7</c:v>
                </c:pt>
                <c:pt idx="482">
                  <c:v>2.4279999999999998E-7</c:v>
                </c:pt>
                <c:pt idx="483">
                  <c:v>2.4279999999999998E-7</c:v>
                </c:pt>
                <c:pt idx="484">
                  <c:v>2.4279999999999998E-7</c:v>
                </c:pt>
                <c:pt idx="485">
                  <c:v>2.4279999999999998E-7</c:v>
                </c:pt>
                <c:pt idx="486">
                  <c:v>2.4279999999999998E-7</c:v>
                </c:pt>
                <c:pt idx="487">
                  <c:v>2.4279999999999998E-7</c:v>
                </c:pt>
                <c:pt idx="488">
                  <c:v>2.4279999999999998E-7</c:v>
                </c:pt>
                <c:pt idx="489">
                  <c:v>2.4279999999999998E-7</c:v>
                </c:pt>
                <c:pt idx="490">
                  <c:v>2.4279999999999998E-7</c:v>
                </c:pt>
                <c:pt idx="491">
                  <c:v>2.4279999999999998E-7</c:v>
                </c:pt>
                <c:pt idx="492">
                  <c:v>2.4279999999999998E-7</c:v>
                </c:pt>
                <c:pt idx="493">
                  <c:v>2.4279999999999998E-7</c:v>
                </c:pt>
                <c:pt idx="494">
                  <c:v>2.4279999999999998E-7</c:v>
                </c:pt>
                <c:pt idx="495">
                  <c:v>2.4279999999999998E-7</c:v>
                </c:pt>
                <c:pt idx="496">
                  <c:v>2.4279999999999998E-7</c:v>
                </c:pt>
                <c:pt idx="497">
                  <c:v>2.4279999999999998E-7</c:v>
                </c:pt>
                <c:pt idx="498">
                  <c:v>2.4279999999999998E-7</c:v>
                </c:pt>
                <c:pt idx="499">
                  <c:v>2.4279999999999998E-7</c:v>
                </c:pt>
                <c:pt idx="500">
                  <c:v>2.4279999999999998E-7</c:v>
                </c:pt>
                <c:pt idx="501">
                  <c:v>2.4279999999999998E-7</c:v>
                </c:pt>
                <c:pt idx="502">
                  <c:v>2.4279999999999998E-7</c:v>
                </c:pt>
                <c:pt idx="503">
                  <c:v>2.4279999999999998E-7</c:v>
                </c:pt>
                <c:pt idx="504">
                  <c:v>2.4279999999999998E-7</c:v>
                </c:pt>
                <c:pt idx="505">
                  <c:v>2.4279999999999998E-7</c:v>
                </c:pt>
                <c:pt idx="506">
                  <c:v>2.4279999999999998E-7</c:v>
                </c:pt>
                <c:pt idx="507">
                  <c:v>2.4279999999999998E-7</c:v>
                </c:pt>
                <c:pt idx="508">
                  <c:v>2.4279999999999998E-7</c:v>
                </c:pt>
                <c:pt idx="509">
                  <c:v>2.4279999999999998E-7</c:v>
                </c:pt>
                <c:pt idx="510">
                  <c:v>2.4279999999999998E-7</c:v>
                </c:pt>
                <c:pt idx="511">
                  <c:v>2.4279999999999998E-7</c:v>
                </c:pt>
                <c:pt idx="512">
                  <c:v>2.4279999999999998E-7</c:v>
                </c:pt>
                <c:pt idx="513">
                  <c:v>2.4279999999999998E-7</c:v>
                </c:pt>
                <c:pt idx="514">
                  <c:v>2.4279999999999998E-7</c:v>
                </c:pt>
                <c:pt idx="515">
                  <c:v>2.4279999999999998E-7</c:v>
                </c:pt>
                <c:pt idx="516">
                  <c:v>2.4279999999999998E-7</c:v>
                </c:pt>
                <c:pt idx="517">
                  <c:v>2.4279999999999998E-7</c:v>
                </c:pt>
                <c:pt idx="518">
                  <c:v>2.4279999999999998E-7</c:v>
                </c:pt>
                <c:pt idx="519">
                  <c:v>2.4279999999999998E-7</c:v>
                </c:pt>
                <c:pt idx="520">
                  <c:v>2.4279999999999998E-7</c:v>
                </c:pt>
                <c:pt idx="521">
                  <c:v>2.4279999999999998E-7</c:v>
                </c:pt>
                <c:pt idx="522">
                  <c:v>2.4279999999999998E-7</c:v>
                </c:pt>
                <c:pt idx="523">
                  <c:v>2.4279999999999998E-7</c:v>
                </c:pt>
                <c:pt idx="524">
                  <c:v>2.4279999999999998E-7</c:v>
                </c:pt>
                <c:pt idx="525">
                  <c:v>2.4279999999999998E-7</c:v>
                </c:pt>
                <c:pt idx="526">
                  <c:v>2.4279999999999998E-7</c:v>
                </c:pt>
                <c:pt idx="527">
                  <c:v>2.4279999999999998E-7</c:v>
                </c:pt>
                <c:pt idx="528">
                  <c:v>2.4279999999999998E-7</c:v>
                </c:pt>
                <c:pt idx="529">
                  <c:v>2.4279999999999998E-7</c:v>
                </c:pt>
                <c:pt idx="530">
                  <c:v>2.4279999999999998E-7</c:v>
                </c:pt>
                <c:pt idx="531">
                  <c:v>2.4279999999999998E-7</c:v>
                </c:pt>
                <c:pt idx="532">
                  <c:v>2.4279999999999998E-7</c:v>
                </c:pt>
                <c:pt idx="533">
                  <c:v>2.4279999999999998E-7</c:v>
                </c:pt>
                <c:pt idx="534">
                  <c:v>2.4279999999999998E-7</c:v>
                </c:pt>
                <c:pt idx="535">
                  <c:v>2.4279999999999998E-7</c:v>
                </c:pt>
                <c:pt idx="536">
                  <c:v>2.4279999999999998E-7</c:v>
                </c:pt>
                <c:pt idx="537">
                  <c:v>2.4279999999999998E-7</c:v>
                </c:pt>
                <c:pt idx="538">
                  <c:v>2.4279999999999998E-7</c:v>
                </c:pt>
                <c:pt idx="539">
                  <c:v>2.4279999999999998E-7</c:v>
                </c:pt>
                <c:pt idx="540">
                  <c:v>2.4279999999999998E-7</c:v>
                </c:pt>
                <c:pt idx="541">
                  <c:v>2.4279999999999998E-7</c:v>
                </c:pt>
                <c:pt idx="542">
                  <c:v>2.4279999999999998E-7</c:v>
                </c:pt>
                <c:pt idx="543">
                  <c:v>2.4279999999999998E-7</c:v>
                </c:pt>
                <c:pt idx="544">
                  <c:v>2.4279999999999998E-7</c:v>
                </c:pt>
                <c:pt idx="545">
                  <c:v>2.4279999999999998E-7</c:v>
                </c:pt>
                <c:pt idx="546">
                  <c:v>2.4279999999999998E-7</c:v>
                </c:pt>
                <c:pt idx="547">
                  <c:v>2.4279999999999998E-7</c:v>
                </c:pt>
                <c:pt idx="548">
                  <c:v>2.4279999999999998E-7</c:v>
                </c:pt>
                <c:pt idx="549">
                  <c:v>2.4279999999999998E-7</c:v>
                </c:pt>
                <c:pt idx="550">
                  <c:v>2.4279999999999998E-7</c:v>
                </c:pt>
                <c:pt idx="551">
                  <c:v>2.4279999999999998E-7</c:v>
                </c:pt>
                <c:pt idx="552">
                  <c:v>2.4279999999999998E-7</c:v>
                </c:pt>
                <c:pt idx="553">
                  <c:v>2.4279999999999998E-7</c:v>
                </c:pt>
                <c:pt idx="554">
                  <c:v>2.4279999999999998E-7</c:v>
                </c:pt>
                <c:pt idx="555">
                  <c:v>2.4279999999999998E-7</c:v>
                </c:pt>
                <c:pt idx="556">
                  <c:v>2.4279999999999998E-7</c:v>
                </c:pt>
                <c:pt idx="557">
                  <c:v>2.4279999999999998E-7</c:v>
                </c:pt>
                <c:pt idx="558">
                  <c:v>2.4279999999999998E-7</c:v>
                </c:pt>
                <c:pt idx="559">
                  <c:v>2.4279999999999998E-7</c:v>
                </c:pt>
                <c:pt idx="560">
                  <c:v>2.4279999999999998E-7</c:v>
                </c:pt>
                <c:pt idx="561">
                  <c:v>2.4279999999999998E-7</c:v>
                </c:pt>
                <c:pt idx="562">
                  <c:v>2.4279999999999998E-7</c:v>
                </c:pt>
                <c:pt idx="563">
                  <c:v>2.4279999999999998E-7</c:v>
                </c:pt>
                <c:pt idx="564">
                  <c:v>2.4279999999999998E-7</c:v>
                </c:pt>
                <c:pt idx="565">
                  <c:v>2.4279999999999998E-7</c:v>
                </c:pt>
                <c:pt idx="566">
                  <c:v>2.4279999999999998E-7</c:v>
                </c:pt>
                <c:pt idx="567">
                  <c:v>2.4279999999999998E-7</c:v>
                </c:pt>
                <c:pt idx="568">
                  <c:v>2.4279999999999998E-7</c:v>
                </c:pt>
                <c:pt idx="569">
                  <c:v>2.4279999999999998E-7</c:v>
                </c:pt>
                <c:pt idx="570">
                  <c:v>2.4279999999999998E-7</c:v>
                </c:pt>
                <c:pt idx="571">
                  <c:v>2.4279999999999998E-7</c:v>
                </c:pt>
                <c:pt idx="572">
                  <c:v>2.4279999999999998E-7</c:v>
                </c:pt>
                <c:pt idx="573">
                  <c:v>2.4279999999999998E-7</c:v>
                </c:pt>
                <c:pt idx="574">
                  <c:v>2.4279999999999998E-7</c:v>
                </c:pt>
                <c:pt idx="575">
                  <c:v>2.4279999999999998E-7</c:v>
                </c:pt>
                <c:pt idx="576">
                  <c:v>2.4279999999999998E-7</c:v>
                </c:pt>
                <c:pt idx="577">
                  <c:v>2.4279999999999998E-7</c:v>
                </c:pt>
                <c:pt idx="578">
                  <c:v>2.4279999999999998E-7</c:v>
                </c:pt>
                <c:pt idx="579">
                  <c:v>2.4279999999999998E-7</c:v>
                </c:pt>
                <c:pt idx="580">
                  <c:v>2.4279999999999998E-7</c:v>
                </c:pt>
                <c:pt idx="581">
                  <c:v>2.4279999999999998E-7</c:v>
                </c:pt>
                <c:pt idx="582">
                  <c:v>2.4279999999999998E-7</c:v>
                </c:pt>
                <c:pt idx="583">
                  <c:v>2.4279999999999998E-7</c:v>
                </c:pt>
                <c:pt idx="584">
                  <c:v>2.4279999999999998E-7</c:v>
                </c:pt>
                <c:pt idx="585">
                  <c:v>2.4279999999999998E-7</c:v>
                </c:pt>
                <c:pt idx="586">
                  <c:v>2.4279999999999998E-7</c:v>
                </c:pt>
                <c:pt idx="587">
                  <c:v>2.4279999999999998E-7</c:v>
                </c:pt>
                <c:pt idx="588">
                  <c:v>2.4279999999999998E-7</c:v>
                </c:pt>
                <c:pt idx="589">
                  <c:v>2.4279999999999998E-7</c:v>
                </c:pt>
                <c:pt idx="590">
                  <c:v>2.4279999999999998E-7</c:v>
                </c:pt>
                <c:pt idx="591">
                  <c:v>2.4279999999999998E-7</c:v>
                </c:pt>
                <c:pt idx="592">
                  <c:v>2.4279999999999998E-7</c:v>
                </c:pt>
                <c:pt idx="593">
                  <c:v>2.4279999999999998E-7</c:v>
                </c:pt>
                <c:pt idx="594">
                  <c:v>2.4279999999999998E-7</c:v>
                </c:pt>
                <c:pt idx="595">
                  <c:v>2.4279999999999998E-7</c:v>
                </c:pt>
                <c:pt idx="596">
                  <c:v>2.4279999999999998E-7</c:v>
                </c:pt>
                <c:pt idx="597">
                  <c:v>2.4279999999999998E-7</c:v>
                </c:pt>
                <c:pt idx="598">
                  <c:v>2.4279999999999998E-7</c:v>
                </c:pt>
                <c:pt idx="599">
                  <c:v>2.4279999999999998E-7</c:v>
                </c:pt>
                <c:pt idx="600">
                  <c:v>2.4279999999999998E-7</c:v>
                </c:pt>
                <c:pt idx="601">
                  <c:v>2.4279999999999998E-7</c:v>
                </c:pt>
                <c:pt idx="602">
                  <c:v>2.4279999999999998E-7</c:v>
                </c:pt>
                <c:pt idx="603">
                  <c:v>2.4279999999999998E-7</c:v>
                </c:pt>
                <c:pt idx="604">
                  <c:v>2.4279999999999998E-7</c:v>
                </c:pt>
                <c:pt idx="605">
                  <c:v>2.4279999999999998E-7</c:v>
                </c:pt>
                <c:pt idx="606">
                  <c:v>2.4279999999999998E-7</c:v>
                </c:pt>
                <c:pt idx="607">
                  <c:v>2.4279999999999998E-7</c:v>
                </c:pt>
                <c:pt idx="608">
                  <c:v>2.4279999999999998E-7</c:v>
                </c:pt>
                <c:pt idx="609">
                  <c:v>2.4279999999999998E-7</c:v>
                </c:pt>
                <c:pt idx="610">
                  <c:v>2.4279999999999998E-7</c:v>
                </c:pt>
                <c:pt idx="611">
                  <c:v>2.4279999999999998E-7</c:v>
                </c:pt>
                <c:pt idx="612">
                  <c:v>2.4279999999999998E-7</c:v>
                </c:pt>
                <c:pt idx="613">
                  <c:v>2.4279999999999998E-7</c:v>
                </c:pt>
                <c:pt idx="614">
                  <c:v>2.4279999999999998E-7</c:v>
                </c:pt>
                <c:pt idx="615">
                  <c:v>2.4279999999999998E-7</c:v>
                </c:pt>
                <c:pt idx="616">
                  <c:v>2.4279999999999998E-7</c:v>
                </c:pt>
                <c:pt idx="617">
                  <c:v>2.4279999999999998E-7</c:v>
                </c:pt>
                <c:pt idx="618">
                  <c:v>2.4279999999999998E-7</c:v>
                </c:pt>
                <c:pt idx="619">
                  <c:v>2.4279999999999998E-7</c:v>
                </c:pt>
                <c:pt idx="620">
                  <c:v>2.4279999999999998E-7</c:v>
                </c:pt>
                <c:pt idx="621">
                  <c:v>2.4279999999999998E-7</c:v>
                </c:pt>
                <c:pt idx="622">
                  <c:v>2.4279999999999998E-7</c:v>
                </c:pt>
                <c:pt idx="623">
                  <c:v>2.4279999999999998E-7</c:v>
                </c:pt>
                <c:pt idx="624">
                  <c:v>2.4279999999999998E-7</c:v>
                </c:pt>
                <c:pt idx="625">
                  <c:v>2.4279999999999998E-7</c:v>
                </c:pt>
                <c:pt idx="626">
                  <c:v>2.4279999999999998E-7</c:v>
                </c:pt>
                <c:pt idx="627">
                  <c:v>2.4279999999999998E-7</c:v>
                </c:pt>
                <c:pt idx="628">
                  <c:v>2.4279999999999998E-7</c:v>
                </c:pt>
                <c:pt idx="629">
                  <c:v>2.4279999999999998E-7</c:v>
                </c:pt>
                <c:pt idx="630">
                  <c:v>2.4279999999999998E-7</c:v>
                </c:pt>
                <c:pt idx="631">
                  <c:v>2.4279999999999998E-7</c:v>
                </c:pt>
                <c:pt idx="632">
                  <c:v>2.4279999999999998E-7</c:v>
                </c:pt>
                <c:pt idx="633">
                  <c:v>2.4279999999999998E-7</c:v>
                </c:pt>
                <c:pt idx="634">
                  <c:v>2.4279999999999998E-7</c:v>
                </c:pt>
                <c:pt idx="635">
                  <c:v>2.4279999999999998E-7</c:v>
                </c:pt>
                <c:pt idx="636">
                  <c:v>2.4279999999999998E-7</c:v>
                </c:pt>
                <c:pt idx="637">
                  <c:v>2.4279999999999998E-7</c:v>
                </c:pt>
                <c:pt idx="638">
                  <c:v>2.4279999999999998E-7</c:v>
                </c:pt>
                <c:pt idx="639">
                  <c:v>2.4279999999999998E-7</c:v>
                </c:pt>
                <c:pt idx="640">
                  <c:v>2.4279999999999998E-7</c:v>
                </c:pt>
                <c:pt idx="641">
                  <c:v>2.4279999999999998E-7</c:v>
                </c:pt>
                <c:pt idx="642">
                  <c:v>2.4279999999999998E-7</c:v>
                </c:pt>
                <c:pt idx="643">
                  <c:v>2.4279999999999998E-7</c:v>
                </c:pt>
                <c:pt idx="644">
                  <c:v>2.4279999999999998E-7</c:v>
                </c:pt>
                <c:pt idx="645">
                  <c:v>2.4279999999999998E-7</c:v>
                </c:pt>
                <c:pt idx="646">
                  <c:v>2.4279999999999998E-7</c:v>
                </c:pt>
                <c:pt idx="647">
                  <c:v>2.4279999999999998E-7</c:v>
                </c:pt>
                <c:pt idx="648">
                  <c:v>2.4279999999999998E-7</c:v>
                </c:pt>
                <c:pt idx="649">
                  <c:v>2.4279999999999998E-7</c:v>
                </c:pt>
                <c:pt idx="650">
                  <c:v>2.4279999999999998E-7</c:v>
                </c:pt>
                <c:pt idx="651">
                  <c:v>2.4279999999999998E-7</c:v>
                </c:pt>
                <c:pt idx="652">
                  <c:v>2.4279999999999998E-7</c:v>
                </c:pt>
                <c:pt idx="653">
                  <c:v>2.4279999999999998E-7</c:v>
                </c:pt>
                <c:pt idx="654">
                  <c:v>2.4279999999999998E-7</c:v>
                </c:pt>
                <c:pt idx="655">
                  <c:v>2.4279999999999998E-7</c:v>
                </c:pt>
                <c:pt idx="656">
                  <c:v>2.4279999999999998E-7</c:v>
                </c:pt>
                <c:pt idx="657">
                  <c:v>2.4279999999999998E-7</c:v>
                </c:pt>
                <c:pt idx="658">
                  <c:v>2.4279999999999998E-7</c:v>
                </c:pt>
                <c:pt idx="659">
                  <c:v>2.4279999999999998E-7</c:v>
                </c:pt>
                <c:pt idx="660">
                  <c:v>2.4279999999999998E-7</c:v>
                </c:pt>
                <c:pt idx="661">
                  <c:v>2.4279999999999998E-7</c:v>
                </c:pt>
                <c:pt idx="662">
                  <c:v>2.4279999999999998E-7</c:v>
                </c:pt>
                <c:pt idx="663">
                  <c:v>2.4279999999999998E-7</c:v>
                </c:pt>
                <c:pt idx="664">
                  <c:v>2.4279999999999998E-7</c:v>
                </c:pt>
                <c:pt idx="665">
                  <c:v>2.4279999999999998E-7</c:v>
                </c:pt>
                <c:pt idx="666">
                  <c:v>2.4279999999999998E-7</c:v>
                </c:pt>
                <c:pt idx="667">
                  <c:v>2.4279999999999998E-7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5A72-4F5F-95ED-0816190F4CBF}"/>
            </c:ext>
          </c:extLst>
        </c:ser>
        <c:ser>
          <c:idx val="0"/>
          <c:order val="1"/>
          <c:tx>
            <c:v>0.0005 m step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'0.0005 m step'!$F$3:$F$670</c:f>
              <c:numCache>
                <c:formatCode>0.00E+00</c:formatCode>
                <c:ptCount val="668"/>
                <c:pt idx="0">
                  <c:v>8.0670000000000004E-4</c:v>
                </c:pt>
                <c:pt idx="1">
                  <c:v>9.2820000000000001E-4</c:v>
                </c:pt>
                <c:pt idx="2">
                  <c:v>1.059E-3</c:v>
                </c:pt>
                <c:pt idx="3">
                  <c:v>1.1999999999999999E-3</c:v>
                </c:pt>
                <c:pt idx="4">
                  <c:v>1.351E-3</c:v>
                </c:pt>
                <c:pt idx="5">
                  <c:v>1.511E-3</c:v>
                </c:pt>
                <c:pt idx="6">
                  <c:v>1.6800000000000001E-3</c:v>
                </c:pt>
                <c:pt idx="7">
                  <c:v>1.8600000000000001E-3</c:v>
                </c:pt>
                <c:pt idx="8">
                  <c:v>2.049E-3</c:v>
                </c:pt>
                <c:pt idx="9">
                  <c:v>2.248E-3</c:v>
                </c:pt>
                <c:pt idx="10">
                  <c:v>2.457E-3</c:v>
                </c:pt>
                <c:pt idx="11">
                  <c:v>2.676E-3</c:v>
                </c:pt>
                <c:pt idx="12">
                  <c:v>2.905E-3</c:v>
                </c:pt>
                <c:pt idx="13">
                  <c:v>3.1440000000000001E-3</c:v>
                </c:pt>
                <c:pt idx="14">
                  <c:v>3.3939999999999999E-3</c:v>
                </c:pt>
                <c:pt idx="15">
                  <c:v>3.6540000000000001E-3</c:v>
                </c:pt>
                <c:pt idx="16">
                  <c:v>3.9240000000000004E-3</c:v>
                </c:pt>
                <c:pt idx="17">
                  <c:v>4.2050000000000004E-3</c:v>
                </c:pt>
                <c:pt idx="18">
                  <c:v>4.496E-3</c:v>
                </c:pt>
                <c:pt idx="19">
                  <c:v>4.7980000000000002E-3</c:v>
                </c:pt>
                <c:pt idx="20">
                  <c:v>5.1110000000000001E-3</c:v>
                </c:pt>
                <c:pt idx="21">
                  <c:v>5.4349999999999997E-3</c:v>
                </c:pt>
                <c:pt idx="22">
                  <c:v>5.7710000000000001E-3</c:v>
                </c:pt>
                <c:pt idx="23">
                  <c:v>6.117E-3</c:v>
                </c:pt>
                <c:pt idx="24">
                  <c:v>6.476E-3</c:v>
                </c:pt>
                <c:pt idx="25">
                  <c:v>6.8450000000000004E-3</c:v>
                </c:pt>
                <c:pt idx="26">
                  <c:v>7.2269999999999999E-3</c:v>
                </c:pt>
                <c:pt idx="27">
                  <c:v>7.62E-3</c:v>
                </c:pt>
                <c:pt idx="28">
                  <c:v>8.0249999999999991E-3</c:v>
                </c:pt>
                <c:pt idx="29">
                  <c:v>8.4430000000000009E-3</c:v>
                </c:pt>
                <c:pt idx="30">
                  <c:v>8.8719999999999997E-3</c:v>
                </c:pt>
                <c:pt idx="31">
                  <c:v>9.3139999999999994E-3</c:v>
                </c:pt>
                <c:pt idx="32">
                  <c:v>9.7689999999999999E-3</c:v>
                </c:pt>
                <c:pt idx="33">
                  <c:v>1.0240000000000001E-2</c:v>
                </c:pt>
                <c:pt idx="34">
                  <c:v>1.072E-2</c:v>
                </c:pt>
                <c:pt idx="35">
                  <c:v>1.1209999999999999E-2</c:v>
                </c:pt>
                <c:pt idx="36">
                  <c:v>1.171E-2</c:v>
                </c:pt>
                <c:pt idx="37">
                  <c:v>1.223E-2</c:v>
                </c:pt>
                <c:pt idx="38">
                  <c:v>1.2760000000000001E-2</c:v>
                </c:pt>
                <c:pt idx="39">
                  <c:v>1.3310000000000001E-2</c:v>
                </c:pt>
                <c:pt idx="40">
                  <c:v>1.3860000000000001E-2</c:v>
                </c:pt>
                <c:pt idx="41">
                  <c:v>1.443E-2</c:v>
                </c:pt>
                <c:pt idx="42">
                  <c:v>1.502E-2</c:v>
                </c:pt>
                <c:pt idx="43">
                  <c:v>1.5610000000000001E-2</c:v>
                </c:pt>
                <c:pt idx="44">
                  <c:v>1.6219999999999998E-2</c:v>
                </c:pt>
                <c:pt idx="45">
                  <c:v>1.6840000000000001E-2</c:v>
                </c:pt>
                <c:pt idx="46">
                  <c:v>1.7479999999999999E-2</c:v>
                </c:pt>
                <c:pt idx="47">
                  <c:v>1.8120000000000001E-2</c:v>
                </c:pt>
                <c:pt idx="48">
                  <c:v>1.8780000000000002E-2</c:v>
                </c:pt>
                <c:pt idx="49">
                  <c:v>1.9460000000000002E-2</c:v>
                </c:pt>
                <c:pt idx="50">
                  <c:v>2.0140000000000002E-2</c:v>
                </c:pt>
                <c:pt idx="51">
                  <c:v>2.0840000000000001E-2</c:v>
                </c:pt>
                <c:pt idx="52">
                  <c:v>2.155E-2</c:v>
                </c:pt>
                <c:pt idx="53">
                  <c:v>2.2270000000000002E-2</c:v>
                </c:pt>
                <c:pt idx="54">
                  <c:v>2.3E-2</c:v>
                </c:pt>
                <c:pt idx="55">
                  <c:v>2.375E-2</c:v>
                </c:pt>
                <c:pt idx="56">
                  <c:v>2.4500000000000001E-2</c:v>
                </c:pt>
                <c:pt idx="57">
                  <c:v>2.5270000000000001E-2</c:v>
                </c:pt>
                <c:pt idx="58">
                  <c:v>2.605E-2</c:v>
                </c:pt>
                <c:pt idx="59">
                  <c:v>2.6839999999999999E-2</c:v>
                </c:pt>
                <c:pt idx="60">
                  <c:v>2.7640000000000001E-2</c:v>
                </c:pt>
                <c:pt idx="61">
                  <c:v>2.845E-2</c:v>
                </c:pt>
                <c:pt idx="62">
                  <c:v>2.928E-2</c:v>
                </c:pt>
                <c:pt idx="63">
                  <c:v>3.0110000000000001E-2</c:v>
                </c:pt>
                <c:pt idx="64">
                  <c:v>3.0949999999999998E-2</c:v>
                </c:pt>
                <c:pt idx="65">
                  <c:v>3.1800000000000002E-2</c:v>
                </c:pt>
                <c:pt idx="66">
                  <c:v>3.2660000000000002E-2</c:v>
                </c:pt>
                <c:pt idx="67">
                  <c:v>3.3529999999999997E-2</c:v>
                </c:pt>
                <c:pt idx="68">
                  <c:v>3.4410000000000003E-2</c:v>
                </c:pt>
                <c:pt idx="69">
                  <c:v>3.5299999999999998E-2</c:v>
                </c:pt>
                <c:pt idx="70">
                  <c:v>3.6200000000000003E-2</c:v>
                </c:pt>
                <c:pt idx="71">
                  <c:v>3.7100000000000001E-2</c:v>
                </c:pt>
                <c:pt idx="72">
                  <c:v>3.8019999999999998E-2</c:v>
                </c:pt>
                <c:pt idx="73">
                  <c:v>3.8940000000000002E-2</c:v>
                </c:pt>
                <c:pt idx="74">
                  <c:v>3.9870000000000003E-2</c:v>
                </c:pt>
                <c:pt idx="75">
                  <c:v>4.0800000000000003E-2</c:v>
                </c:pt>
                <c:pt idx="76">
                  <c:v>4.1750000000000002E-2</c:v>
                </c:pt>
                <c:pt idx="77">
                  <c:v>4.2700000000000002E-2</c:v>
                </c:pt>
                <c:pt idx="78">
                  <c:v>4.3659999999999997E-2</c:v>
                </c:pt>
                <c:pt idx="79">
                  <c:v>4.4630000000000003E-2</c:v>
                </c:pt>
                <c:pt idx="80">
                  <c:v>4.5600000000000002E-2</c:v>
                </c:pt>
                <c:pt idx="81">
                  <c:v>4.6580000000000003E-2</c:v>
                </c:pt>
                <c:pt idx="82">
                  <c:v>4.7570000000000001E-2</c:v>
                </c:pt>
                <c:pt idx="83">
                  <c:v>4.8559999999999999E-2</c:v>
                </c:pt>
                <c:pt idx="84">
                  <c:v>4.956E-2</c:v>
                </c:pt>
                <c:pt idx="85">
                  <c:v>5.0569999999999997E-2</c:v>
                </c:pt>
                <c:pt idx="86">
                  <c:v>5.1580000000000001E-2</c:v>
                </c:pt>
                <c:pt idx="87">
                  <c:v>5.2589999999999998E-2</c:v>
                </c:pt>
                <c:pt idx="88">
                  <c:v>5.3620000000000001E-2</c:v>
                </c:pt>
                <c:pt idx="89">
                  <c:v>5.4640000000000001E-2</c:v>
                </c:pt>
                <c:pt idx="90">
                  <c:v>5.568E-2</c:v>
                </c:pt>
                <c:pt idx="91">
                  <c:v>5.672E-2</c:v>
                </c:pt>
                <c:pt idx="92">
                  <c:v>5.7759999999999999E-2</c:v>
                </c:pt>
                <c:pt idx="93">
                  <c:v>5.8810000000000001E-2</c:v>
                </c:pt>
                <c:pt idx="94">
                  <c:v>5.987E-2</c:v>
                </c:pt>
                <c:pt idx="95">
                  <c:v>6.0929999999999998E-2</c:v>
                </c:pt>
                <c:pt idx="96">
                  <c:v>6.1990000000000003E-2</c:v>
                </c:pt>
                <c:pt idx="97">
                  <c:v>6.3060000000000005E-2</c:v>
                </c:pt>
                <c:pt idx="98">
                  <c:v>6.4130000000000006E-2</c:v>
                </c:pt>
                <c:pt idx="99">
                  <c:v>6.5210000000000004E-2</c:v>
                </c:pt>
                <c:pt idx="100">
                  <c:v>6.6290000000000002E-2</c:v>
                </c:pt>
                <c:pt idx="101">
                  <c:v>6.7379999999999995E-2</c:v>
                </c:pt>
                <c:pt idx="102">
                  <c:v>6.8470000000000003E-2</c:v>
                </c:pt>
                <c:pt idx="103">
                  <c:v>6.9570000000000007E-2</c:v>
                </c:pt>
                <c:pt idx="104">
                  <c:v>7.0669999999999997E-2</c:v>
                </c:pt>
                <c:pt idx="105">
                  <c:v>7.177E-2</c:v>
                </c:pt>
                <c:pt idx="106">
                  <c:v>7.288E-2</c:v>
                </c:pt>
                <c:pt idx="107">
                  <c:v>7.399E-2</c:v>
                </c:pt>
                <c:pt idx="108">
                  <c:v>7.5109999999999996E-2</c:v>
                </c:pt>
                <c:pt idx="109">
                  <c:v>7.6230000000000006E-2</c:v>
                </c:pt>
                <c:pt idx="110">
                  <c:v>7.7350000000000002E-2</c:v>
                </c:pt>
                <c:pt idx="111">
                  <c:v>7.8469999999999998E-2</c:v>
                </c:pt>
                <c:pt idx="112">
                  <c:v>7.9600000000000004E-2</c:v>
                </c:pt>
                <c:pt idx="113">
                  <c:v>8.0740000000000006E-2</c:v>
                </c:pt>
                <c:pt idx="114">
                  <c:v>8.1869999999999998E-2</c:v>
                </c:pt>
                <c:pt idx="115">
                  <c:v>8.301E-2</c:v>
                </c:pt>
                <c:pt idx="116">
                  <c:v>8.4150000000000003E-2</c:v>
                </c:pt>
                <c:pt idx="117">
                  <c:v>8.5300000000000001E-2</c:v>
                </c:pt>
                <c:pt idx="118">
                  <c:v>8.6449999999999999E-2</c:v>
                </c:pt>
                <c:pt idx="119">
                  <c:v>8.7599999999999997E-2</c:v>
                </c:pt>
                <c:pt idx="120">
                  <c:v>8.8749999999999996E-2</c:v>
                </c:pt>
                <c:pt idx="121">
                  <c:v>8.9899999999999994E-2</c:v>
                </c:pt>
                <c:pt idx="122">
                  <c:v>9.1050000000000006E-2</c:v>
                </c:pt>
                <c:pt idx="123">
                  <c:v>9.221E-2</c:v>
                </c:pt>
                <c:pt idx="124">
                  <c:v>9.3369999999999995E-2</c:v>
                </c:pt>
                <c:pt idx="125">
                  <c:v>9.4530000000000003E-2</c:v>
                </c:pt>
                <c:pt idx="126">
                  <c:v>9.5689999999999997E-2</c:v>
                </c:pt>
                <c:pt idx="127">
                  <c:v>9.6850000000000006E-2</c:v>
                </c:pt>
                <c:pt idx="128">
                  <c:v>9.801E-2</c:v>
                </c:pt>
                <c:pt idx="129">
                  <c:v>9.9169999999999994E-2</c:v>
                </c:pt>
                <c:pt idx="130">
                  <c:v>0.1003</c:v>
                </c:pt>
                <c:pt idx="131">
                  <c:v>0.10150000000000001</c:v>
                </c:pt>
                <c:pt idx="132">
                  <c:v>0.1027</c:v>
                </c:pt>
                <c:pt idx="133">
                  <c:v>0.1038</c:v>
                </c:pt>
                <c:pt idx="134">
                  <c:v>0.105</c:v>
                </c:pt>
                <c:pt idx="135">
                  <c:v>0.1061</c:v>
                </c:pt>
                <c:pt idx="136">
                  <c:v>0.10730000000000001</c:v>
                </c:pt>
                <c:pt idx="137">
                  <c:v>0.1085</c:v>
                </c:pt>
                <c:pt idx="138">
                  <c:v>0.1096</c:v>
                </c:pt>
                <c:pt idx="139">
                  <c:v>0.1108</c:v>
                </c:pt>
                <c:pt idx="140">
                  <c:v>0.112</c:v>
                </c:pt>
                <c:pt idx="141">
                  <c:v>0.11310000000000001</c:v>
                </c:pt>
                <c:pt idx="142">
                  <c:v>0.1143</c:v>
                </c:pt>
                <c:pt idx="143">
                  <c:v>0.1154</c:v>
                </c:pt>
                <c:pt idx="144">
                  <c:v>0.1166</c:v>
                </c:pt>
                <c:pt idx="145">
                  <c:v>0.1178</c:v>
                </c:pt>
                <c:pt idx="146">
                  <c:v>0.11890000000000001</c:v>
                </c:pt>
                <c:pt idx="147">
                  <c:v>0.1201</c:v>
                </c:pt>
                <c:pt idx="148">
                  <c:v>0.12130000000000001</c:v>
                </c:pt>
                <c:pt idx="149">
                  <c:v>0.12239999999999999</c:v>
                </c:pt>
                <c:pt idx="150">
                  <c:v>0.1236</c:v>
                </c:pt>
                <c:pt idx="151">
                  <c:v>0.12470000000000001</c:v>
                </c:pt>
                <c:pt idx="152">
                  <c:v>0.12590000000000001</c:v>
                </c:pt>
                <c:pt idx="153">
                  <c:v>0.12709999999999999</c:v>
                </c:pt>
                <c:pt idx="154">
                  <c:v>0.12820000000000001</c:v>
                </c:pt>
                <c:pt idx="155">
                  <c:v>0.12939999999999999</c:v>
                </c:pt>
                <c:pt idx="156">
                  <c:v>0.13059999999999999</c:v>
                </c:pt>
                <c:pt idx="157">
                  <c:v>0.13170000000000001</c:v>
                </c:pt>
                <c:pt idx="158">
                  <c:v>0.13289999999999999</c:v>
                </c:pt>
                <c:pt idx="159">
                  <c:v>0.1341</c:v>
                </c:pt>
                <c:pt idx="160">
                  <c:v>0.13519999999999999</c:v>
                </c:pt>
                <c:pt idx="161">
                  <c:v>0.13639999999999999</c:v>
                </c:pt>
                <c:pt idx="162">
                  <c:v>0.13750000000000001</c:v>
                </c:pt>
                <c:pt idx="163">
                  <c:v>0.13869999999999999</c:v>
                </c:pt>
                <c:pt idx="164">
                  <c:v>0.1399</c:v>
                </c:pt>
                <c:pt idx="165">
                  <c:v>0.14099999999999999</c:v>
                </c:pt>
                <c:pt idx="166">
                  <c:v>0.14219999999999999</c:v>
                </c:pt>
                <c:pt idx="167">
                  <c:v>0.1434</c:v>
                </c:pt>
                <c:pt idx="168">
                  <c:v>0.14449999999999999</c:v>
                </c:pt>
                <c:pt idx="169">
                  <c:v>0.1457</c:v>
                </c:pt>
                <c:pt idx="170">
                  <c:v>0.1469</c:v>
                </c:pt>
                <c:pt idx="171">
                  <c:v>0.14799999999999999</c:v>
                </c:pt>
                <c:pt idx="172">
                  <c:v>0.1492</c:v>
                </c:pt>
                <c:pt idx="173">
                  <c:v>0.15029999999999999</c:v>
                </c:pt>
                <c:pt idx="174">
                  <c:v>0.1515</c:v>
                </c:pt>
                <c:pt idx="175">
                  <c:v>0.1527</c:v>
                </c:pt>
                <c:pt idx="176">
                  <c:v>0.15379999999999999</c:v>
                </c:pt>
                <c:pt idx="177">
                  <c:v>0.155</c:v>
                </c:pt>
                <c:pt idx="178">
                  <c:v>0.15620000000000001</c:v>
                </c:pt>
                <c:pt idx="179">
                  <c:v>0.1573</c:v>
                </c:pt>
                <c:pt idx="180">
                  <c:v>0.1585</c:v>
                </c:pt>
                <c:pt idx="181">
                  <c:v>0.15959999999999999</c:v>
                </c:pt>
                <c:pt idx="182">
                  <c:v>0.1608</c:v>
                </c:pt>
                <c:pt idx="183">
                  <c:v>0.16200000000000001</c:v>
                </c:pt>
                <c:pt idx="184">
                  <c:v>0.16309999999999999</c:v>
                </c:pt>
                <c:pt idx="185">
                  <c:v>0.1643</c:v>
                </c:pt>
                <c:pt idx="186">
                  <c:v>0.16550000000000001</c:v>
                </c:pt>
                <c:pt idx="187">
                  <c:v>0.1666</c:v>
                </c:pt>
                <c:pt idx="188">
                  <c:v>0.1678</c:v>
                </c:pt>
                <c:pt idx="189">
                  <c:v>0.16900000000000001</c:v>
                </c:pt>
                <c:pt idx="190">
                  <c:v>0.1701</c:v>
                </c:pt>
                <c:pt idx="191">
                  <c:v>0.17130000000000001</c:v>
                </c:pt>
                <c:pt idx="192">
                  <c:v>0.1724</c:v>
                </c:pt>
                <c:pt idx="193">
                  <c:v>0.1736</c:v>
                </c:pt>
                <c:pt idx="194">
                  <c:v>0.17480000000000001</c:v>
                </c:pt>
                <c:pt idx="195">
                  <c:v>0.1759</c:v>
                </c:pt>
                <c:pt idx="196">
                  <c:v>0.17710000000000001</c:v>
                </c:pt>
                <c:pt idx="197">
                  <c:v>0.17829999999999999</c:v>
                </c:pt>
                <c:pt idx="198">
                  <c:v>0.1794</c:v>
                </c:pt>
                <c:pt idx="199">
                  <c:v>0.18060000000000001</c:v>
                </c:pt>
                <c:pt idx="200">
                  <c:v>0.1817</c:v>
                </c:pt>
                <c:pt idx="201">
                  <c:v>0.18290000000000001</c:v>
                </c:pt>
                <c:pt idx="202">
                  <c:v>0.18410000000000001</c:v>
                </c:pt>
                <c:pt idx="203">
                  <c:v>0.1852</c:v>
                </c:pt>
                <c:pt idx="204">
                  <c:v>0.18640000000000001</c:v>
                </c:pt>
                <c:pt idx="205">
                  <c:v>0.18759999999999999</c:v>
                </c:pt>
                <c:pt idx="206">
                  <c:v>0.18870000000000001</c:v>
                </c:pt>
                <c:pt idx="207">
                  <c:v>0.18990000000000001</c:v>
                </c:pt>
                <c:pt idx="208">
                  <c:v>0.19109999999999999</c:v>
                </c:pt>
                <c:pt idx="209">
                  <c:v>0.19220000000000001</c:v>
                </c:pt>
                <c:pt idx="210">
                  <c:v>0.19339999999999999</c:v>
                </c:pt>
                <c:pt idx="211">
                  <c:v>0.19450000000000001</c:v>
                </c:pt>
                <c:pt idx="212">
                  <c:v>0.19570000000000001</c:v>
                </c:pt>
                <c:pt idx="213">
                  <c:v>0.19689999999999999</c:v>
                </c:pt>
                <c:pt idx="214">
                  <c:v>0.19800000000000001</c:v>
                </c:pt>
                <c:pt idx="215">
                  <c:v>0.19919999999999999</c:v>
                </c:pt>
                <c:pt idx="216">
                  <c:v>0.20039999999999999</c:v>
                </c:pt>
                <c:pt idx="217">
                  <c:v>0.20150000000000001</c:v>
                </c:pt>
                <c:pt idx="218">
                  <c:v>0.20269999999999999</c:v>
                </c:pt>
                <c:pt idx="219">
                  <c:v>0.2039</c:v>
                </c:pt>
                <c:pt idx="220">
                  <c:v>0.20499999999999999</c:v>
                </c:pt>
                <c:pt idx="221">
                  <c:v>0.20619999999999999</c:v>
                </c:pt>
                <c:pt idx="222">
                  <c:v>0.20730000000000001</c:v>
                </c:pt>
                <c:pt idx="223">
                  <c:v>0.20849999999999999</c:v>
                </c:pt>
                <c:pt idx="224">
                  <c:v>0.2097</c:v>
                </c:pt>
                <c:pt idx="225">
                  <c:v>0.21079999999999999</c:v>
                </c:pt>
                <c:pt idx="226">
                  <c:v>0.21199999999999999</c:v>
                </c:pt>
                <c:pt idx="227">
                  <c:v>0.2132</c:v>
                </c:pt>
                <c:pt idx="228">
                  <c:v>0.21429999999999999</c:v>
                </c:pt>
                <c:pt idx="229">
                  <c:v>0.2155</c:v>
                </c:pt>
                <c:pt idx="230">
                  <c:v>0.21659999999999999</c:v>
                </c:pt>
                <c:pt idx="231">
                  <c:v>0.21779999999999999</c:v>
                </c:pt>
                <c:pt idx="232">
                  <c:v>0.219</c:v>
                </c:pt>
                <c:pt idx="233">
                  <c:v>0.22009999999999999</c:v>
                </c:pt>
                <c:pt idx="234">
                  <c:v>0.2213</c:v>
                </c:pt>
                <c:pt idx="235">
                  <c:v>0.2225</c:v>
                </c:pt>
                <c:pt idx="236">
                  <c:v>0.22359999999999999</c:v>
                </c:pt>
                <c:pt idx="237">
                  <c:v>0.2248</c:v>
                </c:pt>
                <c:pt idx="238">
                  <c:v>0.22600000000000001</c:v>
                </c:pt>
                <c:pt idx="239">
                  <c:v>0.2271</c:v>
                </c:pt>
                <c:pt idx="240">
                  <c:v>0.2283</c:v>
                </c:pt>
                <c:pt idx="241">
                  <c:v>0.22939999999999999</c:v>
                </c:pt>
                <c:pt idx="242">
                  <c:v>0.2306</c:v>
                </c:pt>
                <c:pt idx="243">
                  <c:v>0.23180000000000001</c:v>
                </c:pt>
                <c:pt idx="244">
                  <c:v>0.2329</c:v>
                </c:pt>
                <c:pt idx="245">
                  <c:v>0.2341</c:v>
                </c:pt>
                <c:pt idx="246">
                  <c:v>0.23530000000000001</c:v>
                </c:pt>
                <c:pt idx="247">
                  <c:v>0.2364</c:v>
                </c:pt>
                <c:pt idx="248">
                  <c:v>0.23760000000000001</c:v>
                </c:pt>
                <c:pt idx="249">
                  <c:v>0.2387</c:v>
                </c:pt>
                <c:pt idx="250">
                  <c:v>0.2399</c:v>
                </c:pt>
                <c:pt idx="251">
                  <c:v>0.24110000000000001</c:v>
                </c:pt>
                <c:pt idx="252">
                  <c:v>0.2422</c:v>
                </c:pt>
                <c:pt idx="253">
                  <c:v>0.24340000000000001</c:v>
                </c:pt>
                <c:pt idx="254">
                  <c:v>0.24460000000000001</c:v>
                </c:pt>
                <c:pt idx="255">
                  <c:v>0.2457</c:v>
                </c:pt>
                <c:pt idx="256">
                  <c:v>0.24690000000000001</c:v>
                </c:pt>
                <c:pt idx="257">
                  <c:v>0.24809999999999999</c:v>
                </c:pt>
                <c:pt idx="258">
                  <c:v>0.2492</c:v>
                </c:pt>
                <c:pt idx="259">
                  <c:v>0.25040000000000001</c:v>
                </c:pt>
                <c:pt idx="260">
                  <c:v>0.2515</c:v>
                </c:pt>
                <c:pt idx="261">
                  <c:v>0.25269999999999998</c:v>
                </c:pt>
                <c:pt idx="262">
                  <c:v>0.25390000000000001</c:v>
                </c:pt>
                <c:pt idx="263">
                  <c:v>0.255</c:v>
                </c:pt>
                <c:pt idx="264">
                  <c:v>0.25619999999999998</c:v>
                </c:pt>
                <c:pt idx="265">
                  <c:v>0.25740000000000002</c:v>
                </c:pt>
                <c:pt idx="266">
                  <c:v>0.25850000000000001</c:v>
                </c:pt>
                <c:pt idx="267">
                  <c:v>0.25969999999999999</c:v>
                </c:pt>
                <c:pt idx="268">
                  <c:v>0.26090000000000002</c:v>
                </c:pt>
                <c:pt idx="269">
                  <c:v>0.26200000000000001</c:v>
                </c:pt>
                <c:pt idx="270">
                  <c:v>0.26319999999999999</c:v>
                </c:pt>
                <c:pt idx="271">
                  <c:v>0.26429999999999998</c:v>
                </c:pt>
                <c:pt idx="272">
                  <c:v>0.26550000000000001</c:v>
                </c:pt>
                <c:pt idx="273">
                  <c:v>0.26669999999999999</c:v>
                </c:pt>
                <c:pt idx="274">
                  <c:v>0.26779999999999998</c:v>
                </c:pt>
                <c:pt idx="275">
                  <c:v>0.26900000000000002</c:v>
                </c:pt>
                <c:pt idx="276">
                  <c:v>0.2702</c:v>
                </c:pt>
                <c:pt idx="277">
                  <c:v>0.27129999999999999</c:v>
                </c:pt>
                <c:pt idx="278">
                  <c:v>0.27250000000000002</c:v>
                </c:pt>
                <c:pt idx="279">
                  <c:v>0.27360000000000001</c:v>
                </c:pt>
                <c:pt idx="280">
                  <c:v>0.27479999999999999</c:v>
                </c:pt>
                <c:pt idx="281">
                  <c:v>0.27600000000000002</c:v>
                </c:pt>
                <c:pt idx="282">
                  <c:v>0.27710000000000001</c:v>
                </c:pt>
                <c:pt idx="283">
                  <c:v>0.27829999999999999</c:v>
                </c:pt>
                <c:pt idx="284">
                  <c:v>0.27950000000000003</c:v>
                </c:pt>
                <c:pt idx="285">
                  <c:v>0.28060000000000002</c:v>
                </c:pt>
                <c:pt idx="286">
                  <c:v>0.28179999999999999</c:v>
                </c:pt>
                <c:pt idx="287">
                  <c:v>0.28299999999999997</c:v>
                </c:pt>
                <c:pt idx="288">
                  <c:v>0.28410000000000002</c:v>
                </c:pt>
                <c:pt idx="289">
                  <c:v>0.2853</c:v>
                </c:pt>
                <c:pt idx="290">
                  <c:v>0.28639999999999999</c:v>
                </c:pt>
                <c:pt idx="291">
                  <c:v>0.28760000000000002</c:v>
                </c:pt>
                <c:pt idx="292">
                  <c:v>0.2888</c:v>
                </c:pt>
                <c:pt idx="293">
                  <c:v>0.28989999999999999</c:v>
                </c:pt>
                <c:pt idx="294">
                  <c:v>0.29110000000000003</c:v>
                </c:pt>
                <c:pt idx="295">
                  <c:v>0.2923</c:v>
                </c:pt>
                <c:pt idx="296">
                  <c:v>0.29339999999999999</c:v>
                </c:pt>
                <c:pt idx="297">
                  <c:v>0.29459999999999997</c:v>
                </c:pt>
                <c:pt idx="298">
                  <c:v>0.29570000000000002</c:v>
                </c:pt>
                <c:pt idx="299">
                  <c:v>0.2969</c:v>
                </c:pt>
                <c:pt idx="300">
                  <c:v>0.29809999999999998</c:v>
                </c:pt>
                <c:pt idx="301">
                  <c:v>0.29920000000000002</c:v>
                </c:pt>
                <c:pt idx="302">
                  <c:v>0.3004</c:v>
                </c:pt>
                <c:pt idx="303">
                  <c:v>0.30159999999999998</c:v>
                </c:pt>
                <c:pt idx="304">
                  <c:v>0.30270000000000002</c:v>
                </c:pt>
                <c:pt idx="305">
                  <c:v>0.3039</c:v>
                </c:pt>
                <c:pt idx="306">
                  <c:v>0.30509999999999998</c:v>
                </c:pt>
                <c:pt idx="307">
                  <c:v>0.30620000000000003</c:v>
                </c:pt>
                <c:pt idx="308">
                  <c:v>0.30740000000000001</c:v>
                </c:pt>
                <c:pt idx="309">
                  <c:v>0.3085</c:v>
                </c:pt>
                <c:pt idx="310">
                  <c:v>0.30969999999999998</c:v>
                </c:pt>
                <c:pt idx="311">
                  <c:v>0.31090000000000001</c:v>
                </c:pt>
                <c:pt idx="312">
                  <c:v>0.312</c:v>
                </c:pt>
                <c:pt idx="313">
                  <c:v>0.31319999999999998</c:v>
                </c:pt>
                <c:pt idx="314">
                  <c:v>0.31440000000000001</c:v>
                </c:pt>
                <c:pt idx="315">
                  <c:v>0.3155</c:v>
                </c:pt>
                <c:pt idx="316">
                  <c:v>0.31669999999999998</c:v>
                </c:pt>
                <c:pt idx="317">
                  <c:v>0.31790000000000002</c:v>
                </c:pt>
                <c:pt idx="318">
                  <c:v>0.31900000000000001</c:v>
                </c:pt>
                <c:pt idx="319">
                  <c:v>0.32019999999999998</c:v>
                </c:pt>
                <c:pt idx="320">
                  <c:v>0.32129999999999997</c:v>
                </c:pt>
                <c:pt idx="321">
                  <c:v>0.32250000000000001</c:v>
                </c:pt>
                <c:pt idx="322">
                  <c:v>0.32369999999999999</c:v>
                </c:pt>
                <c:pt idx="323">
                  <c:v>0.32479999999999998</c:v>
                </c:pt>
                <c:pt idx="324">
                  <c:v>0.32600000000000001</c:v>
                </c:pt>
                <c:pt idx="325">
                  <c:v>0.32719999999999999</c:v>
                </c:pt>
                <c:pt idx="326">
                  <c:v>0.32829999999999998</c:v>
                </c:pt>
                <c:pt idx="327">
                  <c:v>0.32950000000000002</c:v>
                </c:pt>
                <c:pt idx="328">
                  <c:v>0.3306</c:v>
                </c:pt>
                <c:pt idx="329">
                  <c:v>0.33179999999999998</c:v>
                </c:pt>
                <c:pt idx="330">
                  <c:v>0.33300000000000002</c:v>
                </c:pt>
                <c:pt idx="331">
                  <c:v>0.33410000000000001</c:v>
                </c:pt>
                <c:pt idx="332">
                  <c:v>0.33529999999999999</c:v>
                </c:pt>
                <c:pt idx="333">
                  <c:v>0.33650000000000002</c:v>
                </c:pt>
                <c:pt idx="334">
                  <c:v>0.33760000000000001</c:v>
                </c:pt>
                <c:pt idx="335">
                  <c:v>0.33879999999999999</c:v>
                </c:pt>
                <c:pt idx="336">
                  <c:v>0.34</c:v>
                </c:pt>
                <c:pt idx="337">
                  <c:v>0.34110000000000001</c:v>
                </c:pt>
                <c:pt idx="338">
                  <c:v>0.34229999999999999</c:v>
                </c:pt>
                <c:pt idx="339">
                  <c:v>0.34339999999999998</c:v>
                </c:pt>
                <c:pt idx="340">
                  <c:v>0.34460000000000002</c:v>
                </c:pt>
                <c:pt idx="341">
                  <c:v>0.3458</c:v>
                </c:pt>
                <c:pt idx="342">
                  <c:v>0.34689999999999999</c:v>
                </c:pt>
                <c:pt idx="343">
                  <c:v>0.34810000000000002</c:v>
                </c:pt>
                <c:pt idx="344">
                  <c:v>0.3493</c:v>
                </c:pt>
                <c:pt idx="345">
                  <c:v>0.35039999999999999</c:v>
                </c:pt>
                <c:pt idx="346">
                  <c:v>0.35160000000000002</c:v>
                </c:pt>
                <c:pt idx="347">
                  <c:v>0.3528</c:v>
                </c:pt>
                <c:pt idx="348">
                  <c:v>0.35389999999999999</c:v>
                </c:pt>
                <c:pt idx="349">
                  <c:v>0.35510000000000003</c:v>
                </c:pt>
                <c:pt idx="350">
                  <c:v>0.35620000000000002</c:v>
                </c:pt>
                <c:pt idx="351">
                  <c:v>0.3574</c:v>
                </c:pt>
                <c:pt idx="352">
                  <c:v>0.35859999999999997</c:v>
                </c:pt>
                <c:pt idx="353">
                  <c:v>0.35970000000000002</c:v>
                </c:pt>
                <c:pt idx="354">
                  <c:v>0.3609</c:v>
                </c:pt>
                <c:pt idx="355">
                  <c:v>0.36209999999999998</c:v>
                </c:pt>
                <c:pt idx="356">
                  <c:v>0.36320000000000002</c:v>
                </c:pt>
                <c:pt idx="357">
                  <c:v>0.3644</c:v>
                </c:pt>
                <c:pt idx="358">
                  <c:v>0.36549999999999999</c:v>
                </c:pt>
                <c:pt idx="359">
                  <c:v>0.36670000000000003</c:v>
                </c:pt>
                <c:pt idx="360">
                  <c:v>0.3679</c:v>
                </c:pt>
                <c:pt idx="361">
                  <c:v>0.36899999999999999</c:v>
                </c:pt>
                <c:pt idx="362">
                  <c:v>0.37019999999999997</c:v>
                </c:pt>
                <c:pt idx="363">
                  <c:v>0.37140000000000001</c:v>
                </c:pt>
                <c:pt idx="364">
                  <c:v>0.3725</c:v>
                </c:pt>
                <c:pt idx="365">
                  <c:v>0.37369999999999998</c:v>
                </c:pt>
                <c:pt idx="366">
                  <c:v>0.37490000000000001</c:v>
                </c:pt>
                <c:pt idx="367">
                  <c:v>0.376</c:v>
                </c:pt>
                <c:pt idx="368">
                  <c:v>0.37719999999999998</c:v>
                </c:pt>
                <c:pt idx="369">
                  <c:v>0.37830000000000003</c:v>
                </c:pt>
                <c:pt idx="370">
                  <c:v>0.3795</c:v>
                </c:pt>
                <c:pt idx="371">
                  <c:v>0.38069999999999998</c:v>
                </c:pt>
                <c:pt idx="372">
                  <c:v>0.38179999999999997</c:v>
                </c:pt>
                <c:pt idx="373">
                  <c:v>0.38300000000000001</c:v>
                </c:pt>
                <c:pt idx="374">
                  <c:v>0.38419999999999999</c:v>
                </c:pt>
                <c:pt idx="375">
                  <c:v>0.38529999999999998</c:v>
                </c:pt>
                <c:pt idx="376">
                  <c:v>0.38650000000000001</c:v>
                </c:pt>
                <c:pt idx="377">
                  <c:v>0.3876</c:v>
                </c:pt>
                <c:pt idx="378">
                  <c:v>0.38879999999999998</c:v>
                </c:pt>
                <c:pt idx="379">
                  <c:v>0.39</c:v>
                </c:pt>
                <c:pt idx="380">
                  <c:v>0.3911</c:v>
                </c:pt>
                <c:pt idx="381">
                  <c:v>0.39229999999999998</c:v>
                </c:pt>
                <c:pt idx="382">
                  <c:v>0.39350000000000002</c:v>
                </c:pt>
                <c:pt idx="383">
                  <c:v>0.39460000000000001</c:v>
                </c:pt>
                <c:pt idx="384">
                  <c:v>0.39579999999999999</c:v>
                </c:pt>
                <c:pt idx="385">
                  <c:v>0.39700000000000002</c:v>
                </c:pt>
                <c:pt idx="386">
                  <c:v>0.39810000000000001</c:v>
                </c:pt>
                <c:pt idx="387">
                  <c:v>0.39929999999999999</c:v>
                </c:pt>
                <c:pt idx="388">
                  <c:v>0.40039999999999998</c:v>
                </c:pt>
                <c:pt idx="389">
                  <c:v>0.40160000000000001</c:v>
                </c:pt>
                <c:pt idx="390">
                  <c:v>0.40279999999999999</c:v>
                </c:pt>
                <c:pt idx="391">
                  <c:v>0.40389999999999998</c:v>
                </c:pt>
                <c:pt idx="392">
                  <c:v>0.40510000000000002</c:v>
                </c:pt>
                <c:pt idx="393">
                  <c:v>0.40629999999999999</c:v>
                </c:pt>
                <c:pt idx="394">
                  <c:v>0.40739999999999998</c:v>
                </c:pt>
                <c:pt idx="395">
                  <c:v>0.40860000000000002</c:v>
                </c:pt>
                <c:pt idx="396">
                  <c:v>0.4098</c:v>
                </c:pt>
                <c:pt idx="397">
                  <c:v>0.41089999999999999</c:v>
                </c:pt>
                <c:pt idx="398">
                  <c:v>0.41210000000000002</c:v>
                </c:pt>
                <c:pt idx="399">
                  <c:v>0.41320000000000001</c:v>
                </c:pt>
                <c:pt idx="400">
                  <c:v>0.41439999999999999</c:v>
                </c:pt>
                <c:pt idx="401">
                  <c:v>0.41560000000000002</c:v>
                </c:pt>
                <c:pt idx="402">
                  <c:v>0.41670000000000001</c:v>
                </c:pt>
                <c:pt idx="403">
                  <c:v>0.41789999999999999</c:v>
                </c:pt>
                <c:pt idx="404">
                  <c:v>0.41909999999999997</c:v>
                </c:pt>
                <c:pt idx="405">
                  <c:v>0.42020000000000002</c:v>
                </c:pt>
                <c:pt idx="406">
                  <c:v>0.4214</c:v>
                </c:pt>
                <c:pt idx="407">
                  <c:v>0.42249999999999999</c:v>
                </c:pt>
                <c:pt idx="408">
                  <c:v>0.42370000000000002</c:v>
                </c:pt>
                <c:pt idx="409">
                  <c:v>0.4249</c:v>
                </c:pt>
                <c:pt idx="410">
                  <c:v>0.42599999999999999</c:v>
                </c:pt>
                <c:pt idx="411">
                  <c:v>0.42720000000000002</c:v>
                </c:pt>
                <c:pt idx="412">
                  <c:v>0.4284</c:v>
                </c:pt>
                <c:pt idx="413">
                  <c:v>0.42949999999999999</c:v>
                </c:pt>
                <c:pt idx="414">
                  <c:v>0.43070000000000003</c:v>
                </c:pt>
                <c:pt idx="415">
                  <c:v>0.43190000000000001</c:v>
                </c:pt>
                <c:pt idx="416">
                  <c:v>0.433</c:v>
                </c:pt>
                <c:pt idx="417">
                  <c:v>0.43419999999999997</c:v>
                </c:pt>
                <c:pt idx="418">
                  <c:v>0.43530000000000002</c:v>
                </c:pt>
                <c:pt idx="419">
                  <c:v>0.4365</c:v>
                </c:pt>
                <c:pt idx="420">
                  <c:v>0.43769999999999998</c:v>
                </c:pt>
                <c:pt idx="421">
                  <c:v>0.43880000000000002</c:v>
                </c:pt>
                <c:pt idx="422">
                  <c:v>0.44</c:v>
                </c:pt>
                <c:pt idx="423">
                  <c:v>0.44119999999999998</c:v>
                </c:pt>
                <c:pt idx="424">
                  <c:v>0.44230000000000003</c:v>
                </c:pt>
                <c:pt idx="425">
                  <c:v>0.44350000000000001</c:v>
                </c:pt>
                <c:pt idx="426">
                  <c:v>0.4446</c:v>
                </c:pt>
                <c:pt idx="427">
                  <c:v>0.44579999999999997</c:v>
                </c:pt>
                <c:pt idx="428">
                  <c:v>0.44700000000000001</c:v>
                </c:pt>
                <c:pt idx="429">
                  <c:v>0.4481</c:v>
                </c:pt>
                <c:pt idx="430">
                  <c:v>0.44929999999999998</c:v>
                </c:pt>
                <c:pt idx="431">
                  <c:v>0.45050000000000001</c:v>
                </c:pt>
                <c:pt idx="432">
                  <c:v>0.4516</c:v>
                </c:pt>
                <c:pt idx="433">
                  <c:v>0.45279999999999998</c:v>
                </c:pt>
                <c:pt idx="434">
                  <c:v>0.45400000000000001</c:v>
                </c:pt>
                <c:pt idx="435">
                  <c:v>0.4551</c:v>
                </c:pt>
                <c:pt idx="436">
                  <c:v>0.45629999999999998</c:v>
                </c:pt>
                <c:pt idx="437">
                  <c:v>0.45739999999999997</c:v>
                </c:pt>
                <c:pt idx="438">
                  <c:v>0.45860000000000001</c:v>
                </c:pt>
                <c:pt idx="439">
                  <c:v>0.45979999999999999</c:v>
                </c:pt>
                <c:pt idx="440">
                  <c:v>0.46089999999999998</c:v>
                </c:pt>
                <c:pt idx="441">
                  <c:v>0.46210000000000001</c:v>
                </c:pt>
                <c:pt idx="442">
                  <c:v>0.46329999999999999</c:v>
                </c:pt>
                <c:pt idx="443">
                  <c:v>0.46439999999999998</c:v>
                </c:pt>
                <c:pt idx="444">
                  <c:v>0.46560000000000001</c:v>
                </c:pt>
                <c:pt idx="445">
                  <c:v>0.46679999999999999</c:v>
                </c:pt>
                <c:pt idx="446">
                  <c:v>0.46789999999999998</c:v>
                </c:pt>
                <c:pt idx="447">
                  <c:v>0.46910000000000002</c:v>
                </c:pt>
                <c:pt idx="448">
                  <c:v>0.47020000000000001</c:v>
                </c:pt>
                <c:pt idx="449">
                  <c:v>0.47139999999999999</c:v>
                </c:pt>
                <c:pt idx="450">
                  <c:v>0.47260000000000002</c:v>
                </c:pt>
                <c:pt idx="451">
                  <c:v>0.47370000000000001</c:v>
                </c:pt>
                <c:pt idx="452">
                  <c:v>0.47489999999999999</c:v>
                </c:pt>
                <c:pt idx="453">
                  <c:v>0.47610000000000002</c:v>
                </c:pt>
                <c:pt idx="454">
                  <c:v>0.47720000000000001</c:v>
                </c:pt>
                <c:pt idx="455">
                  <c:v>0.47839999999999999</c:v>
                </c:pt>
                <c:pt idx="456">
                  <c:v>0.47949999999999998</c:v>
                </c:pt>
                <c:pt idx="457">
                  <c:v>0.48070000000000002</c:v>
                </c:pt>
                <c:pt idx="458">
                  <c:v>0.4819</c:v>
                </c:pt>
                <c:pt idx="459">
                  <c:v>0.48299999999999998</c:v>
                </c:pt>
                <c:pt idx="460">
                  <c:v>0.48420000000000002</c:v>
                </c:pt>
                <c:pt idx="461">
                  <c:v>0.4854</c:v>
                </c:pt>
                <c:pt idx="462">
                  <c:v>0.48649999999999999</c:v>
                </c:pt>
                <c:pt idx="463">
                  <c:v>0.48770000000000002</c:v>
                </c:pt>
                <c:pt idx="464">
                  <c:v>0.4889</c:v>
                </c:pt>
                <c:pt idx="465">
                  <c:v>0.49</c:v>
                </c:pt>
                <c:pt idx="466">
                  <c:v>0.49120000000000003</c:v>
                </c:pt>
                <c:pt idx="467">
                  <c:v>0.49230000000000002</c:v>
                </c:pt>
                <c:pt idx="468">
                  <c:v>0.49349999999999999</c:v>
                </c:pt>
                <c:pt idx="469">
                  <c:v>0.49469999999999997</c:v>
                </c:pt>
                <c:pt idx="470">
                  <c:v>0.49580000000000002</c:v>
                </c:pt>
                <c:pt idx="471">
                  <c:v>0.497</c:v>
                </c:pt>
                <c:pt idx="472">
                  <c:v>0.49819999999999998</c:v>
                </c:pt>
                <c:pt idx="473">
                  <c:v>0.49930000000000002</c:v>
                </c:pt>
                <c:pt idx="474">
                  <c:v>0.50049999999999994</c:v>
                </c:pt>
                <c:pt idx="475">
                  <c:v>0.50160000000000005</c:v>
                </c:pt>
                <c:pt idx="476">
                  <c:v>0.50280000000000002</c:v>
                </c:pt>
                <c:pt idx="477">
                  <c:v>0.504</c:v>
                </c:pt>
                <c:pt idx="478">
                  <c:v>0.50509999999999999</c:v>
                </c:pt>
                <c:pt idx="479">
                  <c:v>0.50629999999999997</c:v>
                </c:pt>
                <c:pt idx="480">
                  <c:v>0.50749999999999995</c:v>
                </c:pt>
                <c:pt idx="481">
                  <c:v>0.50860000000000005</c:v>
                </c:pt>
                <c:pt idx="482">
                  <c:v>0.50980000000000003</c:v>
                </c:pt>
                <c:pt idx="483">
                  <c:v>0.51100000000000001</c:v>
                </c:pt>
                <c:pt idx="484">
                  <c:v>0.5121</c:v>
                </c:pt>
                <c:pt idx="485">
                  <c:v>0.51329999999999998</c:v>
                </c:pt>
                <c:pt idx="486">
                  <c:v>0.51439999999999997</c:v>
                </c:pt>
                <c:pt idx="487">
                  <c:v>0.51559999999999995</c:v>
                </c:pt>
                <c:pt idx="488">
                  <c:v>0.51680000000000004</c:v>
                </c:pt>
                <c:pt idx="489">
                  <c:v>0.51790000000000003</c:v>
                </c:pt>
                <c:pt idx="490">
                  <c:v>0.51910000000000001</c:v>
                </c:pt>
                <c:pt idx="491">
                  <c:v>0.52029999999999998</c:v>
                </c:pt>
                <c:pt idx="492">
                  <c:v>0.52139999999999997</c:v>
                </c:pt>
                <c:pt idx="493">
                  <c:v>0.52259999999999995</c:v>
                </c:pt>
                <c:pt idx="494">
                  <c:v>0.52380000000000004</c:v>
                </c:pt>
                <c:pt idx="495">
                  <c:v>0.52490000000000003</c:v>
                </c:pt>
                <c:pt idx="496">
                  <c:v>0.52610000000000001</c:v>
                </c:pt>
                <c:pt idx="497">
                  <c:v>0.5272</c:v>
                </c:pt>
                <c:pt idx="498">
                  <c:v>0.52839999999999998</c:v>
                </c:pt>
                <c:pt idx="499">
                  <c:v>0.52959999999999996</c:v>
                </c:pt>
                <c:pt idx="500">
                  <c:v>0.53069999999999995</c:v>
                </c:pt>
                <c:pt idx="501">
                  <c:v>0.53190000000000004</c:v>
                </c:pt>
                <c:pt idx="502">
                  <c:v>0.53310000000000002</c:v>
                </c:pt>
                <c:pt idx="503">
                  <c:v>0.53420000000000001</c:v>
                </c:pt>
                <c:pt idx="504">
                  <c:v>0.53539999999999999</c:v>
                </c:pt>
                <c:pt idx="505">
                  <c:v>0.53649999999999998</c:v>
                </c:pt>
                <c:pt idx="506">
                  <c:v>0.53769999999999996</c:v>
                </c:pt>
                <c:pt idx="507">
                  <c:v>0.53890000000000005</c:v>
                </c:pt>
                <c:pt idx="508">
                  <c:v>0.54</c:v>
                </c:pt>
                <c:pt idx="509">
                  <c:v>0.54120000000000001</c:v>
                </c:pt>
                <c:pt idx="510">
                  <c:v>0.54239999999999999</c:v>
                </c:pt>
                <c:pt idx="511">
                  <c:v>0.54349999999999998</c:v>
                </c:pt>
                <c:pt idx="512">
                  <c:v>0.54469999999999996</c:v>
                </c:pt>
                <c:pt idx="513">
                  <c:v>0.54590000000000005</c:v>
                </c:pt>
                <c:pt idx="514">
                  <c:v>0.54700000000000004</c:v>
                </c:pt>
                <c:pt idx="515">
                  <c:v>0.54820000000000002</c:v>
                </c:pt>
                <c:pt idx="516">
                  <c:v>0.54930000000000001</c:v>
                </c:pt>
                <c:pt idx="517">
                  <c:v>0.55049999999999999</c:v>
                </c:pt>
                <c:pt idx="518">
                  <c:v>0.55169999999999997</c:v>
                </c:pt>
                <c:pt idx="519">
                  <c:v>0.55279999999999996</c:v>
                </c:pt>
                <c:pt idx="520">
                  <c:v>0.55400000000000005</c:v>
                </c:pt>
                <c:pt idx="521">
                  <c:v>0.55520000000000003</c:v>
                </c:pt>
                <c:pt idx="522">
                  <c:v>0.55630000000000002</c:v>
                </c:pt>
                <c:pt idx="523">
                  <c:v>0.5575</c:v>
                </c:pt>
                <c:pt idx="524">
                  <c:v>0.55859999999999999</c:v>
                </c:pt>
                <c:pt idx="525">
                  <c:v>0.55979999999999996</c:v>
                </c:pt>
                <c:pt idx="526">
                  <c:v>0.56100000000000005</c:v>
                </c:pt>
                <c:pt idx="527">
                  <c:v>0.56210000000000004</c:v>
                </c:pt>
                <c:pt idx="528">
                  <c:v>0.56330000000000002</c:v>
                </c:pt>
                <c:pt idx="529">
                  <c:v>0.5645</c:v>
                </c:pt>
                <c:pt idx="530">
                  <c:v>0.56559999999999999</c:v>
                </c:pt>
                <c:pt idx="531">
                  <c:v>0.56679999999999997</c:v>
                </c:pt>
                <c:pt idx="532">
                  <c:v>0.56799999999999995</c:v>
                </c:pt>
                <c:pt idx="533">
                  <c:v>0.56910000000000005</c:v>
                </c:pt>
                <c:pt idx="534">
                  <c:v>0.57030000000000003</c:v>
                </c:pt>
                <c:pt idx="535">
                  <c:v>0.57140000000000002</c:v>
                </c:pt>
                <c:pt idx="536">
                  <c:v>0.5726</c:v>
                </c:pt>
                <c:pt idx="537">
                  <c:v>0.57379999999999998</c:v>
                </c:pt>
                <c:pt idx="538">
                  <c:v>0.57489999999999997</c:v>
                </c:pt>
                <c:pt idx="539">
                  <c:v>0.57609999999999995</c:v>
                </c:pt>
                <c:pt idx="540">
                  <c:v>0.57730000000000004</c:v>
                </c:pt>
                <c:pt idx="541">
                  <c:v>0.57840000000000003</c:v>
                </c:pt>
                <c:pt idx="542">
                  <c:v>0.5796</c:v>
                </c:pt>
                <c:pt idx="543">
                  <c:v>0.58079999999999998</c:v>
                </c:pt>
                <c:pt idx="544">
                  <c:v>0.58189999999999997</c:v>
                </c:pt>
                <c:pt idx="545">
                  <c:v>0.58309999999999995</c:v>
                </c:pt>
                <c:pt idx="546">
                  <c:v>0.58420000000000005</c:v>
                </c:pt>
                <c:pt idx="547">
                  <c:v>0.58540000000000003</c:v>
                </c:pt>
                <c:pt idx="548">
                  <c:v>0.58660000000000001</c:v>
                </c:pt>
                <c:pt idx="549">
                  <c:v>0.5877</c:v>
                </c:pt>
                <c:pt idx="550">
                  <c:v>0.58889999999999998</c:v>
                </c:pt>
                <c:pt idx="551">
                  <c:v>0.59009999999999996</c:v>
                </c:pt>
                <c:pt idx="552">
                  <c:v>0.59119999999999995</c:v>
                </c:pt>
                <c:pt idx="553">
                  <c:v>0.59240000000000004</c:v>
                </c:pt>
                <c:pt idx="554">
                  <c:v>0.59350000000000003</c:v>
                </c:pt>
                <c:pt idx="555">
                  <c:v>0.59470000000000001</c:v>
                </c:pt>
                <c:pt idx="556">
                  <c:v>0.59589999999999999</c:v>
                </c:pt>
                <c:pt idx="557">
                  <c:v>0.59699999999999998</c:v>
                </c:pt>
                <c:pt idx="558">
                  <c:v>0.59819999999999995</c:v>
                </c:pt>
                <c:pt idx="559">
                  <c:v>0.59940000000000004</c:v>
                </c:pt>
                <c:pt idx="560">
                  <c:v>0.60050000000000003</c:v>
                </c:pt>
                <c:pt idx="561">
                  <c:v>0.60170000000000001</c:v>
                </c:pt>
                <c:pt idx="562">
                  <c:v>0.60289999999999999</c:v>
                </c:pt>
                <c:pt idx="563">
                  <c:v>0.60399999999999998</c:v>
                </c:pt>
                <c:pt idx="564">
                  <c:v>0.60519999999999996</c:v>
                </c:pt>
                <c:pt idx="565">
                  <c:v>0.60629999999999995</c:v>
                </c:pt>
                <c:pt idx="566">
                  <c:v>0.60750000000000004</c:v>
                </c:pt>
                <c:pt idx="567">
                  <c:v>0.60870000000000002</c:v>
                </c:pt>
                <c:pt idx="568">
                  <c:v>0.60980000000000001</c:v>
                </c:pt>
                <c:pt idx="569">
                  <c:v>0.61099999999999999</c:v>
                </c:pt>
                <c:pt idx="570">
                  <c:v>0.61219999999999997</c:v>
                </c:pt>
                <c:pt idx="571">
                  <c:v>0.61329999999999996</c:v>
                </c:pt>
                <c:pt idx="572">
                  <c:v>0.61450000000000005</c:v>
                </c:pt>
                <c:pt idx="573">
                  <c:v>0.61560000000000004</c:v>
                </c:pt>
                <c:pt idx="574">
                  <c:v>0.61680000000000001</c:v>
                </c:pt>
                <c:pt idx="575">
                  <c:v>0.61799999999999999</c:v>
                </c:pt>
                <c:pt idx="576">
                  <c:v>0.61909999999999998</c:v>
                </c:pt>
                <c:pt idx="577">
                  <c:v>0.62029999999999996</c:v>
                </c:pt>
                <c:pt idx="578">
                  <c:v>0.62150000000000005</c:v>
                </c:pt>
                <c:pt idx="579">
                  <c:v>0.62260000000000004</c:v>
                </c:pt>
                <c:pt idx="580">
                  <c:v>0.62380000000000002</c:v>
                </c:pt>
                <c:pt idx="581">
                  <c:v>0.625</c:v>
                </c:pt>
                <c:pt idx="582">
                  <c:v>0.62609999999999999</c:v>
                </c:pt>
                <c:pt idx="583">
                  <c:v>0.62729999999999997</c:v>
                </c:pt>
                <c:pt idx="584">
                  <c:v>0.62839999999999996</c:v>
                </c:pt>
                <c:pt idx="585">
                  <c:v>0.62960000000000005</c:v>
                </c:pt>
                <c:pt idx="586">
                  <c:v>0.63080000000000003</c:v>
                </c:pt>
                <c:pt idx="587">
                  <c:v>0.63190000000000002</c:v>
                </c:pt>
                <c:pt idx="588">
                  <c:v>0.6331</c:v>
                </c:pt>
                <c:pt idx="589">
                  <c:v>0.63429999999999997</c:v>
                </c:pt>
                <c:pt idx="590">
                  <c:v>0.63539999999999996</c:v>
                </c:pt>
                <c:pt idx="591">
                  <c:v>0.63660000000000005</c:v>
                </c:pt>
                <c:pt idx="592">
                  <c:v>0.63780000000000003</c:v>
                </c:pt>
                <c:pt idx="593">
                  <c:v>0.63890000000000002</c:v>
                </c:pt>
                <c:pt idx="594">
                  <c:v>0.6401</c:v>
                </c:pt>
                <c:pt idx="595">
                  <c:v>0.64119999999999999</c:v>
                </c:pt>
                <c:pt idx="596">
                  <c:v>0.64239999999999997</c:v>
                </c:pt>
                <c:pt idx="597">
                  <c:v>0.64359999999999995</c:v>
                </c:pt>
                <c:pt idx="598">
                  <c:v>0.64470000000000005</c:v>
                </c:pt>
                <c:pt idx="599">
                  <c:v>0.64590000000000003</c:v>
                </c:pt>
                <c:pt idx="600">
                  <c:v>0.64710000000000001</c:v>
                </c:pt>
                <c:pt idx="601">
                  <c:v>0.6482</c:v>
                </c:pt>
                <c:pt idx="602">
                  <c:v>0.64939999999999998</c:v>
                </c:pt>
                <c:pt idx="603">
                  <c:v>0.65049999999999997</c:v>
                </c:pt>
                <c:pt idx="604">
                  <c:v>0.65169999999999995</c:v>
                </c:pt>
                <c:pt idx="605">
                  <c:v>0.65290000000000004</c:v>
                </c:pt>
                <c:pt idx="606">
                  <c:v>0.65400000000000003</c:v>
                </c:pt>
                <c:pt idx="607">
                  <c:v>0.6552</c:v>
                </c:pt>
                <c:pt idx="608">
                  <c:v>0.65639999999999998</c:v>
                </c:pt>
                <c:pt idx="609">
                  <c:v>0.65749999999999997</c:v>
                </c:pt>
                <c:pt idx="610">
                  <c:v>0.65869999999999995</c:v>
                </c:pt>
                <c:pt idx="611">
                  <c:v>0.65990000000000004</c:v>
                </c:pt>
                <c:pt idx="612">
                  <c:v>0.66100000000000003</c:v>
                </c:pt>
                <c:pt idx="613">
                  <c:v>0.66220000000000001</c:v>
                </c:pt>
                <c:pt idx="614">
                  <c:v>0.6633</c:v>
                </c:pt>
                <c:pt idx="615">
                  <c:v>0.66449999999999998</c:v>
                </c:pt>
                <c:pt idx="616">
                  <c:v>0.66569999999999996</c:v>
                </c:pt>
                <c:pt idx="617">
                  <c:v>0.66679999999999995</c:v>
                </c:pt>
                <c:pt idx="618">
                  <c:v>0.66800000000000004</c:v>
                </c:pt>
                <c:pt idx="619">
                  <c:v>0.66920000000000002</c:v>
                </c:pt>
                <c:pt idx="620">
                  <c:v>0.67030000000000001</c:v>
                </c:pt>
                <c:pt idx="621">
                  <c:v>0.67149999999999999</c:v>
                </c:pt>
                <c:pt idx="622">
                  <c:v>0.67259999999999998</c:v>
                </c:pt>
                <c:pt idx="623">
                  <c:v>0.67379999999999995</c:v>
                </c:pt>
                <c:pt idx="624">
                  <c:v>0.67500000000000004</c:v>
                </c:pt>
                <c:pt idx="625">
                  <c:v>0.67610000000000003</c:v>
                </c:pt>
                <c:pt idx="626">
                  <c:v>0.67730000000000001</c:v>
                </c:pt>
                <c:pt idx="627">
                  <c:v>0.67849999999999999</c:v>
                </c:pt>
                <c:pt idx="628">
                  <c:v>0.67959999999999998</c:v>
                </c:pt>
                <c:pt idx="629">
                  <c:v>0.68079999999999996</c:v>
                </c:pt>
                <c:pt idx="630">
                  <c:v>0.68200000000000005</c:v>
                </c:pt>
                <c:pt idx="631">
                  <c:v>0.68310000000000004</c:v>
                </c:pt>
                <c:pt idx="632">
                  <c:v>0.68430000000000002</c:v>
                </c:pt>
                <c:pt idx="633">
                  <c:v>0.68540000000000001</c:v>
                </c:pt>
                <c:pt idx="634">
                  <c:v>0.68659999999999999</c:v>
                </c:pt>
                <c:pt idx="635">
                  <c:v>0.68779999999999997</c:v>
                </c:pt>
                <c:pt idx="636">
                  <c:v>0.68889999999999996</c:v>
                </c:pt>
                <c:pt idx="637">
                  <c:v>0.69010000000000005</c:v>
                </c:pt>
                <c:pt idx="638">
                  <c:v>0.69130000000000003</c:v>
                </c:pt>
                <c:pt idx="639">
                  <c:v>0.69240000000000002</c:v>
                </c:pt>
                <c:pt idx="640">
                  <c:v>0.69359999999999999</c:v>
                </c:pt>
                <c:pt idx="641">
                  <c:v>0.69479999999999997</c:v>
                </c:pt>
                <c:pt idx="642">
                  <c:v>0.69589999999999996</c:v>
                </c:pt>
                <c:pt idx="643">
                  <c:v>0.69710000000000005</c:v>
                </c:pt>
                <c:pt idx="644">
                  <c:v>0.69820000000000004</c:v>
                </c:pt>
                <c:pt idx="645">
                  <c:v>0.69940000000000002</c:v>
                </c:pt>
                <c:pt idx="646">
                  <c:v>0.7006</c:v>
                </c:pt>
                <c:pt idx="647">
                  <c:v>0.70169999999999999</c:v>
                </c:pt>
                <c:pt idx="648">
                  <c:v>0.70289999999999997</c:v>
                </c:pt>
                <c:pt idx="649">
                  <c:v>0.70409999999999995</c:v>
                </c:pt>
                <c:pt idx="650">
                  <c:v>0.70520000000000005</c:v>
                </c:pt>
                <c:pt idx="651">
                  <c:v>0.70640000000000003</c:v>
                </c:pt>
                <c:pt idx="652">
                  <c:v>0.70750000000000002</c:v>
                </c:pt>
                <c:pt idx="653">
                  <c:v>0.7087</c:v>
                </c:pt>
                <c:pt idx="654">
                  <c:v>0.70989999999999998</c:v>
                </c:pt>
                <c:pt idx="655">
                  <c:v>0.71099999999999997</c:v>
                </c:pt>
                <c:pt idx="656">
                  <c:v>0.71220000000000006</c:v>
                </c:pt>
                <c:pt idx="657">
                  <c:v>0.71340000000000003</c:v>
                </c:pt>
                <c:pt idx="658">
                  <c:v>0.71450000000000002</c:v>
                </c:pt>
                <c:pt idx="659">
                  <c:v>0.7157</c:v>
                </c:pt>
                <c:pt idx="660">
                  <c:v>0.71689999999999998</c:v>
                </c:pt>
                <c:pt idx="661">
                  <c:v>0.71799999999999997</c:v>
                </c:pt>
                <c:pt idx="662">
                  <c:v>0.71919999999999995</c:v>
                </c:pt>
                <c:pt idx="663">
                  <c:v>0.72030000000000005</c:v>
                </c:pt>
                <c:pt idx="664">
                  <c:v>0.72150000000000003</c:v>
                </c:pt>
                <c:pt idx="665">
                  <c:v>0.72270000000000001</c:v>
                </c:pt>
                <c:pt idx="666">
                  <c:v>0.7238</c:v>
                </c:pt>
                <c:pt idx="667">
                  <c:v>0.72499999999999998</c:v>
                </c:pt>
              </c:numCache>
            </c:numRef>
          </c:xVal>
          <c:yVal>
            <c:numRef>
              <c:f>'0.0005 m step'!$B$3:$B$670</c:f>
              <c:numCache>
                <c:formatCode>0.00E+00</c:formatCode>
                <c:ptCount val="668"/>
                <c:pt idx="0">
                  <c:v>2.3769999999999999E-7</c:v>
                </c:pt>
                <c:pt idx="1">
                  <c:v>2.3830000000000001E-7</c:v>
                </c:pt>
                <c:pt idx="2">
                  <c:v>2.389E-7</c:v>
                </c:pt>
                <c:pt idx="3">
                  <c:v>2.3970000000000001E-7</c:v>
                </c:pt>
                <c:pt idx="4">
                  <c:v>2.4060000000000002E-7</c:v>
                </c:pt>
                <c:pt idx="5">
                  <c:v>2.4159999999999999E-7</c:v>
                </c:pt>
                <c:pt idx="6">
                  <c:v>2.4270000000000002E-7</c:v>
                </c:pt>
                <c:pt idx="7">
                  <c:v>2.4390000000000001E-7</c:v>
                </c:pt>
                <c:pt idx="8">
                  <c:v>2.4509999999999999E-7</c:v>
                </c:pt>
                <c:pt idx="9">
                  <c:v>2.4639999999999998E-7</c:v>
                </c:pt>
                <c:pt idx="10">
                  <c:v>2.4760000000000002E-7</c:v>
                </c:pt>
                <c:pt idx="11">
                  <c:v>2.4890000000000001E-7</c:v>
                </c:pt>
                <c:pt idx="12">
                  <c:v>2.502E-7</c:v>
                </c:pt>
                <c:pt idx="13">
                  <c:v>2.5129999999999998E-7</c:v>
                </c:pt>
                <c:pt idx="14">
                  <c:v>2.5240000000000001E-7</c:v>
                </c:pt>
                <c:pt idx="15">
                  <c:v>2.5339999999999998E-7</c:v>
                </c:pt>
                <c:pt idx="16">
                  <c:v>2.5429999999999999E-7</c:v>
                </c:pt>
                <c:pt idx="17">
                  <c:v>2.5499999999999999E-7</c:v>
                </c:pt>
                <c:pt idx="18">
                  <c:v>2.5559999999999999E-7</c:v>
                </c:pt>
                <c:pt idx="19">
                  <c:v>2.5600000000000002E-7</c:v>
                </c:pt>
                <c:pt idx="20">
                  <c:v>2.5629999999999999E-7</c:v>
                </c:pt>
                <c:pt idx="21">
                  <c:v>2.5639999999999999E-7</c:v>
                </c:pt>
                <c:pt idx="22">
                  <c:v>2.5639999999999999E-7</c:v>
                </c:pt>
                <c:pt idx="23">
                  <c:v>2.5610000000000002E-7</c:v>
                </c:pt>
                <c:pt idx="24">
                  <c:v>2.558E-7</c:v>
                </c:pt>
                <c:pt idx="25">
                  <c:v>2.5530000000000002E-7</c:v>
                </c:pt>
                <c:pt idx="26">
                  <c:v>2.5470000000000002E-7</c:v>
                </c:pt>
                <c:pt idx="27">
                  <c:v>2.5409999999999998E-7</c:v>
                </c:pt>
                <c:pt idx="28">
                  <c:v>2.5330000000000002E-7</c:v>
                </c:pt>
                <c:pt idx="29">
                  <c:v>2.5240000000000001E-7</c:v>
                </c:pt>
                <c:pt idx="30">
                  <c:v>2.516E-7</c:v>
                </c:pt>
                <c:pt idx="31">
                  <c:v>2.5059999999999998E-7</c:v>
                </c:pt>
                <c:pt idx="32">
                  <c:v>2.4970000000000002E-7</c:v>
                </c:pt>
                <c:pt idx="33">
                  <c:v>2.488E-7</c:v>
                </c:pt>
                <c:pt idx="34">
                  <c:v>2.4779999999999998E-7</c:v>
                </c:pt>
                <c:pt idx="35">
                  <c:v>2.4690000000000002E-7</c:v>
                </c:pt>
                <c:pt idx="36">
                  <c:v>2.4610000000000001E-7</c:v>
                </c:pt>
                <c:pt idx="37">
                  <c:v>2.452E-7</c:v>
                </c:pt>
                <c:pt idx="38">
                  <c:v>2.445E-7</c:v>
                </c:pt>
                <c:pt idx="39">
                  <c:v>2.438E-7</c:v>
                </c:pt>
                <c:pt idx="40">
                  <c:v>2.431E-7</c:v>
                </c:pt>
                <c:pt idx="41">
                  <c:v>2.4250000000000001E-7</c:v>
                </c:pt>
                <c:pt idx="42">
                  <c:v>2.4200000000000002E-7</c:v>
                </c:pt>
                <c:pt idx="43">
                  <c:v>2.4149999999999999E-7</c:v>
                </c:pt>
                <c:pt idx="44">
                  <c:v>2.4110000000000001E-7</c:v>
                </c:pt>
                <c:pt idx="45">
                  <c:v>2.4079999999999999E-7</c:v>
                </c:pt>
                <c:pt idx="46">
                  <c:v>2.4050000000000002E-7</c:v>
                </c:pt>
                <c:pt idx="47">
                  <c:v>2.403E-7</c:v>
                </c:pt>
                <c:pt idx="48">
                  <c:v>2.4009999999999999E-7</c:v>
                </c:pt>
                <c:pt idx="49">
                  <c:v>2.3999999999999998E-7</c:v>
                </c:pt>
                <c:pt idx="50">
                  <c:v>2.3990000000000002E-7</c:v>
                </c:pt>
                <c:pt idx="51">
                  <c:v>2.3980000000000002E-7</c:v>
                </c:pt>
                <c:pt idx="52">
                  <c:v>2.3980000000000002E-7</c:v>
                </c:pt>
                <c:pt idx="53">
                  <c:v>2.3990000000000002E-7</c:v>
                </c:pt>
                <c:pt idx="54">
                  <c:v>2.3999999999999998E-7</c:v>
                </c:pt>
                <c:pt idx="55">
                  <c:v>2.3999999999999998E-7</c:v>
                </c:pt>
                <c:pt idx="56">
                  <c:v>2.4009999999999999E-7</c:v>
                </c:pt>
                <c:pt idx="57">
                  <c:v>2.4019999999999999E-7</c:v>
                </c:pt>
                <c:pt idx="58">
                  <c:v>2.403E-7</c:v>
                </c:pt>
                <c:pt idx="59">
                  <c:v>2.4040000000000001E-7</c:v>
                </c:pt>
                <c:pt idx="60">
                  <c:v>2.4050000000000002E-7</c:v>
                </c:pt>
                <c:pt idx="61">
                  <c:v>2.4060000000000002E-7</c:v>
                </c:pt>
                <c:pt idx="62">
                  <c:v>2.4069999999999998E-7</c:v>
                </c:pt>
                <c:pt idx="63">
                  <c:v>2.4069999999999998E-7</c:v>
                </c:pt>
                <c:pt idx="64">
                  <c:v>2.4079999999999999E-7</c:v>
                </c:pt>
                <c:pt idx="65">
                  <c:v>2.4079999999999999E-7</c:v>
                </c:pt>
                <c:pt idx="66">
                  <c:v>2.4089999999999999E-7</c:v>
                </c:pt>
                <c:pt idx="67">
                  <c:v>2.4089999999999999E-7</c:v>
                </c:pt>
                <c:pt idx="68">
                  <c:v>2.4089999999999999E-7</c:v>
                </c:pt>
                <c:pt idx="69">
                  <c:v>2.41E-7</c:v>
                </c:pt>
                <c:pt idx="70">
                  <c:v>2.41E-7</c:v>
                </c:pt>
                <c:pt idx="71">
                  <c:v>2.41E-7</c:v>
                </c:pt>
                <c:pt idx="72">
                  <c:v>2.41E-7</c:v>
                </c:pt>
                <c:pt idx="73">
                  <c:v>2.4110000000000001E-7</c:v>
                </c:pt>
                <c:pt idx="74">
                  <c:v>2.4110000000000001E-7</c:v>
                </c:pt>
                <c:pt idx="75">
                  <c:v>2.4110000000000001E-7</c:v>
                </c:pt>
                <c:pt idx="76">
                  <c:v>2.4110000000000001E-7</c:v>
                </c:pt>
                <c:pt idx="77">
                  <c:v>2.4110000000000001E-7</c:v>
                </c:pt>
                <c:pt idx="78">
                  <c:v>2.41E-7</c:v>
                </c:pt>
                <c:pt idx="79">
                  <c:v>2.41E-7</c:v>
                </c:pt>
                <c:pt idx="80">
                  <c:v>2.4089999999999999E-7</c:v>
                </c:pt>
                <c:pt idx="81">
                  <c:v>2.4089999999999999E-7</c:v>
                </c:pt>
                <c:pt idx="82">
                  <c:v>2.4079999999999999E-7</c:v>
                </c:pt>
                <c:pt idx="83">
                  <c:v>2.4069999999999998E-7</c:v>
                </c:pt>
                <c:pt idx="84">
                  <c:v>2.4060000000000002E-7</c:v>
                </c:pt>
                <c:pt idx="85">
                  <c:v>2.4060000000000002E-7</c:v>
                </c:pt>
                <c:pt idx="86">
                  <c:v>2.4050000000000002E-7</c:v>
                </c:pt>
                <c:pt idx="87">
                  <c:v>2.4040000000000001E-7</c:v>
                </c:pt>
                <c:pt idx="88">
                  <c:v>2.403E-7</c:v>
                </c:pt>
                <c:pt idx="89">
                  <c:v>2.4019999999999999E-7</c:v>
                </c:pt>
                <c:pt idx="90">
                  <c:v>2.4009999999999999E-7</c:v>
                </c:pt>
                <c:pt idx="91">
                  <c:v>2.3999999999999998E-7</c:v>
                </c:pt>
                <c:pt idx="92">
                  <c:v>2.3990000000000002E-7</c:v>
                </c:pt>
                <c:pt idx="93">
                  <c:v>2.3980000000000002E-7</c:v>
                </c:pt>
                <c:pt idx="94">
                  <c:v>2.3970000000000001E-7</c:v>
                </c:pt>
                <c:pt idx="95">
                  <c:v>2.396E-7</c:v>
                </c:pt>
                <c:pt idx="96">
                  <c:v>2.3949999999999999E-7</c:v>
                </c:pt>
                <c:pt idx="97">
                  <c:v>2.3939999999999999E-7</c:v>
                </c:pt>
                <c:pt idx="98">
                  <c:v>2.3939999999999999E-7</c:v>
                </c:pt>
                <c:pt idx="99">
                  <c:v>2.3929999999999998E-7</c:v>
                </c:pt>
                <c:pt idx="100">
                  <c:v>2.3929999999999998E-7</c:v>
                </c:pt>
                <c:pt idx="101">
                  <c:v>2.3929999999999998E-7</c:v>
                </c:pt>
                <c:pt idx="102">
                  <c:v>2.3929999999999998E-7</c:v>
                </c:pt>
                <c:pt idx="103">
                  <c:v>2.3939999999999999E-7</c:v>
                </c:pt>
                <c:pt idx="104">
                  <c:v>2.3949999999999999E-7</c:v>
                </c:pt>
                <c:pt idx="105">
                  <c:v>2.3970000000000001E-7</c:v>
                </c:pt>
                <c:pt idx="106">
                  <c:v>2.3990000000000002E-7</c:v>
                </c:pt>
                <c:pt idx="107">
                  <c:v>2.4040000000000001E-7</c:v>
                </c:pt>
                <c:pt idx="108">
                  <c:v>2.41E-7</c:v>
                </c:pt>
                <c:pt idx="109">
                  <c:v>2.4180000000000001E-7</c:v>
                </c:pt>
                <c:pt idx="110">
                  <c:v>2.4279999999999998E-7</c:v>
                </c:pt>
                <c:pt idx="111">
                  <c:v>2.4419999999999998E-7</c:v>
                </c:pt>
                <c:pt idx="112">
                  <c:v>2.459E-7</c:v>
                </c:pt>
                <c:pt idx="113">
                  <c:v>2.4779999999999998E-7</c:v>
                </c:pt>
                <c:pt idx="114">
                  <c:v>2.501E-7</c:v>
                </c:pt>
                <c:pt idx="115">
                  <c:v>2.5250000000000002E-7</c:v>
                </c:pt>
                <c:pt idx="116">
                  <c:v>2.5489999999999999E-7</c:v>
                </c:pt>
                <c:pt idx="117">
                  <c:v>2.5709999999999999E-7</c:v>
                </c:pt>
                <c:pt idx="118">
                  <c:v>2.5899999999999998E-7</c:v>
                </c:pt>
                <c:pt idx="119">
                  <c:v>2.6039999999999998E-7</c:v>
                </c:pt>
                <c:pt idx="120">
                  <c:v>2.6109999999999998E-7</c:v>
                </c:pt>
                <c:pt idx="121">
                  <c:v>2.6109999999999998E-7</c:v>
                </c:pt>
                <c:pt idx="122">
                  <c:v>2.6030000000000002E-7</c:v>
                </c:pt>
                <c:pt idx="123">
                  <c:v>2.5890000000000002E-7</c:v>
                </c:pt>
                <c:pt idx="124">
                  <c:v>2.5699999999999999E-7</c:v>
                </c:pt>
                <c:pt idx="125">
                  <c:v>2.5479999999999998E-7</c:v>
                </c:pt>
                <c:pt idx="126">
                  <c:v>2.5240000000000001E-7</c:v>
                </c:pt>
                <c:pt idx="127">
                  <c:v>2.501E-7</c:v>
                </c:pt>
                <c:pt idx="128">
                  <c:v>2.48E-7</c:v>
                </c:pt>
                <c:pt idx="129">
                  <c:v>2.4620000000000002E-7</c:v>
                </c:pt>
                <c:pt idx="130">
                  <c:v>2.4480000000000002E-7</c:v>
                </c:pt>
                <c:pt idx="131">
                  <c:v>2.4369999999999999E-7</c:v>
                </c:pt>
                <c:pt idx="132">
                  <c:v>2.4289999999999998E-7</c:v>
                </c:pt>
                <c:pt idx="133">
                  <c:v>2.4229999999999999E-7</c:v>
                </c:pt>
                <c:pt idx="134">
                  <c:v>2.4190000000000002E-7</c:v>
                </c:pt>
                <c:pt idx="135">
                  <c:v>2.417E-7</c:v>
                </c:pt>
                <c:pt idx="136">
                  <c:v>2.4159999999999999E-7</c:v>
                </c:pt>
                <c:pt idx="137">
                  <c:v>2.4149999999999999E-7</c:v>
                </c:pt>
                <c:pt idx="138">
                  <c:v>2.4149999999999999E-7</c:v>
                </c:pt>
                <c:pt idx="139">
                  <c:v>2.4139999999999998E-7</c:v>
                </c:pt>
                <c:pt idx="140">
                  <c:v>2.4139999999999998E-7</c:v>
                </c:pt>
                <c:pt idx="141">
                  <c:v>2.4149999999999999E-7</c:v>
                </c:pt>
                <c:pt idx="142">
                  <c:v>2.4149999999999999E-7</c:v>
                </c:pt>
                <c:pt idx="143">
                  <c:v>2.4149999999999999E-7</c:v>
                </c:pt>
                <c:pt idx="144">
                  <c:v>2.4149999999999999E-7</c:v>
                </c:pt>
                <c:pt idx="145">
                  <c:v>2.4149999999999999E-7</c:v>
                </c:pt>
                <c:pt idx="146">
                  <c:v>2.4149999999999999E-7</c:v>
                </c:pt>
                <c:pt idx="147">
                  <c:v>2.4149999999999999E-7</c:v>
                </c:pt>
                <c:pt idx="148">
                  <c:v>2.4149999999999999E-7</c:v>
                </c:pt>
                <c:pt idx="149">
                  <c:v>2.4149999999999999E-7</c:v>
                </c:pt>
                <c:pt idx="150">
                  <c:v>2.4159999999999999E-7</c:v>
                </c:pt>
                <c:pt idx="151">
                  <c:v>2.4159999999999999E-7</c:v>
                </c:pt>
                <c:pt idx="152">
                  <c:v>2.4159999999999999E-7</c:v>
                </c:pt>
                <c:pt idx="153">
                  <c:v>2.4159999999999999E-7</c:v>
                </c:pt>
                <c:pt idx="154">
                  <c:v>2.4159999999999999E-7</c:v>
                </c:pt>
                <c:pt idx="155">
                  <c:v>2.4159999999999999E-7</c:v>
                </c:pt>
                <c:pt idx="156">
                  <c:v>2.4159999999999999E-7</c:v>
                </c:pt>
                <c:pt idx="157">
                  <c:v>2.4159999999999999E-7</c:v>
                </c:pt>
                <c:pt idx="158">
                  <c:v>2.4159999999999999E-7</c:v>
                </c:pt>
                <c:pt idx="159">
                  <c:v>2.4159999999999999E-7</c:v>
                </c:pt>
                <c:pt idx="160">
                  <c:v>2.4159999999999999E-7</c:v>
                </c:pt>
                <c:pt idx="161">
                  <c:v>2.4159999999999999E-7</c:v>
                </c:pt>
                <c:pt idx="162">
                  <c:v>2.4159999999999999E-7</c:v>
                </c:pt>
                <c:pt idx="163">
                  <c:v>2.4159999999999999E-7</c:v>
                </c:pt>
                <c:pt idx="164">
                  <c:v>2.4159999999999999E-7</c:v>
                </c:pt>
                <c:pt idx="165">
                  <c:v>2.4159999999999999E-7</c:v>
                </c:pt>
                <c:pt idx="166">
                  <c:v>2.4159999999999999E-7</c:v>
                </c:pt>
                <c:pt idx="167">
                  <c:v>2.4159999999999999E-7</c:v>
                </c:pt>
                <c:pt idx="168">
                  <c:v>2.4159999999999999E-7</c:v>
                </c:pt>
                <c:pt idx="169">
                  <c:v>2.4159999999999999E-7</c:v>
                </c:pt>
                <c:pt idx="170">
                  <c:v>2.4159999999999999E-7</c:v>
                </c:pt>
                <c:pt idx="171">
                  <c:v>2.4159999999999999E-7</c:v>
                </c:pt>
                <c:pt idx="172">
                  <c:v>2.4159999999999999E-7</c:v>
                </c:pt>
                <c:pt idx="173">
                  <c:v>2.4159999999999999E-7</c:v>
                </c:pt>
                <c:pt idx="174">
                  <c:v>2.4159999999999999E-7</c:v>
                </c:pt>
                <c:pt idx="175">
                  <c:v>2.4159999999999999E-7</c:v>
                </c:pt>
                <c:pt idx="176">
                  <c:v>2.4159999999999999E-7</c:v>
                </c:pt>
                <c:pt idx="177">
                  <c:v>2.4159999999999999E-7</c:v>
                </c:pt>
                <c:pt idx="178">
                  <c:v>2.4159999999999999E-7</c:v>
                </c:pt>
                <c:pt idx="179">
                  <c:v>2.4159999999999999E-7</c:v>
                </c:pt>
                <c:pt idx="180">
                  <c:v>2.4159999999999999E-7</c:v>
                </c:pt>
                <c:pt idx="181">
                  <c:v>2.4159999999999999E-7</c:v>
                </c:pt>
                <c:pt idx="182">
                  <c:v>2.4159999999999999E-7</c:v>
                </c:pt>
                <c:pt idx="183">
                  <c:v>2.4159999999999999E-7</c:v>
                </c:pt>
                <c:pt idx="184">
                  <c:v>2.4159999999999999E-7</c:v>
                </c:pt>
                <c:pt idx="185">
                  <c:v>2.4159999999999999E-7</c:v>
                </c:pt>
                <c:pt idx="186">
                  <c:v>2.4159999999999999E-7</c:v>
                </c:pt>
                <c:pt idx="187">
                  <c:v>2.4159999999999999E-7</c:v>
                </c:pt>
                <c:pt idx="188">
                  <c:v>2.4159999999999999E-7</c:v>
                </c:pt>
                <c:pt idx="189">
                  <c:v>2.4159999999999999E-7</c:v>
                </c:pt>
                <c:pt idx="190">
                  <c:v>2.4159999999999999E-7</c:v>
                </c:pt>
                <c:pt idx="191">
                  <c:v>2.4159999999999999E-7</c:v>
                </c:pt>
                <c:pt idx="192">
                  <c:v>2.4159999999999999E-7</c:v>
                </c:pt>
                <c:pt idx="193">
                  <c:v>2.4159999999999999E-7</c:v>
                </c:pt>
                <c:pt idx="194">
                  <c:v>2.4159999999999999E-7</c:v>
                </c:pt>
                <c:pt idx="195">
                  <c:v>2.4159999999999999E-7</c:v>
                </c:pt>
                <c:pt idx="196">
                  <c:v>2.4159999999999999E-7</c:v>
                </c:pt>
                <c:pt idx="197">
                  <c:v>2.4159999999999999E-7</c:v>
                </c:pt>
                <c:pt idx="198">
                  <c:v>2.4159999999999999E-7</c:v>
                </c:pt>
                <c:pt idx="199">
                  <c:v>2.4159999999999999E-7</c:v>
                </c:pt>
                <c:pt idx="200">
                  <c:v>2.4159999999999999E-7</c:v>
                </c:pt>
                <c:pt idx="201">
                  <c:v>2.4159999999999999E-7</c:v>
                </c:pt>
                <c:pt idx="202">
                  <c:v>2.4159999999999999E-7</c:v>
                </c:pt>
                <c:pt idx="203">
                  <c:v>2.4159999999999999E-7</c:v>
                </c:pt>
                <c:pt idx="204">
                  <c:v>2.4159999999999999E-7</c:v>
                </c:pt>
                <c:pt idx="205">
                  <c:v>2.4159999999999999E-7</c:v>
                </c:pt>
                <c:pt idx="206">
                  <c:v>2.4159999999999999E-7</c:v>
                </c:pt>
                <c:pt idx="207">
                  <c:v>2.4159999999999999E-7</c:v>
                </c:pt>
                <c:pt idx="208">
                  <c:v>2.4159999999999999E-7</c:v>
                </c:pt>
                <c:pt idx="209">
                  <c:v>2.4159999999999999E-7</c:v>
                </c:pt>
                <c:pt idx="210">
                  <c:v>2.4159999999999999E-7</c:v>
                </c:pt>
                <c:pt idx="211">
                  <c:v>2.4159999999999999E-7</c:v>
                </c:pt>
                <c:pt idx="212">
                  <c:v>2.4159999999999999E-7</c:v>
                </c:pt>
                <c:pt idx="213">
                  <c:v>2.4159999999999999E-7</c:v>
                </c:pt>
                <c:pt idx="214">
                  <c:v>2.4159999999999999E-7</c:v>
                </c:pt>
                <c:pt idx="215">
                  <c:v>2.4159999999999999E-7</c:v>
                </c:pt>
                <c:pt idx="216">
                  <c:v>2.4159999999999999E-7</c:v>
                </c:pt>
                <c:pt idx="217">
                  <c:v>2.4159999999999999E-7</c:v>
                </c:pt>
                <c:pt idx="218">
                  <c:v>2.4159999999999999E-7</c:v>
                </c:pt>
                <c:pt idx="219">
                  <c:v>2.4159999999999999E-7</c:v>
                </c:pt>
                <c:pt idx="220">
                  <c:v>2.4159999999999999E-7</c:v>
                </c:pt>
                <c:pt idx="221">
                  <c:v>2.4159999999999999E-7</c:v>
                </c:pt>
                <c:pt idx="222">
                  <c:v>2.4159999999999999E-7</c:v>
                </c:pt>
                <c:pt idx="223">
                  <c:v>2.4159999999999999E-7</c:v>
                </c:pt>
                <c:pt idx="224">
                  <c:v>2.4159999999999999E-7</c:v>
                </c:pt>
                <c:pt idx="225">
                  <c:v>2.4159999999999999E-7</c:v>
                </c:pt>
                <c:pt idx="226">
                  <c:v>2.4159999999999999E-7</c:v>
                </c:pt>
                <c:pt idx="227">
                  <c:v>2.4159999999999999E-7</c:v>
                </c:pt>
                <c:pt idx="228">
                  <c:v>2.4159999999999999E-7</c:v>
                </c:pt>
                <c:pt idx="229">
                  <c:v>2.4159999999999999E-7</c:v>
                </c:pt>
                <c:pt idx="230">
                  <c:v>2.4159999999999999E-7</c:v>
                </c:pt>
                <c:pt idx="231">
                  <c:v>2.4159999999999999E-7</c:v>
                </c:pt>
                <c:pt idx="232">
                  <c:v>2.4159999999999999E-7</c:v>
                </c:pt>
                <c:pt idx="233">
                  <c:v>2.4159999999999999E-7</c:v>
                </c:pt>
                <c:pt idx="234">
                  <c:v>2.4159999999999999E-7</c:v>
                </c:pt>
                <c:pt idx="235">
                  <c:v>2.4159999999999999E-7</c:v>
                </c:pt>
                <c:pt idx="236">
                  <c:v>2.4159999999999999E-7</c:v>
                </c:pt>
                <c:pt idx="237">
                  <c:v>2.4159999999999999E-7</c:v>
                </c:pt>
                <c:pt idx="238">
                  <c:v>2.4159999999999999E-7</c:v>
                </c:pt>
                <c:pt idx="239">
                  <c:v>2.4159999999999999E-7</c:v>
                </c:pt>
                <c:pt idx="240">
                  <c:v>2.4159999999999999E-7</c:v>
                </c:pt>
                <c:pt idx="241">
                  <c:v>2.4159999999999999E-7</c:v>
                </c:pt>
                <c:pt idx="242">
                  <c:v>2.4159999999999999E-7</c:v>
                </c:pt>
                <c:pt idx="243">
                  <c:v>2.4159999999999999E-7</c:v>
                </c:pt>
                <c:pt idx="244">
                  <c:v>2.4159999999999999E-7</c:v>
                </c:pt>
                <c:pt idx="245">
                  <c:v>2.4159999999999999E-7</c:v>
                </c:pt>
                <c:pt idx="246">
                  <c:v>2.4159999999999999E-7</c:v>
                </c:pt>
                <c:pt idx="247">
                  <c:v>2.4159999999999999E-7</c:v>
                </c:pt>
                <c:pt idx="248">
                  <c:v>2.4159999999999999E-7</c:v>
                </c:pt>
                <c:pt idx="249">
                  <c:v>2.4159999999999999E-7</c:v>
                </c:pt>
                <c:pt idx="250">
                  <c:v>2.4159999999999999E-7</c:v>
                </c:pt>
                <c:pt idx="251">
                  <c:v>2.4159999999999999E-7</c:v>
                </c:pt>
                <c:pt idx="252">
                  <c:v>2.4159999999999999E-7</c:v>
                </c:pt>
                <c:pt idx="253">
                  <c:v>2.4159999999999999E-7</c:v>
                </c:pt>
                <c:pt idx="254">
                  <c:v>2.4159999999999999E-7</c:v>
                </c:pt>
                <c:pt idx="255">
                  <c:v>2.4159999999999999E-7</c:v>
                </c:pt>
                <c:pt idx="256">
                  <c:v>2.4159999999999999E-7</c:v>
                </c:pt>
                <c:pt idx="257">
                  <c:v>2.4159999999999999E-7</c:v>
                </c:pt>
                <c:pt idx="258">
                  <c:v>2.4159999999999999E-7</c:v>
                </c:pt>
                <c:pt idx="259">
                  <c:v>2.4159999999999999E-7</c:v>
                </c:pt>
                <c:pt idx="260">
                  <c:v>2.4159999999999999E-7</c:v>
                </c:pt>
                <c:pt idx="261">
                  <c:v>2.4159999999999999E-7</c:v>
                </c:pt>
                <c:pt idx="262">
                  <c:v>2.4159999999999999E-7</c:v>
                </c:pt>
                <c:pt idx="263">
                  <c:v>2.4159999999999999E-7</c:v>
                </c:pt>
                <c:pt idx="264">
                  <c:v>2.4159999999999999E-7</c:v>
                </c:pt>
                <c:pt idx="265">
                  <c:v>2.4159999999999999E-7</c:v>
                </c:pt>
                <c:pt idx="266">
                  <c:v>2.4159999999999999E-7</c:v>
                </c:pt>
                <c:pt idx="267">
                  <c:v>2.4159999999999999E-7</c:v>
                </c:pt>
                <c:pt idx="268">
                  <c:v>2.4159999999999999E-7</c:v>
                </c:pt>
                <c:pt idx="269">
                  <c:v>2.4159999999999999E-7</c:v>
                </c:pt>
                <c:pt idx="270">
                  <c:v>2.4159999999999999E-7</c:v>
                </c:pt>
                <c:pt idx="271">
                  <c:v>2.4159999999999999E-7</c:v>
                </c:pt>
                <c:pt idx="272">
                  <c:v>2.4159999999999999E-7</c:v>
                </c:pt>
                <c:pt idx="273">
                  <c:v>2.4159999999999999E-7</c:v>
                </c:pt>
                <c:pt idx="274">
                  <c:v>2.4159999999999999E-7</c:v>
                </c:pt>
                <c:pt idx="275">
                  <c:v>2.4159999999999999E-7</c:v>
                </c:pt>
                <c:pt idx="276">
                  <c:v>2.4159999999999999E-7</c:v>
                </c:pt>
                <c:pt idx="277">
                  <c:v>2.4159999999999999E-7</c:v>
                </c:pt>
                <c:pt idx="278">
                  <c:v>2.4159999999999999E-7</c:v>
                </c:pt>
                <c:pt idx="279">
                  <c:v>2.4159999999999999E-7</c:v>
                </c:pt>
                <c:pt idx="280">
                  <c:v>2.4159999999999999E-7</c:v>
                </c:pt>
                <c:pt idx="281">
                  <c:v>2.4159999999999999E-7</c:v>
                </c:pt>
                <c:pt idx="282">
                  <c:v>2.4159999999999999E-7</c:v>
                </c:pt>
                <c:pt idx="283">
                  <c:v>2.4159999999999999E-7</c:v>
                </c:pt>
                <c:pt idx="284">
                  <c:v>2.4159999999999999E-7</c:v>
                </c:pt>
                <c:pt idx="285">
                  <c:v>2.4159999999999999E-7</c:v>
                </c:pt>
                <c:pt idx="286">
                  <c:v>2.4159999999999999E-7</c:v>
                </c:pt>
                <c:pt idx="287">
                  <c:v>2.4159999999999999E-7</c:v>
                </c:pt>
                <c:pt idx="288">
                  <c:v>2.4159999999999999E-7</c:v>
                </c:pt>
                <c:pt idx="289">
                  <c:v>2.4159999999999999E-7</c:v>
                </c:pt>
                <c:pt idx="290">
                  <c:v>2.4159999999999999E-7</c:v>
                </c:pt>
                <c:pt idx="291">
                  <c:v>2.4159999999999999E-7</c:v>
                </c:pt>
                <c:pt idx="292">
                  <c:v>2.4159999999999999E-7</c:v>
                </c:pt>
                <c:pt idx="293">
                  <c:v>2.4159999999999999E-7</c:v>
                </c:pt>
                <c:pt idx="294">
                  <c:v>2.4159999999999999E-7</c:v>
                </c:pt>
                <c:pt idx="295">
                  <c:v>2.4159999999999999E-7</c:v>
                </c:pt>
                <c:pt idx="296">
                  <c:v>2.4159999999999999E-7</c:v>
                </c:pt>
                <c:pt idx="297">
                  <c:v>2.4159999999999999E-7</c:v>
                </c:pt>
                <c:pt idx="298">
                  <c:v>2.4159999999999999E-7</c:v>
                </c:pt>
                <c:pt idx="299">
                  <c:v>2.4159999999999999E-7</c:v>
                </c:pt>
                <c:pt idx="300">
                  <c:v>2.4159999999999999E-7</c:v>
                </c:pt>
                <c:pt idx="301">
                  <c:v>2.4159999999999999E-7</c:v>
                </c:pt>
                <c:pt idx="302">
                  <c:v>2.4159999999999999E-7</c:v>
                </c:pt>
                <c:pt idx="303">
                  <c:v>2.4159999999999999E-7</c:v>
                </c:pt>
                <c:pt idx="304">
                  <c:v>2.4159999999999999E-7</c:v>
                </c:pt>
                <c:pt idx="305">
                  <c:v>2.4159999999999999E-7</c:v>
                </c:pt>
                <c:pt idx="306">
                  <c:v>2.4159999999999999E-7</c:v>
                </c:pt>
                <c:pt idx="307">
                  <c:v>2.4159999999999999E-7</c:v>
                </c:pt>
                <c:pt idx="308">
                  <c:v>2.4159999999999999E-7</c:v>
                </c:pt>
                <c:pt idx="309">
                  <c:v>2.4159999999999999E-7</c:v>
                </c:pt>
                <c:pt idx="310">
                  <c:v>2.4159999999999999E-7</c:v>
                </c:pt>
                <c:pt idx="311">
                  <c:v>2.4159999999999999E-7</c:v>
                </c:pt>
                <c:pt idx="312">
                  <c:v>2.4159999999999999E-7</c:v>
                </c:pt>
                <c:pt idx="313">
                  <c:v>2.4159999999999999E-7</c:v>
                </c:pt>
                <c:pt idx="314">
                  <c:v>2.4159999999999999E-7</c:v>
                </c:pt>
                <c:pt idx="315">
                  <c:v>2.4159999999999999E-7</c:v>
                </c:pt>
                <c:pt idx="316">
                  <c:v>2.4159999999999999E-7</c:v>
                </c:pt>
                <c:pt idx="317">
                  <c:v>2.4159999999999999E-7</c:v>
                </c:pt>
                <c:pt idx="318">
                  <c:v>2.4159999999999999E-7</c:v>
                </c:pt>
                <c:pt idx="319">
                  <c:v>2.4159999999999999E-7</c:v>
                </c:pt>
                <c:pt idx="320">
                  <c:v>2.4159999999999999E-7</c:v>
                </c:pt>
                <c:pt idx="321">
                  <c:v>2.4159999999999999E-7</c:v>
                </c:pt>
                <c:pt idx="322">
                  <c:v>2.4159999999999999E-7</c:v>
                </c:pt>
                <c:pt idx="323">
                  <c:v>2.4159999999999999E-7</c:v>
                </c:pt>
                <c:pt idx="324">
                  <c:v>2.4159999999999999E-7</c:v>
                </c:pt>
                <c:pt idx="325">
                  <c:v>2.4159999999999999E-7</c:v>
                </c:pt>
                <c:pt idx="326">
                  <c:v>2.4159999999999999E-7</c:v>
                </c:pt>
                <c:pt idx="327">
                  <c:v>2.4159999999999999E-7</c:v>
                </c:pt>
                <c:pt idx="328">
                  <c:v>2.4159999999999999E-7</c:v>
                </c:pt>
                <c:pt idx="329">
                  <c:v>2.4159999999999999E-7</c:v>
                </c:pt>
                <c:pt idx="330">
                  <c:v>2.4159999999999999E-7</c:v>
                </c:pt>
                <c:pt idx="331">
                  <c:v>2.4159999999999999E-7</c:v>
                </c:pt>
                <c:pt idx="332">
                  <c:v>2.4159999999999999E-7</c:v>
                </c:pt>
                <c:pt idx="333">
                  <c:v>2.4159999999999999E-7</c:v>
                </c:pt>
                <c:pt idx="334">
                  <c:v>2.4159999999999999E-7</c:v>
                </c:pt>
                <c:pt idx="335">
                  <c:v>2.4159999999999999E-7</c:v>
                </c:pt>
                <c:pt idx="336">
                  <c:v>2.4159999999999999E-7</c:v>
                </c:pt>
                <c:pt idx="337">
                  <c:v>2.4159999999999999E-7</c:v>
                </c:pt>
                <c:pt idx="338">
                  <c:v>2.4159999999999999E-7</c:v>
                </c:pt>
                <c:pt idx="339">
                  <c:v>2.4159999999999999E-7</c:v>
                </c:pt>
                <c:pt idx="340">
                  <c:v>2.4159999999999999E-7</c:v>
                </c:pt>
                <c:pt idx="341">
                  <c:v>2.4159999999999999E-7</c:v>
                </c:pt>
                <c:pt idx="342">
                  <c:v>2.4159999999999999E-7</c:v>
                </c:pt>
                <c:pt idx="343">
                  <c:v>2.4159999999999999E-7</c:v>
                </c:pt>
                <c:pt idx="344">
                  <c:v>2.4159999999999999E-7</c:v>
                </c:pt>
                <c:pt idx="345">
                  <c:v>2.4159999999999999E-7</c:v>
                </c:pt>
                <c:pt idx="346">
                  <c:v>2.4159999999999999E-7</c:v>
                </c:pt>
                <c:pt idx="347">
                  <c:v>2.4159999999999999E-7</c:v>
                </c:pt>
                <c:pt idx="348">
                  <c:v>2.4159999999999999E-7</c:v>
                </c:pt>
                <c:pt idx="349">
                  <c:v>2.4159999999999999E-7</c:v>
                </c:pt>
                <c:pt idx="350">
                  <c:v>2.4159999999999999E-7</c:v>
                </c:pt>
                <c:pt idx="351">
                  <c:v>2.4159999999999999E-7</c:v>
                </c:pt>
                <c:pt idx="352">
                  <c:v>2.4159999999999999E-7</c:v>
                </c:pt>
                <c:pt idx="353">
                  <c:v>2.4159999999999999E-7</c:v>
                </c:pt>
                <c:pt idx="354">
                  <c:v>2.4159999999999999E-7</c:v>
                </c:pt>
                <c:pt idx="355">
                  <c:v>2.4159999999999999E-7</c:v>
                </c:pt>
                <c:pt idx="356">
                  <c:v>2.4159999999999999E-7</c:v>
                </c:pt>
                <c:pt idx="357">
                  <c:v>2.4159999999999999E-7</c:v>
                </c:pt>
                <c:pt idx="358">
                  <c:v>2.4159999999999999E-7</c:v>
                </c:pt>
                <c:pt idx="359">
                  <c:v>2.4159999999999999E-7</c:v>
                </c:pt>
                <c:pt idx="360">
                  <c:v>2.4159999999999999E-7</c:v>
                </c:pt>
                <c:pt idx="361">
                  <c:v>2.4159999999999999E-7</c:v>
                </c:pt>
                <c:pt idx="362">
                  <c:v>2.4159999999999999E-7</c:v>
                </c:pt>
                <c:pt idx="363">
                  <c:v>2.4159999999999999E-7</c:v>
                </c:pt>
                <c:pt idx="364">
                  <c:v>2.4159999999999999E-7</c:v>
                </c:pt>
                <c:pt idx="365">
                  <c:v>2.4159999999999999E-7</c:v>
                </c:pt>
                <c:pt idx="366">
                  <c:v>2.4159999999999999E-7</c:v>
                </c:pt>
                <c:pt idx="367">
                  <c:v>2.4159999999999999E-7</c:v>
                </c:pt>
                <c:pt idx="368">
                  <c:v>2.4159999999999999E-7</c:v>
                </c:pt>
                <c:pt idx="369">
                  <c:v>2.4159999999999999E-7</c:v>
                </c:pt>
                <c:pt idx="370">
                  <c:v>2.4159999999999999E-7</c:v>
                </c:pt>
                <c:pt idx="371">
                  <c:v>2.4159999999999999E-7</c:v>
                </c:pt>
                <c:pt idx="372">
                  <c:v>2.4159999999999999E-7</c:v>
                </c:pt>
                <c:pt idx="373">
                  <c:v>2.4159999999999999E-7</c:v>
                </c:pt>
                <c:pt idx="374">
                  <c:v>2.4159999999999999E-7</c:v>
                </c:pt>
                <c:pt idx="375">
                  <c:v>2.4159999999999999E-7</c:v>
                </c:pt>
                <c:pt idx="376">
                  <c:v>2.4159999999999999E-7</c:v>
                </c:pt>
                <c:pt idx="377">
                  <c:v>2.4159999999999999E-7</c:v>
                </c:pt>
                <c:pt idx="378">
                  <c:v>2.4159999999999999E-7</c:v>
                </c:pt>
                <c:pt idx="379">
                  <c:v>2.4159999999999999E-7</c:v>
                </c:pt>
                <c:pt idx="380">
                  <c:v>2.4159999999999999E-7</c:v>
                </c:pt>
                <c:pt idx="381">
                  <c:v>2.4159999999999999E-7</c:v>
                </c:pt>
                <c:pt idx="382">
                  <c:v>2.4159999999999999E-7</c:v>
                </c:pt>
                <c:pt idx="383">
                  <c:v>2.4159999999999999E-7</c:v>
                </c:pt>
                <c:pt idx="384">
                  <c:v>2.4159999999999999E-7</c:v>
                </c:pt>
                <c:pt idx="385">
                  <c:v>2.4159999999999999E-7</c:v>
                </c:pt>
                <c:pt idx="386">
                  <c:v>2.4159999999999999E-7</c:v>
                </c:pt>
                <c:pt idx="387">
                  <c:v>2.4159999999999999E-7</c:v>
                </c:pt>
                <c:pt idx="388">
                  <c:v>2.4159999999999999E-7</c:v>
                </c:pt>
                <c:pt idx="389">
                  <c:v>2.4159999999999999E-7</c:v>
                </c:pt>
                <c:pt idx="390">
                  <c:v>2.4159999999999999E-7</c:v>
                </c:pt>
                <c:pt idx="391">
                  <c:v>2.4159999999999999E-7</c:v>
                </c:pt>
                <c:pt idx="392">
                  <c:v>2.4159999999999999E-7</c:v>
                </c:pt>
                <c:pt idx="393">
                  <c:v>2.4159999999999999E-7</c:v>
                </c:pt>
                <c:pt idx="394">
                  <c:v>2.4159999999999999E-7</c:v>
                </c:pt>
                <c:pt idx="395">
                  <c:v>2.4159999999999999E-7</c:v>
                </c:pt>
                <c:pt idx="396">
                  <c:v>2.4159999999999999E-7</c:v>
                </c:pt>
                <c:pt idx="397">
                  <c:v>2.4159999999999999E-7</c:v>
                </c:pt>
                <c:pt idx="398">
                  <c:v>2.4159999999999999E-7</c:v>
                </c:pt>
                <c:pt idx="399">
                  <c:v>2.4159999999999999E-7</c:v>
                </c:pt>
                <c:pt idx="400">
                  <c:v>2.4159999999999999E-7</c:v>
                </c:pt>
                <c:pt idx="401">
                  <c:v>2.4159999999999999E-7</c:v>
                </c:pt>
                <c:pt idx="402">
                  <c:v>2.4159999999999999E-7</c:v>
                </c:pt>
                <c:pt idx="403">
                  <c:v>2.4159999999999999E-7</c:v>
                </c:pt>
                <c:pt idx="404">
                  <c:v>2.4159999999999999E-7</c:v>
                </c:pt>
                <c:pt idx="405">
                  <c:v>2.4159999999999999E-7</c:v>
                </c:pt>
                <c:pt idx="406">
                  <c:v>2.4159999999999999E-7</c:v>
                </c:pt>
                <c:pt idx="407">
                  <c:v>2.4159999999999999E-7</c:v>
                </c:pt>
                <c:pt idx="408">
                  <c:v>2.4159999999999999E-7</c:v>
                </c:pt>
                <c:pt idx="409">
                  <c:v>2.4159999999999999E-7</c:v>
                </c:pt>
                <c:pt idx="410">
                  <c:v>2.4159999999999999E-7</c:v>
                </c:pt>
                <c:pt idx="411">
                  <c:v>2.4159999999999999E-7</c:v>
                </c:pt>
                <c:pt idx="412">
                  <c:v>2.4159999999999999E-7</c:v>
                </c:pt>
                <c:pt idx="413">
                  <c:v>2.4159999999999999E-7</c:v>
                </c:pt>
                <c:pt idx="414">
                  <c:v>2.4159999999999999E-7</c:v>
                </c:pt>
                <c:pt idx="415">
                  <c:v>2.4159999999999999E-7</c:v>
                </c:pt>
                <c:pt idx="416">
                  <c:v>2.4159999999999999E-7</c:v>
                </c:pt>
                <c:pt idx="417">
                  <c:v>2.4159999999999999E-7</c:v>
                </c:pt>
                <c:pt idx="418">
                  <c:v>2.4159999999999999E-7</c:v>
                </c:pt>
                <c:pt idx="419">
                  <c:v>2.4159999999999999E-7</c:v>
                </c:pt>
                <c:pt idx="420">
                  <c:v>2.4159999999999999E-7</c:v>
                </c:pt>
                <c:pt idx="421">
                  <c:v>2.4159999999999999E-7</c:v>
                </c:pt>
                <c:pt idx="422">
                  <c:v>2.4159999999999999E-7</c:v>
                </c:pt>
                <c:pt idx="423">
                  <c:v>2.4159999999999999E-7</c:v>
                </c:pt>
                <c:pt idx="424">
                  <c:v>2.4159999999999999E-7</c:v>
                </c:pt>
                <c:pt idx="425">
                  <c:v>2.4159999999999999E-7</c:v>
                </c:pt>
                <c:pt idx="426">
                  <c:v>2.4159999999999999E-7</c:v>
                </c:pt>
                <c:pt idx="427">
                  <c:v>2.4159999999999999E-7</c:v>
                </c:pt>
                <c:pt idx="428">
                  <c:v>2.4159999999999999E-7</c:v>
                </c:pt>
                <c:pt idx="429">
                  <c:v>2.4159999999999999E-7</c:v>
                </c:pt>
                <c:pt idx="430">
                  <c:v>2.4159999999999999E-7</c:v>
                </c:pt>
                <c:pt idx="431">
                  <c:v>2.4159999999999999E-7</c:v>
                </c:pt>
                <c:pt idx="432">
                  <c:v>2.4159999999999999E-7</c:v>
                </c:pt>
                <c:pt idx="433">
                  <c:v>2.4159999999999999E-7</c:v>
                </c:pt>
                <c:pt idx="434">
                  <c:v>2.4159999999999999E-7</c:v>
                </c:pt>
                <c:pt idx="435">
                  <c:v>2.4159999999999999E-7</c:v>
                </c:pt>
                <c:pt idx="436">
                  <c:v>2.4159999999999999E-7</c:v>
                </c:pt>
                <c:pt idx="437">
                  <c:v>2.4159999999999999E-7</c:v>
                </c:pt>
                <c:pt idx="438">
                  <c:v>2.4159999999999999E-7</c:v>
                </c:pt>
                <c:pt idx="439">
                  <c:v>2.4159999999999999E-7</c:v>
                </c:pt>
                <c:pt idx="440">
                  <c:v>2.4159999999999999E-7</c:v>
                </c:pt>
                <c:pt idx="441">
                  <c:v>2.4159999999999999E-7</c:v>
                </c:pt>
                <c:pt idx="442">
                  <c:v>2.4159999999999999E-7</c:v>
                </c:pt>
                <c:pt idx="443">
                  <c:v>2.4159999999999999E-7</c:v>
                </c:pt>
                <c:pt idx="444">
                  <c:v>2.4159999999999999E-7</c:v>
                </c:pt>
                <c:pt idx="445">
                  <c:v>2.4159999999999999E-7</c:v>
                </c:pt>
                <c:pt idx="446">
                  <c:v>2.4159999999999999E-7</c:v>
                </c:pt>
                <c:pt idx="447">
                  <c:v>2.4159999999999999E-7</c:v>
                </c:pt>
                <c:pt idx="448">
                  <c:v>2.4159999999999999E-7</c:v>
                </c:pt>
                <c:pt idx="449">
                  <c:v>2.4159999999999999E-7</c:v>
                </c:pt>
                <c:pt idx="450">
                  <c:v>2.4159999999999999E-7</c:v>
                </c:pt>
                <c:pt idx="451">
                  <c:v>2.4159999999999999E-7</c:v>
                </c:pt>
                <c:pt idx="452">
                  <c:v>2.4159999999999999E-7</c:v>
                </c:pt>
                <c:pt idx="453">
                  <c:v>2.4159999999999999E-7</c:v>
                </c:pt>
                <c:pt idx="454">
                  <c:v>2.4159999999999999E-7</c:v>
                </c:pt>
                <c:pt idx="455">
                  <c:v>2.4159999999999999E-7</c:v>
                </c:pt>
                <c:pt idx="456">
                  <c:v>2.4159999999999999E-7</c:v>
                </c:pt>
                <c:pt idx="457">
                  <c:v>2.4159999999999999E-7</c:v>
                </c:pt>
                <c:pt idx="458">
                  <c:v>2.4159999999999999E-7</c:v>
                </c:pt>
                <c:pt idx="459">
                  <c:v>2.4159999999999999E-7</c:v>
                </c:pt>
                <c:pt idx="460">
                  <c:v>2.4159999999999999E-7</c:v>
                </c:pt>
                <c:pt idx="461">
                  <c:v>2.4159999999999999E-7</c:v>
                </c:pt>
                <c:pt idx="462">
                  <c:v>2.4159999999999999E-7</c:v>
                </c:pt>
                <c:pt idx="463">
                  <c:v>2.4159999999999999E-7</c:v>
                </c:pt>
                <c:pt idx="464">
                  <c:v>2.4159999999999999E-7</c:v>
                </c:pt>
                <c:pt idx="465">
                  <c:v>2.4159999999999999E-7</c:v>
                </c:pt>
                <c:pt idx="466">
                  <c:v>2.4159999999999999E-7</c:v>
                </c:pt>
                <c:pt idx="467">
                  <c:v>2.4159999999999999E-7</c:v>
                </c:pt>
                <c:pt idx="468">
                  <c:v>2.4159999999999999E-7</c:v>
                </c:pt>
                <c:pt idx="469">
                  <c:v>2.4159999999999999E-7</c:v>
                </c:pt>
                <c:pt idx="470">
                  <c:v>2.4159999999999999E-7</c:v>
                </c:pt>
                <c:pt idx="471">
                  <c:v>2.4159999999999999E-7</c:v>
                </c:pt>
                <c:pt idx="472">
                  <c:v>2.4159999999999999E-7</c:v>
                </c:pt>
                <c:pt idx="473">
                  <c:v>2.4159999999999999E-7</c:v>
                </c:pt>
                <c:pt idx="474">
                  <c:v>2.4159999999999999E-7</c:v>
                </c:pt>
                <c:pt idx="475">
                  <c:v>2.4159999999999999E-7</c:v>
                </c:pt>
                <c:pt idx="476">
                  <c:v>2.4159999999999999E-7</c:v>
                </c:pt>
                <c:pt idx="477">
                  <c:v>2.4159999999999999E-7</c:v>
                </c:pt>
                <c:pt idx="478">
                  <c:v>2.4159999999999999E-7</c:v>
                </c:pt>
                <c:pt idx="479">
                  <c:v>2.4159999999999999E-7</c:v>
                </c:pt>
                <c:pt idx="480">
                  <c:v>2.4159999999999999E-7</c:v>
                </c:pt>
                <c:pt idx="481">
                  <c:v>2.4159999999999999E-7</c:v>
                </c:pt>
                <c:pt idx="482">
                  <c:v>2.4159999999999999E-7</c:v>
                </c:pt>
                <c:pt idx="483">
                  <c:v>2.4159999999999999E-7</c:v>
                </c:pt>
                <c:pt idx="484">
                  <c:v>2.4159999999999999E-7</c:v>
                </c:pt>
                <c:pt idx="485">
                  <c:v>2.4159999999999999E-7</c:v>
                </c:pt>
                <c:pt idx="486">
                  <c:v>2.4159999999999999E-7</c:v>
                </c:pt>
                <c:pt idx="487">
                  <c:v>2.4159999999999999E-7</c:v>
                </c:pt>
                <c:pt idx="488">
                  <c:v>2.4159999999999999E-7</c:v>
                </c:pt>
                <c:pt idx="489">
                  <c:v>2.4159999999999999E-7</c:v>
                </c:pt>
                <c:pt idx="490">
                  <c:v>2.4159999999999999E-7</c:v>
                </c:pt>
                <c:pt idx="491">
                  <c:v>2.4159999999999999E-7</c:v>
                </c:pt>
                <c:pt idx="492">
                  <c:v>2.4159999999999999E-7</c:v>
                </c:pt>
                <c:pt idx="493">
                  <c:v>2.4159999999999999E-7</c:v>
                </c:pt>
                <c:pt idx="494">
                  <c:v>2.4159999999999999E-7</c:v>
                </c:pt>
                <c:pt idx="495">
                  <c:v>2.4159999999999999E-7</c:v>
                </c:pt>
                <c:pt idx="496">
                  <c:v>2.4159999999999999E-7</c:v>
                </c:pt>
                <c:pt idx="497">
                  <c:v>2.4159999999999999E-7</c:v>
                </c:pt>
                <c:pt idx="498">
                  <c:v>2.4159999999999999E-7</c:v>
                </c:pt>
                <c:pt idx="499">
                  <c:v>2.4159999999999999E-7</c:v>
                </c:pt>
                <c:pt idx="500">
                  <c:v>2.4159999999999999E-7</c:v>
                </c:pt>
                <c:pt idx="501">
                  <c:v>2.4159999999999999E-7</c:v>
                </c:pt>
                <c:pt idx="502">
                  <c:v>2.4159999999999999E-7</c:v>
                </c:pt>
                <c:pt idx="503">
                  <c:v>2.4159999999999999E-7</c:v>
                </c:pt>
                <c:pt idx="504">
                  <c:v>2.4159999999999999E-7</c:v>
                </c:pt>
                <c:pt idx="505">
                  <c:v>2.4159999999999999E-7</c:v>
                </c:pt>
                <c:pt idx="506">
                  <c:v>2.4159999999999999E-7</c:v>
                </c:pt>
                <c:pt idx="507">
                  <c:v>2.4159999999999999E-7</c:v>
                </c:pt>
                <c:pt idx="508">
                  <c:v>2.4159999999999999E-7</c:v>
                </c:pt>
                <c:pt idx="509">
                  <c:v>2.4159999999999999E-7</c:v>
                </c:pt>
                <c:pt idx="510">
                  <c:v>2.4159999999999999E-7</c:v>
                </c:pt>
                <c:pt idx="511">
                  <c:v>2.4159999999999999E-7</c:v>
                </c:pt>
                <c:pt idx="512">
                  <c:v>2.4159999999999999E-7</c:v>
                </c:pt>
                <c:pt idx="513">
                  <c:v>2.4159999999999999E-7</c:v>
                </c:pt>
                <c:pt idx="514">
                  <c:v>2.4159999999999999E-7</c:v>
                </c:pt>
                <c:pt idx="515">
                  <c:v>2.4159999999999999E-7</c:v>
                </c:pt>
                <c:pt idx="516">
                  <c:v>2.4159999999999999E-7</c:v>
                </c:pt>
                <c:pt idx="517">
                  <c:v>2.4159999999999999E-7</c:v>
                </c:pt>
                <c:pt idx="518">
                  <c:v>2.4159999999999999E-7</c:v>
                </c:pt>
                <c:pt idx="519">
                  <c:v>2.4159999999999999E-7</c:v>
                </c:pt>
                <c:pt idx="520">
                  <c:v>2.4159999999999999E-7</c:v>
                </c:pt>
                <c:pt idx="521">
                  <c:v>2.4159999999999999E-7</c:v>
                </c:pt>
                <c:pt idx="522">
                  <c:v>2.4159999999999999E-7</c:v>
                </c:pt>
                <c:pt idx="523">
                  <c:v>2.4159999999999999E-7</c:v>
                </c:pt>
                <c:pt idx="524">
                  <c:v>2.4159999999999999E-7</c:v>
                </c:pt>
                <c:pt idx="525">
                  <c:v>2.4159999999999999E-7</c:v>
                </c:pt>
                <c:pt idx="526">
                  <c:v>2.4159999999999999E-7</c:v>
                </c:pt>
                <c:pt idx="527">
                  <c:v>2.4159999999999999E-7</c:v>
                </c:pt>
                <c:pt idx="528">
                  <c:v>2.4159999999999999E-7</c:v>
                </c:pt>
                <c:pt idx="529">
                  <c:v>2.4159999999999999E-7</c:v>
                </c:pt>
                <c:pt idx="530">
                  <c:v>2.4159999999999999E-7</c:v>
                </c:pt>
                <c:pt idx="531">
                  <c:v>2.4159999999999999E-7</c:v>
                </c:pt>
                <c:pt idx="532">
                  <c:v>2.4159999999999999E-7</c:v>
                </c:pt>
                <c:pt idx="533">
                  <c:v>2.4159999999999999E-7</c:v>
                </c:pt>
                <c:pt idx="534">
                  <c:v>2.4159999999999999E-7</c:v>
                </c:pt>
                <c:pt idx="535">
                  <c:v>2.4159999999999999E-7</c:v>
                </c:pt>
                <c:pt idx="536">
                  <c:v>2.4159999999999999E-7</c:v>
                </c:pt>
                <c:pt idx="537">
                  <c:v>2.4159999999999999E-7</c:v>
                </c:pt>
                <c:pt idx="538">
                  <c:v>2.4159999999999999E-7</c:v>
                </c:pt>
                <c:pt idx="539">
                  <c:v>2.4159999999999999E-7</c:v>
                </c:pt>
                <c:pt idx="540">
                  <c:v>2.4159999999999999E-7</c:v>
                </c:pt>
                <c:pt idx="541">
                  <c:v>2.4159999999999999E-7</c:v>
                </c:pt>
                <c:pt idx="542">
                  <c:v>2.4159999999999999E-7</c:v>
                </c:pt>
                <c:pt idx="543">
                  <c:v>2.4159999999999999E-7</c:v>
                </c:pt>
                <c:pt idx="544">
                  <c:v>2.4159999999999999E-7</c:v>
                </c:pt>
                <c:pt idx="545">
                  <c:v>2.4159999999999999E-7</c:v>
                </c:pt>
                <c:pt idx="546">
                  <c:v>2.4159999999999999E-7</c:v>
                </c:pt>
                <c:pt idx="547">
                  <c:v>2.4159999999999999E-7</c:v>
                </c:pt>
                <c:pt idx="548">
                  <c:v>2.4159999999999999E-7</c:v>
                </c:pt>
                <c:pt idx="549">
                  <c:v>2.4159999999999999E-7</c:v>
                </c:pt>
                <c:pt idx="550">
                  <c:v>2.4159999999999999E-7</c:v>
                </c:pt>
                <c:pt idx="551">
                  <c:v>2.4159999999999999E-7</c:v>
                </c:pt>
                <c:pt idx="552">
                  <c:v>2.4159999999999999E-7</c:v>
                </c:pt>
                <c:pt idx="553">
                  <c:v>2.4159999999999999E-7</c:v>
                </c:pt>
                <c:pt idx="554">
                  <c:v>2.4159999999999999E-7</c:v>
                </c:pt>
                <c:pt idx="555">
                  <c:v>2.4159999999999999E-7</c:v>
                </c:pt>
                <c:pt idx="556">
                  <c:v>2.4159999999999999E-7</c:v>
                </c:pt>
                <c:pt idx="557">
                  <c:v>2.4159999999999999E-7</c:v>
                </c:pt>
                <c:pt idx="558">
                  <c:v>2.4159999999999999E-7</c:v>
                </c:pt>
                <c:pt idx="559">
                  <c:v>2.4159999999999999E-7</c:v>
                </c:pt>
                <c:pt idx="560">
                  <c:v>2.4159999999999999E-7</c:v>
                </c:pt>
                <c:pt idx="561">
                  <c:v>2.4159999999999999E-7</c:v>
                </c:pt>
                <c:pt idx="562">
                  <c:v>2.4159999999999999E-7</c:v>
                </c:pt>
                <c:pt idx="563">
                  <c:v>2.4159999999999999E-7</c:v>
                </c:pt>
                <c:pt idx="564">
                  <c:v>2.4159999999999999E-7</c:v>
                </c:pt>
                <c:pt idx="565">
                  <c:v>2.4159999999999999E-7</c:v>
                </c:pt>
                <c:pt idx="566">
                  <c:v>2.4159999999999999E-7</c:v>
                </c:pt>
                <c:pt idx="567">
                  <c:v>2.4159999999999999E-7</c:v>
                </c:pt>
                <c:pt idx="568">
                  <c:v>2.4159999999999999E-7</c:v>
                </c:pt>
                <c:pt idx="569">
                  <c:v>2.4159999999999999E-7</c:v>
                </c:pt>
                <c:pt idx="570">
                  <c:v>2.4159999999999999E-7</c:v>
                </c:pt>
                <c:pt idx="571">
                  <c:v>2.4159999999999999E-7</c:v>
                </c:pt>
                <c:pt idx="572">
                  <c:v>2.4159999999999999E-7</c:v>
                </c:pt>
                <c:pt idx="573">
                  <c:v>2.4159999999999999E-7</c:v>
                </c:pt>
                <c:pt idx="574">
                  <c:v>2.4159999999999999E-7</c:v>
                </c:pt>
                <c:pt idx="575">
                  <c:v>2.4159999999999999E-7</c:v>
                </c:pt>
                <c:pt idx="576">
                  <c:v>2.4159999999999999E-7</c:v>
                </c:pt>
                <c:pt idx="577">
                  <c:v>2.4159999999999999E-7</c:v>
                </c:pt>
                <c:pt idx="578">
                  <c:v>2.4159999999999999E-7</c:v>
                </c:pt>
                <c:pt idx="579">
                  <c:v>2.4159999999999999E-7</c:v>
                </c:pt>
                <c:pt idx="580">
                  <c:v>2.4159999999999999E-7</c:v>
                </c:pt>
                <c:pt idx="581">
                  <c:v>2.4159999999999999E-7</c:v>
                </c:pt>
                <c:pt idx="582">
                  <c:v>2.4159999999999999E-7</c:v>
                </c:pt>
                <c:pt idx="583">
                  <c:v>2.4159999999999999E-7</c:v>
                </c:pt>
                <c:pt idx="584">
                  <c:v>2.4159999999999999E-7</c:v>
                </c:pt>
                <c:pt idx="585">
                  <c:v>2.4159999999999999E-7</c:v>
                </c:pt>
                <c:pt idx="586">
                  <c:v>2.4159999999999999E-7</c:v>
                </c:pt>
                <c:pt idx="587">
                  <c:v>2.4159999999999999E-7</c:v>
                </c:pt>
                <c:pt idx="588">
                  <c:v>2.4159999999999999E-7</c:v>
                </c:pt>
                <c:pt idx="589">
                  <c:v>2.4159999999999999E-7</c:v>
                </c:pt>
                <c:pt idx="590">
                  <c:v>2.4159999999999999E-7</c:v>
                </c:pt>
                <c:pt idx="591">
                  <c:v>2.4159999999999999E-7</c:v>
                </c:pt>
                <c:pt idx="592">
                  <c:v>2.4159999999999999E-7</c:v>
                </c:pt>
                <c:pt idx="593">
                  <c:v>2.4159999999999999E-7</c:v>
                </c:pt>
                <c:pt idx="594">
                  <c:v>2.4159999999999999E-7</c:v>
                </c:pt>
                <c:pt idx="595">
                  <c:v>2.4159999999999999E-7</c:v>
                </c:pt>
                <c:pt idx="596">
                  <c:v>2.4159999999999999E-7</c:v>
                </c:pt>
                <c:pt idx="597">
                  <c:v>2.4159999999999999E-7</c:v>
                </c:pt>
                <c:pt idx="598">
                  <c:v>2.4159999999999999E-7</c:v>
                </c:pt>
                <c:pt idx="599">
                  <c:v>2.4159999999999999E-7</c:v>
                </c:pt>
                <c:pt idx="600">
                  <c:v>2.4159999999999999E-7</c:v>
                </c:pt>
                <c:pt idx="601">
                  <c:v>2.4159999999999999E-7</c:v>
                </c:pt>
                <c:pt idx="602">
                  <c:v>2.4159999999999999E-7</c:v>
                </c:pt>
                <c:pt idx="603">
                  <c:v>2.4159999999999999E-7</c:v>
                </c:pt>
                <c:pt idx="604">
                  <c:v>2.4159999999999999E-7</c:v>
                </c:pt>
                <c:pt idx="605">
                  <c:v>2.4159999999999999E-7</c:v>
                </c:pt>
                <c:pt idx="606">
                  <c:v>2.4159999999999999E-7</c:v>
                </c:pt>
                <c:pt idx="607">
                  <c:v>2.4159999999999999E-7</c:v>
                </c:pt>
                <c:pt idx="608">
                  <c:v>2.4159999999999999E-7</c:v>
                </c:pt>
                <c:pt idx="609">
                  <c:v>2.4159999999999999E-7</c:v>
                </c:pt>
                <c:pt idx="610">
                  <c:v>2.4159999999999999E-7</c:v>
                </c:pt>
                <c:pt idx="611">
                  <c:v>2.4159999999999999E-7</c:v>
                </c:pt>
                <c:pt idx="612">
                  <c:v>2.4159999999999999E-7</c:v>
                </c:pt>
                <c:pt idx="613">
                  <c:v>2.4159999999999999E-7</c:v>
                </c:pt>
                <c:pt idx="614">
                  <c:v>2.4159999999999999E-7</c:v>
                </c:pt>
                <c:pt idx="615">
                  <c:v>2.4159999999999999E-7</c:v>
                </c:pt>
                <c:pt idx="616">
                  <c:v>2.4159999999999999E-7</c:v>
                </c:pt>
                <c:pt idx="617">
                  <c:v>2.4159999999999999E-7</c:v>
                </c:pt>
                <c:pt idx="618">
                  <c:v>2.4159999999999999E-7</c:v>
                </c:pt>
                <c:pt idx="619">
                  <c:v>2.4159999999999999E-7</c:v>
                </c:pt>
                <c:pt idx="620">
                  <c:v>2.4159999999999999E-7</c:v>
                </c:pt>
                <c:pt idx="621">
                  <c:v>2.4159999999999999E-7</c:v>
                </c:pt>
                <c:pt idx="622">
                  <c:v>2.4159999999999999E-7</c:v>
                </c:pt>
                <c:pt idx="623">
                  <c:v>2.4159999999999999E-7</c:v>
                </c:pt>
                <c:pt idx="624">
                  <c:v>2.4159999999999999E-7</c:v>
                </c:pt>
                <c:pt idx="625">
                  <c:v>2.4159999999999999E-7</c:v>
                </c:pt>
                <c:pt idx="626">
                  <c:v>2.4159999999999999E-7</c:v>
                </c:pt>
                <c:pt idx="627">
                  <c:v>2.4159999999999999E-7</c:v>
                </c:pt>
                <c:pt idx="628">
                  <c:v>2.4159999999999999E-7</c:v>
                </c:pt>
                <c:pt idx="629">
                  <c:v>2.4159999999999999E-7</c:v>
                </c:pt>
                <c:pt idx="630">
                  <c:v>2.4159999999999999E-7</c:v>
                </c:pt>
                <c:pt idx="631">
                  <c:v>2.4159999999999999E-7</c:v>
                </c:pt>
                <c:pt idx="632">
                  <c:v>2.4159999999999999E-7</c:v>
                </c:pt>
                <c:pt idx="633">
                  <c:v>2.4159999999999999E-7</c:v>
                </c:pt>
                <c:pt idx="634">
                  <c:v>2.4159999999999999E-7</c:v>
                </c:pt>
                <c:pt idx="635">
                  <c:v>2.4159999999999999E-7</c:v>
                </c:pt>
                <c:pt idx="636">
                  <c:v>2.4159999999999999E-7</c:v>
                </c:pt>
                <c:pt idx="637">
                  <c:v>2.4159999999999999E-7</c:v>
                </c:pt>
                <c:pt idx="638">
                  <c:v>2.4159999999999999E-7</c:v>
                </c:pt>
                <c:pt idx="639">
                  <c:v>2.4159999999999999E-7</c:v>
                </c:pt>
                <c:pt idx="640">
                  <c:v>2.4159999999999999E-7</c:v>
                </c:pt>
                <c:pt idx="641">
                  <c:v>2.4159999999999999E-7</c:v>
                </c:pt>
                <c:pt idx="642">
                  <c:v>2.4159999999999999E-7</c:v>
                </c:pt>
                <c:pt idx="643">
                  <c:v>2.4159999999999999E-7</c:v>
                </c:pt>
                <c:pt idx="644">
                  <c:v>2.4159999999999999E-7</c:v>
                </c:pt>
                <c:pt idx="645">
                  <c:v>2.4159999999999999E-7</c:v>
                </c:pt>
                <c:pt idx="646">
                  <c:v>2.4159999999999999E-7</c:v>
                </c:pt>
                <c:pt idx="647">
                  <c:v>2.4159999999999999E-7</c:v>
                </c:pt>
                <c:pt idx="648">
                  <c:v>2.4159999999999999E-7</c:v>
                </c:pt>
                <c:pt idx="649">
                  <c:v>2.4159999999999999E-7</c:v>
                </c:pt>
                <c:pt idx="650">
                  <c:v>2.4159999999999999E-7</c:v>
                </c:pt>
                <c:pt idx="651">
                  <c:v>2.4159999999999999E-7</c:v>
                </c:pt>
                <c:pt idx="652">
                  <c:v>2.4159999999999999E-7</c:v>
                </c:pt>
                <c:pt idx="653">
                  <c:v>2.4159999999999999E-7</c:v>
                </c:pt>
                <c:pt idx="654">
                  <c:v>2.4159999999999999E-7</c:v>
                </c:pt>
                <c:pt idx="655">
                  <c:v>2.4159999999999999E-7</c:v>
                </c:pt>
                <c:pt idx="656">
                  <c:v>2.4159999999999999E-7</c:v>
                </c:pt>
                <c:pt idx="657">
                  <c:v>2.4159999999999999E-7</c:v>
                </c:pt>
                <c:pt idx="658">
                  <c:v>2.4159999999999999E-7</c:v>
                </c:pt>
                <c:pt idx="659">
                  <c:v>2.4159999999999999E-7</c:v>
                </c:pt>
                <c:pt idx="660">
                  <c:v>2.4159999999999999E-7</c:v>
                </c:pt>
                <c:pt idx="661">
                  <c:v>2.4159999999999999E-7</c:v>
                </c:pt>
                <c:pt idx="662">
                  <c:v>2.4159999999999999E-7</c:v>
                </c:pt>
                <c:pt idx="663">
                  <c:v>2.4159999999999999E-7</c:v>
                </c:pt>
                <c:pt idx="664">
                  <c:v>2.4159999999999999E-7</c:v>
                </c:pt>
                <c:pt idx="665">
                  <c:v>2.4159999999999999E-7</c:v>
                </c:pt>
                <c:pt idx="666">
                  <c:v>2.4159999999999999E-7</c:v>
                </c:pt>
                <c:pt idx="667">
                  <c:v>2.4159999999999999E-7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5A72-4F5F-95ED-0816190F4CBF}"/>
            </c:ext>
          </c:extLst>
        </c:ser>
        <c:ser>
          <c:idx val="2"/>
          <c:order val="2"/>
          <c:tx>
            <c:v>0.0002 m step</c:v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'0.0002 m step'!$F$3:$F$670</c:f>
              <c:numCache>
                <c:formatCode>0.00E+00</c:formatCode>
                <c:ptCount val="668"/>
                <c:pt idx="0">
                  <c:v>4.9450000000000003E-5</c:v>
                </c:pt>
                <c:pt idx="1">
                  <c:v>6.1290000000000004E-5</c:v>
                </c:pt>
                <c:pt idx="2">
                  <c:v>7.5740000000000003E-5</c:v>
                </c:pt>
                <c:pt idx="3">
                  <c:v>9.3289999999999996E-5</c:v>
                </c:pt>
                <c:pt idx="4">
                  <c:v>1.145E-4</c:v>
                </c:pt>
                <c:pt idx="5">
                  <c:v>1.3980000000000001E-4</c:v>
                </c:pt>
                <c:pt idx="6">
                  <c:v>1.6980000000000001E-4</c:v>
                </c:pt>
                <c:pt idx="7">
                  <c:v>2.051E-4</c:v>
                </c:pt>
                <c:pt idx="8">
                  <c:v>2.4610000000000002E-4</c:v>
                </c:pt>
                <c:pt idx="9">
                  <c:v>2.9349999999999998E-4</c:v>
                </c:pt>
                <c:pt idx="10">
                  <c:v>3.4769999999999999E-4</c:v>
                </c:pt>
                <c:pt idx="11">
                  <c:v>4.0929999999999997E-4</c:v>
                </c:pt>
                <c:pt idx="12">
                  <c:v>4.7839999999999997E-4</c:v>
                </c:pt>
                <c:pt idx="13">
                  <c:v>5.555E-4</c:v>
                </c:pt>
                <c:pt idx="14">
                  <c:v>6.4090000000000002E-4</c:v>
                </c:pt>
                <c:pt idx="15">
                  <c:v>7.3479999999999997E-4</c:v>
                </c:pt>
                <c:pt idx="16">
                  <c:v>8.3739999999999997E-4</c:v>
                </c:pt>
                <c:pt idx="17">
                  <c:v>9.4899999999999997E-4</c:v>
                </c:pt>
                <c:pt idx="18">
                  <c:v>1.07E-3</c:v>
                </c:pt>
                <c:pt idx="19">
                  <c:v>1.199E-3</c:v>
                </c:pt>
                <c:pt idx="20">
                  <c:v>1.3389999999999999E-3</c:v>
                </c:pt>
                <c:pt idx="21">
                  <c:v>1.487E-3</c:v>
                </c:pt>
                <c:pt idx="22">
                  <c:v>1.645E-3</c:v>
                </c:pt>
                <c:pt idx="23">
                  <c:v>1.8129999999999999E-3</c:v>
                </c:pt>
                <c:pt idx="24">
                  <c:v>1.99E-3</c:v>
                </c:pt>
                <c:pt idx="25">
                  <c:v>2.1770000000000001E-3</c:v>
                </c:pt>
                <c:pt idx="26">
                  <c:v>2.3739999999999998E-3</c:v>
                </c:pt>
                <c:pt idx="27">
                  <c:v>2.581E-3</c:v>
                </c:pt>
                <c:pt idx="28">
                  <c:v>2.7980000000000001E-3</c:v>
                </c:pt>
                <c:pt idx="29">
                  <c:v>3.0240000000000002E-3</c:v>
                </c:pt>
                <c:pt idx="30">
                  <c:v>3.2620000000000001E-3</c:v>
                </c:pt>
                <c:pt idx="31">
                  <c:v>3.509E-3</c:v>
                </c:pt>
                <c:pt idx="32">
                  <c:v>3.7669999999999999E-3</c:v>
                </c:pt>
                <c:pt idx="33">
                  <c:v>4.0350000000000004E-3</c:v>
                </c:pt>
                <c:pt idx="34">
                  <c:v>4.3140000000000001E-3</c:v>
                </c:pt>
                <c:pt idx="35">
                  <c:v>4.6030000000000003E-3</c:v>
                </c:pt>
                <c:pt idx="36">
                  <c:v>4.9040000000000004E-3</c:v>
                </c:pt>
                <c:pt idx="37">
                  <c:v>5.215E-3</c:v>
                </c:pt>
                <c:pt idx="38">
                  <c:v>5.5380000000000004E-3</c:v>
                </c:pt>
                <c:pt idx="39">
                  <c:v>5.8710000000000004E-3</c:v>
                </c:pt>
                <c:pt idx="40">
                  <c:v>6.2170000000000003E-3</c:v>
                </c:pt>
                <c:pt idx="41">
                  <c:v>6.5729999999999998E-3</c:v>
                </c:pt>
                <c:pt idx="42">
                  <c:v>6.9410000000000001E-3</c:v>
                </c:pt>
                <c:pt idx="43">
                  <c:v>7.3210000000000003E-3</c:v>
                </c:pt>
                <c:pt idx="44">
                  <c:v>7.7130000000000002E-3</c:v>
                </c:pt>
                <c:pt idx="45">
                  <c:v>8.1169999999999992E-3</c:v>
                </c:pt>
                <c:pt idx="46">
                  <c:v>8.5319999999999997E-3</c:v>
                </c:pt>
                <c:pt idx="47">
                  <c:v>8.9599999999999992E-3</c:v>
                </c:pt>
                <c:pt idx="48">
                  <c:v>9.4009999999999996E-3</c:v>
                </c:pt>
                <c:pt idx="49">
                  <c:v>9.8539999999999999E-3</c:v>
                </c:pt>
                <c:pt idx="50">
                  <c:v>1.0319999999999999E-2</c:v>
                </c:pt>
                <c:pt idx="51">
                  <c:v>1.0800000000000001E-2</c:v>
                </c:pt>
                <c:pt idx="52">
                  <c:v>1.129E-2</c:v>
                </c:pt>
                <c:pt idx="53">
                  <c:v>1.179E-2</c:v>
                </c:pt>
                <c:pt idx="54">
                  <c:v>1.231E-2</c:v>
                </c:pt>
                <c:pt idx="55">
                  <c:v>1.2840000000000001E-2</c:v>
                </c:pt>
                <c:pt idx="56">
                  <c:v>1.338E-2</c:v>
                </c:pt>
                <c:pt idx="57">
                  <c:v>1.393E-2</c:v>
                </c:pt>
                <c:pt idx="58">
                  <c:v>1.4500000000000001E-2</c:v>
                </c:pt>
                <c:pt idx="59">
                  <c:v>1.508E-2</c:v>
                </c:pt>
                <c:pt idx="60">
                  <c:v>1.567E-2</c:v>
                </c:pt>
                <c:pt idx="61">
                  <c:v>1.6279999999999999E-2</c:v>
                </c:pt>
                <c:pt idx="62">
                  <c:v>1.6899999999999998E-2</c:v>
                </c:pt>
                <c:pt idx="63">
                  <c:v>1.753E-2</c:v>
                </c:pt>
                <c:pt idx="64">
                  <c:v>1.8169999999999999E-2</c:v>
                </c:pt>
                <c:pt idx="65">
                  <c:v>1.883E-2</c:v>
                </c:pt>
                <c:pt idx="66">
                  <c:v>1.95E-2</c:v>
                </c:pt>
                <c:pt idx="67">
                  <c:v>2.018E-2</c:v>
                </c:pt>
                <c:pt idx="68">
                  <c:v>2.087E-2</c:v>
                </c:pt>
                <c:pt idx="69">
                  <c:v>2.1579999999999998E-2</c:v>
                </c:pt>
                <c:pt idx="70">
                  <c:v>2.23E-2</c:v>
                </c:pt>
                <c:pt idx="71">
                  <c:v>2.3029999999999998E-2</c:v>
                </c:pt>
                <c:pt idx="72">
                  <c:v>2.3769999999999999E-2</c:v>
                </c:pt>
                <c:pt idx="73">
                  <c:v>2.452E-2</c:v>
                </c:pt>
                <c:pt idx="74">
                  <c:v>2.528E-2</c:v>
                </c:pt>
                <c:pt idx="75">
                  <c:v>2.606E-2</c:v>
                </c:pt>
                <c:pt idx="76">
                  <c:v>2.6839999999999999E-2</c:v>
                </c:pt>
                <c:pt idx="77">
                  <c:v>2.7640000000000001E-2</c:v>
                </c:pt>
                <c:pt idx="78">
                  <c:v>2.845E-2</c:v>
                </c:pt>
                <c:pt idx="79">
                  <c:v>2.9270000000000001E-2</c:v>
                </c:pt>
                <c:pt idx="80">
                  <c:v>3.0089999999999999E-2</c:v>
                </c:pt>
                <c:pt idx="81">
                  <c:v>3.0929999999999999E-2</c:v>
                </c:pt>
                <c:pt idx="82">
                  <c:v>3.1780000000000003E-2</c:v>
                </c:pt>
                <c:pt idx="83">
                  <c:v>3.2629999999999999E-2</c:v>
                </c:pt>
                <c:pt idx="84">
                  <c:v>3.3500000000000002E-2</c:v>
                </c:pt>
                <c:pt idx="85">
                  <c:v>3.4380000000000001E-2</c:v>
                </c:pt>
                <c:pt idx="86">
                  <c:v>3.526E-2</c:v>
                </c:pt>
                <c:pt idx="87">
                  <c:v>3.6150000000000002E-2</c:v>
                </c:pt>
                <c:pt idx="88">
                  <c:v>3.705E-2</c:v>
                </c:pt>
                <c:pt idx="89">
                  <c:v>3.7960000000000001E-2</c:v>
                </c:pt>
                <c:pt idx="90">
                  <c:v>3.8879999999999998E-2</c:v>
                </c:pt>
                <c:pt idx="91">
                  <c:v>3.9809999999999998E-2</c:v>
                </c:pt>
                <c:pt idx="92">
                  <c:v>4.0739999999999998E-2</c:v>
                </c:pt>
                <c:pt idx="93">
                  <c:v>4.1680000000000002E-2</c:v>
                </c:pt>
                <c:pt idx="94">
                  <c:v>4.2630000000000001E-2</c:v>
                </c:pt>
                <c:pt idx="95">
                  <c:v>4.3589999999999997E-2</c:v>
                </c:pt>
                <c:pt idx="96">
                  <c:v>4.4549999999999999E-2</c:v>
                </c:pt>
                <c:pt idx="97">
                  <c:v>4.5519999999999998E-2</c:v>
                </c:pt>
                <c:pt idx="98">
                  <c:v>4.65E-2</c:v>
                </c:pt>
                <c:pt idx="99">
                  <c:v>4.7480000000000001E-2</c:v>
                </c:pt>
                <c:pt idx="100">
                  <c:v>4.8469999999999999E-2</c:v>
                </c:pt>
                <c:pt idx="101">
                  <c:v>4.947E-2</c:v>
                </c:pt>
                <c:pt idx="102">
                  <c:v>5.0470000000000001E-2</c:v>
                </c:pt>
                <c:pt idx="103">
                  <c:v>5.1479999999999998E-2</c:v>
                </c:pt>
                <c:pt idx="104">
                  <c:v>5.2490000000000002E-2</c:v>
                </c:pt>
                <c:pt idx="105">
                  <c:v>5.3510000000000002E-2</c:v>
                </c:pt>
                <c:pt idx="106">
                  <c:v>5.4539999999999998E-2</c:v>
                </c:pt>
                <c:pt idx="107">
                  <c:v>5.5570000000000001E-2</c:v>
                </c:pt>
                <c:pt idx="108">
                  <c:v>5.6610000000000001E-2</c:v>
                </c:pt>
                <c:pt idx="109">
                  <c:v>5.765E-2</c:v>
                </c:pt>
                <c:pt idx="110">
                  <c:v>5.8689999999999999E-2</c:v>
                </c:pt>
                <c:pt idx="111">
                  <c:v>5.9749999999999998E-2</c:v>
                </c:pt>
                <c:pt idx="112">
                  <c:v>6.08E-2</c:v>
                </c:pt>
                <c:pt idx="113">
                  <c:v>6.1870000000000001E-2</c:v>
                </c:pt>
                <c:pt idx="114">
                  <c:v>6.293E-2</c:v>
                </c:pt>
                <c:pt idx="115">
                  <c:v>6.4000000000000001E-2</c:v>
                </c:pt>
                <c:pt idx="116">
                  <c:v>6.5079999999999999E-2</c:v>
                </c:pt>
                <c:pt idx="117">
                  <c:v>6.6159999999999997E-2</c:v>
                </c:pt>
                <c:pt idx="118">
                  <c:v>6.7250000000000004E-2</c:v>
                </c:pt>
                <c:pt idx="119">
                  <c:v>6.8339999999999998E-2</c:v>
                </c:pt>
                <c:pt idx="120">
                  <c:v>6.9430000000000006E-2</c:v>
                </c:pt>
                <c:pt idx="121">
                  <c:v>7.0529999999999995E-2</c:v>
                </c:pt>
                <c:pt idx="122">
                  <c:v>7.1629999999999999E-2</c:v>
                </c:pt>
                <c:pt idx="123">
                  <c:v>7.2739999999999999E-2</c:v>
                </c:pt>
                <c:pt idx="124">
                  <c:v>7.3849999999999999E-2</c:v>
                </c:pt>
                <c:pt idx="125">
                  <c:v>7.4959999999999999E-2</c:v>
                </c:pt>
                <c:pt idx="126">
                  <c:v>7.6079999999999995E-2</c:v>
                </c:pt>
                <c:pt idx="127">
                  <c:v>7.7200000000000005E-2</c:v>
                </c:pt>
                <c:pt idx="128">
                  <c:v>7.8320000000000001E-2</c:v>
                </c:pt>
                <c:pt idx="129">
                  <c:v>7.9450000000000007E-2</c:v>
                </c:pt>
                <c:pt idx="130">
                  <c:v>8.0579999999999999E-2</c:v>
                </c:pt>
                <c:pt idx="131">
                  <c:v>8.1720000000000001E-2</c:v>
                </c:pt>
                <c:pt idx="132">
                  <c:v>8.2849999999999993E-2</c:v>
                </c:pt>
                <c:pt idx="133">
                  <c:v>8.3989999999999995E-2</c:v>
                </c:pt>
                <c:pt idx="134">
                  <c:v>8.5129999999999997E-2</c:v>
                </c:pt>
                <c:pt idx="135">
                  <c:v>8.6279999999999996E-2</c:v>
                </c:pt>
                <c:pt idx="136">
                  <c:v>8.7429999999999994E-2</c:v>
                </c:pt>
                <c:pt idx="137">
                  <c:v>8.8569999999999996E-2</c:v>
                </c:pt>
                <c:pt idx="138">
                  <c:v>8.9719999999999994E-2</c:v>
                </c:pt>
                <c:pt idx="139">
                  <c:v>9.0880000000000002E-2</c:v>
                </c:pt>
                <c:pt idx="140">
                  <c:v>9.2030000000000001E-2</c:v>
                </c:pt>
                <c:pt idx="141">
                  <c:v>9.3189999999999995E-2</c:v>
                </c:pt>
                <c:pt idx="142">
                  <c:v>9.4339999999999993E-2</c:v>
                </c:pt>
                <c:pt idx="143">
                  <c:v>9.5500000000000002E-2</c:v>
                </c:pt>
                <c:pt idx="144">
                  <c:v>9.6659999999999996E-2</c:v>
                </c:pt>
                <c:pt idx="145">
                  <c:v>9.7820000000000004E-2</c:v>
                </c:pt>
                <c:pt idx="146">
                  <c:v>9.8979999999999999E-2</c:v>
                </c:pt>
                <c:pt idx="147">
                  <c:v>0.10009999999999999</c:v>
                </c:pt>
                <c:pt idx="148">
                  <c:v>0.1013</c:v>
                </c:pt>
                <c:pt idx="149">
                  <c:v>0.10249999999999999</c:v>
                </c:pt>
                <c:pt idx="150">
                  <c:v>0.1036</c:v>
                </c:pt>
                <c:pt idx="151">
                  <c:v>0.1048</c:v>
                </c:pt>
                <c:pt idx="152">
                  <c:v>0.10589999999999999</c:v>
                </c:pt>
                <c:pt idx="153">
                  <c:v>0.1071</c:v>
                </c:pt>
                <c:pt idx="154">
                  <c:v>0.10829999999999999</c:v>
                </c:pt>
                <c:pt idx="155">
                  <c:v>0.1094</c:v>
                </c:pt>
                <c:pt idx="156">
                  <c:v>0.1106</c:v>
                </c:pt>
                <c:pt idx="157">
                  <c:v>0.1118</c:v>
                </c:pt>
                <c:pt idx="158">
                  <c:v>0.1129</c:v>
                </c:pt>
                <c:pt idx="159">
                  <c:v>0.11409999999999999</c:v>
                </c:pt>
                <c:pt idx="160">
                  <c:v>0.1152</c:v>
                </c:pt>
                <c:pt idx="161">
                  <c:v>0.1164</c:v>
                </c:pt>
                <c:pt idx="162">
                  <c:v>0.1176</c:v>
                </c:pt>
                <c:pt idx="163">
                  <c:v>0.1187</c:v>
                </c:pt>
                <c:pt idx="164">
                  <c:v>0.11990000000000001</c:v>
                </c:pt>
                <c:pt idx="165">
                  <c:v>0.1211</c:v>
                </c:pt>
                <c:pt idx="166">
                  <c:v>0.1222</c:v>
                </c:pt>
                <c:pt idx="167">
                  <c:v>0.1234</c:v>
                </c:pt>
                <c:pt idx="168">
                  <c:v>0.1245</c:v>
                </c:pt>
                <c:pt idx="169">
                  <c:v>0.12570000000000001</c:v>
                </c:pt>
                <c:pt idx="170">
                  <c:v>0.12690000000000001</c:v>
                </c:pt>
                <c:pt idx="171">
                  <c:v>0.128</c:v>
                </c:pt>
                <c:pt idx="172">
                  <c:v>0.12920000000000001</c:v>
                </c:pt>
                <c:pt idx="173">
                  <c:v>0.13039999999999999</c:v>
                </c:pt>
                <c:pt idx="174">
                  <c:v>0.13150000000000001</c:v>
                </c:pt>
                <c:pt idx="175">
                  <c:v>0.13270000000000001</c:v>
                </c:pt>
                <c:pt idx="176">
                  <c:v>0.1338</c:v>
                </c:pt>
                <c:pt idx="177">
                  <c:v>0.13500000000000001</c:v>
                </c:pt>
                <c:pt idx="178">
                  <c:v>0.13619999999999999</c:v>
                </c:pt>
                <c:pt idx="179">
                  <c:v>0.13730000000000001</c:v>
                </c:pt>
                <c:pt idx="180">
                  <c:v>0.13850000000000001</c:v>
                </c:pt>
                <c:pt idx="181">
                  <c:v>0.13969999999999999</c:v>
                </c:pt>
                <c:pt idx="182">
                  <c:v>0.14080000000000001</c:v>
                </c:pt>
                <c:pt idx="183">
                  <c:v>0.14199999999999999</c:v>
                </c:pt>
                <c:pt idx="184">
                  <c:v>0.14319999999999999</c:v>
                </c:pt>
                <c:pt idx="185">
                  <c:v>0.14430000000000001</c:v>
                </c:pt>
                <c:pt idx="186">
                  <c:v>0.14549999999999999</c:v>
                </c:pt>
                <c:pt idx="187">
                  <c:v>0.14660000000000001</c:v>
                </c:pt>
                <c:pt idx="188">
                  <c:v>0.14779999999999999</c:v>
                </c:pt>
                <c:pt idx="189">
                  <c:v>0.14899999999999999</c:v>
                </c:pt>
                <c:pt idx="190">
                  <c:v>0.15010000000000001</c:v>
                </c:pt>
                <c:pt idx="191">
                  <c:v>0.15129999999999999</c:v>
                </c:pt>
                <c:pt idx="192">
                  <c:v>0.1525</c:v>
                </c:pt>
                <c:pt idx="193">
                  <c:v>0.15359999999999999</c:v>
                </c:pt>
                <c:pt idx="194">
                  <c:v>0.15479999999999999</c:v>
                </c:pt>
                <c:pt idx="195">
                  <c:v>0.15590000000000001</c:v>
                </c:pt>
                <c:pt idx="196">
                  <c:v>0.15709999999999999</c:v>
                </c:pt>
                <c:pt idx="197">
                  <c:v>0.1583</c:v>
                </c:pt>
                <c:pt idx="198">
                  <c:v>0.15939999999999999</c:v>
                </c:pt>
                <c:pt idx="199">
                  <c:v>0.16059999999999999</c:v>
                </c:pt>
                <c:pt idx="200">
                  <c:v>0.1618</c:v>
                </c:pt>
                <c:pt idx="201">
                  <c:v>0.16289999999999999</c:v>
                </c:pt>
                <c:pt idx="202">
                  <c:v>0.1641</c:v>
                </c:pt>
                <c:pt idx="203">
                  <c:v>0.1653</c:v>
                </c:pt>
                <c:pt idx="204">
                  <c:v>0.16639999999999999</c:v>
                </c:pt>
                <c:pt idx="205">
                  <c:v>0.1676</c:v>
                </c:pt>
                <c:pt idx="206">
                  <c:v>0.16869999999999999</c:v>
                </c:pt>
                <c:pt idx="207">
                  <c:v>0.1699</c:v>
                </c:pt>
                <c:pt idx="208">
                  <c:v>0.1711</c:v>
                </c:pt>
                <c:pt idx="209">
                  <c:v>0.17219999999999999</c:v>
                </c:pt>
                <c:pt idx="210">
                  <c:v>0.1734</c:v>
                </c:pt>
                <c:pt idx="211">
                  <c:v>0.17460000000000001</c:v>
                </c:pt>
                <c:pt idx="212">
                  <c:v>0.1757</c:v>
                </c:pt>
                <c:pt idx="213">
                  <c:v>0.1769</c:v>
                </c:pt>
                <c:pt idx="214">
                  <c:v>0.17799999999999999</c:v>
                </c:pt>
                <c:pt idx="215">
                  <c:v>0.1792</c:v>
                </c:pt>
                <c:pt idx="216">
                  <c:v>0.1804</c:v>
                </c:pt>
                <c:pt idx="217">
                  <c:v>0.18149999999999999</c:v>
                </c:pt>
                <c:pt idx="218">
                  <c:v>0.1827</c:v>
                </c:pt>
                <c:pt idx="219">
                  <c:v>0.18390000000000001</c:v>
                </c:pt>
                <c:pt idx="220">
                  <c:v>0.185</c:v>
                </c:pt>
                <c:pt idx="221">
                  <c:v>0.1862</c:v>
                </c:pt>
                <c:pt idx="222">
                  <c:v>0.18740000000000001</c:v>
                </c:pt>
                <c:pt idx="223">
                  <c:v>0.1885</c:v>
                </c:pt>
                <c:pt idx="224">
                  <c:v>0.18970000000000001</c:v>
                </c:pt>
                <c:pt idx="225">
                  <c:v>0.1908</c:v>
                </c:pt>
                <c:pt idx="226">
                  <c:v>0.192</c:v>
                </c:pt>
                <c:pt idx="227">
                  <c:v>0.19320000000000001</c:v>
                </c:pt>
                <c:pt idx="228">
                  <c:v>0.1943</c:v>
                </c:pt>
                <c:pt idx="229">
                  <c:v>0.19550000000000001</c:v>
                </c:pt>
                <c:pt idx="230">
                  <c:v>0.19670000000000001</c:v>
                </c:pt>
                <c:pt idx="231">
                  <c:v>0.1978</c:v>
                </c:pt>
                <c:pt idx="232">
                  <c:v>0.19900000000000001</c:v>
                </c:pt>
                <c:pt idx="233">
                  <c:v>0.2001</c:v>
                </c:pt>
                <c:pt idx="234">
                  <c:v>0.20130000000000001</c:v>
                </c:pt>
                <c:pt idx="235">
                  <c:v>0.20250000000000001</c:v>
                </c:pt>
                <c:pt idx="236">
                  <c:v>0.2036</c:v>
                </c:pt>
                <c:pt idx="237">
                  <c:v>0.20480000000000001</c:v>
                </c:pt>
                <c:pt idx="238">
                  <c:v>0.20599999999999999</c:v>
                </c:pt>
                <c:pt idx="239">
                  <c:v>0.20710000000000001</c:v>
                </c:pt>
                <c:pt idx="240">
                  <c:v>0.20830000000000001</c:v>
                </c:pt>
                <c:pt idx="241">
                  <c:v>0.2094</c:v>
                </c:pt>
                <c:pt idx="242">
                  <c:v>0.21060000000000001</c:v>
                </c:pt>
                <c:pt idx="243">
                  <c:v>0.21179999999999999</c:v>
                </c:pt>
                <c:pt idx="244">
                  <c:v>0.21290000000000001</c:v>
                </c:pt>
                <c:pt idx="245">
                  <c:v>0.21410000000000001</c:v>
                </c:pt>
                <c:pt idx="246">
                  <c:v>0.21529999999999999</c:v>
                </c:pt>
                <c:pt idx="247">
                  <c:v>0.21640000000000001</c:v>
                </c:pt>
                <c:pt idx="248">
                  <c:v>0.21759999999999999</c:v>
                </c:pt>
                <c:pt idx="249">
                  <c:v>0.21879999999999999</c:v>
                </c:pt>
                <c:pt idx="250">
                  <c:v>0.21990000000000001</c:v>
                </c:pt>
                <c:pt idx="251">
                  <c:v>0.22109999999999999</c:v>
                </c:pt>
                <c:pt idx="252">
                  <c:v>0.22220000000000001</c:v>
                </c:pt>
                <c:pt idx="253">
                  <c:v>0.22339999999999999</c:v>
                </c:pt>
                <c:pt idx="254">
                  <c:v>0.22459999999999999</c:v>
                </c:pt>
                <c:pt idx="255">
                  <c:v>0.22570000000000001</c:v>
                </c:pt>
                <c:pt idx="256">
                  <c:v>0.22689999999999999</c:v>
                </c:pt>
                <c:pt idx="257">
                  <c:v>0.2281</c:v>
                </c:pt>
                <c:pt idx="258">
                  <c:v>0.22919999999999999</c:v>
                </c:pt>
                <c:pt idx="259">
                  <c:v>0.23039999999999999</c:v>
                </c:pt>
                <c:pt idx="260">
                  <c:v>0.23150000000000001</c:v>
                </c:pt>
                <c:pt idx="261">
                  <c:v>0.23269999999999999</c:v>
                </c:pt>
                <c:pt idx="262">
                  <c:v>0.2339</c:v>
                </c:pt>
                <c:pt idx="263">
                  <c:v>0.23499999999999999</c:v>
                </c:pt>
                <c:pt idx="264">
                  <c:v>0.23619999999999999</c:v>
                </c:pt>
                <c:pt idx="265">
                  <c:v>0.2374</c:v>
                </c:pt>
                <c:pt idx="266">
                  <c:v>0.23849999999999999</c:v>
                </c:pt>
                <c:pt idx="267">
                  <c:v>0.2397</c:v>
                </c:pt>
                <c:pt idx="268">
                  <c:v>0.2409</c:v>
                </c:pt>
                <c:pt idx="269">
                  <c:v>0.24199999999999999</c:v>
                </c:pt>
                <c:pt idx="270">
                  <c:v>0.2432</c:v>
                </c:pt>
                <c:pt idx="271">
                  <c:v>0.24429999999999999</c:v>
                </c:pt>
                <c:pt idx="272">
                  <c:v>0.2455</c:v>
                </c:pt>
                <c:pt idx="273">
                  <c:v>0.2467</c:v>
                </c:pt>
                <c:pt idx="274">
                  <c:v>0.24779999999999999</c:v>
                </c:pt>
                <c:pt idx="275">
                  <c:v>0.249</c:v>
                </c:pt>
                <c:pt idx="276">
                  <c:v>0.25019999999999998</c:v>
                </c:pt>
                <c:pt idx="277">
                  <c:v>0.25130000000000002</c:v>
                </c:pt>
                <c:pt idx="278">
                  <c:v>0.2525</c:v>
                </c:pt>
                <c:pt idx="279">
                  <c:v>0.25359999999999999</c:v>
                </c:pt>
                <c:pt idx="280">
                  <c:v>0.25480000000000003</c:v>
                </c:pt>
                <c:pt idx="281">
                  <c:v>0.25600000000000001</c:v>
                </c:pt>
                <c:pt idx="282">
                  <c:v>0.2571</c:v>
                </c:pt>
                <c:pt idx="283">
                  <c:v>0.25829999999999997</c:v>
                </c:pt>
                <c:pt idx="284">
                  <c:v>0.25950000000000001</c:v>
                </c:pt>
                <c:pt idx="285">
                  <c:v>0.2606</c:v>
                </c:pt>
                <c:pt idx="286">
                  <c:v>0.26179999999999998</c:v>
                </c:pt>
                <c:pt idx="287">
                  <c:v>0.26300000000000001</c:v>
                </c:pt>
                <c:pt idx="288">
                  <c:v>0.2641</c:v>
                </c:pt>
                <c:pt idx="289">
                  <c:v>0.26529999999999998</c:v>
                </c:pt>
                <c:pt idx="290">
                  <c:v>0.26640000000000003</c:v>
                </c:pt>
                <c:pt idx="291">
                  <c:v>0.2676</c:v>
                </c:pt>
                <c:pt idx="292">
                  <c:v>0.26879999999999998</c:v>
                </c:pt>
                <c:pt idx="293">
                  <c:v>0.26989999999999997</c:v>
                </c:pt>
                <c:pt idx="294">
                  <c:v>0.27110000000000001</c:v>
                </c:pt>
                <c:pt idx="295">
                  <c:v>0.27229999999999999</c:v>
                </c:pt>
                <c:pt idx="296">
                  <c:v>0.27339999999999998</c:v>
                </c:pt>
                <c:pt idx="297">
                  <c:v>0.27460000000000001</c:v>
                </c:pt>
                <c:pt idx="298">
                  <c:v>0.2757</c:v>
                </c:pt>
                <c:pt idx="299">
                  <c:v>0.27689999999999998</c:v>
                </c:pt>
                <c:pt idx="300">
                  <c:v>0.27810000000000001</c:v>
                </c:pt>
                <c:pt idx="301">
                  <c:v>0.2792</c:v>
                </c:pt>
                <c:pt idx="302">
                  <c:v>0.28039999999999998</c:v>
                </c:pt>
                <c:pt idx="303">
                  <c:v>0.28160000000000002</c:v>
                </c:pt>
                <c:pt idx="304">
                  <c:v>0.28270000000000001</c:v>
                </c:pt>
                <c:pt idx="305">
                  <c:v>0.28389999999999999</c:v>
                </c:pt>
                <c:pt idx="306">
                  <c:v>0.28499999999999998</c:v>
                </c:pt>
                <c:pt idx="307">
                  <c:v>0.28620000000000001</c:v>
                </c:pt>
                <c:pt idx="308">
                  <c:v>0.28739999999999999</c:v>
                </c:pt>
                <c:pt idx="309">
                  <c:v>0.28849999999999998</c:v>
                </c:pt>
                <c:pt idx="310">
                  <c:v>0.28970000000000001</c:v>
                </c:pt>
                <c:pt idx="311">
                  <c:v>0.29089999999999999</c:v>
                </c:pt>
                <c:pt idx="312">
                  <c:v>0.29199999999999998</c:v>
                </c:pt>
                <c:pt idx="313">
                  <c:v>0.29320000000000002</c:v>
                </c:pt>
                <c:pt idx="314">
                  <c:v>0.2944</c:v>
                </c:pt>
                <c:pt idx="315">
                  <c:v>0.29549999999999998</c:v>
                </c:pt>
                <c:pt idx="316">
                  <c:v>0.29670000000000002</c:v>
                </c:pt>
                <c:pt idx="317">
                  <c:v>0.29780000000000001</c:v>
                </c:pt>
                <c:pt idx="318">
                  <c:v>0.29899999999999999</c:v>
                </c:pt>
                <c:pt idx="319">
                  <c:v>0.30020000000000002</c:v>
                </c:pt>
                <c:pt idx="320">
                  <c:v>0.30130000000000001</c:v>
                </c:pt>
                <c:pt idx="321">
                  <c:v>0.30249999999999999</c:v>
                </c:pt>
                <c:pt idx="322">
                  <c:v>0.30370000000000003</c:v>
                </c:pt>
                <c:pt idx="323">
                  <c:v>0.30480000000000002</c:v>
                </c:pt>
                <c:pt idx="324">
                  <c:v>0.30599999999999999</c:v>
                </c:pt>
                <c:pt idx="325">
                  <c:v>0.30709999999999998</c:v>
                </c:pt>
                <c:pt idx="326">
                  <c:v>0.30830000000000002</c:v>
                </c:pt>
                <c:pt idx="327">
                  <c:v>0.3095</c:v>
                </c:pt>
                <c:pt idx="328">
                  <c:v>0.31059999999999999</c:v>
                </c:pt>
                <c:pt idx="329">
                  <c:v>0.31180000000000002</c:v>
                </c:pt>
                <c:pt idx="330">
                  <c:v>0.313</c:v>
                </c:pt>
                <c:pt idx="331">
                  <c:v>0.31409999999999999</c:v>
                </c:pt>
                <c:pt idx="332">
                  <c:v>0.31530000000000002</c:v>
                </c:pt>
                <c:pt idx="333">
                  <c:v>0.3165</c:v>
                </c:pt>
                <c:pt idx="334">
                  <c:v>0.31759999999999999</c:v>
                </c:pt>
                <c:pt idx="335">
                  <c:v>0.31879999999999997</c:v>
                </c:pt>
                <c:pt idx="336">
                  <c:v>0.31990000000000002</c:v>
                </c:pt>
                <c:pt idx="337">
                  <c:v>0.3211</c:v>
                </c:pt>
                <c:pt idx="338">
                  <c:v>0.32229999999999998</c:v>
                </c:pt>
                <c:pt idx="339">
                  <c:v>0.32340000000000002</c:v>
                </c:pt>
                <c:pt idx="340">
                  <c:v>0.3246</c:v>
                </c:pt>
                <c:pt idx="341">
                  <c:v>0.32579999999999998</c:v>
                </c:pt>
                <c:pt idx="342">
                  <c:v>0.32690000000000002</c:v>
                </c:pt>
                <c:pt idx="343">
                  <c:v>0.3281</c:v>
                </c:pt>
                <c:pt idx="344">
                  <c:v>0.32919999999999999</c:v>
                </c:pt>
                <c:pt idx="345">
                  <c:v>0.33040000000000003</c:v>
                </c:pt>
                <c:pt idx="346">
                  <c:v>0.33160000000000001</c:v>
                </c:pt>
                <c:pt idx="347">
                  <c:v>0.3327</c:v>
                </c:pt>
                <c:pt idx="348">
                  <c:v>0.33389999999999997</c:v>
                </c:pt>
                <c:pt idx="349">
                  <c:v>0.33510000000000001</c:v>
                </c:pt>
                <c:pt idx="350">
                  <c:v>0.3362</c:v>
                </c:pt>
                <c:pt idx="351">
                  <c:v>0.33739999999999998</c:v>
                </c:pt>
                <c:pt idx="352">
                  <c:v>0.33860000000000001</c:v>
                </c:pt>
                <c:pt idx="353">
                  <c:v>0.3397</c:v>
                </c:pt>
                <c:pt idx="354">
                  <c:v>0.34089999999999998</c:v>
                </c:pt>
                <c:pt idx="355">
                  <c:v>0.34200000000000003</c:v>
                </c:pt>
                <c:pt idx="356">
                  <c:v>0.34320000000000001</c:v>
                </c:pt>
                <c:pt idx="357">
                  <c:v>0.34439999999999998</c:v>
                </c:pt>
                <c:pt idx="358">
                  <c:v>0.34549999999999997</c:v>
                </c:pt>
                <c:pt idx="359">
                  <c:v>0.34670000000000001</c:v>
                </c:pt>
                <c:pt idx="360">
                  <c:v>0.34789999999999999</c:v>
                </c:pt>
                <c:pt idx="361">
                  <c:v>0.34899999999999998</c:v>
                </c:pt>
                <c:pt idx="362">
                  <c:v>0.35020000000000001</c:v>
                </c:pt>
                <c:pt idx="363">
                  <c:v>0.3513</c:v>
                </c:pt>
                <c:pt idx="364">
                  <c:v>0.35249999999999998</c:v>
                </c:pt>
                <c:pt idx="365">
                  <c:v>0.35370000000000001</c:v>
                </c:pt>
                <c:pt idx="366">
                  <c:v>0.3548</c:v>
                </c:pt>
                <c:pt idx="367">
                  <c:v>0.35599999999999998</c:v>
                </c:pt>
                <c:pt idx="368">
                  <c:v>0.35720000000000002</c:v>
                </c:pt>
                <c:pt idx="369">
                  <c:v>0.35830000000000001</c:v>
                </c:pt>
                <c:pt idx="370">
                  <c:v>0.35949999999999999</c:v>
                </c:pt>
                <c:pt idx="371">
                  <c:v>0.36059999999999998</c:v>
                </c:pt>
                <c:pt idx="372">
                  <c:v>0.36180000000000001</c:v>
                </c:pt>
                <c:pt idx="373">
                  <c:v>0.36299999999999999</c:v>
                </c:pt>
                <c:pt idx="374">
                  <c:v>0.36409999999999998</c:v>
                </c:pt>
                <c:pt idx="375">
                  <c:v>0.36530000000000001</c:v>
                </c:pt>
                <c:pt idx="376">
                  <c:v>0.36649999999999999</c:v>
                </c:pt>
                <c:pt idx="377">
                  <c:v>0.36759999999999998</c:v>
                </c:pt>
                <c:pt idx="378">
                  <c:v>0.36880000000000002</c:v>
                </c:pt>
                <c:pt idx="379">
                  <c:v>0.37</c:v>
                </c:pt>
                <c:pt idx="380">
                  <c:v>0.37109999999999999</c:v>
                </c:pt>
                <c:pt idx="381">
                  <c:v>0.37230000000000002</c:v>
                </c:pt>
                <c:pt idx="382">
                  <c:v>0.37340000000000001</c:v>
                </c:pt>
                <c:pt idx="383">
                  <c:v>0.37459999999999999</c:v>
                </c:pt>
                <c:pt idx="384">
                  <c:v>0.37580000000000002</c:v>
                </c:pt>
                <c:pt idx="385">
                  <c:v>0.37690000000000001</c:v>
                </c:pt>
                <c:pt idx="386">
                  <c:v>0.37809999999999999</c:v>
                </c:pt>
                <c:pt idx="387">
                  <c:v>0.37930000000000003</c:v>
                </c:pt>
                <c:pt idx="388">
                  <c:v>0.38040000000000002</c:v>
                </c:pt>
                <c:pt idx="389">
                  <c:v>0.38159999999999999</c:v>
                </c:pt>
                <c:pt idx="390">
                  <c:v>0.38269999999999998</c:v>
                </c:pt>
                <c:pt idx="391">
                  <c:v>0.38390000000000002</c:v>
                </c:pt>
                <c:pt idx="392">
                  <c:v>0.3851</c:v>
                </c:pt>
                <c:pt idx="393">
                  <c:v>0.38619999999999999</c:v>
                </c:pt>
                <c:pt idx="394">
                  <c:v>0.38740000000000002</c:v>
                </c:pt>
                <c:pt idx="395">
                  <c:v>0.3886</c:v>
                </c:pt>
                <c:pt idx="396">
                  <c:v>0.38969999999999999</c:v>
                </c:pt>
                <c:pt idx="397">
                  <c:v>0.39090000000000003</c:v>
                </c:pt>
                <c:pt idx="398">
                  <c:v>0.3921</c:v>
                </c:pt>
                <c:pt idx="399">
                  <c:v>0.39319999999999999</c:v>
                </c:pt>
                <c:pt idx="400">
                  <c:v>0.39439999999999997</c:v>
                </c:pt>
                <c:pt idx="401">
                  <c:v>0.39550000000000002</c:v>
                </c:pt>
                <c:pt idx="402">
                  <c:v>0.3967</c:v>
                </c:pt>
                <c:pt idx="403">
                  <c:v>0.39789999999999998</c:v>
                </c:pt>
                <c:pt idx="404">
                  <c:v>0.39900000000000002</c:v>
                </c:pt>
                <c:pt idx="405">
                  <c:v>0.4002</c:v>
                </c:pt>
                <c:pt idx="406">
                  <c:v>0.40139999999999998</c:v>
                </c:pt>
                <c:pt idx="407">
                  <c:v>0.40250000000000002</c:v>
                </c:pt>
                <c:pt idx="408">
                  <c:v>0.4037</c:v>
                </c:pt>
                <c:pt idx="409">
                  <c:v>0.40479999999999999</c:v>
                </c:pt>
                <c:pt idx="410">
                  <c:v>0.40600000000000003</c:v>
                </c:pt>
                <c:pt idx="411">
                  <c:v>0.40720000000000001</c:v>
                </c:pt>
                <c:pt idx="412">
                  <c:v>0.4083</c:v>
                </c:pt>
                <c:pt idx="413">
                  <c:v>0.40949999999999998</c:v>
                </c:pt>
                <c:pt idx="414">
                  <c:v>0.41070000000000001</c:v>
                </c:pt>
                <c:pt idx="415">
                  <c:v>0.4118</c:v>
                </c:pt>
                <c:pt idx="416">
                  <c:v>0.41299999999999998</c:v>
                </c:pt>
                <c:pt idx="417">
                  <c:v>0.41420000000000001</c:v>
                </c:pt>
                <c:pt idx="418">
                  <c:v>0.4153</c:v>
                </c:pt>
                <c:pt idx="419">
                  <c:v>0.41649999999999998</c:v>
                </c:pt>
                <c:pt idx="420">
                  <c:v>0.41760000000000003</c:v>
                </c:pt>
                <c:pt idx="421">
                  <c:v>0.41880000000000001</c:v>
                </c:pt>
                <c:pt idx="422">
                  <c:v>0.42</c:v>
                </c:pt>
                <c:pt idx="423">
                  <c:v>0.42109999999999997</c:v>
                </c:pt>
                <c:pt idx="424">
                  <c:v>0.42230000000000001</c:v>
                </c:pt>
                <c:pt idx="425">
                  <c:v>0.42349999999999999</c:v>
                </c:pt>
                <c:pt idx="426">
                  <c:v>0.42459999999999998</c:v>
                </c:pt>
                <c:pt idx="427">
                  <c:v>0.42580000000000001</c:v>
                </c:pt>
                <c:pt idx="428">
                  <c:v>0.4269</c:v>
                </c:pt>
                <c:pt idx="429">
                  <c:v>0.42809999999999998</c:v>
                </c:pt>
                <c:pt idx="430">
                  <c:v>0.42930000000000001</c:v>
                </c:pt>
                <c:pt idx="431">
                  <c:v>0.4304</c:v>
                </c:pt>
                <c:pt idx="432">
                  <c:v>0.43159999999999998</c:v>
                </c:pt>
                <c:pt idx="433">
                  <c:v>0.43280000000000002</c:v>
                </c:pt>
                <c:pt idx="434">
                  <c:v>0.43390000000000001</c:v>
                </c:pt>
                <c:pt idx="435">
                  <c:v>0.43509999999999999</c:v>
                </c:pt>
                <c:pt idx="436">
                  <c:v>0.43619999999999998</c:v>
                </c:pt>
                <c:pt idx="437">
                  <c:v>0.43740000000000001</c:v>
                </c:pt>
                <c:pt idx="438">
                  <c:v>0.43859999999999999</c:v>
                </c:pt>
                <c:pt idx="439">
                  <c:v>0.43969999999999998</c:v>
                </c:pt>
                <c:pt idx="440">
                  <c:v>0.44090000000000001</c:v>
                </c:pt>
                <c:pt idx="441">
                  <c:v>0.44209999999999999</c:v>
                </c:pt>
                <c:pt idx="442">
                  <c:v>0.44319999999999998</c:v>
                </c:pt>
                <c:pt idx="443">
                  <c:v>0.44440000000000002</c:v>
                </c:pt>
                <c:pt idx="444">
                  <c:v>0.4456</c:v>
                </c:pt>
                <c:pt idx="445">
                  <c:v>0.44669999999999999</c:v>
                </c:pt>
                <c:pt idx="446">
                  <c:v>0.44790000000000002</c:v>
                </c:pt>
                <c:pt idx="447">
                  <c:v>0.44900000000000001</c:v>
                </c:pt>
                <c:pt idx="448">
                  <c:v>0.45019999999999999</c:v>
                </c:pt>
                <c:pt idx="449">
                  <c:v>0.45140000000000002</c:v>
                </c:pt>
                <c:pt idx="450">
                  <c:v>0.45250000000000001</c:v>
                </c:pt>
                <c:pt idx="451">
                  <c:v>0.45369999999999999</c:v>
                </c:pt>
                <c:pt idx="452">
                  <c:v>0.45490000000000003</c:v>
                </c:pt>
                <c:pt idx="453">
                  <c:v>0.45600000000000002</c:v>
                </c:pt>
                <c:pt idx="454">
                  <c:v>0.4572</c:v>
                </c:pt>
                <c:pt idx="455">
                  <c:v>0.45829999999999999</c:v>
                </c:pt>
                <c:pt idx="456">
                  <c:v>0.45950000000000002</c:v>
                </c:pt>
                <c:pt idx="457">
                  <c:v>0.4607</c:v>
                </c:pt>
                <c:pt idx="458">
                  <c:v>0.46179999999999999</c:v>
                </c:pt>
                <c:pt idx="459">
                  <c:v>0.46300000000000002</c:v>
                </c:pt>
                <c:pt idx="460">
                  <c:v>0.4642</c:v>
                </c:pt>
                <c:pt idx="461">
                  <c:v>0.46529999999999999</c:v>
                </c:pt>
                <c:pt idx="462">
                  <c:v>0.46650000000000003</c:v>
                </c:pt>
                <c:pt idx="463">
                  <c:v>0.4677</c:v>
                </c:pt>
                <c:pt idx="464">
                  <c:v>0.46879999999999999</c:v>
                </c:pt>
                <c:pt idx="465">
                  <c:v>0.47</c:v>
                </c:pt>
                <c:pt idx="466">
                  <c:v>0.47110000000000002</c:v>
                </c:pt>
                <c:pt idx="467">
                  <c:v>0.4723</c:v>
                </c:pt>
                <c:pt idx="468">
                  <c:v>0.47349999999999998</c:v>
                </c:pt>
                <c:pt idx="469">
                  <c:v>0.47460000000000002</c:v>
                </c:pt>
                <c:pt idx="470">
                  <c:v>0.4758</c:v>
                </c:pt>
                <c:pt idx="471">
                  <c:v>0.47699999999999998</c:v>
                </c:pt>
                <c:pt idx="472">
                  <c:v>0.47810000000000002</c:v>
                </c:pt>
                <c:pt idx="473">
                  <c:v>0.4793</c:v>
                </c:pt>
                <c:pt idx="474">
                  <c:v>0.48039999999999999</c:v>
                </c:pt>
                <c:pt idx="475">
                  <c:v>0.48159999999999997</c:v>
                </c:pt>
                <c:pt idx="476">
                  <c:v>0.48280000000000001</c:v>
                </c:pt>
                <c:pt idx="477">
                  <c:v>0.4839</c:v>
                </c:pt>
                <c:pt idx="478">
                  <c:v>0.48509999999999998</c:v>
                </c:pt>
                <c:pt idx="479">
                  <c:v>0.48630000000000001</c:v>
                </c:pt>
                <c:pt idx="480">
                  <c:v>0.4874</c:v>
                </c:pt>
                <c:pt idx="481">
                  <c:v>0.48859999999999998</c:v>
                </c:pt>
                <c:pt idx="482">
                  <c:v>0.48980000000000001</c:v>
                </c:pt>
                <c:pt idx="483">
                  <c:v>0.4909</c:v>
                </c:pt>
                <c:pt idx="484">
                  <c:v>0.49209999999999998</c:v>
                </c:pt>
                <c:pt idx="485">
                  <c:v>0.49320000000000003</c:v>
                </c:pt>
                <c:pt idx="486">
                  <c:v>0.49440000000000001</c:v>
                </c:pt>
                <c:pt idx="487">
                  <c:v>0.49559999999999998</c:v>
                </c:pt>
                <c:pt idx="488">
                  <c:v>0.49669999999999997</c:v>
                </c:pt>
                <c:pt idx="489">
                  <c:v>0.49790000000000001</c:v>
                </c:pt>
                <c:pt idx="490">
                  <c:v>0.49909999999999999</c:v>
                </c:pt>
                <c:pt idx="491">
                  <c:v>0.50019999999999998</c:v>
                </c:pt>
                <c:pt idx="492">
                  <c:v>0.50139999999999996</c:v>
                </c:pt>
                <c:pt idx="493">
                  <c:v>0.50249999999999995</c:v>
                </c:pt>
                <c:pt idx="494">
                  <c:v>0.50370000000000004</c:v>
                </c:pt>
                <c:pt idx="495">
                  <c:v>0.50490000000000002</c:v>
                </c:pt>
                <c:pt idx="496">
                  <c:v>0.50600000000000001</c:v>
                </c:pt>
                <c:pt idx="497">
                  <c:v>0.50719999999999998</c:v>
                </c:pt>
                <c:pt idx="498">
                  <c:v>0.50839999999999996</c:v>
                </c:pt>
                <c:pt idx="499">
                  <c:v>0.50949999999999995</c:v>
                </c:pt>
                <c:pt idx="500">
                  <c:v>0.51070000000000004</c:v>
                </c:pt>
                <c:pt idx="501">
                  <c:v>0.51190000000000002</c:v>
                </c:pt>
                <c:pt idx="502">
                  <c:v>0.51300000000000001</c:v>
                </c:pt>
                <c:pt idx="503">
                  <c:v>0.51419999999999999</c:v>
                </c:pt>
                <c:pt idx="504">
                  <c:v>0.51529999999999998</c:v>
                </c:pt>
                <c:pt idx="505">
                  <c:v>0.51649999999999996</c:v>
                </c:pt>
                <c:pt idx="506">
                  <c:v>0.51770000000000005</c:v>
                </c:pt>
                <c:pt idx="507">
                  <c:v>0.51880000000000004</c:v>
                </c:pt>
                <c:pt idx="508">
                  <c:v>0.52</c:v>
                </c:pt>
                <c:pt idx="509">
                  <c:v>0.5212</c:v>
                </c:pt>
                <c:pt idx="510">
                  <c:v>0.52229999999999999</c:v>
                </c:pt>
                <c:pt idx="511">
                  <c:v>0.52349999999999997</c:v>
                </c:pt>
                <c:pt idx="512">
                  <c:v>0.52459999999999996</c:v>
                </c:pt>
                <c:pt idx="513">
                  <c:v>0.52580000000000005</c:v>
                </c:pt>
                <c:pt idx="514">
                  <c:v>0.52700000000000002</c:v>
                </c:pt>
                <c:pt idx="515">
                  <c:v>0.52810000000000001</c:v>
                </c:pt>
                <c:pt idx="516">
                  <c:v>0.52929999999999999</c:v>
                </c:pt>
                <c:pt idx="517">
                  <c:v>0.53049999999999997</c:v>
                </c:pt>
                <c:pt idx="518">
                  <c:v>0.53159999999999996</c:v>
                </c:pt>
                <c:pt idx="519">
                  <c:v>0.53280000000000005</c:v>
                </c:pt>
                <c:pt idx="520">
                  <c:v>0.53390000000000004</c:v>
                </c:pt>
                <c:pt idx="521">
                  <c:v>0.53510000000000002</c:v>
                </c:pt>
                <c:pt idx="522">
                  <c:v>0.5363</c:v>
                </c:pt>
                <c:pt idx="523">
                  <c:v>0.53739999999999999</c:v>
                </c:pt>
                <c:pt idx="524">
                  <c:v>0.53859999999999997</c:v>
                </c:pt>
                <c:pt idx="525">
                  <c:v>0.53979999999999995</c:v>
                </c:pt>
                <c:pt idx="526">
                  <c:v>0.54090000000000005</c:v>
                </c:pt>
                <c:pt idx="527">
                  <c:v>0.54210000000000003</c:v>
                </c:pt>
                <c:pt idx="528">
                  <c:v>0.54330000000000001</c:v>
                </c:pt>
                <c:pt idx="529">
                  <c:v>0.5444</c:v>
                </c:pt>
                <c:pt idx="530">
                  <c:v>0.54559999999999997</c:v>
                </c:pt>
                <c:pt idx="531">
                  <c:v>0.54669999999999996</c:v>
                </c:pt>
                <c:pt idx="532">
                  <c:v>0.54790000000000005</c:v>
                </c:pt>
                <c:pt idx="533">
                  <c:v>0.54910000000000003</c:v>
                </c:pt>
                <c:pt idx="534">
                  <c:v>0.55020000000000002</c:v>
                </c:pt>
                <c:pt idx="535">
                  <c:v>0.5514</c:v>
                </c:pt>
                <c:pt idx="536">
                  <c:v>0.55259999999999998</c:v>
                </c:pt>
                <c:pt idx="537">
                  <c:v>0.55369999999999997</c:v>
                </c:pt>
                <c:pt idx="538">
                  <c:v>0.55489999999999995</c:v>
                </c:pt>
                <c:pt idx="539">
                  <c:v>0.55600000000000005</c:v>
                </c:pt>
                <c:pt idx="540">
                  <c:v>0.55720000000000003</c:v>
                </c:pt>
                <c:pt idx="541">
                  <c:v>0.55840000000000001</c:v>
                </c:pt>
                <c:pt idx="542">
                  <c:v>0.5595</c:v>
                </c:pt>
                <c:pt idx="543">
                  <c:v>0.56069999999999998</c:v>
                </c:pt>
                <c:pt idx="544">
                  <c:v>0.56189999999999996</c:v>
                </c:pt>
                <c:pt idx="545">
                  <c:v>0.56299999999999994</c:v>
                </c:pt>
                <c:pt idx="546">
                  <c:v>0.56420000000000003</c:v>
                </c:pt>
                <c:pt idx="547">
                  <c:v>0.56540000000000001</c:v>
                </c:pt>
                <c:pt idx="548">
                  <c:v>0.5665</c:v>
                </c:pt>
                <c:pt idx="549">
                  <c:v>0.56769999999999998</c:v>
                </c:pt>
                <c:pt idx="550">
                  <c:v>0.56879999999999997</c:v>
                </c:pt>
                <c:pt idx="551">
                  <c:v>0.56999999999999995</c:v>
                </c:pt>
                <c:pt idx="552">
                  <c:v>0.57120000000000004</c:v>
                </c:pt>
                <c:pt idx="553">
                  <c:v>0.57230000000000003</c:v>
                </c:pt>
                <c:pt idx="554">
                  <c:v>0.57350000000000001</c:v>
                </c:pt>
                <c:pt idx="555">
                  <c:v>0.57469999999999999</c:v>
                </c:pt>
                <c:pt idx="556">
                  <c:v>0.57579999999999998</c:v>
                </c:pt>
                <c:pt idx="557">
                  <c:v>0.57699999999999996</c:v>
                </c:pt>
                <c:pt idx="558">
                  <c:v>0.57809999999999995</c:v>
                </c:pt>
                <c:pt idx="559">
                  <c:v>0.57930000000000004</c:v>
                </c:pt>
                <c:pt idx="560">
                  <c:v>0.58050000000000002</c:v>
                </c:pt>
                <c:pt idx="561">
                  <c:v>0.58160000000000001</c:v>
                </c:pt>
                <c:pt idx="562">
                  <c:v>0.58279999999999998</c:v>
                </c:pt>
                <c:pt idx="563">
                  <c:v>0.58399999999999996</c:v>
                </c:pt>
                <c:pt idx="564">
                  <c:v>0.58509999999999995</c:v>
                </c:pt>
                <c:pt idx="565">
                  <c:v>0.58630000000000004</c:v>
                </c:pt>
                <c:pt idx="566">
                  <c:v>0.58750000000000002</c:v>
                </c:pt>
                <c:pt idx="567">
                  <c:v>0.58860000000000001</c:v>
                </c:pt>
                <c:pt idx="568">
                  <c:v>0.58979999999999999</c:v>
                </c:pt>
                <c:pt idx="569">
                  <c:v>0.59089999999999998</c:v>
                </c:pt>
                <c:pt idx="570">
                  <c:v>0.59209999999999996</c:v>
                </c:pt>
                <c:pt idx="571">
                  <c:v>0.59330000000000005</c:v>
                </c:pt>
                <c:pt idx="572">
                  <c:v>0.59440000000000004</c:v>
                </c:pt>
                <c:pt idx="573">
                  <c:v>0.59560000000000002</c:v>
                </c:pt>
                <c:pt idx="574">
                  <c:v>0.5968</c:v>
                </c:pt>
                <c:pt idx="575">
                  <c:v>0.59789999999999999</c:v>
                </c:pt>
                <c:pt idx="576">
                  <c:v>0.59909999999999997</c:v>
                </c:pt>
                <c:pt idx="577">
                  <c:v>0.60019999999999996</c:v>
                </c:pt>
                <c:pt idx="578">
                  <c:v>0.60140000000000005</c:v>
                </c:pt>
                <c:pt idx="579">
                  <c:v>0.60260000000000002</c:v>
                </c:pt>
                <c:pt idx="580">
                  <c:v>0.60370000000000001</c:v>
                </c:pt>
                <c:pt idx="581">
                  <c:v>0.60489999999999999</c:v>
                </c:pt>
                <c:pt idx="582">
                  <c:v>0.60609999999999997</c:v>
                </c:pt>
                <c:pt idx="583">
                  <c:v>0.60719999999999996</c:v>
                </c:pt>
                <c:pt idx="584">
                  <c:v>0.60840000000000005</c:v>
                </c:pt>
                <c:pt idx="585">
                  <c:v>0.60950000000000004</c:v>
                </c:pt>
                <c:pt idx="586">
                  <c:v>0.61070000000000002</c:v>
                </c:pt>
                <c:pt idx="587">
                  <c:v>0.6119</c:v>
                </c:pt>
                <c:pt idx="588">
                  <c:v>0.61299999999999999</c:v>
                </c:pt>
                <c:pt idx="589">
                  <c:v>0.61419999999999997</c:v>
                </c:pt>
                <c:pt idx="590">
                  <c:v>0.61539999999999995</c:v>
                </c:pt>
                <c:pt idx="591">
                  <c:v>0.61650000000000005</c:v>
                </c:pt>
                <c:pt idx="592">
                  <c:v>0.61770000000000003</c:v>
                </c:pt>
                <c:pt idx="593">
                  <c:v>0.61890000000000001</c:v>
                </c:pt>
                <c:pt idx="594">
                  <c:v>0.62</c:v>
                </c:pt>
                <c:pt idx="595">
                  <c:v>0.62119999999999997</c:v>
                </c:pt>
                <c:pt idx="596">
                  <c:v>0.62229999999999996</c:v>
                </c:pt>
                <c:pt idx="597">
                  <c:v>0.62350000000000005</c:v>
                </c:pt>
                <c:pt idx="598">
                  <c:v>0.62470000000000003</c:v>
                </c:pt>
                <c:pt idx="599">
                  <c:v>0.62580000000000002</c:v>
                </c:pt>
                <c:pt idx="600">
                  <c:v>0.627</c:v>
                </c:pt>
                <c:pt idx="601">
                  <c:v>0.62819999999999998</c:v>
                </c:pt>
                <c:pt idx="602">
                  <c:v>0.62929999999999997</c:v>
                </c:pt>
                <c:pt idx="603">
                  <c:v>0.63049999999999995</c:v>
                </c:pt>
                <c:pt idx="604">
                  <c:v>0.63160000000000005</c:v>
                </c:pt>
                <c:pt idx="605">
                  <c:v>0.63280000000000003</c:v>
                </c:pt>
                <c:pt idx="606">
                  <c:v>0.63400000000000001</c:v>
                </c:pt>
                <c:pt idx="607">
                  <c:v>0.6351</c:v>
                </c:pt>
                <c:pt idx="608">
                  <c:v>0.63629999999999998</c:v>
                </c:pt>
                <c:pt idx="609">
                  <c:v>0.63749999999999996</c:v>
                </c:pt>
                <c:pt idx="610">
                  <c:v>0.63859999999999995</c:v>
                </c:pt>
                <c:pt idx="611">
                  <c:v>0.63980000000000004</c:v>
                </c:pt>
                <c:pt idx="612">
                  <c:v>0.64100000000000001</c:v>
                </c:pt>
                <c:pt idx="613">
                  <c:v>0.6421</c:v>
                </c:pt>
                <c:pt idx="614">
                  <c:v>0.64329999999999998</c:v>
                </c:pt>
                <c:pt idx="615">
                  <c:v>0.64439999999999997</c:v>
                </c:pt>
                <c:pt idx="616">
                  <c:v>0.64559999999999995</c:v>
                </c:pt>
                <c:pt idx="617">
                  <c:v>0.64680000000000004</c:v>
                </c:pt>
                <c:pt idx="618">
                  <c:v>0.64790000000000003</c:v>
                </c:pt>
                <c:pt idx="619">
                  <c:v>0.64910000000000001</c:v>
                </c:pt>
                <c:pt idx="620">
                  <c:v>0.65029999999999999</c:v>
                </c:pt>
                <c:pt idx="621">
                  <c:v>0.65139999999999998</c:v>
                </c:pt>
                <c:pt idx="622">
                  <c:v>0.65259999999999996</c:v>
                </c:pt>
                <c:pt idx="623">
                  <c:v>0.65369999999999995</c:v>
                </c:pt>
                <c:pt idx="624">
                  <c:v>0.65490000000000004</c:v>
                </c:pt>
                <c:pt idx="625">
                  <c:v>0.65610000000000002</c:v>
                </c:pt>
                <c:pt idx="626">
                  <c:v>0.65720000000000001</c:v>
                </c:pt>
                <c:pt idx="627">
                  <c:v>0.65839999999999999</c:v>
                </c:pt>
                <c:pt idx="628">
                  <c:v>0.65959999999999996</c:v>
                </c:pt>
                <c:pt idx="629">
                  <c:v>0.66069999999999995</c:v>
                </c:pt>
                <c:pt idx="630">
                  <c:v>0.66190000000000004</c:v>
                </c:pt>
                <c:pt idx="631">
                  <c:v>0.66310000000000002</c:v>
                </c:pt>
                <c:pt idx="632">
                  <c:v>0.66420000000000001</c:v>
                </c:pt>
                <c:pt idx="633">
                  <c:v>0.66539999999999999</c:v>
                </c:pt>
                <c:pt idx="634">
                  <c:v>0.66649999999999998</c:v>
                </c:pt>
                <c:pt idx="635">
                  <c:v>0.66769999999999996</c:v>
                </c:pt>
                <c:pt idx="636">
                  <c:v>0.66890000000000005</c:v>
                </c:pt>
                <c:pt idx="637">
                  <c:v>0.67</c:v>
                </c:pt>
                <c:pt idx="638">
                  <c:v>0.67120000000000002</c:v>
                </c:pt>
                <c:pt idx="639">
                  <c:v>0.6724</c:v>
                </c:pt>
                <c:pt idx="640">
                  <c:v>0.67349999999999999</c:v>
                </c:pt>
                <c:pt idx="641">
                  <c:v>0.67469999999999997</c:v>
                </c:pt>
                <c:pt idx="642">
                  <c:v>0.67579999999999996</c:v>
                </c:pt>
                <c:pt idx="643">
                  <c:v>0.67700000000000005</c:v>
                </c:pt>
                <c:pt idx="644">
                  <c:v>0.67820000000000003</c:v>
                </c:pt>
                <c:pt idx="645">
                  <c:v>0.67930000000000001</c:v>
                </c:pt>
                <c:pt idx="646">
                  <c:v>0.68049999999999999</c:v>
                </c:pt>
                <c:pt idx="647">
                  <c:v>0.68169999999999997</c:v>
                </c:pt>
                <c:pt idx="648">
                  <c:v>0.68279999999999996</c:v>
                </c:pt>
                <c:pt idx="649">
                  <c:v>0.68400000000000005</c:v>
                </c:pt>
                <c:pt idx="650">
                  <c:v>0.68510000000000004</c:v>
                </c:pt>
                <c:pt idx="651">
                  <c:v>0.68630000000000002</c:v>
                </c:pt>
                <c:pt idx="652">
                  <c:v>0.6875</c:v>
                </c:pt>
                <c:pt idx="653">
                  <c:v>0.68859999999999999</c:v>
                </c:pt>
                <c:pt idx="654">
                  <c:v>0.68979999999999997</c:v>
                </c:pt>
                <c:pt idx="655">
                  <c:v>0.69099999999999995</c:v>
                </c:pt>
                <c:pt idx="656">
                  <c:v>0.69210000000000005</c:v>
                </c:pt>
                <c:pt idx="657">
                  <c:v>0.69330000000000003</c:v>
                </c:pt>
                <c:pt idx="658">
                  <c:v>0.69450000000000001</c:v>
                </c:pt>
                <c:pt idx="659">
                  <c:v>0.6956</c:v>
                </c:pt>
                <c:pt idx="660">
                  <c:v>0.69679999999999997</c:v>
                </c:pt>
                <c:pt idx="661">
                  <c:v>0.69789999999999996</c:v>
                </c:pt>
                <c:pt idx="662">
                  <c:v>0.69910000000000005</c:v>
                </c:pt>
                <c:pt idx="663">
                  <c:v>0.70030000000000003</c:v>
                </c:pt>
                <c:pt idx="664">
                  <c:v>0.70140000000000002</c:v>
                </c:pt>
                <c:pt idx="665">
                  <c:v>0.7026</c:v>
                </c:pt>
                <c:pt idx="666">
                  <c:v>0.70379999999999998</c:v>
                </c:pt>
                <c:pt idx="667">
                  <c:v>0.70489999999999997</c:v>
                </c:pt>
              </c:numCache>
            </c:numRef>
          </c:xVal>
          <c:yVal>
            <c:numRef>
              <c:f>'0.0002 m step'!$B$3:$B$670</c:f>
              <c:numCache>
                <c:formatCode>0.00E+00</c:formatCode>
                <c:ptCount val="668"/>
                <c:pt idx="0">
                  <c:v>2.3550000000000001E-7</c:v>
                </c:pt>
                <c:pt idx="1">
                  <c:v>2.3550000000000001E-7</c:v>
                </c:pt>
                <c:pt idx="2">
                  <c:v>2.3559999999999999E-7</c:v>
                </c:pt>
                <c:pt idx="3">
                  <c:v>2.3559999999999999E-7</c:v>
                </c:pt>
                <c:pt idx="4">
                  <c:v>2.357E-7</c:v>
                </c:pt>
                <c:pt idx="5">
                  <c:v>2.3580000000000001E-7</c:v>
                </c:pt>
                <c:pt idx="6">
                  <c:v>2.3589999999999999E-7</c:v>
                </c:pt>
                <c:pt idx="7">
                  <c:v>2.36E-7</c:v>
                </c:pt>
                <c:pt idx="8">
                  <c:v>2.361E-7</c:v>
                </c:pt>
                <c:pt idx="9">
                  <c:v>2.3629999999999999E-7</c:v>
                </c:pt>
                <c:pt idx="10">
                  <c:v>2.3659999999999999E-7</c:v>
                </c:pt>
                <c:pt idx="11">
                  <c:v>2.3690000000000001E-7</c:v>
                </c:pt>
                <c:pt idx="12">
                  <c:v>2.3729999999999999E-7</c:v>
                </c:pt>
                <c:pt idx="13">
                  <c:v>2.378E-7</c:v>
                </c:pt>
                <c:pt idx="14">
                  <c:v>2.3839999999999999E-7</c:v>
                </c:pt>
                <c:pt idx="15">
                  <c:v>2.3910000000000002E-7</c:v>
                </c:pt>
                <c:pt idx="16">
                  <c:v>2.3999999999999998E-7</c:v>
                </c:pt>
                <c:pt idx="17">
                  <c:v>2.41E-7</c:v>
                </c:pt>
                <c:pt idx="18">
                  <c:v>2.4219999999999999E-7</c:v>
                </c:pt>
                <c:pt idx="19">
                  <c:v>2.4359999999999998E-7</c:v>
                </c:pt>
                <c:pt idx="20">
                  <c:v>2.4509999999999999E-7</c:v>
                </c:pt>
                <c:pt idx="21">
                  <c:v>2.4680000000000001E-7</c:v>
                </c:pt>
                <c:pt idx="22">
                  <c:v>2.4859999999999999E-7</c:v>
                </c:pt>
                <c:pt idx="23">
                  <c:v>2.5059999999999998E-7</c:v>
                </c:pt>
                <c:pt idx="24">
                  <c:v>2.5269999999999998E-7</c:v>
                </c:pt>
                <c:pt idx="25">
                  <c:v>2.5489999999999999E-7</c:v>
                </c:pt>
                <c:pt idx="26">
                  <c:v>2.572E-7</c:v>
                </c:pt>
                <c:pt idx="27">
                  <c:v>2.5950000000000001E-7</c:v>
                </c:pt>
                <c:pt idx="28">
                  <c:v>2.6189999999999998E-7</c:v>
                </c:pt>
                <c:pt idx="29">
                  <c:v>2.642E-7</c:v>
                </c:pt>
                <c:pt idx="30">
                  <c:v>2.664E-7</c:v>
                </c:pt>
                <c:pt idx="31">
                  <c:v>2.6860000000000001E-7</c:v>
                </c:pt>
                <c:pt idx="32">
                  <c:v>2.706E-7</c:v>
                </c:pt>
                <c:pt idx="33">
                  <c:v>2.7249999999999999E-7</c:v>
                </c:pt>
                <c:pt idx="34">
                  <c:v>2.741E-7</c:v>
                </c:pt>
                <c:pt idx="35">
                  <c:v>2.7560000000000001E-7</c:v>
                </c:pt>
                <c:pt idx="36">
                  <c:v>2.769E-7</c:v>
                </c:pt>
                <c:pt idx="37">
                  <c:v>2.7790000000000002E-7</c:v>
                </c:pt>
                <c:pt idx="38">
                  <c:v>2.7860000000000002E-7</c:v>
                </c:pt>
                <c:pt idx="39">
                  <c:v>2.791E-7</c:v>
                </c:pt>
                <c:pt idx="40">
                  <c:v>2.7930000000000002E-7</c:v>
                </c:pt>
                <c:pt idx="41">
                  <c:v>2.7930000000000002E-7</c:v>
                </c:pt>
                <c:pt idx="42">
                  <c:v>2.791E-7</c:v>
                </c:pt>
                <c:pt idx="43">
                  <c:v>2.7860000000000002E-7</c:v>
                </c:pt>
                <c:pt idx="44">
                  <c:v>2.7790000000000002E-7</c:v>
                </c:pt>
                <c:pt idx="45">
                  <c:v>2.7700000000000001E-7</c:v>
                </c:pt>
                <c:pt idx="46">
                  <c:v>2.7599999999999998E-7</c:v>
                </c:pt>
                <c:pt idx="47">
                  <c:v>2.7469999999999999E-7</c:v>
                </c:pt>
                <c:pt idx="48">
                  <c:v>2.734E-7</c:v>
                </c:pt>
                <c:pt idx="49">
                  <c:v>2.7189999999999999E-7</c:v>
                </c:pt>
                <c:pt idx="50">
                  <c:v>2.7039999999999999E-7</c:v>
                </c:pt>
                <c:pt idx="51">
                  <c:v>2.6870000000000002E-7</c:v>
                </c:pt>
                <c:pt idx="52">
                  <c:v>2.671E-7</c:v>
                </c:pt>
                <c:pt idx="53">
                  <c:v>2.6539999999999998E-7</c:v>
                </c:pt>
                <c:pt idx="54">
                  <c:v>2.6380000000000002E-7</c:v>
                </c:pt>
                <c:pt idx="55">
                  <c:v>2.621E-7</c:v>
                </c:pt>
                <c:pt idx="56">
                  <c:v>2.6049999999999998E-7</c:v>
                </c:pt>
                <c:pt idx="57">
                  <c:v>2.5899999999999998E-7</c:v>
                </c:pt>
                <c:pt idx="58">
                  <c:v>2.5750000000000002E-7</c:v>
                </c:pt>
                <c:pt idx="59">
                  <c:v>2.5610000000000002E-7</c:v>
                </c:pt>
                <c:pt idx="60">
                  <c:v>2.5470000000000002E-7</c:v>
                </c:pt>
                <c:pt idx="61">
                  <c:v>2.5349999999999999E-7</c:v>
                </c:pt>
                <c:pt idx="62">
                  <c:v>2.5240000000000001E-7</c:v>
                </c:pt>
                <c:pt idx="63">
                  <c:v>2.5129999999999998E-7</c:v>
                </c:pt>
                <c:pt idx="64">
                  <c:v>2.5040000000000002E-7</c:v>
                </c:pt>
                <c:pt idx="65">
                  <c:v>2.495E-7</c:v>
                </c:pt>
                <c:pt idx="66">
                  <c:v>2.488E-7</c:v>
                </c:pt>
                <c:pt idx="67">
                  <c:v>2.4820000000000001E-7</c:v>
                </c:pt>
                <c:pt idx="68">
                  <c:v>2.4769999999999997E-7</c:v>
                </c:pt>
                <c:pt idx="69">
                  <c:v>2.4719999999999999E-7</c:v>
                </c:pt>
                <c:pt idx="70">
                  <c:v>2.4690000000000002E-7</c:v>
                </c:pt>
                <c:pt idx="71">
                  <c:v>2.466E-7</c:v>
                </c:pt>
                <c:pt idx="72">
                  <c:v>2.4639999999999998E-7</c:v>
                </c:pt>
                <c:pt idx="73">
                  <c:v>2.4620000000000002E-7</c:v>
                </c:pt>
                <c:pt idx="74">
                  <c:v>2.4610000000000001E-7</c:v>
                </c:pt>
                <c:pt idx="75">
                  <c:v>2.4600000000000001E-7</c:v>
                </c:pt>
                <c:pt idx="76">
                  <c:v>2.4600000000000001E-7</c:v>
                </c:pt>
                <c:pt idx="77">
                  <c:v>2.459E-7</c:v>
                </c:pt>
                <c:pt idx="78">
                  <c:v>2.459E-7</c:v>
                </c:pt>
                <c:pt idx="79">
                  <c:v>2.459E-7</c:v>
                </c:pt>
                <c:pt idx="80">
                  <c:v>2.459E-7</c:v>
                </c:pt>
                <c:pt idx="81">
                  <c:v>2.459E-7</c:v>
                </c:pt>
                <c:pt idx="82">
                  <c:v>2.459E-7</c:v>
                </c:pt>
                <c:pt idx="83">
                  <c:v>2.459E-7</c:v>
                </c:pt>
                <c:pt idx="84">
                  <c:v>2.459E-7</c:v>
                </c:pt>
                <c:pt idx="85">
                  <c:v>2.4600000000000001E-7</c:v>
                </c:pt>
                <c:pt idx="86">
                  <c:v>2.4600000000000001E-7</c:v>
                </c:pt>
                <c:pt idx="87">
                  <c:v>2.4600000000000001E-7</c:v>
                </c:pt>
                <c:pt idx="88">
                  <c:v>2.4610000000000001E-7</c:v>
                </c:pt>
                <c:pt idx="89">
                  <c:v>2.4610000000000001E-7</c:v>
                </c:pt>
                <c:pt idx="90">
                  <c:v>2.4610000000000001E-7</c:v>
                </c:pt>
                <c:pt idx="91">
                  <c:v>2.4610000000000001E-7</c:v>
                </c:pt>
                <c:pt idx="92">
                  <c:v>2.4610000000000001E-7</c:v>
                </c:pt>
                <c:pt idx="93">
                  <c:v>2.4610000000000001E-7</c:v>
                </c:pt>
                <c:pt idx="94">
                  <c:v>2.4610000000000001E-7</c:v>
                </c:pt>
                <c:pt idx="95">
                  <c:v>2.4610000000000001E-7</c:v>
                </c:pt>
                <c:pt idx="96">
                  <c:v>2.4600000000000001E-7</c:v>
                </c:pt>
                <c:pt idx="97">
                  <c:v>2.459E-7</c:v>
                </c:pt>
                <c:pt idx="98">
                  <c:v>2.4579999999999999E-7</c:v>
                </c:pt>
                <c:pt idx="99">
                  <c:v>2.4569999999999998E-7</c:v>
                </c:pt>
                <c:pt idx="100">
                  <c:v>2.4559999999999998E-7</c:v>
                </c:pt>
                <c:pt idx="101">
                  <c:v>2.4540000000000001E-7</c:v>
                </c:pt>
                <c:pt idx="102">
                  <c:v>2.4530000000000001E-7</c:v>
                </c:pt>
                <c:pt idx="103">
                  <c:v>2.4509999999999999E-7</c:v>
                </c:pt>
                <c:pt idx="104">
                  <c:v>2.4499999999999998E-7</c:v>
                </c:pt>
                <c:pt idx="105">
                  <c:v>2.4480000000000002E-7</c:v>
                </c:pt>
                <c:pt idx="106">
                  <c:v>2.4460000000000001E-7</c:v>
                </c:pt>
                <c:pt idx="107">
                  <c:v>2.4439999999999999E-7</c:v>
                </c:pt>
                <c:pt idx="108">
                  <c:v>2.4429999999999998E-7</c:v>
                </c:pt>
                <c:pt idx="109">
                  <c:v>2.4410000000000002E-7</c:v>
                </c:pt>
                <c:pt idx="110">
                  <c:v>2.4390000000000001E-7</c:v>
                </c:pt>
                <c:pt idx="111">
                  <c:v>2.4369999999999999E-7</c:v>
                </c:pt>
                <c:pt idx="112">
                  <c:v>2.4359999999999998E-7</c:v>
                </c:pt>
                <c:pt idx="113">
                  <c:v>2.4340000000000002E-7</c:v>
                </c:pt>
                <c:pt idx="114">
                  <c:v>2.4330000000000001E-7</c:v>
                </c:pt>
                <c:pt idx="115">
                  <c:v>2.4320000000000001E-7</c:v>
                </c:pt>
                <c:pt idx="116">
                  <c:v>2.431E-7</c:v>
                </c:pt>
                <c:pt idx="117">
                  <c:v>2.4299999999999999E-7</c:v>
                </c:pt>
                <c:pt idx="118">
                  <c:v>2.4299999999999999E-7</c:v>
                </c:pt>
                <c:pt idx="119">
                  <c:v>2.431E-7</c:v>
                </c:pt>
                <c:pt idx="120">
                  <c:v>2.4330000000000001E-7</c:v>
                </c:pt>
                <c:pt idx="121">
                  <c:v>2.4349999999999998E-7</c:v>
                </c:pt>
                <c:pt idx="122">
                  <c:v>2.4400000000000001E-7</c:v>
                </c:pt>
                <c:pt idx="123">
                  <c:v>2.4460000000000001E-7</c:v>
                </c:pt>
                <c:pt idx="124">
                  <c:v>2.4540000000000001E-7</c:v>
                </c:pt>
                <c:pt idx="125">
                  <c:v>2.466E-7</c:v>
                </c:pt>
                <c:pt idx="126">
                  <c:v>2.481E-7</c:v>
                </c:pt>
                <c:pt idx="127">
                  <c:v>2.4989999999999998E-7</c:v>
                </c:pt>
                <c:pt idx="128">
                  <c:v>2.5209999999999999E-7</c:v>
                </c:pt>
                <c:pt idx="129">
                  <c:v>2.5460000000000002E-7</c:v>
                </c:pt>
                <c:pt idx="130">
                  <c:v>2.5740000000000002E-7</c:v>
                </c:pt>
                <c:pt idx="131">
                  <c:v>2.6039999999999998E-7</c:v>
                </c:pt>
                <c:pt idx="132">
                  <c:v>2.6339999999999999E-7</c:v>
                </c:pt>
                <c:pt idx="133">
                  <c:v>2.6619999999999999E-7</c:v>
                </c:pt>
                <c:pt idx="134">
                  <c:v>2.6870000000000002E-7</c:v>
                </c:pt>
                <c:pt idx="135">
                  <c:v>2.7080000000000002E-7</c:v>
                </c:pt>
                <c:pt idx="136">
                  <c:v>2.7239999999999998E-7</c:v>
                </c:pt>
                <c:pt idx="137">
                  <c:v>2.7329999999999999E-7</c:v>
                </c:pt>
                <c:pt idx="138">
                  <c:v>2.7360000000000001E-7</c:v>
                </c:pt>
                <c:pt idx="139">
                  <c:v>2.7319999999999998E-7</c:v>
                </c:pt>
                <c:pt idx="140">
                  <c:v>2.7230000000000002E-7</c:v>
                </c:pt>
                <c:pt idx="141">
                  <c:v>2.7080000000000002E-7</c:v>
                </c:pt>
                <c:pt idx="142">
                  <c:v>2.6909999999999999E-7</c:v>
                </c:pt>
                <c:pt idx="143">
                  <c:v>2.67E-7</c:v>
                </c:pt>
                <c:pt idx="144">
                  <c:v>2.6479999999999999E-7</c:v>
                </c:pt>
                <c:pt idx="145">
                  <c:v>2.6269999999999999E-7</c:v>
                </c:pt>
                <c:pt idx="146">
                  <c:v>2.6049999999999998E-7</c:v>
                </c:pt>
                <c:pt idx="147">
                  <c:v>2.5849999999999999E-7</c:v>
                </c:pt>
                <c:pt idx="148">
                  <c:v>2.5670000000000002E-7</c:v>
                </c:pt>
                <c:pt idx="149">
                  <c:v>2.551E-7</c:v>
                </c:pt>
                <c:pt idx="150">
                  <c:v>2.5359999999999999E-7</c:v>
                </c:pt>
                <c:pt idx="151">
                  <c:v>2.5240000000000001E-7</c:v>
                </c:pt>
                <c:pt idx="152">
                  <c:v>2.5139999999999999E-7</c:v>
                </c:pt>
                <c:pt idx="153">
                  <c:v>2.5050000000000003E-7</c:v>
                </c:pt>
                <c:pt idx="154">
                  <c:v>2.4979999999999997E-7</c:v>
                </c:pt>
                <c:pt idx="155">
                  <c:v>2.4919999999999998E-7</c:v>
                </c:pt>
                <c:pt idx="156">
                  <c:v>2.487E-7</c:v>
                </c:pt>
                <c:pt idx="157">
                  <c:v>2.4839999999999997E-7</c:v>
                </c:pt>
                <c:pt idx="158">
                  <c:v>2.481E-7</c:v>
                </c:pt>
                <c:pt idx="159">
                  <c:v>2.4789999999999999E-7</c:v>
                </c:pt>
                <c:pt idx="160">
                  <c:v>2.4769999999999997E-7</c:v>
                </c:pt>
                <c:pt idx="161">
                  <c:v>2.4760000000000002E-7</c:v>
                </c:pt>
                <c:pt idx="162">
                  <c:v>2.4750000000000001E-7</c:v>
                </c:pt>
                <c:pt idx="163">
                  <c:v>2.4750000000000001E-7</c:v>
                </c:pt>
                <c:pt idx="164">
                  <c:v>2.4750000000000001E-7</c:v>
                </c:pt>
                <c:pt idx="165">
                  <c:v>2.4740000000000001E-7</c:v>
                </c:pt>
                <c:pt idx="166">
                  <c:v>2.4740000000000001E-7</c:v>
                </c:pt>
                <c:pt idx="167">
                  <c:v>2.4740000000000001E-7</c:v>
                </c:pt>
                <c:pt idx="168">
                  <c:v>2.4740000000000001E-7</c:v>
                </c:pt>
                <c:pt idx="169">
                  <c:v>2.4740000000000001E-7</c:v>
                </c:pt>
                <c:pt idx="170">
                  <c:v>2.4740000000000001E-7</c:v>
                </c:pt>
                <c:pt idx="171">
                  <c:v>2.4740000000000001E-7</c:v>
                </c:pt>
                <c:pt idx="172">
                  <c:v>2.4740000000000001E-7</c:v>
                </c:pt>
                <c:pt idx="173">
                  <c:v>2.4740000000000001E-7</c:v>
                </c:pt>
                <c:pt idx="174">
                  <c:v>2.4740000000000001E-7</c:v>
                </c:pt>
                <c:pt idx="175">
                  <c:v>2.4740000000000001E-7</c:v>
                </c:pt>
                <c:pt idx="176">
                  <c:v>2.4740000000000001E-7</c:v>
                </c:pt>
                <c:pt idx="177">
                  <c:v>2.4740000000000001E-7</c:v>
                </c:pt>
                <c:pt idx="178">
                  <c:v>2.4740000000000001E-7</c:v>
                </c:pt>
                <c:pt idx="179">
                  <c:v>2.4740000000000001E-7</c:v>
                </c:pt>
                <c:pt idx="180">
                  <c:v>2.4750000000000001E-7</c:v>
                </c:pt>
                <c:pt idx="181">
                  <c:v>2.4750000000000001E-7</c:v>
                </c:pt>
                <c:pt idx="182">
                  <c:v>2.4750000000000001E-7</c:v>
                </c:pt>
                <c:pt idx="183">
                  <c:v>2.4750000000000001E-7</c:v>
                </c:pt>
                <c:pt idx="184">
                  <c:v>2.4750000000000001E-7</c:v>
                </c:pt>
                <c:pt idx="185">
                  <c:v>2.4750000000000001E-7</c:v>
                </c:pt>
                <c:pt idx="186">
                  <c:v>2.4750000000000001E-7</c:v>
                </c:pt>
                <c:pt idx="187">
                  <c:v>2.4750000000000001E-7</c:v>
                </c:pt>
                <c:pt idx="188">
                  <c:v>2.4750000000000001E-7</c:v>
                </c:pt>
                <c:pt idx="189">
                  <c:v>2.4750000000000001E-7</c:v>
                </c:pt>
                <c:pt idx="190">
                  <c:v>2.4750000000000001E-7</c:v>
                </c:pt>
                <c:pt idx="191">
                  <c:v>2.4750000000000001E-7</c:v>
                </c:pt>
                <c:pt idx="192">
                  <c:v>2.4750000000000001E-7</c:v>
                </c:pt>
                <c:pt idx="193">
                  <c:v>2.4750000000000001E-7</c:v>
                </c:pt>
                <c:pt idx="194">
                  <c:v>2.4750000000000001E-7</c:v>
                </c:pt>
                <c:pt idx="195">
                  <c:v>2.4750000000000001E-7</c:v>
                </c:pt>
                <c:pt idx="196">
                  <c:v>2.4750000000000001E-7</c:v>
                </c:pt>
                <c:pt idx="197">
                  <c:v>2.4750000000000001E-7</c:v>
                </c:pt>
                <c:pt idx="198">
                  <c:v>2.4750000000000001E-7</c:v>
                </c:pt>
                <c:pt idx="199">
                  <c:v>2.4750000000000001E-7</c:v>
                </c:pt>
                <c:pt idx="200">
                  <c:v>2.4750000000000001E-7</c:v>
                </c:pt>
                <c:pt idx="201">
                  <c:v>2.4750000000000001E-7</c:v>
                </c:pt>
                <c:pt idx="202">
                  <c:v>2.4750000000000001E-7</c:v>
                </c:pt>
                <c:pt idx="203">
                  <c:v>2.4750000000000001E-7</c:v>
                </c:pt>
                <c:pt idx="204">
                  <c:v>2.4750000000000001E-7</c:v>
                </c:pt>
                <c:pt idx="205">
                  <c:v>2.4750000000000001E-7</c:v>
                </c:pt>
                <c:pt idx="206">
                  <c:v>2.4750000000000001E-7</c:v>
                </c:pt>
                <c:pt idx="207">
                  <c:v>2.4750000000000001E-7</c:v>
                </c:pt>
                <c:pt idx="208">
                  <c:v>2.4750000000000001E-7</c:v>
                </c:pt>
                <c:pt idx="209">
                  <c:v>2.4750000000000001E-7</c:v>
                </c:pt>
                <c:pt idx="210">
                  <c:v>2.4750000000000001E-7</c:v>
                </c:pt>
                <c:pt idx="211">
                  <c:v>2.4750000000000001E-7</c:v>
                </c:pt>
                <c:pt idx="212">
                  <c:v>2.4750000000000001E-7</c:v>
                </c:pt>
                <c:pt idx="213">
                  <c:v>2.4750000000000001E-7</c:v>
                </c:pt>
                <c:pt idx="214">
                  <c:v>2.4750000000000001E-7</c:v>
                </c:pt>
                <c:pt idx="215">
                  <c:v>2.4750000000000001E-7</c:v>
                </c:pt>
                <c:pt idx="216">
                  <c:v>2.4750000000000001E-7</c:v>
                </c:pt>
                <c:pt idx="217">
                  <c:v>2.4750000000000001E-7</c:v>
                </c:pt>
                <c:pt idx="218">
                  <c:v>2.4750000000000001E-7</c:v>
                </c:pt>
                <c:pt idx="219">
                  <c:v>2.4750000000000001E-7</c:v>
                </c:pt>
                <c:pt idx="220">
                  <c:v>2.4750000000000001E-7</c:v>
                </c:pt>
                <c:pt idx="221">
                  <c:v>2.4750000000000001E-7</c:v>
                </c:pt>
                <c:pt idx="222">
                  <c:v>2.4750000000000001E-7</c:v>
                </c:pt>
                <c:pt idx="223">
                  <c:v>2.4750000000000001E-7</c:v>
                </c:pt>
                <c:pt idx="224">
                  <c:v>2.4750000000000001E-7</c:v>
                </c:pt>
                <c:pt idx="225">
                  <c:v>2.4750000000000001E-7</c:v>
                </c:pt>
                <c:pt idx="226">
                  <c:v>2.4750000000000001E-7</c:v>
                </c:pt>
                <c:pt idx="227">
                  <c:v>2.4750000000000001E-7</c:v>
                </c:pt>
                <c:pt idx="228">
                  <c:v>2.4750000000000001E-7</c:v>
                </c:pt>
                <c:pt idx="229">
                  <c:v>2.4750000000000001E-7</c:v>
                </c:pt>
                <c:pt idx="230">
                  <c:v>2.4750000000000001E-7</c:v>
                </c:pt>
                <c:pt idx="231">
                  <c:v>2.4750000000000001E-7</c:v>
                </c:pt>
                <c:pt idx="232">
                  <c:v>2.4750000000000001E-7</c:v>
                </c:pt>
                <c:pt idx="233">
                  <c:v>2.4750000000000001E-7</c:v>
                </c:pt>
                <c:pt idx="234">
                  <c:v>2.4750000000000001E-7</c:v>
                </c:pt>
                <c:pt idx="235">
                  <c:v>2.4750000000000001E-7</c:v>
                </c:pt>
                <c:pt idx="236">
                  <c:v>2.4750000000000001E-7</c:v>
                </c:pt>
                <c:pt idx="237">
                  <c:v>2.4750000000000001E-7</c:v>
                </c:pt>
                <c:pt idx="238">
                  <c:v>2.4750000000000001E-7</c:v>
                </c:pt>
                <c:pt idx="239">
                  <c:v>2.4750000000000001E-7</c:v>
                </c:pt>
                <c:pt idx="240">
                  <c:v>2.4750000000000001E-7</c:v>
                </c:pt>
                <c:pt idx="241">
                  <c:v>2.4750000000000001E-7</c:v>
                </c:pt>
                <c:pt idx="242">
                  <c:v>2.4750000000000001E-7</c:v>
                </c:pt>
                <c:pt idx="243">
                  <c:v>2.4750000000000001E-7</c:v>
                </c:pt>
                <c:pt idx="244">
                  <c:v>2.4750000000000001E-7</c:v>
                </c:pt>
                <c:pt idx="245">
                  <c:v>2.4750000000000001E-7</c:v>
                </c:pt>
                <c:pt idx="246">
                  <c:v>2.4750000000000001E-7</c:v>
                </c:pt>
                <c:pt idx="247">
                  <c:v>2.4750000000000001E-7</c:v>
                </c:pt>
                <c:pt idx="248">
                  <c:v>2.4750000000000001E-7</c:v>
                </c:pt>
                <c:pt idx="249">
                  <c:v>2.4750000000000001E-7</c:v>
                </c:pt>
                <c:pt idx="250">
                  <c:v>2.4750000000000001E-7</c:v>
                </c:pt>
                <c:pt idx="251">
                  <c:v>2.4750000000000001E-7</c:v>
                </c:pt>
                <c:pt idx="252">
                  <c:v>2.4750000000000001E-7</c:v>
                </c:pt>
                <c:pt idx="253">
                  <c:v>2.4750000000000001E-7</c:v>
                </c:pt>
                <c:pt idx="254">
                  <c:v>2.4750000000000001E-7</c:v>
                </c:pt>
                <c:pt idx="255">
                  <c:v>2.4750000000000001E-7</c:v>
                </c:pt>
                <c:pt idx="256">
                  <c:v>2.4750000000000001E-7</c:v>
                </c:pt>
                <c:pt idx="257">
                  <c:v>2.4750000000000001E-7</c:v>
                </c:pt>
                <c:pt idx="258">
                  <c:v>2.4750000000000001E-7</c:v>
                </c:pt>
                <c:pt idx="259">
                  <c:v>2.4750000000000001E-7</c:v>
                </c:pt>
                <c:pt idx="260">
                  <c:v>2.4750000000000001E-7</c:v>
                </c:pt>
                <c:pt idx="261">
                  <c:v>2.4750000000000001E-7</c:v>
                </c:pt>
                <c:pt idx="262">
                  <c:v>2.4750000000000001E-7</c:v>
                </c:pt>
                <c:pt idx="263">
                  <c:v>2.4750000000000001E-7</c:v>
                </c:pt>
                <c:pt idx="264">
                  <c:v>2.4750000000000001E-7</c:v>
                </c:pt>
                <c:pt idx="265">
                  <c:v>2.4750000000000001E-7</c:v>
                </c:pt>
                <c:pt idx="266">
                  <c:v>2.4750000000000001E-7</c:v>
                </c:pt>
                <c:pt idx="267">
                  <c:v>2.4750000000000001E-7</c:v>
                </c:pt>
                <c:pt idx="268">
                  <c:v>2.4750000000000001E-7</c:v>
                </c:pt>
                <c:pt idx="269">
                  <c:v>2.4750000000000001E-7</c:v>
                </c:pt>
                <c:pt idx="270">
                  <c:v>2.4750000000000001E-7</c:v>
                </c:pt>
                <c:pt idx="271">
                  <c:v>2.4750000000000001E-7</c:v>
                </c:pt>
                <c:pt idx="272">
                  <c:v>2.4750000000000001E-7</c:v>
                </c:pt>
                <c:pt idx="273">
                  <c:v>2.4750000000000001E-7</c:v>
                </c:pt>
                <c:pt idx="274">
                  <c:v>2.4750000000000001E-7</c:v>
                </c:pt>
                <c:pt idx="275">
                  <c:v>2.4750000000000001E-7</c:v>
                </c:pt>
                <c:pt idx="276">
                  <c:v>2.4750000000000001E-7</c:v>
                </c:pt>
                <c:pt idx="277">
                  <c:v>2.4750000000000001E-7</c:v>
                </c:pt>
                <c:pt idx="278">
                  <c:v>2.4750000000000001E-7</c:v>
                </c:pt>
                <c:pt idx="279">
                  <c:v>2.4750000000000001E-7</c:v>
                </c:pt>
                <c:pt idx="280">
                  <c:v>2.4750000000000001E-7</c:v>
                </c:pt>
                <c:pt idx="281">
                  <c:v>2.4750000000000001E-7</c:v>
                </c:pt>
                <c:pt idx="282">
                  <c:v>2.4750000000000001E-7</c:v>
                </c:pt>
                <c:pt idx="283">
                  <c:v>2.4750000000000001E-7</c:v>
                </c:pt>
                <c:pt idx="284">
                  <c:v>2.4750000000000001E-7</c:v>
                </c:pt>
                <c:pt idx="285">
                  <c:v>2.4750000000000001E-7</c:v>
                </c:pt>
                <c:pt idx="286">
                  <c:v>2.4750000000000001E-7</c:v>
                </c:pt>
                <c:pt idx="287">
                  <c:v>2.4750000000000001E-7</c:v>
                </c:pt>
                <c:pt idx="288">
                  <c:v>2.4750000000000001E-7</c:v>
                </c:pt>
                <c:pt idx="289">
                  <c:v>2.4750000000000001E-7</c:v>
                </c:pt>
                <c:pt idx="290">
                  <c:v>2.4750000000000001E-7</c:v>
                </c:pt>
                <c:pt idx="291">
                  <c:v>2.4750000000000001E-7</c:v>
                </c:pt>
                <c:pt idx="292">
                  <c:v>2.4750000000000001E-7</c:v>
                </c:pt>
                <c:pt idx="293">
                  <c:v>2.4750000000000001E-7</c:v>
                </c:pt>
                <c:pt idx="294">
                  <c:v>2.4750000000000001E-7</c:v>
                </c:pt>
                <c:pt idx="295">
                  <c:v>2.4750000000000001E-7</c:v>
                </c:pt>
                <c:pt idx="296">
                  <c:v>2.4750000000000001E-7</c:v>
                </c:pt>
                <c:pt idx="297">
                  <c:v>2.4750000000000001E-7</c:v>
                </c:pt>
                <c:pt idx="298">
                  <c:v>2.4750000000000001E-7</c:v>
                </c:pt>
                <c:pt idx="299">
                  <c:v>2.4750000000000001E-7</c:v>
                </c:pt>
                <c:pt idx="300">
                  <c:v>2.4750000000000001E-7</c:v>
                </c:pt>
                <c:pt idx="301">
                  <c:v>2.4750000000000001E-7</c:v>
                </c:pt>
                <c:pt idx="302">
                  <c:v>2.4750000000000001E-7</c:v>
                </c:pt>
                <c:pt idx="303">
                  <c:v>2.4750000000000001E-7</c:v>
                </c:pt>
                <c:pt idx="304">
                  <c:v>2.4750000000000001E-7</c:v>
                </c:pt>
                <c:pt idx="305">
                  <c:v>2.4750000000000001E-7</c:v>
                </c:pt>
                <c:pt idx="306">
                  <c:v>2.4750000000000001E-7</c:v>
                </c:pt>
                <c:pt idx="307">
                  <c:v>2.4750000000000001E-7</c:v>
                </c:pt>
                <c:pt idx="308">
                  <c:v>2.4750000000000001E-7</c:v>
                </c:pt>
                <c:pt idx="309">
                  <c:v>2.4750000000000001E-7</c:v>
                </c:pt>
                <c:pt idx="310">
                  <c:v>2.4750000000000001E-7</c:v>
                </c:pt>
                <c:pt idx="311">
                  <c:v>2.4750000000000001E-7</c:v>
                </c:pt>
                <c:pt idx="312">
                  <c:v>2.4750000000000001E-7</c:v>
                </c:pt>
                <c:pt idx="313">
                  <c:v>2.4750000000000001E-7</c:v>
                </c:pt>
                <c:pt idx="314">
                  <c:v>2.4750000000000001E-7</c:v>
                </c:pt>
                <c:pt idx="315">
                  <c:v>2.4750000000000001E-7</c:v>
                </c:pt>
                <c:pt idx="316">
                  <c:v>2.4750000000000001E-7</c:v>
                </c:pt>
                <c:pt idx="317">
                  <c:v>2.4750000000000001E-7</c:v>
                </c:pt>
                <c:pt idx="318">
                  <c:v>2.4750000000000001E-7</c:v>
                </c:pt>
                <c:pt idx="319">
                  <c:v>2.4750000000000001E-7</c:v>
                </c:pt>
                <c:pt idx="320">
                  <c:v>2.4750000000000001E-7</c:v>
                </c:pt>
                <c:pt idx="321">
                  <c:v>2.4750000000000001E-7</c:v>
                </c:pt>
                <c:pt idx="322">
                  <c:v>2.4750000000000001E-7</c:v>
                </c:pt>
                <c:pt idx="323">
                  <c:v>2.4750000000000001E-7</c:v>
                </c:pt>
                <c:pt idx="324">
                  <c:v>2.4750000000000001E-7</c:v>
                </c:pt>
                <c:pt idx="325">
                  <c:v>2.4750000000000001E-7</c:v>
                </c:pt>
                <c:pt idx="326">
                  <c:v>2.4750000000000001E-7</c:v>
                </c:pt>
                <c:pt idx="327">
                  <c:v>2.4750000000000001E-7</c:v>
                </c:pt>
                <c:pt idx="328">
                  <c:v>2.4750000000000001E-7</c:v>
                </c:pt>
                <c:pt idx="329">
                  <c:v>2.4750000000000001E-7</c:v>
                </c:pt>
                <c:pt idx="330">
                  <c:v>2.4750000000000001E-7</c:v>
                </c:pt>
                <c:pt idx="331">
                  <c:v>2.4750000000000001E-7</c:v>
                </c:pt>
                <c:pt idx="332">
                  <c:v>2.4750000000000001E-7</c:v>
                </c:pt>
                <c:pt idx="333">
                  <c:v>2.4750000000000001E-7</c:v>
                </c:pt>
                <c:pt idx="334">
                  <c:v>2.4750000000000001E-7</c:v>
                </c:pt>
                <c:pt idx="335">
                  <c:v>2.4750000000000001E-7</c:v>
                </c:pt>
                <c:pt idx="336">
                  <c:v>2.4750000000000001E-7</c:v>
                </c:pt>
                <c:pt idx="337">
                  <c:v>2.4750000000000001E-7</c:v>
                </c:pt>
                <c:pt idx="338">
                  <c:v>2.4750000000000001E-7</c:v>
                </c:pt>
                <c:pt idx="339">
                  <c:v>2.4750000000000001E-7</c:v>
                </c:pt>
                <c:pt idx="340">
                  <c:v>2.4750000000000001E-7</c:v>
                </c:pt>
                <c:pt idx="341">
                  <c:v>2.4750000000000001E-7</c:v>
                </c:pt>
                <c:pt idx="342">
                  <c:v>2.4750000000000001E-7</c:v>
                </c:pt>
                <c:pt idx="343">
                  <c:v>2.4750000000000001E-7</c:v>
                </c:pt>
                <c:pt idx="344">
                  <c:v>2.4750000000000001E-7</c:v>
                </c:pt>
                <c:pt idx="345">
                  <c:v>2.4750000000000001E-7</c:v>
                </c:pt>
                <c:pt idx="346">
                  <c:v>2.4750000000000001E-7</c:v>
                </c:pt>
                <c:pt idx="347">
                  <c:v>2.4750000000000001E-7</c:v>
                </c:pt>
                <c:pt idx="348">
                  <c:v>2.4750000000000001E-7</c:v>
                </c:pt>
                <c:pt idx="349">
                  <c:v>2.4750000000000001E-7</c:v>
                </c:pt>
                <c:pt idx="350">
                  <c:v>2.4750000000000001E-7</c:v>
                </c:pt>
                <c:pt idx="351">
                  <c:v>2.4750000000000001E-7</c:v>
                </c:pt>
                <c:pt idx="352">
                  <c:v>2.4750000000000001E-7</c:v>
                </c:pt>
                <c:pt idx="353">
                  <c:v>2.4750000000000001E-7</c:v>
                </c:pt>
                <c:pt idx="354">
                  <c:v>2.4750000000000001E-7</c:v>
                </c:pt>
                <c:pt idx="355">
                  <c:v>2.4750000000000001E-7</c:v>
                </c:pt>
                <c:pt idx="356">
                  <c:v>2.4750000000000001E-7</c:v>
                </c:pt>
                <c:pt idx="357">
                  <c:v>2.4750000000000001E-7</c:v>
                </c:pt>
                <c:pt idx="358">
                  <c:v>2.4750000000000001E-7</c:v>
                </c:pt>
                <c:pt idx="359">
                  <c:v>2.4750000000000001E-7</c:v>
                </c:pt>
                <c:pt idx="360">
                  <c:v>2.4750000000000001E-7</c:v>
                </c:pt>
                <c:pt idx="361">
                  <c:v>2.4750000000000001E-7</c:v>
                </c:pt>
                <c:pt idx="362">
                  <c:v>2.4750000000000001E-7</c:v>
                </c:pt>
                <c:pt idx="363">
                  <c:v>2.4750000000000001E-7</c:v>
                </c:pt>
                <c:pt idx="364">
                  <c:v>2.4750000000000001E-7</c:v>
                </c:pt>
                <c:pt idx="365">
                  <c:v>2.4750000000000001E-7</c:v>
                </c:pt>
                <c:pt idx="366">
                  <c:v>2.4750000000000001E-7</c:v>
                </c:pt>
                <c:pt idx="367">
                  <c:v>2.4750000000000001E-7</c:v>
                </c:pt>
                <c:pt idx="368">
                  <c:v>2.4750000000000001E-7</c:v>
                </c:pt>
                <c:pt idx="369">
                  <c:v>2.4750000000000001E-7</c:v>
                </c:pt>
                <c:pt idx="370">
                  <c:v>2.4750000000000001E-7</c:v>
                </c:pt>
                <c:pt idx="371">
                  <c:v>2.4750000000000001E-7</c:v>
                </c:pt>
                <c:pt idx="372">
                  <c:v>2.4750000000000001E-7</c:v>
                </c:pt>
                <c:pt idx="373">
                  <c:v>2.4750000000000001E-7</c:v>
                </c:pt>
                <c:pt idx="374">
                  <c:v>2.4750000000000001E-7</c:v>
                </c:pt>
                <c:pt idx="375">
                  <c:v>2.4750000000000001E-7</c:v>
                </c:pt>
                <c:pt idx="376">
                  <c:v>2.4750000000000001E-7</c:v>
                </c:pt>
                <c:pt idx="377">
                  <c:v>2.4750000000000001E-7</c:v>
                </c:pt>
                <c:pt idx="378">
                  <c:v>2.4750000000000001E-7</c:v>
                </c:pt>
                <c:pt idx="379">
                  <c:v>2.4750000000000001E-7</c:v>
                </c:pt>
                <c:pt idx="380">
                  <c:v>2.4750000000000001E-7</c:v>
                </c:pt>
                <c:pt idx="381">
                  <c:v>2.4750000000000001E-7</c:v>
                </c:pt>
                <c:pt idx="382">
                  <c:v>2.4750000000000001E-7</c:v>
                </c:pt>
                <c:pt idx="383">
                  <c:v>2.4750000000000001E-7</c:v>
                </c:pt>
                <c:pt idx="384">
                  <c:v>2.4750000000000001E-7</c:v>
                </c:pt>
                <c:pt idx="385">
                  <c:v>2.4750000000000001E-7</c:v>
                </c:pt>
                <c:pt idx="386">
                  <c:v>2.4750000000000001E-7</c:v>
                </c:pt>
                <c:pt idx="387">
                  <c:v>2.4750000000000001E-7</c:v>
                </c:pt>
                <c:pt idx="388">
                  <c:v>2.4750000000000001E-7</c:v>
                </c:pt>
                <c:pt idx="389">
                  <c:v>2.4750000000000001E-7</c:v>
                </c:pt>
                <c:pt idx="390">
                  <c:v>2.4750000000000001E-7</c:v>
                </c:pt>
                <c:pt idx="391">
                  <c:v>2.4750000000000001E-7</c:v>
                </c:pt>
                <c:pt idx="392">
                  <c:v>2.4750000000000001E-7</c:v>
                </c:pt>
                <c:pt idx="393">
                  <c:v>2.4750000000000001E-7</c:v>
                </c:pt>
                <c:pt idx="394">
                  <c:v>2.4750000000000001E-7</c:v>
                </c:pt>
                <c:pt idx="395">
                  <c:v>2.4750000000000001E-7</c:v>
                </c:pt>
                <c:pt idx="396">
                  <c:v>2.4750000000000001E-7</c:v>
                </c:pt>
                <c:pt idx="397">
                  <c:v>2.4750000000000001E-7</c:v>
                </c:pt>
                <c:pt idx="398">
                  <c:v>2.4750000000000001E-7</c:v>
                </c:pt>
                <c:pt idx="399">
                  <c:v>2.4750000000000001E-7</c:v>
                </c:pt>
                <c:pt idx="400">
                  <c:v>2.4750000000000001E-7</c:v>
                </c:pt>
                <c:pt idx="401">
                  <c:v>2.4750000000000001E-7</c:v>
                </c:pt>
                <c:pt idx="402">
                  <c:v>2.4750000000000001E-7</c:v>
                </c:pt>
                <c:pt idx="403">
                  <c:v>2.4750000000000001E-7</c:v>
                </c:pt>
                <c:pt idx="404">
                  <c:v>2.4750000000000001E-7</c:v>
                </c:pt>
                <c:pt idx="405">
                  <c:v>2.4750000000000001E-7</c:v>
                </c:pt>
                <c:pt idx="406">
                  <c:v>2.4750000000000001E-7</c:v>
                </c:pt>
                <c:pt idx="407">
                  <c:v>2.4750000000000001E-7</c:v>
                </c:pt>
                <c:pt idx="408">
                  <c:v>2.4750000000000001E-7</c:v>
                </c:pt>
                <c:pt idx="409">
                  <c:v>2.4750000000000001E-7</c:v>
                </c:pt>
                <c:pt idx="410">
                  <c:v>2.4750000000000001E-7</c:v>
                </c:pt>
                <c:pt idx="411">
                  <c:v>2.4750000000000001E-7</c:v>
                </c:pt>
                <c:pt idx="412">
                  <c:v>2.4750000000000001E-7</c:v>
                </c:pt>
                <c:pt idx="413">
                  <c:v>2.4750000000000001E-7</c:v>
                </c:pt>
                <c:pt idx="414">
                  <c:v>2.4750000000000001E-7</c:v>
                </c:pt>
                <c:pt idx="415">
                  <c:v>2.4750000000000001E-7</c:v>
                </c:pt>
                <c:pt idx="416">
                  <c:v>2.4750000000000001E-7</c:v>
                </c:pt>
                <c:pt idx="417">
                  <c:v>2.4750000000000001E-7</c:v>
                </c:pt>
                <c:pt idx="418">
                  <c:v>2.4750000000000001E-7</c:v>
                </c:pt>
                <c:pt idx="419">
                  <c:v>2.4750000000000001E-7</c:v>
                </c:pt>
                <c:pt idx="420">
                  <c:v>2.4750000000000001E-7</c:v>
                </c:pt>
                <c:pt idx="421">
                  <c:v>2.4750000000000001E-7</c:v>
                </c:pt>
                <c:pt idx="422">
                  <c:v>2.4750000000000001E-7</c:v>
                </c:pt>
                <c:pt idx="423">
                  <c:v>2.4750000000000001E-7</c:v>
                </c:pt>
                <c:pt idx="424">
                  <c:v>2.4750000000000001E-7</c:v>
                </c:pt>
                <c:pt idx="425">
                  <c:v>2.4750000000000001E-7</c:v>
                </c:pt>
                <c:pt idx="426">
                  <c:v>2.4750000000000001E-7</c:v>
                </c:pt>
                <c:pt idx="427">
                  <c:v>2.4750000000000001E-7</c:v>
                </c:pt>
                <c:pt idx="428">
                  <c:v>2.4750000000000001E-7</c:v>
                </c:pt>
                <c:pt idx="429">
                  <c:v>2.4750000000000001E-7</c:v>
                </c:pt>
                <c:pt idx="430">
                  <c:v>2.4750000000000001E-7</c:v>
                </c:pt>
                <c:pt idx="431">
                  <c:v>2.4750000000000001E-7</c:v>
                </c:pt>
                <c:pt idx="432">
                  <c:v>2.4750000000000001E-7</c:v>
                </c:pt>
                <c:pt idx="433">
                  <c:v>2.4750000000000001E-7</c:v>
                </c:pt>
                <c:pt idx="434">
                  <c:v>2.4750000000000001E-7</c:v>
                </c:pt>
                <c:pt idx="435">
                  <c:v>2.4750000000000001E-7</c:v>
                </c:pt>
                <c:pt idx="436">
                  <c:v>2.4750000000000001E-7</c:v>
                </c:pt>
                <c:pt idx="437">
                  <c:v>2.4750000000000001E-7</c:v>
                </c:pt>
                <c:pt idx="438">
                  <c:v>2.4750000000000001E-7</c:v>
                </c:pt>
                <c:pt idx="439">
                  <c:v>2.4750000000000001E-7</c:v>
                </c:pt>
                <c:pt idx="440">
                  <c:v>2.4750000000000001E-7</c:v>
                </c:pt>
                <c:pt idx="441">
                  <c:v>2.4750000000000001E-7</c:v>
                </c:pt>
                <c:pt idx="442">
                  <c:v>2.4750000000000001E-7</c:v>
                </c:pt>
                <c:pt idx="443">
                  <c:v>2.4750000000000001E-7</c:v>
                </c:pt>
                <c:pt idx="444">
                  <c:v>2.4750000000000001E-7</c:v>
                </c:pt>
                <c:pt idx="445">
                  <c:v>2.4750000000000001E-7</c:v>
                </c:pt>
                <c:pt idx="446">
                  <c:v>2.4750000000000001E-7</c:v>
                </c:pt>
                <c:pt idx="447">
                  <c:v>2.4750000000000001E-7</c:v>
                </c:pt>
                <c:pt idx="448">
                  <c:v>2.4750000000000001E-7</c:v>
                </c:pt>
                <c:pt idx="449">
                  <c:v>2.4750000000000001E-7</c:v>
                </c:pt>
                <c:pt idx="450">
                  <c:v>2.4750000000000001E-7</c:v>
                </c:pt>
                <c:pt idx="451">
                  <c:v>2.4750000000000001E-7</c:v>
                </c:pt>
                <c:pt idx="452">
                  <c:v>2.4750000000000001E-7</c:v>
                </c:pt>
                <c:pt idx="453">
                  <c:v>2.4750000000000001E-7</c:v>
                </c:pt>
                <c:pt idx="454">
                  <c:v>2.4750000000000001E-7</c:v>
                </c:pt>
                <c:pt idx="455">
                  <c:v>2.4750000000000001E-7</c:v>
                </c:pt>
                <c:pt idx="456">
                  <c:v>2.4750000000000001E-7</c:v>
                </c:pt>
                <c:pt idx="457">
                  <c:v>2.4750000000000001E-7</c:v>
                </c:pt>
                <c:pt idx="458">
                  <c:v>2.4750000000000001E-7</c:v>
                </c:pt>
                <c:pt idx="459">
                  <c:v>2.4750000000000001E-7</c:v>
                </c:pt>
                <c:pt idx="460">
                  <c:v>2.4750000000000001E-7</c:v>
                </c:pt>
                <c:pt idx="461">
                  <c:v>2.4750000000000001E-7</c:v>
                </c:pt>
                <c:pt idx="462">
                  <c:v>2.4750000000000001E-7</c:v>
                </c:pt>
                <c:pt idx="463">
                  <c:v>2.4750000000000001E-7</c:v>
                </c:pt>
                <c:pt idx="464">
                  <c:v>2.4750000000000001E-7</c:v>
                </c:pt>
                <c:pt idx="465">
                  <c:v>2.4750000000000001E-7</c:v>
                </c:pt>
                <c:pt idx="466">
                  <c:v>2.4750000000000001E-7</c:v>
                </c:pt>
                <c:pt idx="467">
                  <c:v>2.4750000000000001E-7</c:v>
                </c:pt>
                <c:pt idx="468">
                  <c:v>2.4750000000000001E-7</c:v>
                </c:pt>
                <c:pt idx="469">
                  <c:v>2.4750000000000001E-7</c:v>
                </c:pt>
                <c:pt idx="470">
                  <c:v>2.4750000000000001E-7</c:v>
                </c:pt>
                <c:pt idx="471">
                  <c:v>2.4750000000000001E-7</c:v>
                </c:pt>
                <c:pt idx="472">
                  <c:v>2.4750000000000001E-7</c:v>
                </c:pt>
                <c:pt idx="473">
                  <c:v>2.4750000000000001E-7</c:v>
                </c:pt>
                <c:pt idx="474">
                  <c:v>2.4750000000000001E-7</c:v>
                </c:pt>
                <c:pt idx="475">
                  <c:v>2.4750000000000001E-7</c:v>
                </c:pt>
                <c:pt idx="476">
                  <c:v>2.4750000000000001E-7</c:v>
                </c:pt>
                <c:pt idx="477">
                  <c:v>2.4750000000000001E-7</c:v>
                </c:pt>
                <c:pt idx="478">
                  <c:v>2.4750000000000001E-7</c:v>
                </c:pt>
                <c:pt idx="479">
                  <c:v>2.4750000000000001E-7</c:v>
                </c:pt>
                <c:pt idx="480">
                  <c:v>2.4750000000000001E-7</c:v>
                </c:pt>
                <c:pt idx="481">
                  <c:v>2.4750000000000001E-7</c:v>
                </c:pt>
                <c:pt idx="482">
                  <c:v>2.4750000000000001E-7</c:v>
                </c:pt>
                <c:pt idx="483">
                  <c:v>2.4750000000000001E-7</c:v>
                </c:pt>
                <c:pt idx="484">
                  <c:v>2.4750000000000001E-7</c:v>
                </c:pt>
                <c:pt idx="485">
                  <c:v>2.4750000000000001E-7</c:v>
                </c:pt>
                <c:pt idx="486">
                  <c:v>2.4750000000000001E-7</c:v>
                </c:pt>
                <c:pt idx="487">
                  <c:v>2.4750000000000001E-7</c:v>
                </c:pt>
                <c:pt idx="488">
                  <c:v>2.4750000000000001E-7</c:v>
                </c:pt>
                <c:pt idx="489">
                  <c:v>2.4750000000000001E-7</c:v>
                </c:pt>
                <c:pt idx="490">
                  <c:v>2.4750000000000001E-7</c:v>
                </c:pt>
                <c:pt idx="491">
                  <c:v>2.4750000000000001E-7</c:v>
                </c:pt>
                <c:pt idx="492">
                  <c:v>2.4750000000000001E-7</c:v>
                </c:pt>
                <c:pt idx="493">
                  <c:v>2.4750000000000001E-7</c:v>
                </c:pt>
                <c:pt idx="494">
                  <c:v>2.4750000000000001E-7</c:v>
                </c:pt>
                <c:pt idx="495">
                  <c:v>2.4750000000000001E-7</c:v>
                </c:pt>
                <c:pt idx="496">
                  <c:v>2.4750000000000001E-7</c:v>
                </c:pt>
                <c:pt idx="497">
                  <c:v>2.4750000000000001E-7</c:v>
                </c:pt>
                <c:pt idx="498">
                  <c:v>2.4750000000000001E-7</c:v>
                </c:pt>
                <c:pt idx="499">
                  <c:v>2.4750000000000001E-7</c:v>
                </c:pt>
                <c:pt idx="500">
                  <c:v>2.4750000000000001E-7</c:v>
                </c:pt>
                <c:pt idx="501">
                  <c:v>2.4750000000000001E-7</c:v>
                </c:pt>
                <c:pt idx="502">
                  <c:v>2.4750000000000001E-7</c:v>
                </c:pt>
                <c:pt idx="503">
                  <c:v>2.4750000000000001E-7</c:v>
                </c:pt>
                <c:pt idx="504">
                  <c:v>2.4750000000000001E-7</c:v>
                </c:pt>
                <c:pt idx="505">
                  <c:v>2.4750000000000001E-7</c:v>
                </c:pt>
                <c:pt idx="506">
                  <c:v>2.4750000000000001E-7</c:v>
                </c:pt>
                <c:pt idx="507">
                  <c:v>2.4750000000000001E-7</c:v>
                </c:pt>
                <c:pt idx="508">
                  <c:v>2.4750000000000001E-7</c:v>
                </c:pt>
                <c:pt idx="509">
                  <c:v>2.4750000000000001E-7</c:v>
                </c:pt>
                <c:pt idx="510">
                  <c:v>2.4750000000000001E-7</c:v>
                </c:pt>
                <c:pt idx="511">
                  <c:v>2.4750000000000001E-7</c:v>
                </c:pt>
                <c:pt idx="512">
                  <c:v>2.4750000000000001E-7</c:v>
                </c:pt>
                <c:pt idx="513">
                  <c:v>2.4750000000000001E-7</c:v>
                </c:pt>
                <c:pt idx="514">
                  <c:v>2.4750000000000001E-7</c:v>
                </c:pt>
                <c:pt idx="515">
                  <c:v>2.4750000000000001E-7</c:v>
                </c:pt>
                <c:pt idx="516">
                  <c:v>2.4750000000000001E-7</c:v>
                </c:pt>
                <c:pt idx="517">
                  <c:v>2.4750000000000001E-7</c:v>
                </c:pt>
                <c:pt idx="518">
                  <c:v>2.4750000000000001E-7</c:v>
                </c:pt>
                <c:pt idx="519">
                  <c:v>2.4750000000000001E-7</c:v>
                </c:pt>
                <c:pt idx="520">
                  <c:v>2.4750000000000001E-7</c:v>
                </c:pt>
                <c:pt idx="521">
                  <c:v>2.4750000000000001E-7</c:v>
                </c:pt>
                <c:pt idx="522">
                  <c:v>2.4750000000000001E-7</c:v>
                </c:pt>
                <c:pt idx="523">
                  <c:v>2.4750000000000001E-7</c:v>
                </c:pt>
                <c:pt idx="524">
                  <c:v>2.4750000000000001E-7</c:v>
                </c:pt>
                <c:pt idx="525">
                  <c:v>2.4750000000000001E-7</c:v>
                </c:pt>
                <c:pt idx="526">
                  <c:v>2.4750000000000001E-7</c:v>
                </c:pt>
                <c:pt idx="527">
                  <c:v>2.4750000000000001E-7</c:v>
                </c:pt>
                <c:pt idx="528">
                  <c:v>2.4750000000000001E-7</c:v>
                </c:pt>
                <c:pt idx="529">
                  <c:v>2.4750000000000001E-7</c:v>
                </c:pt>
                <c:pt idx="530">
                  <c:v>2.4750000000000001E-7</c:v>
                </c:pt>
                <c:pt idx="531">
                  <c:v>2.4750000000000001E-7</c:v>
                </c:pt>
                <c:pt idx="532">
                  <c:v>2.4750000000000001E-7</c:v>
                </c:pt>
                <c:pt idx="533">
                  <c:v>2.4750000000000001E-7</c:v>
                </c:pt>
                <c:pt idx="534">
                  <c:v>2.4750000000000001E-7</c:v>
                </c:pt>
                <c:pt idx="535">
                  <c:v>2.4750000000000001E-7</c:v>
                </c:pt>
                <c:pt idx="536">
                  <c:v>2.4750000000000001E-7</c:v>
                </c:pt>
                <c:pt idx="537">
                  <c:v>2.4750000000000001E-7</c:v>
                </c:pt>
                <c:pt idx="538">
                  <c:v>2.4750000000000001E-7</c:v>
                </c:pt>
                <c:pt idx="539">
                  <c:v>2.4750000000000001E-7</c:v>
                </c:pt>
                <c:pt idx="540">
                  <c:v>2.4750000000000001E-7</c:v>
                </c:pt>
                <c:pt idx="541">
                  <c:v>2.4750000000000001E-7</c:v>
                </c:pt>
                <c:pt idx="542">
                  <c:v>2.4750000000000001E-7</c:v>
                </c:pt>
                <c:pt idx="543">
                  <c:v>2.4750000000000001E-7</c:v>
                </c:pt>
                <c:pt idx="544">
                  <c:v>2.4750000000000001E-7</c:v>
                </c:pt>
                <c:pt idx="545">
                  <c:v>2.4750000000000001E-7</c:v>
                </c:pt>
                <c:pt idx="546">
                  <c:v>2.4750000000000001E-7</c:v>
                </c:pt>
                <c:pt idx="547">
                  <c:v>2.4750000000000001E-7</c:v>
                </c:pt>
                <c:pt idx="548">
                  <c:v>2.4750000000000001E-7</c:v>
                </c:pt>
                <c:pt idx="549">
                  <c:v>2.4750000000000001E-7</c:v>
                </c:pt>
                <c:pt idx="550">
                  <c:v>2.4750000000000001E-7</c:v>
                </c:pt>
                <c:pt idx="551">
                  <c:v>2.4750000000000001E-7</c:v>
                </c:pt>
                <c:pt idx="552">
                  <c:v>2.4750000000000001E-7</c:v>
                </c:pt>
                <c:pt idx="553">
                  <c:v>2.4750000000000001E-7</c:v>
                </c:pt>
                <c:pt idx="554">
                  <c:v>2.4750000000000001E-7</c:v>
                </c:pt>
                <c:pt idx="555">
                  <c:v>2.4750000000000001E-7</c:v>
                </c:pt>
                <c:pt idx="556">
                  <c:v>2.4750000000000001E-7</c:v>
                </c:pt>
                <c:pt idx="557">
                  <c:v>2.4750000000000001E-7</c:v>
                </c:pt>
                <c:pt idx="558">
                  <c:v>2.4750000000000001E-7</c:v>
                </c:pt>
                <c:pt idx="559">
                  <c:v>2.4750000000000001E-7</c:v>
                </c:pt>
                <c:pt idx="560">
                  <c:v>2.4750000000000001E-7</c:v>
                </c:pt>
                <c:pt idx="561">
                  <c:v>2.4750000000000001E-7</c:v>
                </c:pt>
                <c:pt idx="562">
                  <c:v>2.4750000000000001E-7</c:v>
                </c:pt>
                <c:pt idx="563">
                  <c:v>2.4750000000000001E-7</c:v>
                </c:pt>
                <c:pt idx="564">
                  <c:v>2.4750000000000001E-7</c:v>
                </c:pt>
                <c:pt idx="565">
                  <c:v>2.4750000000000001E-7</c:v>
                </c:pt>
                <c:pt idx="566">
                  <c:v>2.4750000000000001E-7</c:v>
                </c:pt>
                <c:pt idx="567">
                  <c:v>2.4750000000000001E-7</c:v>
                </c:pt>
                <c:pt idx="568">
                  <c:v>2.4750000000000001E-7</c:v>
                </c:pt>
                <c:pt idx="569">
                  <c:v>2.4750000000000001E-7</c:v>
                </c:pt>
                <c:pt idx="570">
                  <c:v>2.4750000000000001E-7</c:v>
                </c:pt>
                <c:pt idx="571">
                  <c:v>2.4750000000000001E-7</c:v>
                </c:pt>
                <c:pt idx="572">
                  <c:v>2.4750000000000001E-7</c:v>
                </c:pt>
                <c:pt idx="573">
                  <c:v>2.4750000000000001E-7</c:v>
                </c:pt>
                <c:pt idx="574">
                  <c:v>2.4750000000000001E-7</c:v>
                </c:pt>
                <c:pt idx="575">
                  <c:v>2.4750000000000001E-7</c:v>
                </c:pt>
                <c:pt idx="576">
                  <c:v>2.4750000000000001E-7</c:v>
                </c:pt>
                <c:pt idx="577">
                  <c:v>2.4750000000000001E-7</c:v>
                </c:pt>
                <c:pt idx="578">
                  <c:v>2.4750000000000001E-7</c:v>
                </c:pt>
                <c:pt idx="579">
                  <c:v>2.4750000000000001E-7</c:v>
                </c:pt>
                <c:pt idx="580">
                  <c:v>2.4750000000000001E-7</c:v>
                </c:pt>
                <c:pt idx="581">
                  <c:v>2.4750000000000001E-7</c:v>
                </c:pt>
                <c:pt idx="582">
                  <c:v>2.4750000000000001E-7</c:v>
                </c:pt>
                <c:pt idx="583">
                  <c:v>2.4750000000000001E-7</c:v>
                </c:pt>
                <c:pt idx="584">
                  <c:v>2.4750000000000001E-7</c:v>
                </c:pt>
                <c:pt idx="585">
                  <c:v>2.4750000000000001E-7</c:v>
                </c:pt>
                <c:pt idx="586">
                  <c:v>2.4750000000000001E-7</c:v>
                </c:pt>
                <c:pt idx="587">
                  <c:v>2.4750000000000001E-7</c:v>
                </c:pt>
                <c:pt idx="588">
                  <c:v>2.4750000000000001E-7</c:v>
                </c:pt>
                <c:pt idx="589">
                  <c:v>2.4750000000000001E-7</c:v>
                </c:pt>
                <c:pt idx="590">
                  <c:v>2.4750000000000001E-7</c:v>
                </c:pt>
                <c:pt idx="591">
                  <c:v>2.4750000000000001E-7</c:v>
                </c:pt>
                <c:pt idx="592">
                  <c:v>2.4750000000000001E-7</c:v>
                </c:pt>
                <c:pt idx="593">
                  <c:v>2.4750000000000001E-7</c:v>
                </c:pt>
                <c:pt idx="594">
                  <c:v>2.4750000000000001E-7</c:v>
                </c:pt>
                <c:pt idx="595">
                  <c:v>2.4750000000000001E-7</c:v>
                </c:pt>
                <c:pt idx="596">
                  <c:v>2.4750000000000001E-7</c:v>
                </c:pt>
                <c:pt idx="597">
                  <c:v>2.4750000000000001E-7</c:v>
                </c:pt>
                <c:pt idx="598">
                  <c:v>2.4750000000000001E-7</c:v>
                </c:pt>
                <c:pt idx="599">
                  <c:v>2.4750000000000001E-7</c:v>
                </c:pt>
                <c:pt idx="600">
                  <c:v>2.4750000000000001E-7</c:v>
                </c:pt>
                <c:pt idx="601">
                  <c:v>2.4750000000000001E-7</c:v>
                </c:pt>
                <c:pt idx="602">
                  <c:v>2.4750000000000001E-7</c:v>
                </c:pt>
                <c:pt idx="603">
                  <c:v>2.4750000000000001E-7</c:v>
                </c:pt>
                <c:pt idx="604">
                  <c:v>2.4750000000000001E-7</c:v>
                </c:pt>
                <c:pt idx="605">
                  <c:v>2.4750000000000001E-7</c:v>
                </c:pt>
                <c:pt idx="606">
                  <c:v>2.4750000000000001E-7</c:v>
                </c:pt>
                <c:pt idx="607">
                  <c:v>2.4750000000000001E-7</c:v>
                </c:pt>
                <c:pt idx="608">
                  <c:v>2.4750000000000001E-7</c:v>
                </c:pt>
                <c:pt idx="609">
                  <c:v>2.4750000000000001E-7</c:v>
                </c:pt>
                <c:pt idx="610">
                  <c:v>2.4750000000000001E-7</c:v>
                </c:pt>
                <c:pt idx="611">
                  <c:v>2.4750000000000001E-7</c:v>
                </c:pt>
                <c:pt idx="612">
                  <c:v>2.4750000000000001E-7</c:v>
                </c:pt>
                <c:pt idx="613">
                  <c:v>2.4750000000000001E-7</c:v>
                </c:pt>
                <c:pt idx="614">
                  <c:v>2.4750000000000001E-7</c:v>
                </c:pt>
                <c:pt idx="615">
                  <c:v>2.4750000000000001E-7</c:v>
                </c:pt>
                <c:pt idx="616">
                  <c:v>2.4750000000000001E-7</c:v>
                </c:pt>
                <c:pt idx="617">
                  <c:v>2.4750000000000001E-7</c:v>
                </c:pt>
                <c:pt idx="618">
                  <c:v>2.4750000000000001E-7</c:v>
                </c:pt>
                <c:pt idx="619">
                  <c:v>2.4750000000000001E-7</c:v>
                </c:pt>
                <c:pt idx="620">
                  <c:v>2.4750000000000001E-7</c:v>
                </c:pt>
                <c:pt idx="621">
                  <c:v>2.4750000000000001E-7</c:v>
                </c:pt>
                <c:pt idx="622">
                  <c:v>2.4750000000000001E-7</c:v>
                </c:pt>
                <c:pt idx="623">
                  <c:v>2.4750000000000001E-7</c:v>
                </c:pt>
                <c:pt idx="624">
                  <c:v>2.4750000000000001E-7</c:v>
                </c:pt>
                <c:pt idx="625">
                  <c:v>2.4750000000000001E-7</c:v>
                </c:pt>
                <c:pt idx="626">
                  <c:v>2.4750000000000001E-7</c:v>
                </c:pt>
                <c:pt idx="627">
                  <c:v>2.4750000000000001E-7</c:v>
                </c:pt>
                <c:pt idx="628">
                  <c:v>2.4750000000000001E-7</c:v>
                </c:pt>
                <c:pt idx="629">
                  <c:v>2.4750000000000001E-7</c:v>
                </c:pt>
                <c:pt idx="630">
                  <c:v>2.4750000000000001E-7</c:v>
                </c:pt>
                <c:pt idx="631">
                  <c:v>2.4750000000000001E-7</c:v>
                </c:pt>
                <c:pt idx="632">
                  <c:v>2.4750000000000001E-7</c:v>
                </c:pt>
                <c:pt idx="633">
                  <c:v>2.4750000000000001E-7</c:v>
                </c:pt>
                <c:pt idx="634">
                  <c:v>2.4750000000000001E-7</c:v>
                </c:pt>
                <c:pt idx="635">
                  <c:v>2.4750000000000001E-7</c:v>
                </c:pt>
                <c:pt idx="636">
                  <c:v>2.4750000000000001E-7</c:v>
                </c:pt>
                <c:pt idx="637">
                  <c:v>2.4750000000000001E-7</c:v>
                </c:pt>
                <c:pt idx="638">
                  <c:v>2.4750000000000001E-7</c:v>
                </c:pt>
                <c:pt idx="639">
                  <c:v>2.4750000000000001E-7</c:v>
                </c:pt>
                <c:pt idx="640">
                  <c:v>2.4750000000000001E-7</c:v>
                </c:pt>
                <c:pt idx="641">
                  <c:v>2.4750000000000001E-7</c:v>
                </c:pt>
                <c:pt idx="642">
                  <c:v>2.4750000000000001E-7</c:v>
                </c:pt>
                <c:pt idx="643">
                  <c:v>2.4750000000000001E-7</c:v>
                </c:pt>
                <c:pt idx="644">
                  <c:v>2.4750000000000001E-7</c:v>
                </c:pt>
                <c:pt idx="645">
                  <c:v>2.4750000000000001E-7</c:v>
                </c:pt>
                <c:pt idx="646">
                  <c:v>2.4750000000000001E-7</c:v>
                </c:pt>
                <c:pt idx="647">
                  <c:v>2.4750000000000001E-7</c:v>
                </c:pt>
                <c:pt idx="648">
                  <c:v>2.4750000000000001E-7</c:v>
                </c:pt>
                <c:pt idx="649">
                  <c:v>2.4750000000000001E-7</c:v>
                </c:pt>
                <c:pt idx="650">
                  <c:v>2.4750000000000001E-7</c:v>
                </c:pt>
                <c:pt idx="651">
                  <c:v>2.4750000000000001E-7</c:v>
                </c:pt>
                <c:pt idx="652">
                  <c:v>2.4750000000000001E-7</c:v>
                </c:pt>
                <c:pt idx="653">
                  <c:v>2.4750000000000001E-7</c:v>
                </c:pt>
                <c:pt idx="654">
                  <c:v>2.4750000000000001E-7</c:v>
                </c:pt>
                <c:pt idx="655">
                  <c:v>2.4750000000000001E-7</c:v>
                </c:pt>
                <c:pt idx="656">
                  <c:v>2.4750000000000001E-7</c:v>
                </c:pt>
                <c:pt idx="657">
                  <c:v>2.4750000000000001E-7</c:v>
                </c:pt>
                <c:pt idx="658">
                  <c:v>2.4750000000000001E-7</c:v>
                </c:pt>
                <c:pt idx="659">
                  <c:v>2.4750000000000001E-7</c:v>
                </c:pt>
                <c:pt idx="660">
                  <c:v>2.4750000000000001E-7</c:v>
                </c:pt>
                <c:pt idx="661">
                  <c:v>2.4750000000000001E-7</c:v>
                </c:pt>
                <c:pt idx="662">
                  <c:v>2.4750000000000001E-7</c:v>
                </c:pt>
                <c:pt idx="663">
                  <c:v>2.4750000000000001E-7</c:v>
                </c:pt>
                <c:pt idx="664">
                  <c:v>2.4750000000000001E-7</c:v>
                </c:pt>
                <c:pt idx="665">
                  <c:v>2.4750000000000001E-7</c:v>
                </c:pt>
                <c:pt idx="666">
                  <c:v>2.4750000000000001E-7</c:v>
                </c:pt>
                <c:pt idx="667">
                  <c:v>2.4750000000000001E-7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5A72-4F5F-95ED-0816190F4C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69879920"/>
        <c:axId val="469878936"/>
      </c:scatterChart>
      <c:valAx>
        <c:axId val="469879920"/>
        <c:scaling>
          <c:orientation val="minMax"/>
          <c:max val="0.2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z [cm]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9878936"/>
        <c:crosses val="autoZero"/>
        <c:crossBetween val="midCat"/>
        <c:dispUnits>
          <c:custUnit val="1.0000000000000002E-2"/>
        </c:dispUnits>
      </c:valAx>
      <c:valAx>
        <c:axId val="469878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Transverse horizontal Normalized emittance [mm mrad]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9879920"/>
        <c:crosses val="autoZero"/>
        <c:crossBetween val="midCat"/>
        <c:dispUnits>
          <c:custUnit val="1.0000000000000004E-6"/>
        </c:dispUnits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1"/>
          <c:order val="0"/>
          <c:tx>
            <c:v>0.001 m step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'0.001 m step'!$F$3:$F$870</c:f>
              <c:numCache>
                <c:formatCode>0.00E+00</c:formatCode>
                <c:ptCount val="868"/>
                <c:pt idx="0">
                  <c:v>4.3560000000000002E-4</c:v>
                </c:pt>
                <c:pt idx="1">
                  <c:v>5.0819999999999999E-4</c:v>
                </c:pt>
                <c:pt idx="2">
                  <c:v>5.886E-4</c:v>
                </c:pt>
                <c:pt idx="3">
                  <c:v>6.7710000000000003E-4</c:v>
                </c:pt>
                <c:pt idx="4">
                  <c:v>7.7399999999999995E-4</c:v>
                </c:pt>
                <c:pt idx="5">
                  <c:v>8.7980000000000003E-4</c:v>
                </c:pt>
                <c:pt idx="6">
                  <c:v>9.9449999999999994E-4</c:v>
                </c:pt>
                <c:pt idx="7">
                  <c:v>1.1180000000000001E-3</c:v>
                </c:pt>
                <c:pt idx="8">
                  <c:v>1.2520000000000001E-3</c:v>
                </c:pt>
                <c:pt idx="9">
                  <c:v>1.395E-3</c:v>
                </c:pt>
                <c:pt idx="10">
                  <c:v>1.547E-3</c:v>
                </c:pt>
                <c:pt idx="11">
                  <c:v>1.709E-3</c:v>
                </c:pt>
                <c:pt idx="12">
                  <c:v>1.8810000000000001E-3</c:v>
                </c:pt>
                <c:pt idx="13">
                  <c:v>2.062E-3</c:v>
                </c:pt>
                <c:pt idx="14">
                  <c:v>2.2539999999999999E-3</c:v>
                </c:pt>
                <c:pt idx="15">
                  <c:v>2.4550000000000002E-3</c:v>
                </c:pt>
                <c:pt idx="16">
                  <c:v>2.6670000000000001E-3</c:v>
                </c:pt>
                <c:pt idx="17">
                  <c:v>2.8879999999999999E-3</c:v>
                </c:pt>
                <c:pt idx="18">
                  <c:v>3.1199999999999999E-3</c:v>
                </c:pt>
                <c:pt idx="19">
                  <c:v>3.3609999999999998E-3</c:v>
                </c:pt>
                <c:pt idx="20">
                  <c:v>3.614E-3</c:v>
                </c:pt>
                <c:pt idx="21">
                  <c:v>3.8760000000000001E-3</c:v>
                </c:pt>
                <c:pt idx="22">
                  <c:v>4.1489999999999999E-3</c:v>
                </c:pt>
                <c:pt idx="23">
                  <c:v>4.4330000000000003E-3</c:v>
                </c:pt>
                <c:pt idx="24">
                  <c:v>4.7280000000000004E-3</c:v>
                </c:pt>
                <c:pt idx="25">
                  <c:v>5.0330000000000001E-3</c:v>
                </c:pt>
                <c:pt idx="26">
                  <c:v>5.3499999999999997E-3</c:v>
                </c:pt>
                <c:pt idx="27">
                  <c:v>5.6769999999999998E-3</c:v>
                </c:pt>
                <c:pt idx="28">
                  <c:v>6.0159999999999996E-3</c:v>
                </c:pt>
                <c:pt idx="29">
                  <c:v>6.3670000000000003E-3</c:v>
                </c:pt>
                <c:pt idx="30">
                  <c:v>6.7289999999999997E-3</c:v>
                </c:pt>
                <c:pt idx="31">
                  <c:v>7.1029999999999999E-3</c:v>
                </c:pt>
                <c:pt idx="32">
                  <c:v>7.4879999999999999E-3</c:v>
                </c:pt>
                <c:pt idx="33">
                  <c:v>7.8860000000000006E-3</c:v>
                </c:pt>
                <c:pt idx="34">
                  <c:v>8.2959999999999996E-3</c:v>
                </c:pt>
                <c:pt idx="35">
                  <c:v>8.7180000000000001E-3</c:v>
                </c:pt>
                <c:pt idx="36">
                  <c:v>9.1520000000000004E-3</c:v>
                </c:pt>
                <c:pt idx="37">
                  <c:v>9.5980000000000006E-3</c:v>
                </c:pt>
                <c:pt idx="38">
                  <c:v>1.0059999999999999E-2</c:v>
                </c:pt>
                <c:pt idx="39">
                  <c:v>1.0529999999999999E-2</c:v>
                </c:pt>
                <c:pt idx="40">
                  <c:v>1.1010000000000001E-2</c:v>
                </c:pt>
                <c:pt idx="41">
                  <c:v>1.1509999999999999E-2</c:v>
                </c:pt>
                <c:pt idx="42">
                  <c:v>1.2019999999999999E-2</c:v>
                </c:pt>
                <c:pt idx="43">
                  <c:v>1.255E-2</c:v>
                </c:pt>
                <c:pt idx="44">
                  <c:v>1.308E-2</c:v>
                </c:pt>
                <c:pt idx="45">
                  <c:v>1.363E-2</c:v>
                </c:pt>
                <c:pt idx="46">
                  <c:v>1.4189999999999999E-2</c:v>
                </c:pt>
                <c:pt idx="47">
                  <c:v>1.477E-2</c:v>
                </c:pt>
                <c:pt idx="48">
                  <c:v>1.536E-2</c:v>
                </c:pt>
                <c:pt idx="49">
                  <c:v>1.5959999999999998E-2</c:v>
                </c:pt>
                <c:pt idx="50">
                  <c:v>1.6570000000000001E-2</c:v>
                </c:pt>
                <c:pt idx="51">
                  <c:v>1.72E-2</c:v>
                </c:pt>
                <c:pt idx="52">
                  <c:v>1.7840000000000002E-2</c:v>
                </c:pt>
                <c:pt idx="53">
                  <c:v>1.8489999999999999E-2</c:v>
                </c:pt>
                <c:pt idx="54">
                  <c:v>1.916E-2</c:v>
                </c:pt>
                <c:pt idx="55">
                  <c:v>1.983E-2</c:v>
                </c:pt>
                <c:pt idx="56">
                  <c:v>2.052E-2</c:v>
                </c:pt>
                <c:pt idx="57">
                  <c:v>2.1229999999999999E-2</c:v>
                </c:pt>
                <c:pt idx="58">
                  <c:v>2.1940000000000001E-2</c:v>
                </c:pt>
                <c:pt idx="59">
                  <c:v>2.2669999999999999E-2</c:v>
                </c:pt>
                <c:pt idx="60">
                  <c:v>2.3400000000000001E-2</c:v>
                </c:pt>
                <c:pt idx="61">
                  <c:v>2.4150000000000001E-2</c:v>
                </c:pt>
                <c:pt idx="62">
                  <c:v>2.4920000000000001E-2</c:v>
                </c:pt>
                <c:pt idx="63">
                  <c:v>2.5690000000000001E-2</c:v>
                </c:pt>
                <c:pt idx="64">
                  <c:v>2.647E-2</c:v>
                </c:pt>
                <c:pt idx="65">
                  <c:v>2.7269999999999999E-2</c:v>
                </c:pt>
                <c:pt idx="66">
                  <c:v>2.8070000000000001E-2</c:v>
                </c:pt>
                <c:pt idx="67">
                  <c:v>2.8889999999999999E-2</c:v>
                </c:pt>
                <c:pt idx="68">
                  <c:v>2.971E-2</c:v>
                </c:pt>
                <c:pt idx="69">
                  <c:v>3.0550000000000001E-2</c:v>
                </c:pt>
                <c:pt idx="70">
                  <c:v>3.1399999999999997E-2</c:v>
                </c:pt>
                <c:pt idx="71">
                  <c:v>3.2250000000000001E-2</c:v>
                </c:pt>
                <c:pt idx="72">
                  <c:v>3.3119999999999997E-2</c:v>
                </c:pt>
                <c:pt idx="73">
                  <c:v>3.3989999999999999E-2</c:v>
                </c:pt>
                <c:pt idx="74">
                  <c:v>3.4869999999999998E-2</c:v>
                </c:pt>
                <c:pt idx="75">
                  <c:v>3.5770000000000003E-2</c:v>
                </c:pt>
                <c:pt idx="76">
                  <c:v>3.6670000000000001E-2</c:v>
                </c:pt>
                <c:pt idx="77">
                  <c:v>3.7569999999999999E-2</c:v>
                </c:pt>
                <c:pt idx="78">
                  <c:v>3.8490000000000003E-2</c:v>
                </c:pt>
                <c:pt idx="79">
                  <c:v>3.9419999999999997E-2</c:v>
                </c:pt>
                <c:pt idx="80">
                  <c:v>4.0349999999999997E-2</c:v>
                </c:pt>
                <c:pt idx="81">
                  <c:v>4.129E-2</c:v>
                </c:pt>
                <c:pt idx="82">
                  <c:v>4.224E-2</c:v>
                </c:pt>
                <c:pt idx="83">
                  <c:v>4.3189999999999999E-2</c:v>
                </c:pt>
                <c:pt idx="84">
                  <c:v>4.4159999999999998E-2</c:v>
                </c:pt>
                <c:pt idx="85">
                  <c:v>4.5130000000000003E-2</c:v>
                </c:pt>
                <c:pt idx="86">
                  <c:v>4.6100000000000002E-2</c:v>
                </c:pt>
                <c:pt idx="87">
                  <c:v>4.7079999999999997E-2</c:v>
                </c:pt>
                <c:pt idx="88">
                  <c:v>4.8070000000000002E-2</c:v>
                </c:pt>
                <c:pt idx="89">
                  <c:v>4.9070000000000003E-2</c:v>
                </c:pt>
                <c:pt idx="90">
                  <c:v>5.0070000000000003E-2</c:v>
                </c:pt>
                <c:pt idx="91">
                  <c:v>5.108E-2</c:v>
                </c:pt>
                <c:pt idx="92">
                  <c:v>5.2089999999999997E-2</c:v>
                </c:pt>
                <c:pt idx="93">
                  <c:v>5.3109999999999997E-2</c:v>
                </c:pt>
                <c:pt idx="94">
                  <c:v>5.4140000000000001E-2</c:v>
                </c:pt>
                <c:pt idx="95">
                  <c:v>5.5169999999999997E-2</c:v>
                </c:pt>
                <c:pt idx="96">
                  <c:v>5.62E-2</c:v>
                </c:pt>
                <c:pt idx="97">
                  <c:v>5.7239999999999999E-2</c:v>
                </c:pt>
                <c:pt idx="98">
                  <c:v>5.8290000000000002E-2</c:v>
                </c:pt>
                <c:pt idx="99">
                  <c:v>5.9339999999999997E-2</c:v>
                </c:pt>
                <c:pt idx="100">
                  <c:v>6.0400000000000002E-2</c:v>
                </c:pt>
                <c:pt idx="101">
                  <c:v>6.1460000000000001E-2</c:v>
                </c:pt>
                <c:pt idx="102">
                  <c:v>6.2530000000000002E-2</c:v>
                </c:pt>
                <c:pt idx="103">
                  <c:v>6.3600000000000004E-2</c:v>
                </c:pt>
                <c:pt idx="104">
                  <c:v>6.4670000000000005E-2</c:v>
                </c:pt>
                <c:pt idx="105">
                  <c:v>6.5750000000000003E-2</c:v>
                </c:pt>
                <c:pt idx="106">
                  <c:v>6.6839999999999997E-2</c:v>
                </c:pt>
                <c:pt idx="107">
                  <c:v>6.7919999999999994E-2</c:v>
                </c:pt>
                <c:pt idx="108">
                  <c:v>6.9019999999999998E-2</c:v>
                </c:pt>
                <c:pt idx="109">
                  <c:v>7.0110000000000006E-2</c:v>
                </c:pt>
                <c:pt idx="110">
                  <c:v>7.1220000000000006E-2</c:v>
                </c:pt>
                <c:pt idx="111">
                  <c:v>7.2319999999999995E-2</c:v>
                </c:pt>
                <c:pt idx="112">
                  <c:v>7.3429999999999995E-2</c:v>
                </c:pt>
                <c:pt idx="113">
                  <c:v>7.4539999999999995E-2</c:v>
                </c:pt>
                <c:pt idx="114">
                  <c:v>7.5660000000000005E-2</c:v>
                </c:pt>
                <c:pt idx="115">
                  <c:v>7.6780000000000001E-2</c:v>
                </c:pt>
                <c:pt idx="116">
                  <c:v>7.7909999999999993E-2</c:v>
                </c:pt>
                <c:pt idx="117">
                  <c:v>7.9030000000000003E-2</c:v>
                </c:pt>
                <c:pt idx="118">
                  <c:v>8.0159999999999995E-2</c:v>
                </c:pt>
                <c:pt idx="119">
                  <c:v>8.1299999999999997E-2</c:v>
                </c:pt>
                <c:pt idx="120">
                  <c:v>8.2439999999999999E-2</c:v>
                </c:pt>
                <c:pt idx="121">
                  <c:v>8.3580000000000002E-2</c:v>
                </c:pt>
                <c:pt idx="122">
                  <c:v>8.4720000000000004E-2</c:v>
                </c:pt>
                <c:pt idx="123">
                  <c:v>8.5860000000000006E-2</c:v>
                </c:pt>
                <c:pt idx="124">
                  <c:v>8.7010000000000004E-2</c:v>
                </c:pt>
                <c:pt idx="125">
                  <c:v>8.8160000000000002E-2</c:v>
                </c:pt>
                <c:pt idx="126">
                  <c:v>8.931E-2</c:v>
                </c:pt>
                <c:pt idx="127">
                  <c:v>9.0469999999999995E-2</c:v>
                </c:pt>
                <c:pt idx="128">
                  <c:v>9.1619999999999993E-2</c:v>
                </c:pt>
                <c:pt idx="129">
                  <c:v>9.2780000000000001E-2</c:v>
                </c:pt>
                <c:pt idx="130">
                  <c:v>9.3939999999999996E-2</c:v>
                </c:pt>
                <c:pt idx="131">
                  <c:v>9.5089999999999994E-2</c:v>
                </c:pt>
                <c:pt idx="132">
                  <c:v>9.6250000000000002E-2</c:v>
                </c:pt>
                <c:pt idx="133">
                  <c:v>9.7409999999999997E-2</c:v>
                </c:pt>
                <c:pt idx="134">
                  <c:v>9.8570000000000005E-2</c:v>
                </c:pt>
                <c:pt idx="135">
                  <c:v>9.9739999999999995E-2</c:v>
                </c:pt>
                <c:pt idx="136">
                  <c:v>0.1009</c:v>
                </c:pt>
                <c:pt idx="137">
                  <c:v>0.1021</c:v>
                </c:pt>
                <c:pt idx="138">
                  <c:v>0.1032</c:v>
                </c:pt>
                <c:pt idx="139">
                  <c:v>0.10440000000000001</c:v>
                </c:pt>
                <c:pt idx="140">
                  <c:v>0.1055</c:v>
                </c:pt>
                <c:pt idx="141">
                  <c:v>0.1067</c:v>
                </c:pt>
                <c:pt idx="142">
                  <c:v>0.1079</c:v>
                </c:pt>
                <c:pt idx="143">
                  <c:v>0.109</c:v>
                </c:pt>
                <c:pt idx="144">
                  <c:v>0.11020000000000001</c:v>
                </c:pt>
                <c:pt idx="145">
                  <c:v>0.1114</c:v>
                </c:pt>
                <c:pt idx="146">
                  <c:v>0.1125</c:v>
                </c:pt>
                <c:pt idx="147">
                  <c:v>0.1137</c:v>
                </c:pt>
                <c:pt idx="148">
                  <c:v>0.1148</c:v>
                </c:pt>
                <c:pt idx="149">
                  <c:v>0.11600000000000001</c:v>
                </c:pt>
                <c:pt idx="150">
                  <c:v>0.1172</c:v>
                </c:pt>
                <c:pt idx="151">
                  <c:v>0.1183</c:v>
                </c:pt>
                <c:pt idx="152">
                  <c:v>0.1195</c:v>
                </c:pt>
                <c:pt idx="153">
                  <c:v>0.1207</c:v>
                </c:pt>
                <c:pt idx="154">
                  <c:v>0.12180000000000001</c:v>
                </c:pt>
                <c:pt idx="155">
                  <c:v>0.123</c:v>
                </c:pt>
                <c:pt idx="156">
                  <c:v>0.1241</c:v>
                </c:pt>
                <c:pt idx="157">
                  <c:v>0.12529999999999999</c:v>
                </c:pt>
                <c:pt idx="158">
                  <c:v>0.1265</c:v>
                </c:pt>
                <c:pt idx="159">
                  <c:v>0.12759999999999999</c:v>
                </c:pt>
                <c:pt idx="160">
                  <c:v>0.1288</c:v>
                </c:pt>
                <c:pt idx="161">
                  <c:v>0.13</c:v>
                </c:pt>
                <c:pt idx="162">
                  <c:v>0.13109999999999999</c:v>
                </c:pt>
                <c:pt idx="163">
                  <c:v>0.1323</c:v>
                </c:pt>
                <c:pt idx="164">
                  <c:v>0.13350000000000001</c:v>
                </c:pt>
                <c:pt idx="165">
                  <c:v>0.1346</c:v>
                </c:pt>
                <c:pt idx="166">
                  <c:v>0.1358</c:v>
                </c:pt>
                <c:pt idx="167">
                  <c:v>0.13689999999999999</c:v>
                </c:pt>
                <c:pt idx="168">
                  <c:v>0.1381</c:v>
                </c:pt>
                <c:pt idx="169">
                  <c:v>0.13930000000000001</c:v>
                </c:pt>
                <c:pt idx="170">
                  <c:v>0.1404</c:v>
                </c:pt>
                <c:pt idx="171">
                  <c:v>0.1416</c:v>
                </c:pt>
                <c:pt idx="172">
                  <c:v>0.14280000000000001</c:v>
                </c:pt>
                <c:pt idx="173">
                  <c:v>0.1439</c:v>
                </c:pt>
                <c:pt idx="174">
                  <c:v>0.14510000000000001</c:v>
                </c:pt>
                <c:pt idx="175">
                  <c:v>0.1462</c:v>
                </c:pt>
                <c:pt idx="176">
                  <c:v>0.1474</c:v>
                </c:pt>
                <c:pt idx="177">
                  <c:v>0.14860000000000001</c:v>
                </c:pt>
                <c:pt idx="178">
                  <c:v>0.1497</c:v>
                </c:pt>
                <c:pt idx="179">
                  <c:v>0.15090000000000001</c:v>
                </c:pt>
                <c:pt idx="180">
                  <c:v>0.15210000000000001</c:v>
                </c:pt>
                <c:pt idx="181">
                  <c:v>0.1532</c:v>
                </c:pt>
                <c:pt idx="182">
                  <c:v>0.15440000000000001</c:v>
                </c:pt>
                <c:pt idx="183">
                  <c:v>0.1555</c:v>
                </c:pt>
                <c:pt idx="184">
                  <c:v>0.15670000000000001</c:v>
                </c:pt>
                <c:pt idx="185">
                  <c:v>0.15790000000000001</c:v>
                </c:pt>
                <c:pt idx="186">
                  <c:v>0.159</c:v>
                </c:pt>
                <c:pt idx="187">
                  <c:v>0.16020000000000001</c:v>
                </c:pt>
                <c:pt idx="188">
                  <c:v>0.16139999999999999</c:v>
                </c:pt>
                <c:pt idx="189">
                  <c:v>0.16250000000000001</c:v>
                </c:pt>
                <c:pt idx="190">
                  <c:v>0.16370000000000001</c:v>
                </c:pt>
                <c:pt idx="191">
                  <c:v>0.1648</c:v>
                </c:pt>
                <c:pt idx="192">
                  <c:v>0.16600000000000001</c:v>
                </c:pt>
                <c:pt idx="193">
                  <c:v>0.16719999999999999</c:v>
                </c:pt>
                <c:pt idx="194">
                  <c:v>0.16830000000000001</c:v>
                </c:pt>
                <c:pt idx="195">
                  <c:v>0.16950000000000001</c:v>
                </c:pt>
                <c:pt idx="196">
                  <c:v>0.17069999999999999</c:v>
                </c:pt>
                <c:pt idx="197">
                  <c:v>0.17180000000000001</c:v>
                </c:pt>
                <c:pt idx="198">
                  <c:v>0.17299999999999999</c:v>
                </c:pt>
                <c:pt idx="199">
                  <c:v>0.17419999999999999</c:v>
                </c:pt>
                <c:pt idx="200">
                  <c:v>0.17530000000000001</c:v>
                </c:pt>
                <c:pt idx="201">
                  <c:v>0.17649999999999999</c:v>
                </c:pt>
                <c:pt idx="202">
                  <c:v>0.17760000000000001</c:v>
                </c:pt>
                <c:pt idx="203">
                  <c:v>0.17879999999999999</c:v>
                </c:pt>
                <c:pt idx="204">
                  <c:v>0.18</c:v>
                </c:pt>
                <c:pt idx="205">
                  <c:v>0.18110000000000001</c:v>
                </c:pt>
                <c:pt idx="206">
                  <c:v>0.18229999999999999</c:v>
                </c:pt>
                <c:pt idx="207">
                  <c:v>0.1835</c:v>
                </c:pt>
                <c:pt idx="208">
                  <c:v>0.18459999999999999</c:v>
                </c:pt>
                <c:pt idx="209">
                  <c:v>0.18579999999999999</c:v>
                </c:pt>
                <c:pt idx="210">
                  <c:v>0.18690000000000001</c:v>
                </c:pt>
                <c:pt idx="211">
                  <c:v>0.18809999999999999</c:v>
                </c:pt>
                <c:pt idx="212">
                  <c:v>0.1893</c:v>
                </c:pt>
                <c:pt idx="213">
                  <c:v>0.19040000000000001</c:v>
                </c:pt>
                <c:pt idx="214">
                  <c:v>0.19159999999999999</c:v>
                </c:pt>
                <c:pt idx="215">
                  <c:v>0.1928</c:v>
                </c:pt>
                <c:pt idx="216">
                  <c:v>0.19389999999999999</c:v>
                </c:pt>
                <c:pt idx="217">
                  <c:v>0.1951</c:v>
                </c:pt>
                <c:pt idx="218">
                  <c:v>0.19620000000000001</c:v>
                </c:pt>
                <c:pt idx="219">
                  <c:v>0.19739999999999999</c:v>
                </c:pt>
                <c:pt idx="220">
                  <c:v>0.1986</c:v>
                </c:pt>
                <c:pt idx="221">
                  <c:v>0.19969999999999999</c:v>
                </c:pt>
                <c:pt idx="222">
                  <c:v>0.2009</c:v>
                </c:pt>
                <c:pt idx="223">
                  <c:v>0.2021</c:v>
                </c:pt>
                <c:pt idx="224">
                  <c:v>0.20319999999999999</c:v>
                </c:pt>
                <c:pt idx="225">
                  <c:v>0.2044</c:v>
                </c:pt>
                <c:pt idx="226">
                  <c:v>0.2056</c:v>
                </c:pt>
                <c:pt idx="227">
                  <c:v>0.20669999999999999</c:v>
                </c:pt>
                <c:pt idx="228">
                  <c:v>0.2079</c:v>
                </c:pt>
                <c:pt idx="229">
                  <c:v>0.20899999999999999</c:v>
                </c:pt>
                <c:pt idx="230">
                  <c:v>0.2102</c:v>
                </c:pt>
                <c:pt idx="231">
                  <c:v>0.2114</c:v>
                </c:pt>
                <c:pt idx="232">
                  <c:v>0.21249999999999999</c:v>
                </c:pt>
                <c:pt idx="233">
                  <c:v>0.2137</c:v>
                </c:pt>
                <c:pt idx="234">
                  <c:v>0.21490000000000001</c:v>
                </c:pt>
                <c:pt idx="235">
                  <c:v>0.216</c:v>
                </c:pt>
                <c:pt idx="236">
                  <c:v>0.2172</c:v>
                </c:pt>
                <c:pt idx="237">
                  <c:v>0.21829999999999999</c:v>
                </c:pt>
                <c:pt idx="238">
                  <c:v>0.2195</c:v>
                </c:pt>
                <c:pt idx="239">
                  <c:v>0.22070000000000001</c:v>
                </c:pt>
                <c:pt idx="240">
                  <c:v>0.2218</c:v>
                </c:pt>
                <c:pt idx="241">
                  <c:v>0.223</c:v>
                </c:pt>
                <c:pt idx="242">
                  <c:v>0.22420000000000001</c:v>
                </c:pt>
                <c:pt idx="243">
                  <c:v>0.2253</c:v>
                </c:pt>
                <c:pt idx="244">
                  <c:v>0.22650000000000001</c:v>
                </c:pt>
                <c:pt idx="245">
                  <c:v>0.2276</c:v>
                </c:pt>
                <c:pt idx="246">
                  <c:v>0.2288</c:v>
                </c:pt>
                <c:pt idx="247">
                  <c:v>0.23</c:v>
                </c:pt>
                <c:pt idx="248">
                  <c:v>0.2311</c:v>
                </c:pt>
                <c:pt idx="249">
                  <c:v>0.23230000000000001</c:v>
                </c:pt>
                <c:pt idx="250">
                  <c:v>0.23350000000000001</c:v>
                </c:pt>
                <c:pt idx="251">
                  <c:v>0.2346</c:v>
                </c:pt>
                <c:pt idx="252">
                  <c:v>0.23580000000000001</c:v>
                </c:pt>
                <c:pt idx="253">
                  <c:v>0.23699999999999999</c:v>
                </c:pt>
                <c:pt idx="254">
                  <c:v>0.23810000000000001</c:v>
                </c:pt>
                <c:pt idx="255">
                  <c:v>0.23930000000000001</c:v>
                </c:pt>
                <c:pt idx="256">
                  <c:v>0.2404</c:v>
                </c:pt>
                <c:pt idx="257">
                  <c:v>0.24160000000000001</c:v>
                </c:pt>
                <c:pt idx="258">
                  <c:v>0.24279999999999999</c:v>
                </c:pt>
                <c:pt idx="259">
                  <c:v>0.24390000000000001</c:v>
                </c:pt>
                <c:pt idx="260">
                  <c:v>0.24510000000000001</c:v>
                </c:pt>
                <c:pt idx="261">
                  <c:v>0.24629999999999999</c:v>
                </c:pt>
                <c:pt idx="262">
                  <c:v>0.24740000000000001</c:v>
                </c:pt>
                <c:pt idx="263">
                  <c:v>0.24859999999999999</c:v>
                </c:pt>
                <c:pt idx="264">
                  <c:v>0.24970000000000001</c:v>
                </c:pt>
                <c:pt idx="265">
                  <c:v>0.25090000000000001</c:v>
                </c:pt>
                <c:pt idx="266">
                  <c:v>0.25209999999999999</c:v>
                </c:pt>
                <c:pt idx="267">
                  <c:v>0.25319999999999998</c:v>
                </c:pt>
                <c:pt idx="268">
                  <c:v>0.25440000000000002</c:v>
                </c:pt>
                <c:pt idx="269">
                  <c:v>0.25559999999999999</c:v>
                </c:pt>
                <c:pt idx="270">
                  <c:v>0.25669999999999998</c:v>
                </c:pt>
                <c:pt idx="271">
                  <c:v>0.25790000000000002</c:v>
                </c:pt>
                <c:pt idx="272">
                  <c:v>0.25900000000000001</c:v>
                </c:pt>
                <c:pt idx="273">
                  <c:v>0.26019999999999999</c:v>
                </c:pt>
                <c:pt idx="274">
                  <c:v>0.26140000000000002</c:v>
                </c:pt>
                <c:pt idx="275">
                  <c:v>0.26250000000000001</c:v>
                </c:pt>
                <c:pt idx="276">
                  <c:v>0.26369999999999999</c:v>
                </c:pt>
                <c:pt idx="277">
                  <c:v>0.26490000000000002</c:v>
                </c:pt>
                <c:pt idx="278">
                  <c:v>0.26600000000000001</c:v>
                </c:pt>
                <c:pt idx="279">
                  <c:v>0.26719999999999999</c:v>
                </c:pt>
                <c:pt idx="280">
                  <c:v>0.26829999999999998</c:v>
                </c:pt>
                <c:pt idx="281">
                  <c:v>0.26950000000000002</c:v>
                </c:pt>
                <c:pt idx="282">
                  <c:v>0.2707</c:v>
                </c:pt>
                <c:pt idx="283">
                  <c:v>0.27179999999999999</c:v>
                </c:pt>
                <c:pt idx="284">
                  <c:v>0.27300000000000002</c:v>
                </c:pt>
                <c:pt idx="285">
                  <c:v>0.2742</c:v>
                </c:pt>
                <c:pt idx="286">
                  <c:v>0.27529999999999999</c:v>
                </c:pt>
                <c:pt idx="287">
                  <c:v>0.27650000000000002</c:v>
                </c:pt>
                <c:pt idx="288">
                  <c:v>0.2777</c:v>
                </c:pt>
                <c:pt idx="289">
                  <c:v>0.27879999999999999</c:v>
                </c:pt>
                <c:pt idx="290">
                  <c:v>0.28000000000000003</c:v>
                </c:pt>
                <c:pt idx="291">
                  <c:v>0.28110000000000002</c:v>
                </c:pt>
                <c:pt idx="292">
                  <c:v>0.2823</c:v>
                </c:pt>
                <c:pt idx="293">
                  <c:v>0.28349999999999997</c:v>
                </c:pt>
                <c:pt idx="294">
                  <c:v>0.28460000000000002</c:v>
                </c:pt>
                <c:pt idx="295">
                  <c:v>0.2858</c:v>
                </c:pt>
                <c:pt idx="296">
                  <c:v>0.28699999999999998</c:v>
                </c:pt>
                <c:pt idx="297">
                  <c:v>0.28810000000000002</c:v>
                </c:pt>
                <c:pt idx="298">
                  <c:v>0.2893</c:v>
                </c:pt>
                <c:pt idx="299">
                  <c:v>0.29039999999999999</c:v>
                </c:pt>
                <c:pt idx="300">
                  <c:v>0.29160000000000003</c:v>
                </c:pt>
                <c:pt idx="301">
                  <c:v>0.2928</c:v>
                </c:pt>
                <c:pt idx="302">
                  <c:v>0.29389999999999999</c:v>
                </c:pt>
                <c:pt idx="303">
                  <c:v>0.29509999999999997</c:v>
                </c:pt>
                <c:pt idx="304">
                  <c:v>0.29630000000000001</c:v>
                </c:pt>
                <c:pt idx="305">
                  <c:v>0.2974</c:v>
                </c:pt>
                <c:pt idx="306">
                  <c:v>0.29859999999999998</c:v>
                </c:pt>
                <c:pt idx="307">
                  <c:v>0.29970000000000002</c:v>
                </c:pt>
                <c:pt idx="308">
                  <c:v>0.3009</c:v>
                </c:pt>
                <c:pt idx="309">
                  <c:v>0.30209999999999998</c:v>
                </c:pt>
                <c:pt idx="310">
                  <c:v>0.30320000000000003</c:v>
                </c:pt>
                <c:pt idx="311">
                  <c:v>0.3044</c:v>
                </c:pt>
                <c:pt idx="312">
                  <c:v>0.30559999999999998</c:v>
                </c:pt>
                <c:pt idx="313">
                  <c:v>0.30669999999999997</c:v>
                </c:pt>
                <c:pt idx="314">
                  <c:v>0.30790000000000001</c:v>
                </c:pt>
                <c:pt idx="315">
                  <c:v>0.30909999999999999</c:v>
                </c:pt>
                <c:pt idx="316">
                  <c:v>0.31019999999999998</c:v>
                </c:pt>
                <c:pt idx="317">
                  <c:v>0.31140000000000001</c:v>
                </c:pt>
                <c:pt idx="318">
                  <c:v>0.3125</c:v>
                </c:pt>
                <c:pt idx="319">
                  <c:v>0.31369999999999998</c:v>
                </c:pt>
                <c:pt idx="320">
                  <c:v>0.31490000000000001</c:v>
                </c:pt>
                <c:pt idx="321">
                  <c:v>0.316</c:v>
                </c:pt>
                <c:pt idx="322">
                  <c:v>0.31719999999999998</c:v>
                </c:pt>
                <c:pt idx="323">
                  <c:v>0.31840000000000002</c:v>
                </c:pt>
                <c:pt idx="324">
                  <c:v>0.31950000000000001</c:v>
                </c:pt>
                <c:pt idx="325">
                  <c:v>0.32069999999999999</c:v>
                </c:pt>
                <c:pt idx="326">
                  <c:v>0.32179999999999997</c:v>
                </c:pt>
                <c:pt idx="327">
                  <c:v>0.32300000000000001</c:v>
                </c:pt>
                <c:pt idx="328">
                  <c:v>0.32419999999999999</c:v>
                </c:pt>
                <c:pt idx="329">
                  <c:v>0.32529999999999998</c:v>
                </c:pt>
                <c:pt idx="330">
                  <c:v>0.32650000000000001</c:v>
                </c:pt>
                <c:pt idx="331">
                  <c:v>0.32769999999999999</c:v>
                </c:pt>
                <c:pt idx="332">
                  <c:v>0.32879999999999998</c:v>
                </c:pt>
                <c:pt idx="333">
                  <c:v>0.33</c:v>
                </c:pt>
                <c:pt idx="334">
                  <c:v>0.33110000000000001</c:v>
                </c:pt>
                <c:pt idx="335">
                  <c:v>0.33229999999999998</c:v>
                </c:pt>
                <c:pt idx="336">
                  <c:v>0.33350000000000002</c:v>
                </c:pt>
                <c:pt idx="337">
                  <c:v>0.33460000000000001</c:v>
                </c:pt>
                <c:pt idx="338">
                  <c:v>0.33579999999999999</c:v>
                </c:pt>
                <c:pt idx="339">
                  <c:v>0.33700000000000002</c:v>
                </c:pt>
                <c:pt idx="340">
                  <c:v>0.33810000000000001</c:v>
                </c:pt>
                <c:pt idx="341">
                  <c:v>0.33929999999999999</c:v>
                </c:pt>
                <c:pt idx="342">
                  <c:v>0.34050000000000002</c:v>
                </c:pt>
                <c:pt idx="343">
                  <c:v>0.34160000000000001</c:v>
                </c:pt>
                <c:pt idx="344">
                  <c:v>0.34279999999999999</c:v>
                </c:pt>
                <c:pt idx="345">
                  <c:v>0.34389999999999998</c:v>
                </c:pt>
                <c:pt idx="346">
                  <c:v>0.34510000000000002</c:v>
                </c:pt>
                <c:pt idx="347">
                  <c:v>0.3463</c:v>
                </c:pt>
                <c:pt idx="348">
                  <c:v>0.34739999999999999</c:v>
                </c:pt>
                <c:pt idx="349">
                  <c:v>0.34860000000000002</c:v>
                </c:pt>
                <c:pt idx="350">
                  <c:v>0.3498</c:v>
                </c:pt>
                <c:pt idx="351">
                  <c:v>0.35089999999999999</c:v>
                </c:pt>
                <c:pt idx="352">
                  <c:v>0.35210000000000002</c:v>
                </c:pt>
                <c:pt idx="353">
                  <c:v>0.35320000000000001</c:v>
                </c:pt>
                <c:pt idx="354">
                  <c:v>0.35439999999999999</c:v>
                </c:pt>
                <c:pt idx="355">
                  <c:v>0.35560000000000003</c:v>
                </c:pt>
                <c:pt idx="356">
                  <c:v>0.35670000000000002</c:v>
                </c:pt>
                <c:pt idx="357">
                  <c:v>0.3579</c:v>
                </c:pt>
                <c:pt idx="358">
                  <c:v>0.35909999999999997</c:v>
                </c:pt>
                <c:pt idx="359">
                  <c:v>0.36020000000000002</c:v>
                </c:pt>
                <c:pt idx="360">
                  <c:v>0.3614</c:v>
                </c:pt>
                <c:pt idx="361">
                  <c:v>0.36249999999999999</c:v>
                </c:pt>
                <c:pt idx="362">
                  <c:v>0.36370000000000002</c:v>
                </c:pt>
                <c:pt idx="363">
                  <c:v>0.3649</c:v>
                </c:pt>
                <c:pt idx="364">
                  <c:v>0.36599999999999999</c:v>
                </c:pt>
                <c:pt idx="365">
                  <c:v>0.36720000000000003</c:v>
                </c:pt>
                <c:pt idx="366">
                  <c:v>0.36840000000000001</c:v>
                </c:pt>
                <c:pt idx="367">
                  <c:v>0.3695</c:v>
                </c:pt>
                <c:pt idx="368">
                  <c:v>0.37069999999999997</c:v>
                </c:pt>
                <c:pt idx="369">
                  <c:v>0.37180000000000002</c:v>
                </c:pt>
                <c:pt idx="370">
                  <c:v>0.373</c:v>
                </c:pt>
                <c:pt idx="371">
                  <c:v>0.37419999999999998</c:v>
                </c:pt>
                <c:pt idx="372">
                  <c:v>0.37530000000000002</c:v>
                </c:pt>
                <c:pt idx="373">
                  <c:v>0.3765</c:v>
                </c:pt>
                <c:pt idx="374">
                  <c:v>0.37769999999999998</c:v>
                </c:pt>
                <c:pt idx="375">
                  <c:v>0.37880000000000003</c:v>
                </c:pt>
                <c:pt idx="376">
                  <c:v>0.38</c:v>
                </c:pt>
                <c:pt idx="377">
                  <c:v>0.38119999999999998</c:v>
                </c:pt>
                <c:pt idx="378">
                  <c:v>0.38229999999999997</c:v>
                </c:pt>
                <c:pt idx="379">
                  <c:v>0.38350000000000001</c:v>
                </c:pt>
                <c:pt idx="380">
                  <c:v>0.3846</c:v>
                </c:pt>
                <c:pt idx="381">
                  <c:v>0.38579999999999998</c:v>
                </c:pt>
                <c:pt idx="382">
                  <c:v>0.38700000000000001</c:v>
                </c:pt>
                <c:pt idx="383">
                  <c:v>0.3881</c:v>
                </c:pt>
                <c:pt idx="384">
                  <c:v>0.38929999999999998</c:v>
                </c:pt>
                <c:pt idx="385">
                  <c:v>0.39050000000000001</c:v>
                </c:pt>
                <c:pt idx="386">
                  <c:v>0.3916</c:v>
                </c:pt>
                <c:pt idx="387">
                  <c:v>0.39279999999999998</c:v>
                </c:pt>
                <c:pt idx="388">
                  <c:v>0.39389999999999997</c:v>
                </c:pt>
                <c:pt idx="389">
                  <c:v>0.39510000000000001</c:v>
                </c:pt>
                <c:pt idx="390">
                  <c:v>0.39629999999999999</c:v>
                </c:pt>
                <c:pt idx="391">
                  <c:v>0.39739999999999998</c:v>
                </c:pt>
                <c:pt idx="392">
                  <c:v>0.39860000000000001</c:v>
                </c:pt>
                <c:pt idx="393">
                  <c:v>0.39979999999999999</c:v>
                </c:pt>
                <c:pt idx="394">
                  <c:v>0.40089999999999998</c:v>
                </c:pt>
                <c:pt idx="395">
                  <c:v>0.40210000000000001</c:v>
                </c:pt>
                <c:pt idx="396">
                  <c:v>0.4032</c:v>
                </c:pt>
                <c:pt idx="397">
                  <c:v>0.40439999999999998</c:v>
                </c:pt>
                <c:pt idx="398">
                  <c:v>0.40560000000000002</c:v>
                </c:pt>
                <c:pt idx="399">
                  <c:v>0.40670000000000001</c:v>
                </c:pt>
                <c:pt idx="400">
                  <c:v>0.40789999999999998</c:v>
                </c:pt>
                <c:pt idx="401">
                  <c:v>0.40910000000000002</c:v>
                </c:pt>
                <c:pt idx="402">
                  <c:v>0.41020000000000001</c:v>
                </c:pt>
                <c:pt idx="403">
                  <c:v>0.41139999999999999</c:v>
                </c:pt>
                <c:pt idx="404">
                  <c:v>0.41260000000000002</c:v>
                </c:pt>
                <c:pt idx="405">
                  <c:v>0.41370000000000001</c:v>
                </c:pt>
                <c:pt idx="406">
                  <c:v>0.41489999999999999</c:v>
                </c:pt>
                <c:pt idx="407">
                  <c:v>0.41599999999999998</c:v>
                </c:pt>
                <c:pt idx="408">
                  <c:v>0.41720000000000002</c:v>
                </c:pt>
                <c:pt idx="409">
                  <c:v>0.41839999999999999</c:v>
                </c:pt>
                <c:pt idx="410">
                  <c:v>0.41949999999999998</c:v>
                </c:pt>
                <c:pt idx="411">
                  <c:v>0.42070000000000002</c:v>
                </c:pt>
                <c:pt idx="412">
                  <c:v>0.4219</c:v>
                </c:pt>
                <c:pt idx="413">
                  <c:v>0.42299999999999999</c:v>
                </c:pt>
                <c:pt idx="414">
                  <c:v>0.42420000000000002</c:v>
                </c:pt>
                <c:pt idx="415">
                  <c:v>0.42530000000000001</c:v>
                </c:pt>
                <c:pt idx="416">
                  <c:v>0.42649999999999999</c:v>
                </c:pt>
                <c:pt idx="417">
                  <c:v>0.42770000000000002</c:v>
                </c:pt>
                <c:pt idx="418">
                  <c:v>0.42880000000000001</c:v>
                </c:pt>
                <c:pt idx="419">
                  <c:v>0.43</c:v>
                </c:pt>
                <c:pt idx="420">
                  <c:v>0.43120000000000003</c:v>
                </c:pt>
                <c:pt idx="421">
                  <c:v>0.43230000000000002</c:v>
                </c:pt>
                <c:pt idx="422">
                  <c:v>0.4335</c:v>
                </c:pt>
                <c:pt idx="423">
                  <c:v>0.43459999999999999</c:v>
                </c:pt>
                <c:pt idx="424">
                  <c:v>0.43580000000000002</c:v>
                </c:pt>
                <c:pt idx="425">
                  <c:v>0.437</c:v>
                </c:pt>
                <c:pt idx="426">
                  <c:v>0.43809999999999999</c:v>
                </c:pt>
                <c:pt idx="427">
                  <c:v>0.43930000000000002</c:v>
                </c:pt>
                <c:pt idx="428">
                  <c:v>0.4405</c:v>
                </c:pt>
                <c:pt idx="429">
                  <c:v>0.44159999999999999</c:v>
                </c:pt>
                <c:pt idx="430">
                  <c:v>0.44280000000000003</c:v>
                </c:pt>
                <c:pt idx="431">
                  <c:v>0.44400000000000001</c:v>
                </c:pt>
                <c:pt idx="432">
                  <c:v>0.4451</c:v>
                </c:pt>
                <c:pt idx="433">
                  <c:v>0.44629999999999997</c:v>
                </c:pt>
                <c:pt idx="434">
                  <c:v>0.44740000000000002</c:v>
                </c:pt>
                <c:pt idx="435">
                  <c:v>0.4486</c:v>
                </c:pt>
                <c:pt idx="436">
                  <c:v>0.44979999999999998</c:v>
                </c:pt>
                <c:pt idx="437">
                  <c:v>0.45090000000000002</c:v>
                </c:pt>
                <c:pt idx="438">
                  <c:v>0.4521</c:v>
                </c:pt>
                <c:pt idx="439">
                  <c:v>0.45329999999999998</c:v>
                </c:pt>
                <c:pt idx="440">
                  <c:v>0.45440000000000003</c:v>
                </c:pt>
                <c:pt idx="441">
                  <c:v>0.4556</c:v>
                </c:pt>
                <c:pt idx="442">
                  <c:v>0.45669999999999999</c:v>
                </c:pt>
                <c:pt idx="443">
                  <c:v>0.45789999999999997</c:v>
                </c:pt>
                <c:pt idx="444">
                  <c:v>0.45910000000000001</c:v>
                </c:pt>
                <c:pt idx="445">
                  <c:v>0.4602</c:v>
                </c:pt>
                <c:pt idx="446">
                  <c:v>0.46139999999999998</c:v>
                </c:pt>
                <c:pt idx="447">
                  <c:v>0.46260000000000001</c:v>
                </c:pt>
                <c:pt idx="448">
                  <c:v>0.4637</c:v>
                </c:pt>
                <c:pt idx="449">
                  <c:v>0.46489999999999998</c:v>
                </c:pt>
                <c:pt idx="450">
                  <c:v>0.46600000000000003</c:v>
                </c:pt>
                <c:pt idx="451">
                  <c:v>0.4672</c:v>
                </c:pt>
                <c:pt idx="452">
                  <c:v>0.46839999999999998</c:v>
                </c:pt>
                <c:pt idx="453">
                  <c:v>0.46949999999999997</c:v>
                </c:pt>
                <c:pt idx="454">
                  <c:v>0.47070000000000001</c:v>
                </c:pt>
                <c:pt idx="455">
                  <c:v>0.47189999999999999</c:v>
                </c:pt>
                <c:pt idx="456">
                  <c:v>0.47299999999999998</c:v>
                </c:pt>
                <c:pt idx="457">
                  <c:v>0.47420000000000001</c:v>
                </c:pt>
                <c:pt idx="458">
                  <c:v>0.4753</c:v>
                </c:pt>
                <c:pt idx="459">
                  <c:v>0.47649999999999998</c:v>
                </c:pt>
                <c:pt idx="460">
                  <c:v>0.47770000000000001</c:v>
                </c:pt>
                <c:pt idx="461">
                  <c:v>0.4788</c:v>
                </c:pt>
                <c:pt idx="462">
                  <c:v>0.48</c:v>
                </c:pt>
                <c:pt idx="463">
                  <c:v>0.48120000000000002</c:v>
                </c:pt>
                <c:pt idx="464">
                  <c:v>0.48230000000000001</c:v>
                </c:pt>
                <c:pt idx="465">
                  <c:v>0.48349999999999999</c:v>
                </c:pt>
                <c:pt idx="466">
                  <c:v>0.48470000000000002</c:v>
                </c:pt>
                <c:pt idx="467">
                  <c:v>0.48580000000000001</c:v>
                </c:pt>
                <c:pt idx="468">
                  <c:v>0.48699999999999999</c:v>
                </c:pt>
                <c:pt idx="469">
                  <c:v>0.48809999999999998</c:v>
                </c:pt>
                <c:pt idx="470">
                  <c:v>0.48930000000000001</c:v>
                </c:pt>
                <c:pt idx="471">
                  <c:v>0.49049999999999999</c:v>
                </c:pt>
                <c:pt idx="472">
                  <c:v>0.49159999999999998</c:v>
                </c:pt>
                <c:pt idx="473">
                  <c:v>0.49280000000000002</c:v>
                </c:pt>
                <c:pt idx="474">
                  <c:v>0.49399999999999999</c:v>
                </c:pt>
                <c:pt idx="475">
                  <c:v>0.49509999999999998</c:v>
                </c:pt>
                <c:pt idx="476">
                  <c:v>0.49630000000000002</c:v>
                </c:pt>
                <c:pt idx="477">
                  <c:v>0.49740000000000001</c:v>
                </c:pt>
                <c:pt idx="478">
                  <c:v>0.49859999999999999</c:v>
                </c:pt>
                <c:pt idx="479">
                  <c:v>0.49980000000000002</c:v>
                </c:pt>
                <c:pt idx="480">
                  <c:v>0.50090000000000001</c:v>
                </c:pt>
                <c:pt idx="481">
                  <c:v>0.50209999999999999</c:v>
                </c:pt>
                <c:pt idx="482">
                  <c:v>0.50329999999999997</c:v>
                </c:pt>
                <c:pt idx="483">
                  <c:v>0.50439999999999996</c:v>
                </c:pt>
                <c:pt idx="484">
                  <c:v>0.50560000000000005</c:v>
                </c:pt>
                <c:pt idx="485">
                  <c:v>0.50670000000000004</c:v>
                </c:pt>
                <c:pt idx="486">
                  <c:v>0.50790000000000002</c:v>
                </c:pt>
                <c:pt idx="487">
                  <c:v>0.5091</c:v>
                </c:pt>
                <c:pt idx="488">
                  <c:v>0.51019999999999999</c:v>
                </c:pt>
                <c:pt idx="489">
                  <c:v>0.51139999999999997</c:v>
                </c:pt>
                <c:pt idx="490">
                  <c:v>0.51259999999999994</c:v>
                </c:pt>
                <c:pt idx="491">
                  <c:v>0.51370000000000005</c:v>
                </c:pt>
                <c:pt idx="492">
                  <c:v>0.51490000000000002</c:v>
                </c:pt>
                <c:pt idx="493">
                  <c:v>0.5161</c:v>
                </c:pt>
                <c:pt idx="494">
                  <c:v>0.51719999999999999</c:v>
                </c:pt>
                <c:pt idx="495">
                  <c:v>0.51839999999999997</c:v>
                </c:pt>
                <c:pt idx="496">
                  <c:v>0.51949999999999996</c:v>
                </c:pt>
                <c:pt idx="497">
                  <c:v>0.52070000000000005</c:v>
                </c:pt>
                <c:pt idx="498">
                  <c:v>0.52190000000000003</c:v>
                </c:pt>
                <c:pt idx="499">
                  <c:v>0.52300000000000002</c:v>
                </c:pt>
                <c:pt idx="500">
                  <c:v>0.5242</c:v>
                </c:pt>
                <c:pt idx="501">
                  <c:v>0.52539999999999998</c:v>
                </c:pt>
                <c:pt idx="502">
                  <c:v>0.52649999999999997</c:v>
                </c:pt>
                <c:pt idx="503">
                  <c:v>0.52769999999999995</c:v>
                </c:pt>
                <c:pt idx="504">
                  <c:v>0.52880000000000005</c:v>
                </c:pt>
                <c:pt idx="505">
                  <c:v>0.53</c:v>
                </c:pt>
                <c:pt idx="506">
                  <c:v>0.53120000000000001</c:v>
                </c:pt>
                <c:pt idx="507">
                  <c:v>0.5323</c:v>
                </c:pt>
                <c:pt idx="508">
                  <c:v>0.53349999999999997</c:v>
                </c:pt>
                <c:pt idx="509">
                  <c:v>0.53469999999999995</c:v>
                </c:pt>
                <c:pt idx="510">
                  <c:v>0.53580000000000005</c:v>
                </c:pt>
                <c:pt idx="511">
                  <c:v>0.53700000000000003</c:v>
                </c:pt>
                <c:pt idx="512">
                  <c:v>0.53810000000000002</c:v>
                </c:pt>
                <c:pt idx="513">
                  <c:v>0.5393</c:v>
                </c:pt>
                <c:pt idx="514">
                  <c:v>0.54049999999999998</c:v>
                </c:pt>
                <c:pt idx="515">
                  <c:v>0.54159999999999997</c:v>
                </c:pt>
                <c:pt idx="516">
                  <c:v>0.54279999999999995</c:v>
                </c:pt>
                <c:pt idx="517">
                  <c:v>0.54400000000000004</c:v>
                </c:pt>
                <c:pt idx="518">
                  <c:v>0.54510000000000003</c:v>
                </c:pt>
                <c:pt idx="519">
                  <c:v>0.54630000000000001</c:v>
                </c:pt>
                <c:pt idx="520">
                  <c:v>0.5474</c:v>
                </c:pt>
                <c:pt idx="521">
                  <c:v>0.54859999999999998</c:v>
                </c:pt>
                <c:pt idx="522">
                  <c:v>0.54979999999999996</c:v>
                </c:pt>
                <c:pt idx="523">
                  <c:v>0.55089999999999995</c:v>
                </c:pt>
                <c:pt idx="524">
                  <c:v>0.55210000000000004</c:v>
                </c:pt>
                <c:pt idx="525">
                  <c:v>0.55330000000000001</c:v>
                </c:pt>
                <c:pt idx="526">
                  <c:v>0.5544</c:v>
                </c:pt>
                <c:pt idx="527">
                  <c:v>0.55559999999999998</c:v>
                </c:pt>
                <c:pt idx="528">
                  <c:v>0.55679999999999996</c:v>
                </c:pt>
                <c:pt idx="529">
                  <c:v>0.55789999999999995</c:v>
                </c:pt>
                <c:pt idx="530">
                  <c:v>0.55910000000000004</c:v>
                </c:pt>
                <c:pt idx="531">
                  <c:v>0.56020000000000003</c:v>
                </c:pt>
                <c:pt idx="532">
                  <c:v>0.56140000000000001</c:v>
                </c:pt>
                <c:pt idx="533">
                  <c:v>0.56259999999999999</c:v>
                </c:pt>
                <c:pt idx="534">
                  <c:v>0.56369999999999998</c:v>
                </c:pt>
                <c:pt idx="535">
                  <c:v>0.56489999999999996</c:v>
                </c:pt>
                <c:pt idx="536">
                  <c:v>0.56610000000000005</c:v>
                </c:pt>
                <c:pt idx="537">
                  <c:v>0.56720000000000004</c:v>
                </c:pt>
                <c:pt idx="538">
                  <c:v>0.56840000000000002</c:v>
                </c:pt>
                <c:pt idx="539">
                  <c:v>0.56950000000000001</c:v>
                </c:pt>
                <c:pt idx="540">
                  <c:v>0.57069999999999999</c:v>
                </c:pt>
                <c:pt idx="541">
                  <c:v>0.57189999999999996</c:v>
                </c:pt>
                <c:pt idx="542">
                  <c:v>0.57299999999999995</c:v>
                </c:pt>
                <c:pt idx="543">
                  <c:v>0.57420000000000004</c:v>
                </c:pt>
                <c:pt idx="544">
                  <c:v>0.57540000000000002</c:v>
                </c:pt>
                <c:pt idx="545">
                  <c:v>0.57650000000000001</c:v>
                </c:pt>
                <c:pt idx="546">
                  <c:v>0.57769999999999999</c:v>
                </c:pt>
                <c:pt idx="547">
                  <c:v>0.57879999999999998</c:v>
                </c:pt>
                <c:pt idx="548">
                  <c:v>0.57999999999999996</c:v>
                </c:pt>
                <c:pt idx="549">
                  <c:v>0.58120000000000005</c:v>
                </c:pt>
                <c:pt idx="550">
                  <c:v>0.58230000000000004</c:v>
                </c:pt>
                <c:pt idx="551">
                  <c:v>0.58350000000000002</c:v>
                </c:pt>
                <c:pt idx="552">
                  <c:v>0.5847</c:v>
                </c:pt>
                <c:pt idx="553">
                  <c:v>0.58579999999999999</c:v>
                </c:pt>
                <c:pt idx="554">
                  <c:v>0.58699999999999997</c:v>
                </c:pt>
                <c:pt idx="555">
                  <c:v>0.58819999999999995</c:v>
                </c:pt>
                <c:pt idx="556">
                  <c:v>0.58930000000000005</c:v>
                </c:pt>
                <c:pt idx="557">
                  <c:v>0.59050000000000002</c:v>
                </c:pt>
                <c:pt idx="558">
                  <c:v>0.59160000000000001</c:v>
                </c:pt>
                <c:pt idx="559">
                  <c:v>0.59279999999999999</c:v>
                </c:pt>
                <c:pt idx="560">
                  <c:v>0.59399999999999997</c:v>
                </c:pt>
                <c:pt idx="561">
                  <c:v>0.59509999999999996</c:v>
                </c:pt>
                <c:pt idx="562">
                  <c:v>0.59630000000000005</c:v>
                </c:pt>
                <c:pt idx="563">
                  <c:v>0.59750000000000003</c:v>
                </c:pt>
                <c:pt idx="564">
                  <c:v>0.59860000000000002</c:v>
                </c:pt>
                <c:pt idx="565">
                  <c:v>0.5998</c:v>
                </c:pt>
                <c:pt idx="566">
                  <c:v>0.60089999999999999</c:v>
                </c:pt>
                <c:pt idx="567">
                  <c:v>0.60209999999999997</c:v>
                </c:pt>
                <c:pt idx="568">
                  <c:v>0.60329999999999995</c:v>
                </c:pt>
                <c:pt idx="569">
                  <c:v>0.60440000000000005</c:v>
                </c:pt>
                <c:pt idx="570">
                  <c:v>0.60560000000000003</c:v>
                </c:pt>
                <c:pt idx="571">
                  <c:v>0.60680000000000001</c:v>
                </c:pt>
                <c:pt idx="572">
                  <c:v>0.6079</c:v>
                </c:pt>
                <c:pt idx="573">
                  <c:v>0.60909999999999997</c:v>
                </c:pt>
                <c:pt idx="574">
                  <c:v>0.61019999999999996</c:v>
                </c:pt>
                <c:pt idx="575">
                  <c:v>0.61140000000000005</c:v>
                </c:pt>
                <c:pt idx="576">
                  <c:v>0.61260000000000003</c:v>
                </c:pt>
                <c:pt idx="577">
                  <c:v>0.61370000000000002</c:v>
                </c:pt>
                <c:pt idx="578">
                  <c:v>0.6149</c:v>
                </c:pt>
                <c:pt idx="579">
                  <c:v>0.61609999999999998</c:v>
                </c:pt>
                <c:pt idx="580">
                  <c:v>0.61719999999999997</c:v>
                </c:pt>
                <c:pt idx="581">
                  <c:v>0.61839999999999995</c:v>
                </c:pt>
                <c:pt idx="582">
                  <c:v>0.61960000000000004</c:v>
                </c:pt>
                <c:pt idx="583">
                  <c:v>0.62070000000000003</c:v>
                </c:pt>
                <c:pt idx="584">
                  <c:v>0.62190000000000001</c:v>
                </c:pt>
                <c:pt idx="585">
                  <c:v>0.623</c:v>
                </c:pt>
                <c:pt idx="586">
                  <c:v>0.62419999999999998</c:v>
                </c:pt>
                <c:pt idx="587">
                  <c:v>0.62539999999999996</c:v>
                </c:pt>
                <c:pt idx="588">
                  <c:v>0.62649999999999995</c:v>
                </c:pt>
                <c:pt idx="589">
                  <c:v>0.62770000000000004</c:v>
                </c:pt>
                <c:pt idx="590">
                  <c:v>0.62890000000000001</c:v>
                </c:pt>
                <c:pt idx="591">
                  <c:v>0.63</c:v>
                </c:pt>
                <c:pt idx="592">
                  <c:v>0.63119999999999998</c:v>
                </c:pt>
                <c:pt idx="593">
                  <c:v>0.63229999999999997</c:v>
                </c:pt>
                <c:pt idx="594">
                  <c:v>0.63349999999999995</c:v>
                </c:pt>
                <c:pt idx="595">
                  <c:v>0.63470000000000004</c:v>
                </c:pt>
                <c:pt idx="596">
                  <c:v>0.63580000000000003</c:v>
                </c:pt>
                <c:pt idx="597">
                  <c:v>0.63700000000000001</c:v>
                </c:pt>
                <c:pt idx="598">
                  <c:v>0.63819999999999999</c:v>
                </c:pt>
                <c:pt idx="599">
                  <c:v>0.63929999999999998</c:v>
                </c:pt>
                <c:pt idx="600">
                  <c:v>0.64049999999999996</c:v>
                </c:pt>
                <c:pt idx="601">
                  <c:v>0.64159999999999995</c:v>
                </c:pt>
                <c:pt idx="602">
                  <c:v>0.64280000000000004</c:v>
                </c:pt>
                <c:pt idx="603">
                  <c:v>0.64400000000000002</c:v>
                </c:pt>
                <c:pt idx="604">
                  <c:v>0.64510000000000001</c:v>
                </c:pt>
                <c:pt idx="605">
                  <c:v>0.64629999999999999</c:v>
                </c:pt>
                <c:pt idx="606">
                  <c:v>0.64749999999999996</c:v>
                </c:pt>
                <c:pt idx="607">
                  <c:v>0.64859999999999995</c:v>
                </c:pt>
                <c:pt idx="608">
                  <c:v>0.64980000000000004</c:v>
                </c:pt>
                <c:pt idx="609">
                  <c:v>0.65090000000000003</c:v>
                </c:pt>
                <c:pt idx="610">
                  <c:v>0.65210000000000001</c:v>
                </c:pt>
                <c:pt idx="611">
                  <c:v>0.65329999999999999</c:v>
                </c:pt>
                <c:pt idx="612">
                  <c:v>0.65439999999999998</c:v>
                </c:pt>
                <c:pt idx="613">
                  <c:v>0.65559999999999996</c:v>
                </c:pt>
                <c:pt idx="614">
                  <c:v>0.65680000000000005</c:v>
                </c:pt>
                <c:pt idx="615">
                  <c:v>0.65790000000000004</c:v>
                </c:pt>
                <c:pt idx="616">
                  <c:v>0.65910000000000002</c:v>
                </c:pt>
                <c:pt idx="617">
                  <c:v>0.6603</c:v>
                </c:pt>
                <c:pt idx="618">
                  <c:v>0.66139999999999999</c:v>
                </c:pt>
                <c:pt idx="619">
                  <c:v>0.66259999999999997</c:v>
                </c:pt>
                <c:pt idx="620">
                  <c:v>0.66369999999999996</c:v>
                </c:pt>
                <c:pt idx="621">
                  <c:v>0.66490000000000005</c:v>
                </c:pt>
                <c:pt idx="622">
                  <c:v>0.66610000000000003</c:v>
                </c:pt>
                <c:pt idx="623">
                  <c:v>0.66720000000000002</c:v>
                </c:pt>
                <c:pt idx="624">
                  <c:v>0.66839999999999999</c:v>
                </c:pt>
                <c:pt idx="625">
                  <c:v>0.66959999999999997</c:v>
                </c:pt>
                <c:pt idx="626">
                  <c:v>0.67069999999999996</c:v>
                </c:pt>
                <c:pt idx="627">
                  <c:v>0.67190000000000005</c:v>
                </c:pt>
                <c:pt idx="628">
                  <c:v>0.67300000000000004</c:v>
                </c:pt>
                <c:pt idx="629">
                  <c:v>0.67420000000000002</c:v>
                </c:pt>
                <c:pt idx="630">
                  <c:v>0.6754</c:v>
                </c:pt>
                <c:pt idx="631">
                  <c:v>0.67649999999999999</c:v>
                </c:pt>
                <c:pt idx="632">
                  <c:v>0.67769999999999997</c:v>
                </c:pt>
                <c:pt idx="633">
                  <c:v>0.67889999999999995</c:v>
                </c:pt>
                <c:pt idx="634">
                  <c:v>0.68</c:v>
                </c:pt>
                <c:pt idx="635">
                  <c:v>0.68120000000000003</c:v>
                </c:pt>
                <c:pt idx="636">
                  <c:v>0.68230000000000002</c:v>
                </c:pt>
                <c:pt idx="637">
                  <c:v>0.6835</c:v>
                </c:pt>
                <c:pt idx="638">
                  <c:v>0.68469999999999998</c:v>
                </c:pt>
                <c:pt idx="639">
                  <c:v>0.68579999999999997</c:v>
                </c:pt>
                <c:pt idx="640">
                  <c:v>0.68700000000000006</c:v>
                </c:pt>
                <c:pt idx="641">
                  <c:v>0.68820000000000003</c:v>
                </c:pt>
                <c:pt idx="642">
                  <c:v>0.68930000000000002</c:v>
                </c:pt>
                <c:pt idx="643">
                  <c:v>0.6905</c:v>
                </c:pt>
                <c:pt idx="644">
                  <c:v>0.69169999999999998</c:v>
                </c:pt>
                <c:pt idx="645">
                  <c:v>0.69279999999999997</c:v>
                </c:pt>
                <c:pt idx="646">
                  <c:v>0.69399999999999995</c:v>
                </c:pt>
                <c:pt idx="647">
                  <c:v>0.69510000000000005</c:v>
                </c:pt>
                <c:pt idx="648">
                  <c:v>0.69630000000000003</c:v>
                </c:pt>
                <c:pt idx="649">
                  <c:v>0.69750000000000001</c:v>
                </c:pt>
                <c:pt idx="650">
                  <c:v>0.6986</c:v>
                </c:pt>
                <c:pt idx="651">
                  <c:v>0.69979999999999998</c:v>
                </c:pt>
                <c:pt idx="652">
                  <c:v>0.70099999999999996</c:v>
                </c:pt>
                <c:pt idx="653">
                  <c:v>0.70209999999999995</c:v>
                </c:pt>
                <c:pt idx="654">
                  <c:v>0.70330000000000004</c:v>
                </c:pt>
                <c:pt idx="655">
                  <c:v>0.70440000000000003</c:v>
                </c:pt>
                <c:pt idx="656">
                  <c:v>0.7056</c:v>
                </c:pt>
                <c:pt idx="657">
                  <c:v>0.70679999999999998</c:v>
                </c:pt>
                <c:pt idx="658">
                  <c:v>0.70789999999999997</c:v>
                </c:pt>
                <c:pt idx="659">
                  <c:v>0.70909999999999995</c:v>
                </c:pt>
                <c:pt idx="660">
                  <c:v>0.71030000000000004</c:v>
                </c:pt>
                <c:pt idx="661">
                  <c:v>0.71140000000000003</c:v>
                </c:pt>
                <c:pt idx="662">
                  <c:v>0.71260000000000001</c:v>
                </c:pt>
                <c:pt idx="663">
                  <c:v>0.7137</c:v>
                </c:pt>
                <c:pt idx="664">
                  <c:v>0.71489999999999998</c:v>
                </c:pt>
                <c:pt idx="665">
                  <c:v>0.71609999999999996</c:v>
                </c:pt>
                <c:pt idx="666">
                  <c:v>0.71719999999999995</c:v>
                </c:pt>
                <c:pt idx="667">
                  <c:v>0.71840000000000004</c:v>
                </c:pt>
              </c:numCache>
            </c:numRef>
          </c:xVal>
          <c:yVal>
            <c:numRef>
              <c:f>'0.001 m step'!$C$3:$C$870</c:f>
              <c:numCache>
                <c:formatCode>0.00E+00</c:formatCode>
                <c:ptCount val="868"/>
                <c:pt idx="0">
                  <c:v>2.3699999999999999E-7</c:v>
                </c:pt>
                <c:pt idx="1">
                  <c:v>2.371E-7</c:v>
                </c:pt>
                <c:pt idx="2">
                  <c:v>2.3739999999999999E-7</c:v>
                </c:pt>
                <c:pt idx="3">
                  <c:v>2.3769999999999999E-7</c:v>
                </c:pt>
                <c:pt idx="4">
                  <c:v>2.3809999999999999E-7</c:v>
                </c:pt>
                <c:pt idx="5">
                  <c:v>2.3850000000000002E-7</c:v>
                </c:pt>
                <c:pt idx="6">
                  <c:v>2.3910000000000002E-7</c:v>
                </c:pt>
                <c:pt idx="7">
                  <c:v>2.3980000000000002E-7</c:v>
                </c:pt>
                <c:pt idx="8">
                  <c:v>2.4060000000000002E-7</c:v>
                </c:pt>
                <c:pt idx="9">
                  <c:v>2.4149999999999999E-7</c:v>
                </c:pt>
                <c:pt idx="10">
                  <c:v>2.4250000000000001E-7</c:v>
                </c:pt>
                <c:pt idx="11">
                  <c:v>2.4359999999999998E-7</c:v>
                </c:pt>
                <c:pt idx="12">
                  <c:v>2.4480000000000002E-7</c:v>
                </c:pt>
                <c:pt idx="13">
                  <c:v>2.4600000000000001E-7</c:v>
                </c:pt>
                <c:pt idx="14">
                  <c:v>2.4740000000000001E-7</c:v>
                </c:pt>
                <c:pt idx="15">
                  <c:v>2.488E-7</c:v>
                </c:pt>
                <c:pt idx="16">
                  <c:v>2.502E-7</c:v>
                </c:pt>
                <c:pt idx="17">
                  <c:v>2.5170000000000001E-7</c:v>
                </c:pt>
                <c:pt idx="18">
                  <c:v>2.5320000000000002E-7</c:v>
                </c:pt>
                <c:pt idx="19">
                  <c:v>2.5470000000000002E-7</c:v>
                </c:pt>
                <c:pt idx="20">
                  <c:v>2.5610000000000002E-7</c:v>
                </c:pt>
                <c:pt idx="21">
                  <c:v>2.5759999999999998E-7</c:v>
                </c:pt>
                <c:pt idx="22">
                  <c:v>2.5909999999999998E-7</c:v>
                </c:pt>
                <c:pt idx="23">
                  <c:v>2.6049999999999998E-7</c:v>
                </c:pt>
                <c:pt idx="24">
                  <c:v>2.6199999999999999E-7</c:v>
                </c:pt>
                <c:pt idx="25">
                  <c:v>2.635E-7</c:v>
                </c:pt>
                <c:pt idx="26">
                  <c:v>2.65E-7</c:v>
                </c:pt>
                <c:pt idx="27">
                  <c:v>2.6670000000000003E-7</c:v>
                </c:pt>
                <c:pt idx="28">
                  <c:v>2.6839999999999999E-7</c:v>
                </c:pt>
                <c:pt idx="29">
                  <c:v>2.7029999999999998E-7</c:v>
                </c:pt>
                <c:pt idx="30">
                  <c:v>2.7239999999999998E-7</c:v>
                </c:pt>
                <c:pt idx="31">
                  <c:v>2.748E-7</c:v>
                </c:pt>
                <c:pt idx="32">
                  <c:v>2.7739999999999998E-7</c:v>
                </c:pt>
                <c:pt idx="33">
                  <c:v>2.8029999999999999E-7</c:v>
                </c:pt>
                <c:pt idx="34">
                  <c:v>2.8360000000000002E-7</c:v>
                </c:pt>
                <c:pt idx="35">
                  <c:v>2.8729999999999999E-7</c:v>
                </c:pt>
                <c:pt idx="36">
                  <c:v>2.9139999999999998E-7</c:v>
                </c:pt>
                <c:pt idx="37">
                  <c:v>2.959E-7</c:v>
                </c:pt>
                <c:pt idx="38">
                  <c:v>3.009E-7</c:v>
                </c:pt>
                <c:pt idx="39">
                  <c:v>3.0639999999999999E-7</c:v>
                </c:pt>
                <c:pt idx="40">
                  <c:v>3.1230000000000001E-7</c:v>
                </c:pt>
                <c:pt idx="41">
                  <c:v>3.1880000000000002E-7</c:v>
                </c:pt>
                <c:pt idx="42">
                  <c:v>3.2570000000000001E-7</c:v>
                </c:pt>
                <c:pt idx="43">
                  <c:v>3.3309999999999999E-7</c:v>
                </c:pt>
                <c:pt idx="44">
                  <c:v>3.4089999999999999E-7</c:v>
                </c:pt>
                <c:pt idx="45">
                  <c:v>3.4919999999999998E-7</c:v>
                </c:pt>
                <c:pt idx="46">
                  <c:v>3.579E-7</c:v>
                </c:pt>
                <c:pt idx="47">
                  <c:v>3.6689999999999998E-7</c:v>
                </c:pt>
                <c:pt idx="48">
                  <c:v>3.763E-7</c:v>
                </c:pt>
                <c:pt idx="49">
                  <c:v>3.8589999999999998E-7</c:v>
                </c:pt>
                <c:pt idx="50">
                  <c:v>3.9579999999999998E-7</c:v>
                </c:pt>
                <c:pt idx="51">
                  <c:v>4.059E-7</c:v>
                </c:pt>
                <c:pt idx="52">
                  <c:v>4.1600000000000002E-7</c:v>
                </c:pt>
                <c:pt idx="53">
                  <c:v>4.2619999999999999E-7</c:v>
                </c:pt>
                <c:pt idx="54">
                  <c:v>4.3640000000000002E-7</c:v>
                </c:pt>
                <c:pt idx="55">
                  <c:v>4.4649999999999998E-7</c:v>
                </c:pt>
                <c:pt idx="56">
                  <c:v>4.5639999999999998E-7</c:v>
                </c:pt>
                <c:pt idx="57">
                  <c:v>4.6619999999999998E-7</c:v>
                </c:pt>
                <c:pt idx="58">
                  <c:v>4.756E-7</c:v>
                </c:pt>
                <c:pt idx="59">
                  <c:v>4.848E-7</c:v>
                </c:pt>
                <c:pt idx="60">
                  <c:v>4.9370000000000003E-7</c:v>
                </c:pt>
                <c:pt idx="61">
                  <c:v>5.0220000000000004E-7</c:v>
                </c:pt>
                <c:pt idx="62">
                  <c:v>5.1040000000000002E-7</c:v>
                </c:pt>
                <c:pt idx="63">
                  <c:v>5.1829999999999998E-7</c:v>
                </c:pt>
                <c:pt idx="64">
                  <c:v>5.2580000000000001E-7</c:v>
                </c:pt>
                <c:pt idx="65">
                  <c:v>5.3300000000000002E-7</c:v>
                </c:pt>
                <c:pt idx="66">
                  <c:v>5.397E-7</c:v>
                </c:pt>
                <c:pt idx="67">
                  <c:v>5.4600000000000005E-7</c:v>
                </c:pt>
                <c:pt idx="68">
                  <c:v>5.5189999999999996E-7</c:v>
                </c:pt>
                <c:pt idx="69">
                  <c:v>5.5730000000000005E-7</c:v>
                </c:pt>
                <c:pt idx="70">
                  <c:v>5.6209999999999998E-7</c:v>
                </c:pt>
                <c:pt idx="71">
                  <c:v>5.6629999999999998E-7</c:v>
                </c:pt>
                <c:pt idx="72">
                  <c:v>5.6990000000000004E-7</c:v>
                </c:pt>
                <c:pt idx="73">
                  <c:v>5.7289999999999995E-7</c:v>
                </c:pt>
                <c:pt idx="74">
                  <c:v>5.7530000000000002E-7</c:v>
                </c:pt>
                <c:pt idx="75">
                  <c:v>5.7700000000000004E-7</c:v>
                </c:pt>
                <c:pt idx="76">
                  <c:v>5.7820000000000003E-7</c:v>
                </c:pt>
                <c:pt idx="77">
                  <c:v>5.7869999999999996E-7</c:v>
                </c:pt>
                <c:pt idx="78">
                  <c:v>5.7869999999999996E-7</c:v>
                </c:pt>
                <c:pt idx="79">
                  <c:v>5.7820000000000003E-7</c:v>
                </c:pt>
                <c:pt idx="80">
                  <c:v>5.7739999999999997E-7</c:v>
                </c:pt>
                <c:pt idx="81">
                  <c:v>5.7609999999999998E-7</c:v>
                </c:pt>
                <c:pt idx="82">
                  <c:v>5.7449999999999996E-7</c:v>
                </c:pt>
                <c:pt idx="83">
                  <c:v>5.7270000000000004E-7</c:v>
                </c:pt>
                <c:pt idx="84">
                  <c:v>5.707E-7</c:v>
                </c:pt>
                <c:pt idx="85">
                  <c:v>5.6840000000000003E-7</c:v>
                </c:pt>
                <c:pt idx="86">
                  <c:v>5.6599999999999996E-7</c:v>
                </c:pt>
                <c:pt idx="87">
                  <c:v>5.6329999999999997E-7</c:v>
                </c:pt>
                <c:pt idx="88">
                  <c:v>5.6049999999999997E-7</c:v>
                </c:pt>
                <c:pt idx="89">
                  <c:v>5.5730000000000005E-7</c:v>
                </c:pt>
                <c:pt idx="90">
                  <c:v>5.539E-7</c:v>
                </c:pt>
                <c:pt idx="91">
                  <c:v>5.5020000000000004E-7</c:v>
                </c:pt>
                <c:pt idx="92">
                  <c:v>5.4619999999999995E-7</c:v>
                </c:pt>
                <c:pt idx="93">
                  <c:v>5.4189999999999995E-7</c:v>
                </c:pt>
                <c:pt idx="94">
                  <c:v>5.3730000000000003E-7</c:v>
                </c:pt>
                <c:pt idx="95">
                  <c:v>5.3249999999999998E-7</c:v>
                </c:pt>
                <c:pt idx="96">
                  <c:v>5.2740000000000002E-7</c:v>
                </c:pt>
                <c:pt idx="97">
                  <c:v>5.2210000000000005E-7</c:v>
                </c:pt>
                <c:pt idx="98">
                  <c:v>5.1669999999999996E-7</c:v>
                </c:pt>
                <c:pt idx="99">
                  <c:v>5.1109999999999996E-7</c:v>
                </c:pt>
                <c:pt idx="100">
                  <c:v>5.0549999999999997E-7</c:v>
                </c:pt>
                <c:pt idx="101">
                  <c:v>4.9979999999999996E-7</c:v>
                </c:pt>
                <c:pt idx="102">
                  <c:v>4.9419999999999997E-7</c:v>
                </c:pt>
                <c:pt idx="103">
                  <c:v>4.8849999999999996E-7</c:v>
                </c:pt>
                <c:pt idx="104">
                  <c:v>4.8299999999999997E-7</c:v>
                </c:pt>
                <c:pt idx="105">
                  <c:v>4.7759999999999999E-7</c:v>
                </c:pt>
                <c:pt idx="106">
                  <c:v>4.7230000000000001E-7</c:v>
                </c:pt>
                <c:pt idx="107">
                  <c:v>4.6730000000000001E-7</c:v>
                </c:pt>
                <c:pt idx="108">
                  <c:v>4.6260000000000003E-7</c:v>
                </c:pt>
                <c:pt idx="109">
                  <c:v>4.5830000000000002E-7</c:v>
                </c:pt>
                <c:pt idx="110">
                  <c:v>4.5439999999999999E-7</c:v>
                </c:pt>
                <c:pt idx="111">
                  <c:v>4.51E-7</c:v>
                </c:pt>
                <c:pt idx="112">
                  <c:v>4.4830000000000001E-7</c:v>
                </c:pt>
                <c:pt idx="113">
                  <c:v>4.4620000000000001E-7</c:v>
                </c:pt>
                <c:pt idx="114">
                  <c:v>4.4499999999999997E-7</c:v>
                </c:pt>
                <c:pt idx="115">
                  <c:v>4.4480000000000001E-7</c:v>
                </c:pt>
                <c:pt idx="116">
                  <c:v>4.454E-7</c:v>
                </c:pt>
                <c:pt idx="117">
                  <c:v>4.4700000000000002E-7</c:v>
                </c:pt>
                <c:pt idx="118">
                  <c:v>4.495E-7</c:v>
                </c:pt>
                <c:pt idx="119">
                  <c:v>4.5250000000000001E-7</c:v>
                </c:pt>
                <c:pt idx="120">
                  <c:v>4.5600000000000001E-7</c:v>
                </c:pt>
                <c:pt idx="121">
                  <c:v>4.594E-7</c:v>
                </c:pt>
                <c:pt idx="122">
                  <c:v>4.6260000000000003E-7</c:v>
                </c:pt>
                <c:pt idx="123">
                  <c:v>4.651E-7</c:v>
                </c:pt>
                <c:pt idx="124">
                  <c:v>4.6670000000000002E-7</c:v>
                </c:pt>
                <c:pt idx="125">
                  <c:v>4.6740000000000002E-7</c:v>
                </c:pt>
                <c:pt idx="126">
                  <c:v>4.672E-7</c:v>
                </c:pt>
                <c:pt idx="127">
                  <c:v>4.6619999999999998E-7</c:v>
                </c:pt>
                <c:pt idx="128">
                  <c:v>4.6450000000000001E-7</c:v>
                </c:pt>
                <c:pt idx="129">
                  <c:v>4.623E-7</c:v>
                </c:pt>
                <c:pt idx="130">
                  <c:v>4.5989999999999998E-7</c:v>
                </c:pt>
                <c:pt idx="131">
                  <c:v>4.573E-7</c:v>
                </c:pt>
                <c:pt idx="132">
                  <c:v>4.5489999999999998E-7</c:v>
                </c:pt>
                <c:pt idx="133">
                  <c:v>4.5260000000000002E-7</c:v>
                </c:pt>
                <c:pt idx="134">
                  <c:v>4.5069999999999998E-7</c:v>
                </c:pt>
                <c:pt idx="135">
                  <c:v>4.4929999999999998E-7</c:v>
                </c:pt>
                <c:pt idx="136">
                  <c:v>4.4830000000000001E-7</c:v>
                </c:pt>
                <c:pt idx="137">
                  <c:v>4.4780000000000003E-7</c:v>
                </c:pt>
                <c:pt idx="138">
                  <c:v>4.4780000000000003E-7</c:v>
                </c:pt>
                <c:pt idx="139">
                  <c:v>4.4799999999999999E-7</c:v>
                </c:pt>
                <c:pt idx="140">
                  <c:v>4.4859999999999998E-7</c:v>
                </c:pt>
                <c:pt idx="141">
                  <c:v>4.4920000000000003E-7</c:v>
                </c:pt>
                <c:pt idx="142">
                  <c:v>4.4990000000000003E-7</c:v>
                </c:pt>
                <c:pt idx="143">
                  <c:v>4.5060000000000002E-7</c:v>
                </c:pt>
                <c:pt idx="144">
                  <c:v>4.5130000000000002E-7</c:v>
                </c:pt>
                <c:pt idx="145">
                  <c:v>4.5190000000000002E-7</c:v>
                </c:pt>
                <c:pt idx="146">
                  <c:v>4.524E-7</c:v>
                </c:pt>
                <c:pt idx="147">
                  <c:v>4.5289999999999999E-7</c:v>
                </c:pt>
                <c:pt idx="148">
                  <c:v>4.5320000000000001E-7</c:v>
                </c:pt>
                <c:pt idx="149">
                  <c:v>4.5359999999999999E-7</c:v>
                </c:pt>
                <c:pt idx="150">
                  <c:v>4.5390000000000001E-7</c:v>
                </c:pt>
                <c:pt idx="151">
                  <c:v>4.5410000000000002E-7</c:v>
                </c:pt>
                <c:pt idx="152">
                  <c:v>4.5429999999999999E-7</c:v>
                </c:pt>
                <c:pt idx="153">
                  <c:v>4.545E-7</c:v>
                </c:pt>
                <c:pt idx="154">
                  <c:v>4.5460000000000001E-7</c:v>
                </c:pt>
                <c:pt idx="155">
                  <c:v>4.5480000000000002E-7</c:v>
                </c:pt>
                <c:pt idx="156">
                  <c:v>4.5489999999999998E-7</c:v>
                </c:pt>
                <c:pt idx="157">
                  <c:v>4.5499999999999998E-7</c:v>
                </c:pt>
                <c:pt idx="158">
                  <c:v>4.5509999999999999E-7</c:v>
                </c:pt>
                <c:pt idx="159">
                  <c:v>4.552E-7</c:v>
                </c:pt>
                <c:pt idx="160">
                  <c:v>4.552E-7</c:v>
                </c:pt>
                <c:pt idx="161">
                  <c:v>4.5530000000000001E-7</c:v>
                </c:pt>
                <c:pt idx="162">
                  <c:v>4.5540000000000001E-7</c:v>
                </c:pt>
                <c:pt idx="163">
                  <c:v>4.5540000000000001E-7</c:v>
                </c:pt>
                <c:pt idx="164">
                  <c:v>4.5550000000000002E-7</c:v>
                </c:pt>
                <c:pt idx="165">
                  <c:v>4.5550000000000002E-7</c:v>
                </c:pt>
                <c:pt idx="166">
                  <c:v>4.5559999999999998E-7</c:v>
                </c:pt>
                <c:pt idx="167">
                  <c:v>4.5559999999999998E-7</c:v>
                </c:pt>
                <c:pt idx="168">
                  <c:v>4.5569999999999998E-7</c:v>
                </c:pt>
                <c:pt idx="169">
                  <c:v>4.5569999999999998E-7</c:v>
                </c:pt>
                <c:pt idx="170">
                  <c:v>4.5569999999999998E-7</c:v>
                </c:pt>
                <c:pt idx="171">
                  <c:v>4.5579999999999999E-7</c:v>
                </c:pt>
                <c:pt idx="172">
                  <c:v>4.5579999999999999E-7</c:v>
                </c:pt>
                <c:pt idx="173">
                  <c:v>4.5579999999999999E-7</c:v>
                </c:pt>
                <c:pt idx="174">
                  <c:v>4.5579999999999999E-7</c:v>
                </c:pt>
                <c:pt idx="175">
                  <c:v>4.5579999999999999E-7</c:v>
                </c:pt>
                <c:pt idx="176">
                  <c:v>4.5579999999999999E-7</c:v>
                </c:pt>
                <c:pt idx="177">
                  <c:v>4.5579999999999999E-7</c:v>
                </c:pt>
                <c:pt idx="178">
                  <c:v>4.5579999999999999E-7</c:v>
                </c:pt>
                <c:pt idx="179">
                  <c:v>4.5579999999999999E-7</c:v>
                </c:pt>
                <c:pt idx="180">
                  <c:v>4.5579999999999999E-7</c:v>
                </c:pt>
                <c:pt idx="181">
                  <c:v>4.5579999999999999E-7</c:v>
                </c:pt>
                <c:pt idx="182">
                  <c:v>4.559E-7</c:v>
                </c:pt>
                <c:pt idx="183">
                  <c:v>4.559E-7</c:v>
                </c:pt>
                <c:pt idx="184">
                  <c:v>4.559E-7</c:v>
                </c:pt>
                <c:pt idx="185">
                  <c:v>4.559E-7</c:v>
                </c:pt>
                <c:pt idx="186">
                  <c:v>4.559E-7</c:v>
                </c:pt>
                <c:pt idx="187">
                  <c:v>4.559E-7</c:v>
                </c:pt>
                <c:pt idx="188">
                  <c:v>4.559E-7</c:v>
                </c:pt>
                <c:pt idx="189">
                  <c:v>4.559E-7</c:v>
                </c:pt>
                <c:pt idx="190">
                  <c:v>4.559E-7</c:v>
                </c:pt>
                <c:pt idx="191">
                  <c:v>4.559E-7</c:v>
                </c:pt>
                <c:pt idx="192">
                  <c:v>4.559E-7</c:v>
                </c:pt>
                <c:pt idx="193">
                  <c:v>4.559E-7</c:v>
                </c:pt>
                <c:pt idx="194">
                  <c:v>4.559E-7</c:v>
                </c:pt>
                <c:pt idx="195">
                  <c:v>4.559E-7</c:v>
                </c:pt>
                <c:pt idx="196">
                  <c:v>4.559E-7</c:v>
                </c:pt>
                <c:pt idx="197">
                  <c:v>4.559E-7</c:v>
                </c:pt>
                <c:pt idx="198">
                  <c:v>4.559E-7</c:v>
                </c:pt>
                <c:pt idx="199">
                  <c:v>4.559E-7</c:v>
                </c:pt>
                <c:pt idx="200">
                  <c:v>4.559E-7</c:v>
                </c:pt>
                <c:pt idx="201">
                  <c:v>4.559E-7</c:v>
                </c:pt>
                <c:pt idx="202">
                  <c:v>4.559E-7</c:v>
                </c:pt>
                <c:pt idx="203">
                  <c:v>4.559E-7</c:v>
                </c:pt>
                <c:pt idx="204">
                  <c:v>4.559E-7</c:v>
                </c:pt>
                <c:pt idx="205">
                  <c:v>4.559E-7</c:v>
                </c:pt>
                <c:pt idx="206">
                  <c:v>4.559E-7</c:v>
                </c:pt>
                <c:pt idx="207">
                  <c:v>4.559E-7</c:v>
                </c:pt>
                <c:pt idx="208">
                  <c:v>4.559E-7</c:v>
                </c:pt>
                <c:pt idx="209">
                  <c:v>4.559E-7</c:v>
                </c:pt>
                <c:pt idx="210">
                  <c:v>4.5600000000000001E-7</c:v>
                </c:pt>
                <c:pt idx="211">
                  <c:v>4.5600000000000001E-7</c:v>
                </c:pt>
                <c:pt idx="212">
                  <c:v>4.5600000000000001E-7</c:v>
                </c:pt>
                <c:pt idx="213">
                  <c:v>4.5600000000000001E-7</c:v>
                </c:pt>
                <c:pt idx="214">
                  <c:v>4.5600000000000001E-7</c:v>
                </c:pt>
                <c:pt idx="215">
                  <c:v>4.5600000000000001E-7</c:v>
                </c:pt>
                <c:pt idx="216">
                  <c:v>4.5600000000000001E-7</c:v>
                </c:pt>
                <c:pt idx="217">
                  <c:v>4.5600000000000001E-7</c:v>
                </c:pt>
                <c:pt idx="218">
                  <c:v>4.5600000000000001E-7</c:v>
                </c:pt>
                <c:pt idx="219">
                  <c:v>4.5600000000000001E-7</c:v>
                </c:pt>
                <c:pt idx="220">
                  <c:v>4.5600000000000001E-7</c:v>
                </c:pt>
                <c:pt idx="221">
                  <c:v>4.5600000000000001E-7</c:v>
                </c:pt>
                <c:pt idx="222">
                  <c:v>4.5600000000000001E-7</c:v>
                </c:pt>
                <c:pt idx="223">
                  <c:v>4.5600000000000001E-7</c:v>
                </c:pt>
                <c:pt idx="224">
                  <c:v>4.5600000000000001E-7</c:v>
                </c:pt>
                <c:pt idx="225">
                  <c:v>4.5600000000000001E-7</c:v>
                </c:pt>
                <c:pt idx="226">
                  <c:v>4.5600000000000001E-7</c:v>
                </c:pt>
                <c:pt idx="227">
                  <c:v>4.5600000000000001E-7</c:v>
                </c:pt>
                <c:pt idx="228">
                  <c:v>4.5600000000000001E-7</c:v>
                </c:pt>
                <c:pt idx="229">
                  <c:v>4.5600000000000001E-7</c:v>
                </c:pt>
                <c:pt idx="230">
                  <c:v>4.5600000000000001E-7</c:v>
                </c:pt>
                <c:pt idx="231">
                  <c:v>4.5600000000000001E-7</c:v>
                </c:pt>
                <c:pt idx="232">
                  <c:v>4.5600000000000001E-7</c:v>
                </c:pt>
                <c:pt idx="233">
                  <c:v>4.5600000000000001E-7</c:v>
                </c:pt>
                <c:pt idx="234">
                  <c:v>4.5600000000000001E-7</c:v>
                </c:pt>
                <c:pt idx="235">
                  <c:v>4.5600000000000001E-7</c:v>
                </c:pt>
                <c:pt idx="236">
                  <c:v>4.5600000000000001E-7</c:v>
                </c:pt>
                <c:pt idx="237">
                  <c:v>4.5600000000000001E-7</c:v>
                </c:pt>
                <c:pt idx="238">
                  <c:v>4.5600000000000001E-7</c:v>
                </c:pt>
                <c:pt idx="239">
                  <c:v>4.5600000000000001E-7</c:v>
                </c:pt>
                <c:pt idx="240">
                  <c:v>4.5600000000000001E-7</c:v>
                </c:pt>
                <c:pt idx="241">
                  <c:v>4.5600000000000001E-7</c:v>
                </c:pt>
                <c:pt idx="242">
                  <c:v>4.5600000000000001E-7</c:v>
                </c:pt>
                <c:pt idx="243">
                  <c:v>4.5600000000000001E-7</c:v>
                </c:pt>
                <c:pt idx="244">
                  <c:v>4.5610000000000001E-7</c:v>
                </c:pt>
                <c:pt idx="245">
                  <c:v>4.5610000000000001E-7</c:v>
                </c:pt>
                <c:pt idx="246">
                  <c:v>4.5610000000000001E-7</c:v>
                </c:pt>
                <c:pt idx="247">
                  <c:v>4.5610000000000001E-7</c:v>
                </c:pt>
                <c:pt idx="248">
                  <c:v>4.5610000000000001E-7</c:v>
                </c:pt>
                <c:pt idx="249">
                  <c:v>4.5610000000000001E-7</c:v>
                </c:pt>
                <c:pt idx="250">
                  <c:v>4.5610000000000001E-7</c:v>
                </c:pt>
                <c:pt idx="251">
                  <c:v>4.5610000000000001E-7</c:v>
                </c:pt>
                <c:pt idx="252">
                  <c:v>4.5610000000000001E-7</c:v>
                </c:pt>
                <c:pt idx="253">
                  <c:v>4.5610000000000001E-7</c:v>
                </c:pt>
                <c:pt idx="254">
                  <c:v>4.5610000000000001E-7</c:v>
                </c:pt>
                <c:pt idx="255">
                  <c:v>4.5610000000000001E-7</c:v>
                </c:pt>
                <c:pt idx="256">
                  <c:v>4.5610000000000001E-7</c:v>
                </c:pt>
                <c:pt idx="257">
                  <c:v>4.5610000000000001E-7</c:v>
                </c:pt>
                <c:pt idx="258">
                  <c:v>4.5610000000000001E-7</c:v>
                </c:pt>
                <c:pt idx="259">
                  <c:v>4.5610000000000001E-7</c:v>
                </c:pt>
                <c:pt idx="260">
                  <c:v>4.5610000000000001E-7</c:v>
                </c:pt>
                <c:pt idx="261">
                  <c:v>4.5610000000000001E-7</c:v>
                </c:pt>
                <c:pt idx="262">
                  <c:v>4.5610000000000001E-7</c:v>
                </c:pt>
                <c:pt idx="263">
                  <c:v>4.5610000000000001E-7</c:v>
                </c:pt>
                <c:pt idx="264">
                  <c:v>4.5610000000000001E-7</c:v>
                </c:pt>
                <c:pt idx="265">
                  <c:v>4.5610000000000001E-7</c:v>
                </c:pt>
                <c:pt idx="266">
                  <c:v>4.5610000000000001E-7</c:v>
                </c:pt>
                <c:pt idx="267">
                  <c:v>4.5610000000000001E-7</c:v>
                </c:pt>
                <c:pt idx="268">
                  <c:v>4.5610000000000001E-7</c:v>
                </c:pt>
                <c:pt idx="269">
                  <c:v>4.5610000000000001E-7</c:v>
                </c:pt>
                <c:pt idx="270">
                  <c:v>4.5610000000000001E-7</c:v>
                </c:pt>
                <c:pt idx="271">
                  <c:v>4.5610000000000001E-7</c:v>
                </c:pt>
                <c:pt idx="272">
                  <c:v>4.5610000000000001E-7</c:v>
                </c:pt>
                <c:pt idx="273">
                  <c:v>4.5610000000000001E-7</c:v>
                </c:pt>
                <c:pt idx="274">
                  <c:v>4.5610000000000001E-7</c:v>
                </c:pt>
                <c:pt idx="275">
                  <c:v>4.5610000000000001E-7</c:v>
                </c:pt>
                <c:pt idx="276">
                  <c:v>4.5610000000000001E-7</c:v>
                </c:pt>
                <c:pt idx="277">
                  <c:v>4.5610000000000001E-7</c:v>
                </c:pt>
                <c:pt idx="278">
                  <c:v>4.5610000000000001E-7</c:v>
                </c:pt>
                <c:pt idx="279">
                  <c:v>4.5610000000000001E-7</c:v>
                </c:pt>
                <c:pt idx="280">
                  <c:v>4.5610000000000001E-7</c:v>
                </c:pt>
                <c:pt idx="281">
                  <c:v>4.5610000000000001E-7</c:v>
                </c:pt>
                <c:pt idx="282">
                  <c:v>4.5610000000000001E-7</c:v>
                </c:pt>
                <c:pt idx="283">
                  <c:v>4.5610000000000001E-7</c:v>
                </c:pt>
                <c:pt idx="284">
                  <c:v>4.5610000000000001E-7</c:v>
                </c:pt>
                <c:pt idx="285">
                  <c:v>4.5610000000000001E-7</c:v>
                </c:pt>
                <c:pt idx="286">
                  <c:v>4.5610000000000001E-7</c:v>
                </c:pt>
                <c:pt idx="287">
                  <c:v>4.5620000000000002E-7</c:v>
                </c:pt>
                <c:pt idx="288">
                  <c:v>4.5620000000000002E-7</c:v>
                </c:pt>
                <c:pt idx="289">
                  <c:v>4.5620000000000002E-7</c:v>
                </c:pt>
                <c:pt idx="290">
                  <c:v>4.5620000000000002E-7</c:v>
                </c:pt>
                <c:pt idx="291">
                  <c:v>4.5620000000000002E-7</c:v>
                </c:pt>
                <c:pt idx="292">
                  <c:v>4.5620000000000002E-7</c:v>
                </c:pt>
                <c:pt idx="293">
                  <c:v>4.5620000000000002E-7</c:v>
                </c:pt>
                <c:pt idx="294">
                  <c:v>4.5620000000000002E-7</c:v>
                </c:pt>
                <c:pt idx="295">
                  <c:v>4.5620000000000002E-7</c:v>
                </c:pt>
                <c:pt idx="296">
                  <c:v>4.5620000000000002E-7</c:v>
                </c:pt>
                <c:pt idx="297">
                  <c:v>4.5620000000000002E-7</c:v>
                </c:pt>
                <c:pt idx="298">
                  <c:v>4.5620000000000002E-7</c:v>
                </c:pt>
                <c:pt idx="299">
                  <c:v>4.5620000000000002E-7</c:v>
                </c:pt>
                <c:pt idx="300">
                  <c:v>4.5620000000000002E-7</c:v>
                </c:pt>
                <c:pt idx="301">
                  <c:v>4.5620000000000002E-7</c:v>
                </c:pt>
                <c:pt idx="302">
                  <c:v>4.5620000000000002E-7</c:v>
                </c:pt>
                <c:pt idx="303">
                  <c:v>4.5620000000000002E-7</c:v>
                </c:pt>
                <c:pt idx="304">
                  <c:v>4.5620000000000002E-7</c:v>
                </c:pt>
                <c:pt idx="305">
                  <c:v>4.5620000000000002E-7</c:v>
                </c:pt>
                <c:pt idx="306">
                  <c:v>4.5620000000000002E-7</c:v>
                </c:pt>
                <c:pt idx="307">
                  <c:v>4.5620000000000002E-7</c:v>
                </c:pt>
                <c:pt idx="308">
                  <c:v>4.5620000000000002E-7</c:v>
                </c:pt>
                <c:pt idx="309">
                  <c:v>4.5620000000000002E-7</c:v>
                </c:pt>
                <c:pt idx="310">
                  <c:v>4.5620000000000002E-7</c:v>
                </c:pt>
                <c:pt idx="311">
                  <c:v>4.5620000000000002E-7</c:v>
                </c:pt>
                <c:pt idx="312">
                  <c:v>4.5620000000000002E-7</c:v>
                </c:pt>
                <c:pt idx="313">
                  <c:v>4.5620000000000002E-7</c:v>
                </c:pt>
                <c:pt idx="314">
                  <c:v>4.5620000000000002E-7</c:v>
                </c:pt>
                <c:pt idx="315">
                  <c:v>4.5620000000000002E-7</c:v>
                </c:pt>
                <c:pt idx="316">
                  <c:v>4.5620000000000002E-7</c:v>
                </c:pt>
                <c:pt idx="317">
                  <c:v>4.5620000000000002E-7</c:v>
                </c:pt>
                <c:pt idx="318">
                  <c:v>4.5620000000000002E-7</c:v>
                </c:pt>
                <c:pt idx="319">
                  <c:v>4.5620000000000002E-7</c:v>
                </c:pt>
                <c:pt idx="320">
                  <c:v>4.5620000000000002E-7</c:v>
                </c:pt>
                <c:pt idx="321">
                  <c:v>4.5620000000000002E-7</c:v>
                </c:pt>
                <c:pt idx="322">
                  <c:v>4.5620000000000002E-7</c:v>
                </c:pt>
                <c:pt idx="323">
                  <c:v>4.5620000000000002E-7</c:v>
                </c:pt>
                <c:pt idx="324">
                  <c:v>4.5620000000000002E-7</c:v>
                </c:pt>
                <c:pt idx="325">
                  <c:v>4.5620000000000002E-7</c:v>
                </c:pt>
                <c:pt idx="326">
                  <c:v>4.5620000000000002E-7</c:v>
                </c:pt>
                <c:pt idx="327">
                  <c:v>4.5620000000000002E-7</c:v>
                </c:pt>
                <c:pt idx="328">
                  <c:v>4.5620000000000002E-7</c:v>
                </c:pt>
                <c:pt idx="329">
                  <c:v>4.5620000000000002E-7</c:v>
                </c:pt>
                <c:pt idx="330">
                  <c:v>4.5620000000000002E-7</c:v>
                </c:pt>
                <c:pt idx="331">
                  <c:v>4.5620000000000002E-7</c:v>
                </c:pt>
                <c:pt idx="332">
                  <c:v>4.5620000000000002E-7</c:v>
                </c:pt>
                <c:pt idx="333">
                  <c:v>4.5620000000000002E-7</c:v>
                </c:pt>
                <c:pt idx="334">
                  <c:v>4.5620000000000002E-7</c:v>
                </c:pt>
                <c:pt idx="335">
                  <c:v>4.5620000000000002E-7</c:v>
                </c:pt>
                <c:pt idx="336">
                  <c:v>4.5620000000000002E-7</c:v>
                </c:pt>
                <c:pt idx="337">
                  <c:v>4.5620000000000002E-7</c:v>
                </c:pt>
                <c:pt idx="338">
                  <c:v>4.5620000000000002E-7</c:v>
                </c:pt>
                <c:pt idx="339">
                  <c:v>4.5620000000000002E-7</c:v>
                </c:pt>
                <c:pt idx="340">
                  <c:v>4.5620000000000002E-7</c:v>
                </c:pt>
                <c:pt idx="341">
                  <c:v>4.5629999999999998E-7</c:v>
                </c:pt>
                <c:pt idx="342">
                  <c:v>4.5629999999999998E-7</c:v>
                </c:pt>
                <c:pt idx="343">
                  <c:v>4.5629999999999998E-7</c:v>
                </c:pt>
                <c:pt idx="344">
                  <c:v>4.5629999999999998E-7</c:v>
                </c:pt>
                <c:pt idx="345">
                  <c:v>4.5629999999999998E-7</c:v>
                </c:pt>
                <c:pt idx="346">
                  <c:v>4.5629999999999998E-7</c:v>
                </c:pt>
                <c:pt idx="347">
                  <c:v>4.5629999999999998E-7</c:v>
                </c:pt>
                <c:pt idx="348">
                  <c:v>4.5629999999999998E-7</c:v>
                </c:pt>
                <c:pt idx="349">
                  <c:v>4.5629999999999998E-7</c:v>
                </c:pt>
                <c:pt idx="350">
                  <c:v>4.5629999999999998E-7</c:v>
                </c:pt>
                <c:pt idx="351">
                  <c:v>4.5629999999999998E-7</c:v>
                </c:pt>
                <c:pt idx="352">
                  <c:v>4.5629999999999998E-7</c:v>
                </c:pt>
                <c:pt idx="353">
                  <c:v>4.5629999999999998E-7</c:v>
                </c:pt>
                <c:pt idx="354">
                  <c:v>4.5629999999999998E-7</c:v>
                </c:pt>
                <c:pt idx="355">
                  <c:v>4.5629999999999998E-7</c:v>
                </c:pt>
                <c:pt idx="356">
                  <c:v>4.5629999999999998E-7</c:v>
                </c:pt>
                <c:pt idx="357">
                  <c:v>4.5629999999999998E-7</c:v>
                </c:pt>
                <c:pt idx="358">
                  <c:v>4.5629999999999998E-7</c:v>
                </c:pt>
                <c:pt idx="359">
                  <c:v>4.5629999999999998E-7</c:v>
                </c:pt>
                <c:pt idx="360">
                  <c:v>4.5629999999999998E-7</c:v>
                </c:pt>
                <c:pt idx="361">
                  <c:v>4.5629999999999998E-7</c:v>
                </c:pt>
                <c:pt idx="362">
                  <c:v>4.5629999999999998E-7</c:v>
                </c:pt>
                <c:pt idx="363">
                  <c:v>4.5629999999999998E-7</c:v>
                </c:pt>
                <c:pt idx="364">
                  <c:v>4.5629999999999998E-7</c:v>
                </c:pt>
                <c:pt idx="365">
                  <c:v>4.5629999999999998E-7</c:v>
                </c:pt>
                <c:pt idx="366">
                  <c:v>4.5629999999999998E-7</c:v>
                </c:pt>
                <c:pt idx="367">
                  <c:v>4.5629999999999998E-7</c:v>
                </c:pt>
                <c:pt idx="368">
                  <c:v>4.5629999999999998E-7</c:v>
                </c:pt>
                <c:pt idx="369">
                  <c:v>4.5629999999999998E-7</c:v>
                </c:pt>
                <c:pt idx="370">
                  <c:v>4.5629999999999998E-7</c:v>
                </c:pt>
                <c:pt idx="371">
                  <c:v>4.5629999999999998E-7</c:v>
                </c:pt>
                <c:pt idx="372">
                  <c:v>4.5629999999999998E-7</c:v>
                </c:pt>
                <c:pt idx="373">
                  <c:v>4.5629999999999998E-7</c:v>
                </c:pt>
                <c:pt idx="374">
                  <c:v>4.5629999999999998E-7</c:v>
                </c:pt>
                <c:pt idx="375">
                  <c:v>4.5629999999999998E-7</c:v>
                </c:pt>
                <c:pt idx="376">
                  <c:v>4.5629999999999998E-7</c:v>
                </c:pt>
                <c:pt idx="377">
                  <c:v>4.5629999999999998E-7</c:v>
                </c:pt>
                <c:pt idx="378">
                  <c:v>4.5629999999999998E-7</c:v>
                </c:pt>
                <c:pt idx="379">
                  <c:v>4.5629999999999998E-7</c:v>
                </c:pt>
                <c:pt idx="380">
                  <c:v>4.5629999999999998E-7</c:v>
                </c:pt>
                <c:pt idx="381">
                  <c:v>4.5629999999999998E-7</c:v>
                </c:pt>
                <c:pt idx="382">
                  <c:v>4.5629999999999998E-7</c:v>
                </c:pt>
                <c:pt idx="383">
                  <c:v>4.5629999999999998E-7</c:v>
                </c:pt>
                <c:pt idx="384">
                  <c:v>4.5629999999999998E-7</c:v>
                </c:pt>
                <c:pt idx="385">
                  <c:v>4.5629999999999998E-7</c:v>
                </c:pt>
                <c:pt idx="386">
                  <c:v>4.5629999999999998E-7</c:v>
                </c:pt>
                <c:pt idx="387">
                  <c:v>4.5629999999999998E-7</c:v>
                </c:pt>
                <c:pt idx="388">
                  <c:v>4.5629999999999998E-7</c:v>
                </c:pt>
                <c:pt idx="389">
                  <c:v>4.5629999999999998E-7</c:v>
                </c:pt>
                <c:pt idx="390">
                  <c:v>4.5629999999999998E-7</c:v>
                </c:pt>
                <c:pt idx="391">
                  <c:v>4.5629999999999998E-7</c:v>
                </c:pt>
                <c:pt idx="392">
                  <c:v>4.5629999999999998E-7</c:v>
                </c:pt>
                <c:pt idx="393">
                  <c:v>4.5629999999999998E-7</c:v>
                </c:pt>
                <c:pt idx="394">
                  <c:v>4.5629999999999998E-7</c:v>
                </c:pt>
                <c:pt idx="395">
                  <c:v>4.5629999999999998E-7</c:v>
                </c:pt>
                <c:pt idx="396">
                  <c:v>4.5629999999999998E-7</c:v>
                </c:pt>
                <c:pt idx="397">
                  <c:v>4.5629999999999998E-7</c:v>
                </c:pt>
                <c:pt idx="398">
                  <c:v>4.5629999999999998E-7</c:v>
                </c:pt>
                <c:pt idx="399">
                  <c:v>4.5629999999999998E-7</c:v>
                </c:pt>
                <c:pt idx="400">
                  <c:v>4.5629999999999998E-7</c:v>
                </c:pt>
                <c:pt idx="401">
                  <c:v>4.5629999999999998E-7</c:v>
                </c:pt>
                <c:pt idx="402">
                  <c:v>4.5629999999999998E-7</c:v>
                </c:pt>
                <c:pt idx="403">
                  <c:v>4.5629999999999998E-7</c:v>
                </c:pt>
                <c:pt idx="404">
                  <c:v>4.5629999999999998E-7</c:v>
                </c:pt>
                <c:pt idx="405">
                  <c:v>4.5629999999999998E-7</c:v>
                </c:pt>
                <c:pt idx="406">
                  <c:v>4.5629999999999998E-7</c:v>
                </c:pt>
                <c:pt idx="407">
                  <c:v>4.5629999999999998E-7</c:v>
                </c:pt>
                <c:pt idx="408">
                  <c:v>4.5629999999999998E-7</c:v>
                </c:pt>
                <c:pt idx="409">
                  <c:v>4.5629999999999998E-7</c:v>
                </c:pt>
                <c:pt idx="410">
                  <c:v>4.5629999999999998E-7</c:v>
                </c:pt>
                <c:pt idx="411">
                  <c:v>4.5629999999999998E-7</c:v>
                </c:pt>
                <c:pt idx="412">
                  <c:v>4.5629999999999998E-7</c:v>
                </c:pt>
                <c:pt idx="413">
                  <c:v>4.5639999999999998E-7</c:v>
                </c:pt>
                <c:pt idx="414">
                  <c:v>4.5639999999999998E-7</c:v>
                </c:pt>
                <c:pt idx="415">
                  <c:v>4.5639999999999998E-7</c:v>
                </c:pt>
                <c:pt idx="416">
                  <c:v>4.5639999999999998E-7</c:v>
                </c:pt>
                <c:pt idx="417">
                  <c:v>4.5639999999999998E-7</c:v>
                </c:pt>
                <c:pt idx="418">
                  <c:v>4.5639999999999998E-7</c:v>
                </c:pt>
                <c:pt idx="419">
                  <c:v>4.5639999999999998E-7</c:v>
                </c:pt>
                <c:pt idx="420">
                  <c:v>4.5639999999999998E-7</c:v>
                </c:pt>
                <c:pt idx="421">
                  <c:v>4.5639999999999998E-7</c:v>
                </c:pt>
                <c:pt idx="422">
                  <c:v>4.5639999999999998E-7</c:v>
                </c:pt>
                <c:pt idx="423">
                  <c:v>4.5639999999999998E-7</c:v>
                </c:pt>
                <c:pt idx="424">
                  <c:v>4.5639999999999998E-7</c:v>
                </c:pt>
                <c:pt idx="425">
                  <c:v>4.5639999999999998E-7</c:v>
                </c:pt>
                <c:pt idx="426">
                  <c:v>4.5639999999999998E-7</c:v>
                </c:pt>
                <c:pt idx="427">
                  <c:v>4.5639999999999998E-7</c:v>
                </c:pt>
                <c:pt idx="428">
                  <c:v>4.5639999999999998E-7</c:v>
                </c:pt>
                <c:pt idx="429">
                  <c:v>4.5639999999999998E-7</c:v>
                </c:pt>
                <c:pt idx="430">
                  <c:v>4.5639999999999998E-7</c:v>
                </c:pt>
                <c:pt idx="431">
                  <c:v>4.5639999999999998E-7</c:v>
                </c:pt>
                <c:pt idx="432">
                  <c:v>4.5639999999999998E-7</c:v>
                </c:pt>
                <c:pt idx="433">
                  <c:v>4.5639999999999998E-7</c:v>
                </c:pt>
                <c:pt idx="434">
                  <c:v>4.5639999999999998E-7</c:v>
                </c:pt>
                <c:pt idx="435">
                  <c:v>4.5639999999999998E-7</c:v>
                </c:pt>
                <c:pt idx="436">
                  <c:v>4.5639999999999998E-7</c:v>
                </c:pt>
                <c:pt idx="437">
                  <c:v>4.5639999999999998E-7</c:v>
                </c:pt>
                <c:pt idx="438">
                  <c:v>4.5639999999999998E-7</c:v>
                </c:pt>
                <c:pt idx="439">
                  <c:v>4.5639999999999998E-7</c:v>
                </c:pt>
                <c:pt idx="440">
                  <c:v>4.5639999999999998E-7</c:v>
                </c:pt>
                <c:pt idx="441">
                  <c:v>4.5639999999999998E-7</c:v>
                </c:pt>
                <c:pt idx="442">
                  <c:v>4.5639999999999998E-7</c:v>
                </c:pt>
                <c:pt idx="443">
                  <c:v>4.5639999999999998E-7</c:v>
                </c:pt>
                <c:pt idx="444">
                  <c:v>4.5639999999999998E-7</c:v>
                </c:pt>
                <c:pt idx="445">
                  <c:v>4.5639999999999998E-7</c:v>
                </c:pt>
                <c:pt idx="446">
                  <c:v>4.5639999999999998E-7</c:v>
                </c:pt>
                <c:pt idx="447">
                  <c:v>4.5639999999999998E-7</c:v>
                </c:pt>
                <c:pt idx="448">
                  <c:v>4.5639999999999998E-7</c:v>
                </c:pt>
                <c:pt idx="449">
                  <c:v>4.5639999999999998E-7</c:v>
                </c:pt>
                <c:pt idx="450">
                  <c:v>4.5639999999999998E-7</c:v>
                </c:pt>
                <c:pt idx="451">
                  <c:v>4.5639999999999998E-7</c:v>
                </c:pt>
                <c:pt idx="452">
                  <c:v>4.5639999999999998E-7</c:v>
                </c:pt>
                <c:pt idx="453">
                  <c:v>4.5639999999999998E-7</c:v>
                </c:pt>
                <c:pt idx="454">
                  <c:v>4.5639999999999998E-7</c:v>
                </c:pt>
                <c:pt idx="455">
                  <c:v>4.5639999999999998E-7</c:v>
                </c:pt>
                <c:pt idx="456">
                  <c:v>4.5639999999999998E-7</c:v>
                </c:pt>
                <c:pt idx="457">
                  <c:v>4.5639999999999998E-7</c:v>
                </c:pt>
                <c:pt idx="458">
                  <c:v>4.5639999999999998E-7</c:v>
                </c:pt>
                <c:pt idx="459">
                  <c:v>4.5639999999999998E-7</c:v>
                </c:pt>
                <c:pt idx="460">
                  <c:v>4.5639999999999998E-7</c:v>
                </c:pt>
                <c:pt idx="461">
                  <c:v>4.5639999999999998E-7</c:v>
                </c:pt>
                <c:pt idx="462">
                  <c:v>4.5639999999999998E-7</c:v>
                </c:pt>
                <c:pt idx="463">
                  <c:v>4.5639999999999998E-7</c:v>
                </c:pt>
                <c:pt idx="464">
                  <c:v>4.5639999999999998E-7</c:v>
                </c:pt>
                <c:pt idx="465">
                  <c:v>4.5639999999999998E-7</c:v>
                </c:pt>
                <c:pt idx="466">
                  <c:v>4.5639999999999998E-7</c:v>
                </c:pt>
                <c:pt idx="467">
                  <c:v>4.5639999999999998E-7</c:v>
                </c:pt>
                <c:pt idx="468">
                  <c:v>4.5639999999999998E-7</c:v>
                </c:pt>
                <c:pt idx="469">
                  <c:v>4.5639999999999998E-7</c:v>
                </c:pt>
                <c:pt idx="470">
                  <c:v>4.5639999999999998E-7</c:v>
                </c:pt>
                <c:pt idx="471">
                  <c:v>4.5639999999999998E-7</c:v>
                </c:pt>
                <c:pt idx="472">
                  <c:v>4.5639999999999998E-7</c:v>
                </c:pt>
                <c:pt idx="473">
                  <c:v>4.5639999999999998E-7</c:v>
                </c:pt>
                <c:pt idx="474">
                  <c:v>4.5639999999999998E-7</c:v>
                </c:pt>
                <c:pt idx="475">
                  <c:v>4.5639999999999998E-7</c:v>
                </c:pt>
                <c:pt idx="476">
                  <c:v>4.5639999999999998E-7</c:v>
                </c:pt>
                <c:pt idx="477">
                  <c:v>4.5639999999999998E-7</c:v>
                </c:pt>
                <c:pt idx="478">
                  <c:v>4.5639999999999998E-7</c:v>
                </c:pt>
                <c:pt idx="479">
                  <c:v>4.5639999999999998E-7</c:v>
                </c:pt>
                <c:pt idx="480">
                  <c:v>4.5639999999999998E-7</c:v>
                </c:pt>
                <c:pt idx="481">
                  <c:v>4.5639999999999998E-7</c:v>
                </c:pt>
                <c:pt idx="482">
                  <c:v>4.5639999999999998E-7</c:v>
                </c:pt>
                <c:pt idx="483">
                  <c:v>4.5639999999999998E-7</c:v>
                </c:pt>
                <c:pt idx="484">
                  <c:v>4.5639999999999998E-7</c:v>
                </c:pt>
                <c:pt idx="485">
                  <c:v>4.5639999999999998E-7</c:v>
                </c:pt>
                <c:pt idx="486">
                  <c:v>4.5639999999999998E-7</c:v>
                </c:pt>
                <c:pt idx="487">
                  <c:v>4.5639999999999998E-7</c:v>
                </c:pt>
                <c:pt idx="488">
                  <c:v>4.5639999999999998E-7</c:v>
                </c:pt>
                <c:pt idx="489">
                  <c:v>4.5639999999999998E-7</c:v>
                </c:pt>
                <c:pt idx="490">
                  <c:v>4.5639999999999998E-7</c:v>
                </c:pt>
                <c:pt idx="491">
                  <c:v>4.5639999999999998E-7</c:v>
                </c:pt>
                <c:pt idx="492">
                  <c:v>4.5639999999999998E-7</c:v>
                </c:pt>
                <c:pt idx="493">
                  <c:v>4.5639999999999998E-7</c:v>
                </c:pt>
                <c:pt idx="494">
                  <c:v>4.5639999999999998E-7</c:v>
                </c:pt>
                <c:pt idx="495">
                  <c:v>4.5639999999999998E-7</c:v>
                </c:pt>
                <c:pt idx="496">
                  <c:v>4.5639999999999998E-7</c:v>
                </c:pt>
                <c:pt idx="497">
                  <c:v>4.5639999999999998E-7</c:v>
                </c:pt>
                <c:pt idx="498">
                  <c:v>4.5639999999999998E-7</c:v>
                </c:pt>
                <c:pt idx="499">
                  <c:v>4.5639999999999998E-7</c:v>
                </c:pt>
                <c:pt idx="500">
                  <c:v>4.5639999999999998E-7</c:v>
                </c:pt>
                <c:pt idx="501">
                  <c:v>4.5639999999999998E-7</c:v>
                </c:pt>
                <c:pt idx="502">
                  <c:v>4.5639999999999998E-7</c:v>
                </c:pt>
                <c:pt idx="503">
                  <c:v>4.5639999999999998E-7</c:v>
                </c:pt>
                <c:pt idx="504">
                  <c:v>4.5639999999999998E-7</c:v>
                </c:pt>
                <c:pt idx="505">
                  <c:v>4.5639999999999998E-7</c:v>
                </c:pt>
                <c:pt idx="506">
                  <c:v>4.5639999999999998E-7</c:v>
                </c:pt>
                <c:pt idx="507">
                  <c:v>4.5639999999999998E-7</c:v>
                </c:pt>
                <c:pt idx="508">
                  <c:v>4.5639999999999998E-7</c:v>
                </c:pt>
                <c:pt idx="509">
                  <c:v>4.5639999999999998E-7</c:v>
                </c:pt>
                <c:pt idx="510">
                  <c:v>4.5649999999999999E-7</c:v>
                </c:pt>
                <c:pt idx="511">
                  <c:v>4.5649999999999999E-7</c:v>
                </c:pt>
                <c:pt idx="512">
                  <c:v>4.5649999999999999E-7</c:v>
                </c:pt>
                <c:pt idx="513">
                  <c:v>4.5649999999999999E-7</c:v>
                </c:pt>
                <c:pt idx="514">
                  <c:v>4.5649999999999999E-7</c:v>
                </c:pt>
                <c:pt idx="515">
                  <c:v>4.5649999999999999E-7</c:v>
                </c:pt>
                <c:pt idx="516">
                  <c:v>4.5649999999999999E-7</c:v>
                </c:pt>
                <c:pt idx="517">
                  <c:v>4.5649999999999999E-7</c:v>
                </c:pt>
                <c:pt idx="518">
                  <c:v>4.5649999999999999E-7</c:v>
                </c:pt>
                <c:pt idx="519">
                  <c:v>4.5649999999999999E-7</c:v>
                </c:pt>
                <c:pt idx="520">
                  <c:v>4.5649999999999999E-7</c:v>
                </c:pt>
                <c:pt idx="521">
                  <c:v>4.5649999999999999E-7</c:v>
                </c:pt>
                <c:pt idx="522">
                  <c:v>4.5649999999999999E-7</c:v>
                </c:pt>
                <c:pt idx="523">
                  <c:v>4.5649999999999999E-7</c:v>
                </c:pt>
                <c:pt idx="524">
                  <c:v>4.5649999999999999E-7</c:v>
                </c:pt>
                <c:pt idx="525">
                  <c:v>4.5649999999999999E-7</c:v>
                </c:pt>
                <c:pt idx="526">
                  <c:v>4.5649999999999999E-7</c:v>
                </c:pt>
                <c:pt idx="527">
                  <c:v>4.5649999999999999E-7</c:v>
                </c:pt>
                <c:pt idx="528">
                  <c:v>4.5649999999999999E-7</c:v>
                </c:pt>
                <c:pt idx="529">
                  <c:v>4.5649999999999999E-7</c:v>
                </c:pt>
                <c:pt idx="530">
                  <c:v>4.5649999999999999E-7</c:v>
                </c:pt>
                <c:pt idx="531">
                  <c:v>4.5649999999999999E-7</c:v>
                </c:pt>
                <c:pt idx="532">
                  <c:v>4.5649999999999999E-7</c:v>
                </c:pt>
                <c:pt idx="533">
                  <c:v>4.5649999999999999E-7</c:v>
                </c:pt>
                <c:pt idx="534">
                  <c:v>4.5649999999999999E-7</c:v>
                </c:pt>
                <c:pt idx="535">
                  <c:v>4.5649999999999999E-7</c:v>
                </c:pt>
                <c:pt idx="536">
                  <c:v>4.5649999999999999E-7</c:v>
                </c:pt>
                <c:pt idx="537">
                  <c:v>4.5649999999999999E-7</c:v>
                </c:pt>
                <c:pt idx="538">
                  <c:v>4.5649999999999999E-7</c:v>
                </c:pt>
                <c:pt idx="539">
                  <c:v>4.5649999999999999E-7</c:v>
                </c:pt>
                <c:pt idx="540">
                  <c:v>4.5649999999999999E-7</c:v>
                </c:pt>
                <c:pt idx="541">
                  <c:v>4.5649999999999999E-7</c:v>
                </c:pt>
                <c:pt idx="542">
                  <c:v>4.5649999999999999E-7</c:v>
                </c:pt>
                <c:pt idx="543">
                  <c:v>4.5649999999999999E-7</c:v>
                </c:pt>
                <c:pt idx="544">
                  <c:v>4.5649999999999999E-7</c:v>
                </c:pt>
                <c:pt idx="545">
                  <c:v>4.5649999999999999E-7</c:v>
                </c:pt>
                <c:pt idx="546">
                  <c:v>4.5649999999999999E-7</c:v>
                </c:pt>
                <c:pt idx="547">
                  <c:v>4.5649999999999999E-7</c:v>
                </c:pt>
                <c:pt idx="548">
                  <c:v>4.5649999999999999E-7</c:v>
                </c:pt>
                <c:pt idx="549">
                  <c:v>4.5649999999999999E-7</c:v>
                </c:pt>
                <c:pt idx="550">
                  <c:v>4.5649999999999999E-7</c:v>
                </c:pt>
                <c:pt idx="551">
                  <c:v>4.5649999999999999E-7</c:v>
                </c:pt>
                <c:pt idx="552">
                  <c:v>4.5649999999999999E-7</c:v>
                </c:pt>
                <c:pt idx="553">
                  <c:v>4.5649999999999999E-7</c:v>
                </c:pt>
                <c:pt idx="554">
                  <c:v>4.5649999999999999E-7</c:v>
                </c:pt>
                <c:pt idx="555">
                  <c:v>4.5649999999999999E-7</c:v>
                </c:pt>
                <c:pt idx="556">
                  <c:v>4.5649999999999999E-7</c:v>
                </c:pt>
                <c:pt idx="557">
                  <c:v>4.5649999999999999E-7</c:v>
                </c:pt>
                <c:pt idx="558">
                  <c:v>4.5649999999999999E-7</c:v>
                </c:pt>
                <c:pt idx="559">
                  <c:v>4.5649999999999999E-7</c:v>
                </c:pt>
                <c:pt idx="560">
                  <c:v>4.5649999999999999E-7</c:v>
                </c:pt>
                <c:pt idx="561">
                  <c:v>4.5649999999999999E-7</c:v>
                </c:pt>
                <c:pt idx="562">
                  <c:v>4.5649999999999999E-7</c:v>
                </c:pt>
                <c:pt idx="563">
                  <c:v>4.5649999999999999E-7</c:v>
                </c:pt>
                <c:pt idx="564">
                  <c:v>4.5649999999999999E-7</c:v>
                </c:pt>
                <c:pt idx="565">
                  <c:v>4.5649999999999999E-7</c:v>
                </c:pt>
                <c:pt idx="566">
                  <c:v>4.5649999999999999E-7</c:v>
                </c:pt>
                <c:pt idx="567">
                  <c:v>4.5649999999999999E-7</c:v>
                </c:pt>
                <c:pt idx="568">
                  <c:v>4.5649999999999999E-7</c:v>
                </c:pt>
                <c:pt idx="569">
                  <c:v>4.5649999999999999E-7</c:v>
                </c:pt>
                <c:pt idx="570">
                  <c:v>4.5649999999999999E-7</c:v>
                </c:pt>
                <c:pt idx="571">
                  <c:v>4.5649999999999999E-7</c:v>
                </c:pt>
                <c:pt idx="572">
                  <c:v>4.5649999999999999E-7</c:v>
                </c:pt>
                <c:pt idx="573">
                  <c:v>4.5649999999999999E-7</c:v>
                </c:pt>
                <c:pt idx="574">
                  <c:v>4.5649999999999999E-7</c:v>
                </c:pt>
                <c:pt idx="575">
                  <c:v>4.5649999999999999E-7</c:v>
                </c:pt>
                <c:pt idx="576">
                  <c:v>4.5649999999999999E-7</c:v>
                </c:pt>
                <c:pt idx="577">
                  <c:v>4.5649999999999999E-7</c:v>
                </c:pt>
                <c:pt idx="578">
                  <c:v>4.5649999999999999E-7</c:v>
                </c:pt>
                <c:pt idx="579">
                  <c:v>4.5649999999999999E-7</c:v>
                </c:pt>
                <c:pt idx="580">
                  <c:v>4.5649999999999999E-7</c:v>
                </c:pt>
                <c:pt idx="581">
                  <c:v>4.5649999999999999E-7</c:v>
                </c:pt>
                <c:pt idx="582">
                  <c:v>4.5649999999999999E-7</c:v>
                </c:pt>
                <c:pt idx="583">
                  <c:v>4.5649999999999999E-7</c:v>
                </c:pt>
                <c:pt idx="584">
                  <c:v>4.5649999999999999E-7</c:v>
                </c:pt>
                <c:pt idx="585">
                  <c:v>4.5649999999999999E-7</c:v>
                </c:pt>
                <c:pt idx="586">
                  <c:v>4.5649999999999999E-7</c:v>
                </c:pt>
                <c:pt idx="587">
                  <c:v>4.5649999999999999E-7</c:v>
                </c:pt>
                <c:pt idx="588">
                  <c:v>4.5649999999999999E-7</c:v>
                </c:pt>
                <c:pt idx="589">
                  <c:v>4.5649999999999999E-7</c:v>
                </c:pt>
                <c:pt idx="590">
                  <c:v>4.5649999999999999E-7</c:v>
                </c:pt>
                <c:pt idx="591">
                  <c:v>4.5649999999999999E-7</c:v>
                </c:pt>
                <c:pt idx="592">
                  <c:v>4.5649999999999999E-7</c:v>
                </c:pt>
                <c:pt idx="593">
                  <c:v>4.5649999999999999E-7</c:v>
                </c:pt>
                <c:pt idx="594">
                  <c:v>4.5649999999999999E-7</c:v>
                </c:pt>
                <c:pt idx="595">
                  <c:v>4.5649999999999999E-7</c:v>
                </c:pt>
                <c:pt idx="596">
                  <c:v>4.5649999999999999E-7</c:v>
                </c:pt>
                <c:pt idx="597">
                  <c:v>4.5649999999999999E-7</c:v>
                </c:pt>
                <c:pt idx="598">
                  <c:v>4.5649999999999999E-7</c:v>
                </c:pt>
                <c:pt idx="599">
                  <c:v>4.5649999999999999E-7</c:v>
                </c:pt>
                <c:pt idx="600">
                  <c:v>4.5649999999999999E-7</c:v>
                </c:pt>
                <c:pt idx="601">
                  <c:v>4.5649999999999999E-7</c:v>
                </c:pt>
                <c:pt idx="602">
                  <c:v>4.5649999999999999E-7</c:v>
                </c:pt>
                <c:pt idx="603">
                  <c:v>4.5649999999999999E-7</c:v>
                </c:pt>
                <c:pt idx="604">
                  <c:v>4.5649999999999999E-7</c:v>
                </c:pt>
                <c:pt idx="605">
                  <c:v>4.5649999999999999E-7</c:v>
                </c:pt>
                <c:pt idx="606">
                  <c:v>4.5649999999999999E-7</c:v>
                </c:pt>
                <c:pt idx="607">
                  <c:v>4.5649999999999999E-7</c:v>
                </c:pt>
                <c:pt idx="608">
                  <c:v>4.5649999999999999E-7</c:v>
                </c:pt>
                <c:pt idx="609">
                  <c:v>4.5649999999999999E-7</c:v>
                </c:pt>
                <c:pt idx="610">
                  <c:v>4.5649999999999999E-7</c:v>
                </c:pt>
                <c:pt idx="611">
                  <c:v>4.5649999999999999E-7</c:v>
                </c:pt>
                <c:pt idx="612">
                  <c:v>4.5649999999999999E-7</c:v>
                </c:pt>
                <c:pt idx="613">
                  <c:v>4.5649999999999999E-7</c:v>
                </c:pt>
                <c:pt idx="614">
                  <c:v>4.5649999999999999E-7</c:v>
                </c:pt>
                <c:pt idx="615">
                  <c:v>4.5649999999999999E-7</c:v>
                </c:pt>
                <c:pt idx="616">
                  <c:v>4.5649999999999999E-7</c:v>
                </c:pt>
                <c:pt idx="617">
                  <c:v>4.5649999999999999E-7</c:v>
                </c:pt>
                <c:pt idx="618">
                  <c:v>4.5649999999999999E-7</c:v>
                </c:pt>
                <c:pt idx="619">
                  <c:v>4.5649999999999999E-7</c:v>
                </c:pt>
                <c:pt idx="620">
                  <c:v>4.5649999999999999E-7</c:v>
                </c:pt>
                <c:pt idx="621">
                  <c:v>4.5649999999999999E-7</c:v>
                </c:pt>
                <c:pt idx="622">
                  <c:v>4.5649999999999999E-7</c:v>
                </c:pt>
                <c:pt idx="623">
                  <c:v>4.5649999999999999E-7</c:v>
                </c:pt>
                <c:pt idx="624">
                  <c:v>4.5649999999999999E-7</c:v>
                </c:pt>
                <c:pt idx="625">
                  <c:v>4.5649999999999999E-7</c:v>
                </c:pt>
                <c:pt idx="626">
                  <c:v>4.5649999999999999E-7</c:v>
                </c:pt>
                <c:pt idx="627">
                  <c:v>4.5649999999999999E-7</c:v>
                </c:pt>
                <c:pt idx="628">
                  <c:v>4.5649999999999999E-7</c:v>
                </c:pt>
                <c:pt idx="629">
                  <c:v>4.5649999999999999E-7</c:v>
                </c:pt>
                <c:pt idx="630">
                  <c:v>4.5649999999999999E-7</c:v>
                </c:pt>
                <c:pt idx="631">
                  <c:v>4.5649999999999999E-7</c:v>
                </c:pt>
                <c:pt idx="632">
                  <c:v>4.5649999999999999E-7</c:v>
                </c:pt>
                <c:pt idx="633">
                  <c:v>4.5649999999999999E-7</c:v>
                </c:pt>
                <c:pt idx="634">
                  <c:v>4.5649999999999999E-7</c:v>
                </c:pt>
                <c:pt idx="635">
                  <c:v>4.5649999999999999E-7</c:v>
                </c:pt>
                <c:pt idx="636">
                  <c:v>4.5649999999999999E-7</c:v>
                </c:pt>
                <c:pt idx="637">
                  <c:v>4.5649999999999999E-7</c:v>
                </c:pt>
                <c:pt idx="638">
                  <c:v>4.5649999999999999E-7</c:v>
                </c:pt>
                <c:pt idx="639">
                  <c:v>4.5649999999999999E-7</c:v>
                </c:pt>
                <c:pt idx="640">
                  <c:v>4.5649999999999999E-7</c:v>
                </c:pt>
                <c:pt idx="641">
                  <c:v>4.5649999999999999E-7</c:v>
                </c:pt>
                <c:pt idx="642">
                  <c:v>4.566E-7</c:v>
                </c:pt>
                <c:pt idx="643">
                  <c:v>4.566E-7</c:v>
                </c:pt>
                <c:pt idx="644">
                  <c:v>4.566E-7</c:v>
                </c:pt>
                <c:pt idx="645">
                  <c:v>4.566E-7</c:v>
                </c:pt>
                <c:pt idx="646">
                  <c:v>4.566E-7</c:v>
                </c:pt>
                <c:pt idx="647">
                  <c:v>4.566E-7</c:v>
                </c:pt>
                <c:pt idx="648">
                  <c:v>4.566E-7</c:v>
                </c:pt>
                <c:pt idx="649">
                  <c:v>4.566E-7</c:v>
                </c:pt>
                <c:pt idx="650">
                  <c:v>4.566E-7</c:v>
                </c:pt>
                <c:pt idx="651">
                  <c:v>4.566E-7</c:v>
                </c:pt>
                <c:pt idx="652">
                  <c:v>4.566E-7</c:v>
                </c:pt>
                <c:pt idx="653">
                  <c:v>4.566E-7</c:v>
                </c:pt>
                <c:pt idx="654">
                  <c:v>4.566E-7</c:v>
                </c:pt>
                <c:pt idx="655">
                  <c:v>4.566E-7</c:v>
                </c:pt>
                <c:pt idx="656">
                  <c:v>4.566E-7</c:v>
                </c:pt>
                <c:pt idx="657">
                  <c:v>4.566E-7</c:v>
                </c:pt>
                <c:pt idx="658">
                  <c:v>4.566E-7</c:v>
                </c:pt>
                <c:pt idx="659">
                  <c:v>4.566E-7</c:v>
                </c:pt>
                <c:pt idx="660">
                  <c:v>4.566E-7</c:v>
                </c:pt>
                <c:pt idx="661">
                  <c:v>4.566E-7</c:v>
                </c:pt>
                <c:pt idx="662">
                  <c:v>4.566E-7</c:v>
                </c:pt>
                <c:pt idx="663">
                  <c:v>4.566E-7</c:v>
                </c:pt>
                <c:pt idx="664">
                  <c:v>4.566E-7</c:v>
                </c:pt>
                <c:pt idx="665">
                  <c:v>4.566E-7</c:v>
                </c:pt>
                <c:pt idx="666">
                  <c:v>4.566E-7</c:v>
                </c:pt>
                <c:pt idx="667">
                  <c:v>4.566E-7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9CD1-4B96-BDC5-A17AEA234DC4}"/>
            </c:ext>
          </c:extLst>
        </c:ser>
        <c:ser>
          <c:idx val="0"/>
          <c:order val="1"/>
          <c:tx>
            <c:v>0.0005 m step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'0.0005 m step'!$F$3:$F$670</c:f>
              <c:numCache>
                <c:formatCode>0.00E+00</c:formatCode>
                <c:ptCount val="668"/>
                <c:pt idx="0">
                  <c:v>8.0670000000000004E-4</c:v>
                </c:pt>
                <c:pt idx="1">
                  <c:v>9.2820000000000001E-4</c:v>
                </c:pt>
                <c:pt idx="2">
                  <c:v>1.059E-3</c:v>
                </c:pt>
                <c:pt idx="3">
                  <c:v>1.1999999999999999E-3</c:v>
                </c:pt>
                <c:pt idx="4">
                  <c:v>1.351E-3</c:v>
                </c:pt>
                <c:pt idx="5">
                  <c:v>1.511E-3</c:v>
                </c:pt>
                <c:pt idx="6">
                  <c:v>1.6800000000000001E-3</c:v>
                </c:pt>
                <c:pt idx="7">
                  <c:v>1.8600000000000001E-3</c:v>
                </c:pt>
                <c:pt idx="8">
                  <c:v>2.049E-3</c:v>
                </c:pt>
                <c:pt idx="9">
                  <c:v>2.248E-3</c:v>
                </c:pt>
                <c:pt idx="10">
                  <c:v>2.457E-3</c:v>
                </c:pt>
                <c:pt idx="11">
                  <c:v>2.676E-3</c:v>
                </c:pt>
                <c:pt idx="12">
                  <c:v>2.905E-3</c:v>
                </c:pt>
                <c:pt idx="13">
                  <c:v>3.1440000000000001E-3</c:v>
                </c:pt>
                <c:pt idx="14">
                  <c:v>3.3939999999999999E-3</c:v>
                </c:pt>
                <c:pt idx="15">
                  <c:v>3.6540000000000001E-3</c:v>
                </c:pt>
                <c:pt idx="16">
                  <c:v>3.9240000000000004E-3</c:v>
                </c:pt>
                <c:pt idx="17">
                  <c:v>4.2050000000000004E-3</c:v>
                </c:pt>
                <c:pt idx="18">
                  <c:v>4.496E-3</c:v>
                </c:pt>
                <c:pt idx="19">
                  <c:v>4.7980000000000002E-3</c:v>
                </c:pt>
                <c:pt idx="20">
                  <c:v>5.1110000000000001E-3</c:v>
                </c:pt>
                <c:pt idx="21">
                  <c:v>5.4349999999999997E-3</c:v>
                </c:pt>
                <c:pt idx="22">
                  <c:v>5.7710000000000001E-3</c:v>
                </c:pt>
                <c:pt idx="23">
                  <c:v>6.117E-3</c:v>
                </c:pt>
                <c:pt idx="24">
                  <c:v>6.476E-3</c:v>
                </c:pt>
                <c:pt idx="25">
                  <c:v>6.8450000000000004E-3</c:v>
                </c:pt>
                <c:pt idx="26">
                  <c:v>7.2269999999999999E-3</c:v>
                </c:pt>
                <c:pt idx="27">
                  <c:v>7.62E-3</c:v>
                </c:pt>
                <c:pt idx="28">
                  <c:v>8.0249999999999991E-3</c:v>
                </c:pt>
                <c:pt idx="29">
                  <c:v>8.4430000000000009E-3</c:v>
                </c:pt>
                <c:pt idx="30">
                  <c:v>8.8719999999999997E-3</c:v>
                </c:pt>
                <c:pt idx="31">
                  <c:v>9.3139999999999994E-3</c:v>
                </c:pt>
                <c:pt idx="32">
                  <c:v>9.7689999999999999E-3</c:v>
                </c:pt>
                <c:pt idx="33">
                  <c:v>1.0240000000000001E-2</c:v>
                </c:pt>
                <c:pt idx="34">
                  <c:v>1.072E-2</c:v>
                </c:pt>
                <c:pt idx="35">
                  <c:v>1.1209999999999999E-2</c:v>
                </c:pt>
                <c:pt idx="36">
                  <c:v>1.171E-2</c:v>
                </c:pt>
                <c:pt idx="37">
                  <c:v>1.223E-2</c:v>
                </c:pt>
                <c:pt idx="38">
                  <c:v>1.2760000000000001E-2</c:v>
                </c:pt>
                <c:pt idx="39">
                  <c:v>1.3310000000000001E-2</c:v>
                </c:pt>
                <c:pt idx="40">
                  <c:v>1.3860000000000001E-2</c:v>
                </c:pt>
                <c:pt idx="41">
                  <c:v>1.443E-2</c:v>
                </c:pt>
                <c:pt idx="42">
                  <c:v>1.502E-2</c:v>
                </c:pt>
                <c:pt idx="43">
                  <c:v>1.5610000000000001E-2</c:v>
                </c:pt>
                <c:pt idx="44">
                  <c:v>1.6219999999999998E-2</c:v>
                </c:pt>
                <c:pt idx="45">
                  <c:v>1.6840000000000001E-2</c:v>
                </c:pt>
                <c:pt idx="46">
                  <c:v>1.7479999999999999E-2</c:v>
                </c:pt>
                <c:pt idx="47">
                  <c:v>1.8120000000000001E-2</c:v>
                </c:pt>
                <c:pt idx="48">
                  <c:v>1.8780000000000002E-2</c:v>
                </c:pt>
                <c:pt idx="49">
                  <c:v>1.9460000000000002E-2</c:v>
                </c:pt>
                <c:pt idx="50">
                  <c:v>2.0140000000000002E-2</c:v>
                </c:pt>
                <c:pt idx="51">
                  <c:v>2.0840000000000001E-2</c:v>
                </c:pt>
                <c:pt idx="52">
                  <c:v>2.155E-2</c:v>
                </c:pt>
                <c:pt idx="53">
                  <c:v>2.2270000000000002E-2</c:v>
                </c:pt>
                <c:pt idx="54">
                  <c:v>2.3E-2</c:v>
                </c:pt>
                <c:pt idx="55">
                  <c:v>2.375E-2</c:v>
                </c:pt>
                <c:pt idx="56">
                  <c:v>2.4500000000000001E-2</c:v>
                </c:pt>
                <c:pt idx="57">
                  <c:v>2.5270000000000001E-2</c:v>
                </c:pt>
                <c:pt idx="58">
                  <c:v>2.605E-2</c:v>
                </c:pt>
                <c:pt idx="59">
                  <c:v>2.6839999999999999E-2</c:v>
                </c:pt>
                <c:pt idx="60">
                  <c:v>2.7640000000000001E-2</c:v>
                </c:pt>
                <c:pt idx="61">
                  <c:v>2.845E-2</c:v>
                </c:pt>
                <c:pt idx="62">
                  <c:v>2.928E-2</c:v>
                </c:pt>
                <c:pt idx="63">
                  <c:v>3.0110000000000001E-2</c:v>
                </c:pt>
                <c:pt idx="64">
                  <c:v>3.0949999999999998E-2</c:v>
                </c:pt>
                <c:pt idx="65">
                  <c:v>3.1800000000000002E-2</c:v>
                </c:pt>
                <c:pt idx="66">
                  <c:v>3.2660000000000002E-2</c:v>
                </c:pt>
                <c:pt idx="67">
                  <c:v>3.3529999999999997E-2</c:v>
                </c:pt>
                <c:pt idx="68">
                  <c:v>3.4410000000000003E-2</c:v>
                </c:pt>
                <c:pt idx="69">
                  <c:v>3.5299999999999998E-2</c:v>
                </c:pt>
                <c:pt idx="70">
                  <c:v>3.6200000000000003E-2</c:v>
                </c:pt>
                <c:pt idx="71">
                  <c:v>3.7100000000000001E-2</c:v>
                </c:pt>
                <c:pt idx="72">
                  <c:v>3.8019999999999998E-2</c:v>
                </c:pt>
                <c:pt idx="73">
                  <c:v>3.8940000000000002E-2</c:v>
                </c:pt>
                <c:pt idx="74">
                  <c:v>3.9870000000000003E-2</c:v>
                </c:pt>
                <c:pt idx="75">
                  <c:v>4.0800000000000003E-2</c:v>
                </c:pt>
                <c:pt idx="76">
                  <c:v>4.1750000000000002E-2</c:v>
                </c:pt>
                <c:pt idx="77">
                  <c:v>4.2700000000000002E-2</c:v>
                </c:pt>
                <c:pt idx="78">
                  <c:v>4.3659999999999997E-2</c:v>
                </c:pt>
                <c:pt idx="79">
                  <c:v>4.4630000000000003E-2</c:v>
                </c:pt>
                <c:pt idx="80">
                  <c:v>4.5600000000000002E-2</c:v>
                </c:pt>
                <c:pt idx="81">
                  <c:v>4.6580000000000003E-2</c:v>
                </c:pt>
                <c:pt idx="82">
                  <c:v>4.7570000000000001E-2</c:v>
                </c:pt>
                <c:pt idx="83">
                  <c:v>4.8559999999999999E-2</c:v>
                </c:pt>
                <c:pt idx="84">
                  <c:v>4.956E-2</c:v>
                </c:pt>
                <c:pt idx="85">
                  <c:v>5.0569999999999997E-2</c:v>
                </c:pt>
                <c:pt idx="86">
                  <c:v>5.1580000000000001E-2</c:v>
                </c:pt>
                <c:pt idx="87">
                  <c:v>5.2589999999999998E-2</c:v>
                </c:pt>
                <c:pt idx="88">
                  <c:v>5.3620000000000001E-2</c:v>
                </c:pt>
                <c:pt idx="89">
                  <c:v>5.4640000000000001E-2</c:v>
                </c:pt>
                <c:pt idx="90">
                  <c:v>5.568E-2</c:v>
                </c:pt>
                <c:pt idx="91">
                  <c:v>5.672E-2</c:v>
                </c:pt>
                <c:pt idx="92">
                  <c:v>5.7759999999999999E-2</c:v>
                </c:pt>
                <c:pt idx="93">
                  <c:v>5.8810000000000001E-2</c:v>
                </c:pt>
                <c:pt idx="94">
                  <c:v>5.987E-2</c:v>
                </c:pt>
                <c:pt idx="95">
                  <c:v>6.0929999999999998E-2</c:v>
                </c:pt>
                <c:pt idx="96">
                  <c:v>6.1990000000000003E-2</c:v>
                </c:pt>
                <c:pt idx="97">
                  <c:v>6.3060000000000005E-2</c:v>
                </c:pt>
                <c:pt idx="98">
                  <c:v>6.4130000000000006E-2</c:v>
                </c:pt>
                <c:pt idx="99">
                  <c:v>6.5210000000000004E-2</c:v>
                </c:pt>
                <c:pt idx="100">
                  <c:v>6.6290000000000002E-2</c:v>
                </c:pt>
                <c:pt idx="101">
                  <c:v>6.7379999999999995E-2</c:v>
                </c:pt>
                <c:pt idx="102">
                  <c:v>6.8470000000000003E-2</c:v>
                </c:pt>
                <c:pt idx="103">
                  <c:v>6.9570000000000007E-2</c:v>
                </c:pt>
                <c:pt idx="104">
                  <c:v>7.0669999999999997E-2</c:v>
                </c:pt>
                <c:pt idx="105">
                  <c:v>7.177E-2</c:v>
                </c:pt>
                <c:pt idx="106">
                  <c:v>7.288E-2</c:v>
                </c:pt>
                <c:pt idx="107">
                  <c:v>7.399E-2</c:v>
                </c:pt>
                <c:pt idx="108">
                  <c:v>7.5109999999999996E-2</c:v>
                </c:pt>
                <c:pt idx="109">
                  <c:v>7.6230000000000006E-2</c:v>
                </c:pt>
                <c:pt idx="110">
                  <c:v>7.7350000000000002E-2</c:v>
                </c:pt>
                <c:pt idx="111">
                  <c:v>7.8469999999999998E-2</c:v>
                </c:pt>
                <c:pt idx="112">
                  <c:v>7.9600000000000004E-2</c:v>
                </c:pt>
                <c:pt idx="113">
                  <c:v>8.0740000000000006E-2</c:v>
                </c:pt>
                <c:pt idx="114">
                  <c:v>8.1869999999999998E-2</c:v>
                </c:pt>
                <c:pt idx="115">
                  <c:v>8.301E-2</c:v>
                </c:pt>
                <c:pt idx="116">
                  <c:v>8.4150000000000003E-2</c:v>
                </c:pt>
                <c:pt idx="117">
                  <c:v>8.5300000000000001E-2</c:v>
                </c:pt>
                <c:pt idx="118">
                  <c:v>8.6449999999999999E-2</c:v>
                </c:pt>
                <c:pt idx="119">
                  <c:v>8.7599999999999997E-2</c:v>
                </c:pt>
                <c:pt idx="120">
                  <c:v>8.8749999999999996E-2</c:v>
                </c:pt>
                <c:pt idx="121">
                  <c:v>8.9899999999999994E-2</c:v>
                </c:pt>
                <c:pt idx="122">
                  <c:v>9.1050000000000006E-2</c:v>
                </c:pt>
                <c:pt idx="123">
                  <c:v>9.221E-2</c:v>
                </c:pt>
                <c:pt idx="124">
                  <c:v>9.3369999999999995E-2</c:v>
                </c:pt>
                <c:pt idx="125">
                  <c:v>9.4530000000000003E-2</c:v>
                </c:pt>
                <c:pt idx="126">
                  <c:v>9.5689999999999997E-2</c:v>
                </c:pt>
                <c:pt idx="127">
                  <c:v>9.6850000000000006E-2</c:v>
                </c:pt>
                <c:pt idx="128">
                  <c:v>9.801E-2</c:v>
                </c:pt>
                <c:pt idx="129">
                  <c:v>9.9169999999999994E-2</c:v>
                </c:pt>
                <c:pt idx="130">
                  <c:v>0.1003</c:v>
                </c:pt>
                <c:pt idx="131">
                  <c:v>0.10150000000000001</c:v>
                </c:pt>
                <c:pt idx="132">
                  <c:v>0.1027</c:v>
                </c:pt>
                <c:pt idx="133">
                  <c:v>0.1038</c:v>
                </c:pt>
                <c:pt idx="134">
                  <c:v>0.105</c:v>
                </c:pt>
                <c:pt idx="135">
                  <c:v>0.1061</c:v>
                </c:pt>
                <c:pt idx="136">
                  <c:v>0.10730000000000001</c:v>
                </c:pt>
                <c:pt idx="137">
                  <c:v>0.1085</c:v>
                </c:pt>
                <c:pt idx="138">
                  <c:v>0.1096</c:v>
                </c:pt>
                <c:pt idx="139">
                  <c:v>0.1108</c:v>
                </c:pt>
                <c:pt idx="140">
                  <c:v>0.112</c:v>
                </c:pt>
                <c:pt idx="141">
                  <c:v>0.11310000000000001</c:v>
                </c:pt>
                <c:pt idx="142">
                  <c:v>0.1143</c:v>
                </c:pt>
                <c:pt idx="143">
                  <c:v>0.1154</c:v>
                </c:pt>
                <c:pt idx="144">
                  <c:v>0.1166</c:v>
                </c:pt>
                <c:pt idx="145">
                  <c:v>0.1178</c:v>
                </c:pt>
                <c:pt idx="146">
                  <c:v>0.11890000000000001</c:v>
                </c:pt>
                <c:pt idx="147">
                  <c:v>0.1201</c:v>
                </c:pt>
                <c:pt idx="148">
                  <c:v>0.12130000000000001</c:v>
                </c:pt>
                <c:pt idx="149">
                  <c:v>0.12239999999999999</c:v>
                </c:pt>
                <c:pt idx="150">
                  <c:v>0.1236</c:v>
                </c:pt>
                <c:pt idx="151">
                  <c:v>0.12470000000000001</c:v>
                </c:pt>
                <c:pt idx="152">
                  <c:v>0.12590000000000001</c:v>
                </c:pt>
                <c:pt idx="153">
                  <c:v>0.12709999999999999</c:v>
                </c:pt>
                <c:pt idx="154">
                  <c:v>0.12820000000000001</c:v>
                </c:pt>
                <c:pt idx="155">
                  <c:v>0.12939999999999999</c:v>
                </c:pt>
                <c:pt idx="156">
                  <c:v>0.13059999999999999</c:v>
                </c:pt>
                <c:pt idx="157">
                  <c:v>0.13170000000000001</c:v>
                </c:pt>
                <c:pt idx="158">
                  <c:v>0.13289999999999999</c:v>
                </c:pt>
                <c:pt idx="159">
                  <c:v>0.1341</c:v>
                </c:pt>
                <c:pt idx="160">
                  <c:v>0.13519999999999999</c:v>
                </c:pt>
                <c:pt idx="161">
                  <c:v>0.13639999999999999</c:v>
                </c:pt>
                <c:pt idx="162">
                  <c:v>0.13750000000000001</c:v>
                </c:pt>
                <c:pt idx="163">
                  <c:v>0.13869999999999999</c:v>
                </c:pt>
                <c:pt idx="164">
                  <c:v>0.1399</c:v>
                </c:pt>
                <c:pt idx="165">
                  <c:v>0.14099999999999999</c:v>
                </c:pt>
                <c:pt idx="166">
                  <c:v>0.14219999999999999</c:v>
                </c:pt>
                <c:pt idx="167">
                  <c:v>0.1434</c:v>
                </c:pt>
                <c:pt idx="168">
                  <c:v>0.14449999999999999</c:v>
                </c:pt>
                <c:pt idx="169">
                  <c:v>0.1457</c:v>
                </c:pt>
                <c:pt idx="170">
                  <c:v>0.1469</c:v>
                </c:pt>
                <c:pt idx="171">
                  <c:v>0.14799999999999999</c:v>
                </c:pt>
                <c:pt idx="172">
                  <c:v>0.1492</c:v>
                </c:pt>
                <c:pt idx="173">
                  <c:v>0.15029999999999999</c:v>
                </c:pt>
                <c:pt idx="174">
                  <c:v>0.1515</c:v>
                </c:pt>
                <c:pt idx="175">
                  <c:v>0.1527</c:v>
                </c:pt>
                <c:pt idx="176">
                  <c:v>0.15379999999999999</c:v>
                </c:pt>
                <c:pt idx="177">
                  <c:v>0.155</c:v>
                </c:pt>
                <c:pt idx="178">
                  <c:v>0.15620000000000001</c:v>
                </c:pt>
                <c:pt idx="179">
                  <c:v>0.1573</c:v>
                </c:pt>
                <c:pt idx="180">
                  <c:v>0.1585</c:v>
                </c:pt>
                <c:pt idx="181">
                  <c:v>0.15959999999999999</c:v>
                </c:pt>
                <c:pt idx="182">
                  <c:v>0.1608</c:v>
                </c:pt>
                <c:pt idx="183">
                  <c:v>0.16200000000000001</c:v>
                </c:pt>
                <c:pt idx="184">
                  <c:v>0.16309999999999999</c:v>
                </c:pt>
                <c:pt idx="185">
                  <c:v>0.1643</c:v>
                </c:pt>
                <c:pt idx="186">
                  <c:v>0.16550000000000001</c:v>
                </c:pt>
                <c:pt idx="187">
                  <c:v>0.1666</c:v>
                </c:pt>
                <c:pt idx="188">
                  <c:v>0.1678</c:v>
                </c:pt>
                <c:pt idx="189">
                  <c:v>0.16900000000000001</c:v>
                </c:pt>
                <c:pt idx="190">
                  <c:v>0.1701</c:v>
                </c:pt>
                <c:pt idx="191">
                  <c:v>0.17130000000000001</c:v>
                </c:pt>
                <c:pt idx="192">
                  <c:v>0.1724</c:v>
                </c:pt>
                <c:pt idx="193">
                  <c:v>0.1736</c:v>
                </c:pt>
                <c:pt idx="194">
                  <c:v>0.17480000000000001</c:v>
                </c:pt>
                <c:pt idx="195">
                  <c:v>0.1759</c:v>
                </c:pt>
                <c:pt idx="196">
                  <c:v>0.17710000000000001</c:v>
                </c:pt>
                <c:pt idx="197">
                  <c:v>0.17829999999999999</c:v>
                </c:pt>
                <c:pt idx="198">
                  <c:v>0.1794</c:v>
                </c:pt>
                <c:pt idx="199">
                  <c:v>0.18060000000000001</c:v>
                </c:pt>
                <c:pt idx="200">
                  <c:v>0.1817</c:v>
                </c:pt>
                <c:pt idx="201">
                  <c:v>0.18290000000000001</c:v>
                </c:pt>
                <c:pt idx="202">
                  <c:v>0.18410000000000001</c:v>
                </c:pt>
                <c:pt idx="203">
                  <c:v>0.1852</c:v>
                </c:pt>
                <c:pt idx="204">
                  <c:v>0.18640000000000001</c:v>
                </c:pt>
                <c:pt idx="205">
                  <c:v>0.18759999999999999</c:v>
                </c:pt>
                <c:pt idx="206">
                  <c:v>0.18870000000000001</c:v>
                </c:pt>
                <c:pt idx="207">
                  <c:v>0.18990000000000001</c:v>
                </c:pt>
                <c:pt idx="208">
                  <c:v>0.19109999999999999</c:v>
                </c:pt>
                <c:pt idx="209">
                  <c:v>0.19220000000000001</c:v>
                </c:pt>
                <c:pt idx="210">
                  <c:v>0.19339999999999999</c:v>
                </c:pt>
                <c:pt idx="211">
                  <c:v>0.19450000000000001</c:v>
                </c:pt>
                <c:pt idx="212">
                  <c:v>0.19570000000000001</c:v>
                </c:pt>
                <c:pt idx="213">
                  <c:v>0.19689999999999999</c:v>
                </c:pt>
                <c:pt idx="214">
                  <c:v>0.19800000000000001</c:v>
                </c:pt>
                <c:pt idx="215">
                  <c:v>0.19919999999999999</c:v>
                </c:pt>
                <c:pt idx="216">
                  <c:v>0.20039999999999999</c:v>
                </c:pt>
                <c:pt idx="217">
                  <c:v>0.20150000000000001</c:v>
                </c:pt>
                <c:pt idx="218">
                  <c:v>0.20269999999999999</c:v>
                </c:pt>
                <c:pt idx="219">
                  <c:v>0.2039</c:v>
                </c:pt>
                <c:pt idx="220">
                  <c:v>0.20499999999999999</c:v>
                </c:pt>
                <c:pt idx="221">
                  <c:v>0.20619999999999999</c:v>
                </c:pt>
                <c:pt idx="222">
                  <c:v>0.20730000000000001</c:v>
                </c:pt>
                <c:pt idx="223">
                  <c:v>0.20849999999999999</c:v>
                </c:pt>
                <c:pt idx="224">
                  <c:v>0.2097</c:v>
                </c:pt>
                <c:pt idx="225">
                  <c:v>0.21079999999999999</c:v>
                </c:pt>
                <c:pt idx="226">
                  <c:v>0.21199999999999999</c:v>
                </c:pt>
                <c:pt idx="227">
                  <c:v>0.2132</c:v>
                </c:pt>
                <c:pt idx="228">
                  <c:v>0.21429999999999999</c:v>
                </c:pt>
                <c:pt idx="229">
                  <c:v>0.2155</c:v>
                </c:pt>
                <c:pt idx="230">
                  <c:v>0.21659999999999999</c:v>
                </c:pt>
                <c:pt idx="231">
                  <c:v>0.21779999999999999</c:v>
                </c:pt>
                <c:pt idx="232">
                  <c:v>0.219</c:v>
                </c:pt>
                <c:pt idx="233">
                  <c:v>0.22009999999999999</c:v>
                </c:pt>
                <c:pt idx="234">
                  <c:v>0.2213</c:v>
                </c:pt>
                <c:pt idx="235">
                  <c:v>0.2225</c:v>
                </c:pt>
                <c:pt idx="236">
                  <c:v>0.22359999999999999</c:v>
                </c:pt>
                <c:pt idx="237">
                  <c:v>0.2248</c:v>
                </c:pt>
                <c:pt idx="238">
                  <c:v>0.22600000000000001</c:v>
                </c:pt>
                <c:pt idx="239">
                  <c:v>0.2271</c:v>
                </c:pt>
                <c:pt idx="240">
                  <c:v>0.2283</c:v>
                </c:pt>
                <c:pt idx="241">
                  <c:v>0.22939999999999999</c:v>
                </c:pt>
                <c:pt idx="242">
                  <c:v>0.2306</c:v>
                </c:pt>
                <c:pt idx="243">
                  <c:v>0.23180000000000001</c:v>
                </c:pt>
                <c:pt idx="244">
                  <c:v>0.2329</c:v>
                </c:pt>
                <c:pt idx="245">
                  <c:v>0.2341</c:v>
                </c:pt>
                <c:pt idx="246">
                  <c:v>0.23530000000000001</c:v>
                </c:pt>
                <c:pt idx="247">
                  <c:v>0.2364</c:v>
                </c:pt>
                <c:pt idx="248">
                  <c:v>0.23760000000000001</c:v>
                </c:pt>
                <c:pt idx="249">
                  <c:v>0.2387</c:v>
                </c:pt>
                <c:pt idx="250">
                  <c:v>0.2399</c:v>
                </c:pt>
                <c:pt idx="251">
                  <c:v>0.24110000000000001</c:v>
                </c:pt>
                <c:pt idx="252">
                  <c:v>0.2422</c:v>
                </c:pt>
                <c:pt idx="253">
                  <c:v>0.24340000000000001</c:v>
                </c:pt>
                <c:pt idx="254">
                  <c:v>0.24460000000000001</c:v>
                </c:pt>
                <c:pt idx="255">
                  <c:v>0.2457</c:v>
                </c:pt>
                <c:pt idx="256">
                  <c:v>0.24690000000000001</c:v>
                </c:pt>
                <c:pt idx="257">
                  <c:v>0.24809999999999999</c:v>
                </c:pt>
                <c:pt idx="258">
                  <c:v>0.2492</c:v>
                </c:pt>
                <c:pt idx="259">
                  <c:v>0.25040000000000001</c:v>
                </c:pt>
                <c:pt idx="260">
                  <c:v>0.2515</c:v>
                </c:pt>
                <c:pt idx="261">
                  <c:v>0.25269999999999998</c:v>
                </c:pt>
                <c:pt idx="262">
                  <c:v>0.25390000000000001</c:v>
                </c:pt>
                <c:pt idx="263">
                  <c:v>0.255</c:v>
                </c:pt>
                <c:pt idx="264">
                  <c:v>0.25619999999999998</c:v>
                </c:pt>
                <c:pt idx="265">
                  <c:v>0.25740000000000002</c:v>
                </c:pt>
                <c:pt idx="266">
                  <c:v>0.25850000000000001</c:v>
                </c:pt>
                <c:pt idx="267">
                  <c:v>0.25969999999999999</c:v>
                </c:pt>
                <c:pt idx="268">
                  <c:v>0.26090000000000002</c:v>
                </c:pt>
                <c:pt idx="269">
                  <c:v>0.26200000000000001</c:v>
                </c:pt>
                <c:pt idx="270">
                  <c:v>0.26319999999999999</c:v>
                </c:pt>
                <c:pt idx="271">
                  <c:v>0.26429999999999998</c:v>
                </c:pt>
                <c:pt idx="272">
                  <c:v>0.26550000000000001</c:v>
                </c:pt>
                <c:pt idx="273">
                  <c:v>0.26669999999999999</c:v>
                </c:pt>
                <c:pt idx="274">
                  <c:v>0.26779999999999998</c:v>
                </c:pt>
                <c:pt idx="275">
                  <c:v>0.26900000000000002</c:v>
                </c:pt>
                <c:pt idx="276">
                  <c:v>0.2702</c:v>
                </c:pt>
                <c:pt idx="277">
                  <c:v>0.27129999999999999</c:v>
                </c:pt>
                <c:pt idx="278">
                  <c:v>0.27250000000000002</c:v>
                </c:pt>
                <c:pt idx="279">
                  <c:v>0.27360000000000001</c:v>
                </c:pt>
                <c:pt idx="280">
                  <c:v>0.27479999999999999</c:v>
                </c:pt>
                <c:pt idx="281">
                  <c:v>0.27600000000000002</c:v>
                </c:pt>
                <c:pt idx="282">
                  <c:v>0.27710000000000001</c:v>
                </c:pt>
                <c:pt idx="283">
                  <c:v>0.27829999999999999</c:v>
                </c:pt>
                <c:pt idx="284">
                  <c:v>0.27950000000000003</c:v>
                </c:pt>
                <c:pt idx="285">
                  <c:v>0.28060000000000002</c:v>
                </c:pt>
                <c:pt idx="286">
                  <c:v>0.28179999999999999</c:v>
                </c:pt>
                <c:pt idx="287">
                  <c:v>0.28299999999999997</c:v>
                </c:pt>
                <c:pt idx="288">
                  <c:v>0.28410000000000002</c:v>
                </c:pt>
                <c:pt idx="289">
                  <c:v>0.2853</c:v>
                </c:pt>
                <c:pt idx="290">
                  <c:v>0.28639999999999999</c:v>
                </c:pt>
                <c:pt idx="291">
                  <c:v>0.28760000000000002</c:v>
                </c:pt>
                <c:pt idx="292">
                  <c:v>0.2888</c:v>
                </c:pt>
                <c:pt idx="293">
                  <c:v>0.28989999999999999</c:v>
                </c:pt>
                <c:pt idx="294">
                  <c:v>0.29110000000000003</c:v>
                </c:pt>
                <c:pt idx="295">
                  <c:v>0.2923</c:v>
                </c:pt>
                <c:pt idx="296">
                  <c:v>0.29339999999999999</c:v>
                </c:pt>
                <c:pt idx="297">
                  <c:v>0.29459999999999997</c:v>
                </c:pt>
                <c:pt idx="298">
                  <c:v>0.29570000000000002</c:v>
                </c:pt>
                <c:pt idx="299">
                  <c:v>0.2969</c:v>
                </c:pt>
                <c:pt idx="300">
                  <c:v>0.29809999999999998</c:v>
                </c:pt>
                <c:pt idx="301">
                  <c:v>0.29920000000000002</c:v>
                </c:pt>
                <c:pt idx="302">
                  <c:v>0.3004</c:v>
                </c:pt>
                <c:pt idx="303">
                  <c:v>0.30159999999999998</c:v>
                </c:pt>
                <c:pt idx="304">
                  <c:v>0.30270000000000002</c:v>
                </c:pt>
                <c:pt idx="305">
                  <c:v>0.3039</c:v>
                </c:pt>
                <c:pt idx="306">
                  <c:v>0.30509999999999998</c:v>
                </c:pt>
                <c:pt idx="307">
                  <c:v>0.30620000000000003</c:v>
                </c:pt>
                <c:pt idx="308">
                  <c:v>0.30740000000000001</c:v>
                </c:pt>
                <c:pt idx="309">
                  <c:v>0.3085</c:v>
                </c:pt>
                <c:pt idx="310">
                  <c:v>0.30969999999999998</c:v>
                </c:pt>
                <c:pt idx="311">
                  <c:v>0.31090000000000001</c:v>
                </c:pt>
                <c:pt idx="312">
                  <c:v>0.312</c:v>
                </c:pt>
                <c:pt idx="313">
                  <c:v>0.31319999999999998</c:v>
                </c:pt>
                <c:pt idx="314">
                  <c:v>0.31440000000000001</c:v>
                </c:pt>
                <c:pt idx="315">
                  <c:v>0.3155</c:v>
                </c:pt>
                <c:pt idx="316">
                  <c:v>0.31669999999999998</c:v>
                </c:pt>
                <c:pt idx="317">
                  <c:v>0.31790000000000002</c:v>
                </c:pt>
                <c:pt idx="318">
                  <c:v>0.31900000000000001</c:v>
                </c:pt>
                <c:pt idx="319">
                  <c:v>0.32019999999999998</c:v>
                </c:pt>
                <c:pt idx="320">
                  <c:v>0.32129999999999997</c:v>
                </c:pt>
                <c:pt idx="321">
                  <c:v>0.32250000000000001</c:v>
                </c:pt>
                <c:pt idx="322">
                  <c:v>0.32369999999999999</c:v>
                </c:pt>
                <c:pt idx="323">
                  <c:v>0.32479999999999998</c:v>
                </c:pt>
                <c:pt idx="324">
                  <c:v>0.32600000000000001</c:v>
                </c:pt>
                <c:pt idx="325">
                  <c:v>0.32719999999999999</c:v>
                </c:pt>
                <c:pt idx="326">
                  <c:v>0.32829999999999998</c:v>
                </c:pt>
                <c:pt idx="327">
                  <c:v>0.32950000000000002</c:v>
                </c:pt>
                <c:pt idx="328">
                  <c:v>0.3306</c:v>
                </c:pt>
                <c:pt idx="329">
                  <c:v>0.33179999999999998</c:v>
                </c:pt>
                <c:pt idx="330">
                  <c:v>0.33300000000000002</c:v>
                </c:pt>
                <c:pt idx="331">
                  <c:v>0.33410000000000001</c:v>
                </c:pt>
                <c:pt idx="332">
                  <c:v>0.33529999999999999</c:v>
                </c:pt>
                <c:pt idx="333">
                  <c:v>0.33650000000000002</c:v>
                </c:pt>
                <c:pt idx="334">
                  <c:v>0.33760000000000001</c:v>
                </c:pt>
                <c:pt idx="335">
                  <c:v>0.33879999999999999</c:v>
                </c:pt>
                <c:pt idx="336">
                  <c:v>0.34</c:v>
                </c:pt>
                <c:pt idx="337">
                  <c:v>0.34110000000000001</c:v>
                </c:pt>
                <c:pt idx="338">
                  <c:v>0.34229999999999999</c:v>
                </c:pt>
                <c:pt idx="339">
                  <c:v>0.34339999999999998</c:v>
                </c:pt>
                <c:pt idx="340">
                  <c:v>0.34460000000000002</c:v>
                </c:pt>
                <c:pt idx="341">
                  <c:v>0.3458</c:v>
                </c:pt>
                <c:pt idx="342">
                  <c:v>0.34689999999999999</c:v>
                </c:pt>
                <c:pt idx="343">
                  <c:v>0.34810000000000002</c:v>
                </c:pt>
                <c:pt idx="344">
                  <c:v>0.3493</c:v>
                </c:pt>
                <c:pt idx="345">
                  <c:v>0.35039999999999999</c:v>
                </c:pt>
                <c:pt idx="346">
                  <c:v>0.35160000000000002</c:v>
                </c:pt>
                <c:pt idx="347">
                  <c:v>0.3528</c:v>
                </c:pt>
                <c:pt idx="348">
                  <c:v>0.35389999999999999</c:v>
                </c:pt>
                <c:pt idx="349">
                  <c:v>0.35510000000000003</c:v>
                </c:pt>
                <c:pt idx="350">
                  <c:v>0.35620000000000002</c:v>
                </c:pt>
                <c:pt idx="351">
                  <c:v>0.3574</c:v>
                </c:pt>
                <c:pt idx="352">
                  <c:v>0.35859999999999997</c:v>
                </c:pt>
                <c:pt idx="353">
                  <c:v>0.35970000000000002</c:v>
                </c:pt>
                <c:pt idx="354">
                  <c:v>0.3609</c:v>
                </c:pt>
                <c:pt idx="355">
                  <c:v>0.36209999999999998</c:v>
                </c:pt>
                <c:pt idx="356">
                  <c:v>0.36320000000000002</c:v>
                </c:pt>
                <c:pt idx="357">
                  <c:v>0.3644</c:v>
                </c:pt>
                <c:pt idx="358">
                  <c:v>0.36549999999999999</c:v>
                </c:pt>
                <c:pt idx="359">
                  <c:v>0.36670000000000003</c:v>
                </c:pt>
                <c:pt idx="360">
                  <c:v>0.3679</c:v>
                </c:pt>
                <c:pt idx="361">
                  <c:v>0.36899999999999999</c:v>
                </c:pt>
                <c:pt idx="362">
                  <c:v>0.37019999999999997</c:v>
                </c:pt>
                <c:pt idx="363">
                  <c:v>0.37140000000000001</c:v>
                </c:pt>
                <c:pt idx="364">
                  <c:v>0.3725</c:v>
                </c:pt>
                <c:pt idx="365">
                  <c:v>0.37369999999999998</c:v>
                </c:pt>
                <c:pt idx="366">
                  <c:v>0.37490000000000001</c:v>
                </c:pt>
                <c:pt idx="367">
                  <c:v>0.376</c:v>
                </c:pt>
                <c:pt idx="368">
                  <c:v>0.37719999999999998</c:v>
                </c:pt>
                <c:pt idx="369">
                  <c:v>0.37830000000000003</c:v>
                </c:pt>
                <c:pt idx="370">
                  <c:v>0.3795</c:v>
                </c:pt>
                <c:pt idx="371">
                  <c:v>0.38069999999999998</c:v>
                </c:pt>
                <c:pt idx="372">
                  <c:v>0.38179999999999997</c:v>
                </c:pt>
                <c:pt idx="373">
                  <c:v>0.38300000000000001</c:v>
                </c:pt>
                <c:pt idx="374">
                  <c:v>0.38419999999999999</c:v>
                </c:pt>
                <c:pt idx="375">
                  <c:v>0.38529999999999998</c:v>
                </c:pt>
                <c:pt idx="376">
                  <c:v>0.38650000000000001</c:v>
                </c:pt>
                <c:pt idx="377">
                  <c:v>0.3876</c:v>
                </c:pt>
                <c:pt idx="378">
                  <c:v>0.38879999999999998</c:v>
                </c:pt>
                <c:pt idx="379">
                  <c:v>0.39</c:v>
                </c:pt>
                <c:pt idx="380">
                  <c:v>0.3911</c:v>
                </c:pt>
                <c:pt idx="381">
                  <c:v>0.39229999999999998</c:v>
                </c:pt>
                <c:pt idx="382">
                  <c:v>0.39350000000000002</c:v>
                </c:pt>
                <c:pt idx="383">
                  <c:v>0.39460000000000001</c:v>
                </c:pt>
                <c:pt idx="384">
                  <c:v>0.39579999999999999</c:v>
                </c:pt>
                <c:pt idx="385">
                  <c:v>0.39700000000000002</c:v>
                </c:pt>
                <c:pt idx="386">
                  <c:v>0.39810000000000001</c:v>
                </c:pt>
                <c:pt idx="387">
                  <c:v>0.39929999999999999</c:v>
                </c:pt>
                <c:pt idx="388">
                  <c:v>0.40039999999999998</c:v>
                </c:pt>
                <c:pt idx="389">
                  <c:v>0.40160000000000001</c:v>
                </c:pt>
                <c:pt idx="390">
                  <c:v>0.40279999999999999</c:v>
                </c:pt>
                <c:pt idx="391">
                  <c:v>0.40389999999999998</c:v>
                </c:pt>
                <c:pt idx="392">
                  <c:v>0.40510000000000002</c:v>
                </c:pt>
                <c:pt idx="393">
                  <c:v>0.40629999999999999</c:v>
                </c:pt>
                <c:pt idx="394">
                  <c:v>0.40739999999999998</c:v>
                </c:pt>
                <c:pt idx="395">
                  <c:v>0.40860000000000002</c:v>
                </c:pt>
                <c:pt idx="396">
                  <c:v>0.4098</c:v>
                </c:pt>
                <c:pt idx="397">
                  <c:v>0.41089999999999999</c:v>
                </c:pt>
                <c:pt idx="398">
                  <c:v>0.41210000000000002</c:v>
                </c:pt>
                <c:pt idx="399">
                  <c:v>0.41320000000000001</c:v>
                </c:pt>
                <c:pt idx="400">
                  <c:v>0.41439999999999999</c:v>
                </c:pt>
                <c:pt idx="401">
                  <c:v>0.41560000000000002</c:v>
                </c:pt>
                <c:pt idx="402">
                  <c:v>0.41670000000000001</c:v>
                </c:pt>
                <c:pt idx="403">
                  <c:v>0.41789999999999999</c:v>
                </c:pt>
                <c:pt idx="404">
                  <c:v>0.41909999999999997</c:v>
                </c:pt>
                <c:pt idx="405">
                  <c:v>0.42020000000000002</c:v>
                </c:pt>
                <c:pt idx="406">
                  <c:v>0.4214</c:v>
                </c:pt>
                <c:pt idx="407">
                  <c:v>0.42249999999999999</c:v>
                </c:pt>
                <c:pt idx="408">
                  <c:v>0.42370000000000002</c:v>
                </c:pt>
                <c:pt idx="409">
                  <c:v>0.4249</c:v>
                </c:pt>
                <c:pt idx="410">
                  <c:v>0.42599999999999999</c:v>
                </c:pt>
                <c:pt idx="411">
                  <c:v>0.42720000000000002</c:v>
                </c:pt>
                <c:pt idx="412">
                  <c:v>0.4284</c:v>
                </c:pt>
                <c:pt idx="413">
                  <c:v>0.42949999999999999</c:v>
                </c:pt>
                <c:pt idx="414">
                  <c:v>0.43070000000000003</c:v>
                </c:pt>
                <c:pt idx="415">
                  <c:v>0.43190000000000001</c:v>
                </c:pt>
                <c:pt idx="416">
                  <c:v>0.433</c:v>
                </c:pt>
                <c:pt idx="417">
                  <c:v>0.43419999999999997</c:v>
                </c:pt>
                <c:pt idx="418">
                  <c:v>0.43530000000000002</c:v>
                </c:pt>
                <c:pt idx="419">
                  <c:v>0.4365</c:v>
                </c:pt>
                <c:pt idx="420">
                  <c:v>0.43769999999999998</c:v>
                </c:pt>
                <c:pt idx="421">
                  <c:v>0.43880000000000002</c:v>
                </c:pt>
                <c:pt idx="422">
                  <c:v>0.44</c:v>
                </c:pt>
                <c:pt idx="423">
                  <c:v>0.44119999999999998</c:v>
                </c:pt>
                <c:pt idx="424">
                  <c:v>0.44230000000000003</c:v>
                </c:pt>
                <c:pt idx="425">
                  <c:v>0.44350000000000001</c:v>
                </c:pt>
                <c:pt idx="426">
                  <c:v>0.4446</c:v>
                </c:pt>
                <c:pt idx="427">
                  <c:v>0.44579999999999997</c:v>
                </c:pt>
                <c:pt idx="428">
                  <c:v>0.44700000000000001</c:v>
                </c:pt>
                <c:pt idx="429">
                  <c:v>0.4481</c:v>
                </c:pt>
                <c:pt idx="430">
                  <c:v>0.44929999999999998</c:v>
                </c:pt>
                <c:pt idx="431">
                  <c:v>0.45050000000000001</c:v>
                </c:pt>
                <c:pt idx="432">
                  <c:v>0.4516</c:v>
                </c:pt>
                <c:pt idx="433">
                  <c:v>0.45279999999999998</c:v>
                </c:pt>
                <c:pt idx="434">
                  <c:v>0.45400000000000001</c:v>
                </c:pt>
                <c:pt idx="435">
                  <c:v>0.4551</c:v>
                </c:pt>
                <c:pt idx="436">
                  <c:v>0.45629999999999998</c:v>
                </c:pt>
                <c:pt idx="437">
                  <c:v>0.45739999999999997</c:v>
                </c:pt>
                <c:pt idx="438">
                  <c:v>0.45860000000000001</c:v>
                </c:pt>
                <c:pt idx="439">
                  <c:v>0.45979999999999999</c:v>
                </c:pt>
                <c:pt idx="440">
                  <c:v>0.46089999999999998</c:v>
                </c:pt>
                <c:pt idx="441">
                  <c:v>0.46210000000000001</c:v>
                </c:pt>
                <c:pt idx="442">
                  <c:v>0.46329999999999999</c:v>
                </c:pt>
                <c:pt idx="443">
                  <c:v>0.46439999999999998</c:v>
                </c:pt>
                <c:pt idx="444">
                  <c:v>0.46560000000000001</c:v>
                </c:pt>
                <c:pt idx="445">
                  <c:v>0.46679999999999999</c:v>
                </c:pt>
                <c:pt idx="446">
                  <c:v>0.46789999999999998</c:v>
                </c:pt>
                <c:pt idx="447">
                  <c:v>0.46910000000000002</c:v>
                </c:pt>
                <c:pt idx="448">
                  <c:v>0.47020000000000001</c:v>
                </c:pt>
                <c:pt idx="449">
                  <c:v>0.47139999999999999</c:v>
                </c:pt>
                <c:pt idx="450">
                  <c:v>0.47260000000000002</c:v>
                </c:pt>
                <c:pt idx="451">
                  <c:v>0.47370000000000001</c:v>
                </c:pt>
                <c:pt idx="452">
                  <c:v>0.47489999999999999</c:v>
                </c:pt>
                <c:pt idx="453">
                  <c:v>0.47610000000000002</c:v>
                </c:pt>
                <c:pt idx="454">
                  <c:v>0.47720000000000001</c:v>
                </c:pt>
                <c:pt idx="455">
                  <c:v>0.47839999999999999</c:v>
                </c:pt>
                <c:pt idx="456">
                  <c:v>0.47949999999999998</c:v>
                </c:pt>
                <c:pt idx="457">
                  <c:v>0.48070000000000002</c:v>
                </c:pt>
                <c:pt idx="458">
                  <c:v>0.4819</c:v>
                </c:pt>
                <c:pt idx="459">
                  <c:v>0.48299999999999998</c:v>
                </c:pt>
                <c:pt idx="460">
                  <c:v>0.48420000000000002</c:v>
                </c:pt>
                <c:pt idx="461">
                  <c:v>0.4854</c:v>
                </c:pt>
                <c:pt idx="462">
                  <c:v>0.48649999999999999</c:v>
                </c:pt>
                <c:pt idx="463">
                  <c:v>0.48770000000000002</c:v>
                </c:pt>
                <c:pt idx="464">
                  <c:v>0.4889</c:v>
                </c:pt>
                <c:pt idx="465">
                  <c:v>0.49</c:v>
                </c:pt>
                <c:pt idx="466">
                  <c:v>0.49120000000000003</c:v>
                </c:pt>
                <c:pt idx="467">
                  <c:v>0.49230000000000002</c:v>
                </c:pt>
                <c:pt idx="468">
                  <c:v>0.49349999999999999</c:v>
                </c:pt>
                <c:pt idx="469">
                  <c:v>0.49469999999999997</c:v>
                </c:pt>
                <c:pt idx="470">
                  <c:v>0.49580000000000002</c:v>
                </c:pt>
                <c:pt idx="471">
                  <c:v>0.497</c:v>
                </c:pt>
                <c:pt idx="472">
                  <c:v>0.49819999999999998</c:v>
                </c:pt>
                <c:pt idx="473">
                  <c:v>0.49930000000000002</c:v>
                </c:pt>
                <c:pt idx="474">
                  <c:v>0.50049999999999994</c:v>
                </c:pt>
                <c:pt idx="475">
                  <c:v>0.50160000000000005</c:v>
                </c:pt>
                <c:pt idx="476">
                  <c:v>0.50280000000000002</c:v>
                </c:pt>
                <c:pt idx="477">
                  <c:v>0.504</c:v>
                </c:pt>
                <c:pt idx="478">
                  <c:v>0.50509999999999999</c:v>
                </c:pt>
                <c:pt idx="479">
                  <c:v>0.50629999999999997</c:v>
                </c:pt>
                <c:pt idx="480">
                  <c:v>0.50749999999999995</c:v>
                </c:pt>
                <c:pt idx="481">
                  <c:v>0.50860000000000005</c:v>
                </c:pt>
                <c:pt idx="482">
                  <c:v>0.50980000000000003</c:v>
                </c:pt>
                <c:pt idx="483">
                  <c:v>0.51100000000000001</c:v>
                </c:pt>
                <c:pt idx="484">
                  <c:v>0.5121</c:v>
                </c:pt>
                <c:pt idx="485">
                  <c:v>0.51329999999999998</c:v>
                </c:pt>
                <c:pt idx="486">
                  <c:v>0.51439999999999997</c:v>
                </c:pt>
                <c:pt idx="487">
                  <c:v>0.51559999999999995</c:v>
                </c:pt>
                <c:pt idx="488">
                  <c:v>0.51680000000000004</c:v>
                </c:pt>
                <c:pt idx="489">
                  <c:v>0.51790000000000003</c:v>
                </c:pt>
                <c:pt idx="490">
                  <c:v>0.51910000000000001</c:v>
                </c:pt>
                <c:pt idx="491">
                  <c:v>0.52029999999999998</c:v>
                </c:pt>
                <c:pt idx="492">
                  <c:v>0.52139999999999997</c:v>
                </c:pt>
                <c:pt idx="493">
                  <c:v>0.52259999999999995</c:v>
                </c:pt>
                <c:pt idx="494">
                  <c:v>0.52380000000000004</c:v>
                </c:pt>
                <c:pt idx="495">
                  <c:v>0.52490000000000003</c:v>
                </c:pt>
                <c:pt idx="496">
                  <c:v>0.52610000000000001</c:v>
                </c:pt>
                <c:pt idx="497">
                  <c:v>0.5272</c:v>
                </c:pt>
                <c:pt idx="498">
                  <c:v>0.52839999999999998</c:v>
                </c:pt>
                <c:pt idx="499">
                  <c:v>0.52959999999999996</c:v>
                </c:pt>
                <c:pt idx="500">
                  <c:v>0.53069999999999995</c:v>
                </c:pt>
                <c:pt idx="501">
                  <c:v>0.53190000000000004</c:v>
                </c:pt>
                <c:pt idx="502">
                  <c:v>0.53310000000000002</c:v>
                </c:pt>
                <c:pt idx="503">
                  <c:v>0.53420000000000001</c:v>
                </c:pt>
                <c:pt idx="504">
                  <c:v>0.53539999999999999</c:v>
                </c:pt>
                <c:pt idx="505">
                  <c:v>0.53649999999999998</c:v>
                </c:pt>
                <c:pt idx="506">
                  <c:v>0.53769999999999996</c:v>
                </c:pt>
                <c:pt idx="507">
                  <c:v>0.53890000000000005</c:v>
                </c:pt>
                <c:pt idx="508">
                  <c:v>0.54</c:v>
                </c:pt>
                <c:pt idx="509">
                  <c:v>0.54120000000000001</c:v>
                </c:pt>
                <c:pt idx="510">
                  <c:v>0.54239999999999999</c:v>
                </c:pt>
                <c:pt idx="511">
                  <c:v>0.54349999999999998</c:v>
                </c:pt>
                <c:pt idx="512">
                  <c:v>0.54469999999999996</c:v>
                </c:pt>
                <c:pt idx="513">
                  <c:v>0.54590000000000005</c:v>
                </c:pt>
                <c:pt idx="514">
                  <c:v>0.54700000000000004</c:v>
                </c:pt>
                <c:pt idx="515">
                  <c:v>0.54820000000000002</c:v>
                </c:pt>
                <c:pt idx="516">
                  <c:v>0.54930000000000001</c:v>
                </c:pt>
                <c:pt idx="517">
                  <c:v>0.55049999999999999</c:v>
                </c:pt>
                <c:pt idx="518">
                  <c:v>0.55169999999999997</c:v>
                </c:pt>
                <c:pt idx="519">
                  <c:v>0.55279999999999996</c:v>
                </c:pt>
                <c:pt idx="520">
                  <c:v>0.55400000000000005</c:v>
                </c:pt>
                <c:pt idx="521">
                  <c:v>0.55520000000000003</c:v>
                </c:pt>
                <c:pt idx="522">
                  <c:v>0.55630000000000002</c:v>
                </c:pt>
                <c:pt idx="523">
                  <c:v>0.5575</c:v>
                </c:pt>
                <c:pt idx="524">
                  <c:v>0.55859999999999999</c:v>
                </c:pt>
                <c:pt idx="525">
                  <c:v>0.55979999999999996</c:v>
                </c:pt>
                <c:pt idx="526">
                  <c:v>0.56100000000000005</c:v>
                </c:pt>
                <c:pt idx="527">
                  <c:v>0.56210000000000004</c:v>
                </c:pt>
                <c:pt idx="528">
                  <c:v>0.56330000000000002</c:v>
                </c:pt>
                <c:pt idx="529">
                  <c:v>0.5645</c:v>
                </c:pt>
                <c:pt idx="530">
                  <c:v>0.56559999999999999</c:v>
                </c:pt>
                <c:pt idx="531">
                  <c:v>0.56679999999999997</c:v>
                </c:pt>
                <c:pt idx="532">
                  <c:v>0.56799999999999995</c:v>
                </c:pt>
                <c:pt idx="533">
                  <c:v>0.56910000000000005</c:v>
                </c:pt>
                <c:pt idx="534">
                  <c:v>0.57030000000000003</c:v>
                </c:pt>
                <c:pt idx="535">
                  <c:v>0.57140000000000002</c:v>
                </c:pt>
                <c:pt idx="536">
                  <c:v>0.5726</c:v>
                </c:pt>
                <c:pt idx="537">
                  <c:v>0.57379999999999998</c:v>
                </c:pt>
                <c:pt idx="538">
                  <c:v>0.57489999999999997</c:v>
                </c:pt>
                <c:pt idx="539">
                  <c:v>0.57609999999999995</c:v>
                </c:pt>
                <c:pt idx="540">
                  <c:v>0.57730000000000004</c:v>
                </c:pt>
                <c:pt idx="541">
                  <c:v>0.57840000000000003</c:v>
                </c:pt>
                <c:pt idx="542">
                  <c:v>0.5796</c:v>
                </c:pt>
                <c:pt idx="543">
                  <c:v>0.58079999999999998</c:v>
                </c:pt>
                <c:pt idx="544">
                  <c:v>0.58189999999999997</c:v>
                </c:pt>
                <c:pt idx="545">
                  <c:v>0.58309999999999995</c:v>
                </c:pt>
                <c:pt idx="546">
                  <c:v>0.58420000000000005</c:v>
                </c:pt>
                <c:pt idx="547">
                  <c:v>0.58540000000000003</c:v>
                </c:pt>
                <c:pt idx="548">
                  <c:v>0.58660000000000001</c:v>
                </c:pt>
                <c:pt idx="549">
                  <c:v>0.5877</c:v>
                </c:pt>
                <c:pt idx="550">
                  <c:v>0.58889999999999998</c:v>
                </c:pt>
                <c:pt idx="551">
                  <c:v>0.59009999999999996</c:v>
                </c:pt>
                <c:pt idx="552">
                  <c:v>0.59119999999999995</c:v>
                </c:pt>
                <c:pt idx="553">
                  <c:v>0.59240000000000004</c:v>
                </c:pt>
                <c:pt idx="554">
                  <c:v>0.59350000000000003</c:v>
                </c:pt>
                <c:pt idx="555">
                  <c:v>0.59470000000000001</c:v>
                </c:pt>
                <c:pt idx="556">
                  <c:v>0.59589999999999999</c:v>
                </c:pt>
                <c:pt idx="557">
                  <c:v>0.59699999999999998</c:v>
                </c:pt>
                <c:pt idx="558">
                  <c:v>0.59819999999999995</c:v>
                </c:pt>
                <c:pt idx="559">
                  <c:v>0.59940000000000004</c:v>
                </c:pt>
                <c:pt idx="560">
                  <c:v>0.60050000000000003</c:v>
                </c:pt>
                <c:pt idx="561">
                  <c:v>0.60170000000000001</c:v>
                </c:pt>
                <c:pt idx="562">
                  <c:v>0.60289999999999999</c:v>
                </c:pt>
                <c:pt idx="563">
                  <c:v>0.60399999999999998</c:v>
                </c:pt>
                <c:pt idx="564">
                  <c:v>0.60519999999999996</c:v>
                </c:pt>
                <c:pt idx="565">
                  <c:v>0.60629999999999995</c:v>
                </c:pt>
                <c:pt idx="566">
                  <c:v>0.60750000000000004</c:v>
                </c:pt>
                <c:pt idx="567">
                  <c:v>0.60870000000000002</c:v>
                </c:pt>
                <c:pt idx="568">
                  <c:v>0.60980000000000001</c:v>
                </c:pt>
                <c:pt idx="569">
                  <c:v>0.61099999999999999</c:v>
                </c:pt>
                <c:pt idx="570">
                  <c:v>0.61219999999999997</c:v>
                </c:pt>
                <c:pt idx="571">
                  <c:v>0.61329999999999996</c:v>
                </c:pt>
                <c:pt idx="572">
                  <c:v>0.61450000000000005</c:v>
                </c:pt>
                <c:pt idx="573">
                  <c:v>0.61560000000000004</c:v>
                </c:pt>
                <c:pt idx="574">
                  <c:v>0.61680000000000001</c:v>
                </c:pt>
                <c:pt idx="575">
                  <c:v>0.61799999999999999</c:v>
                </c:pt>
                <c:pt idx="576">
                  <c:v>0.61909999999999998</c:v>
                </c:pt>
                <c:pt idx="577">
                  <c:v>0.62029999999999996</c:v>
                </c:pt>
                <c:pt idx="578">
                  <c:v>0.62150000000000005</c:v>
                </c:pt>
                <c:pt idx="579">
                  <c:v>0.62260000000000004</c:v>
                </c:pt>
                <c:pt idx="580">
                  <c:v>0.62380000000000002</c:v>
                </c:pt>
                <c:pt idx="581">
                  <c:v>0.625</c:v>
                </c:pt>
                <c:pt idx="582">
                  <c:v>0.62609999999999999</c:v>
                </c:pt>
                <c:pt idx="583">
                  <c:v>0.62729999999999997</c:v>
                </c:pt>
                <c:pt idx="584">
                  <c:v>0.62839999999999996</c:v>
                </c:pt>
                <c:pt idx="585">
                  <c:v>0.62960000000000005</c:v>
                </c:pt>
                <c:pt idx="586">
                  <c:v>0.63080000000000003</c:v>
                </c:pt>
                <c:pt idx="587">
                  <c:v>0.63190000000000002</c:v>
                </c:pt>
                <c:pt idx="588">
                  <c:v>0.6331</c:v>
                </c:pt>
                <c:pt idx="589">
                  <c:v>0.63429999999999997</c:v>
                </c:pt>
                <c:pt idx="590">
                  <c:v>0.63539999999999996</c:v>
                </c:pt>
                <c:pt idx="591">
                  <c:v>0.63660000000000005</c:v>
                </c:pt>
                <c:pt idx="592">
                  <c:v>0.63780000000000003</c:v>
                </c:pt>
                <c:pt idx="593">
                  <c:v>0.63890000000000002</c:v>
                </c:pt>
                <c:pt idx="594">
                  <c:v>0.6401</c:v>
                </c:pt>
                <c:pt idx="595">
                  <c:v>0.64119999999999999</c:v>
                </c:pt>
                <c:pt idx="596">
                  <c:v>0.64239999999999997</c:v>
                </c:pt>
                <c:pt idx="597">
                  <c:v>0.64359999999999995</c:v>
                </c:pt>
                <c:pt idx="598">
                  <c:v>0.64470000000000005</c:v>
                </c:pt>
                <c:pt idx="599">
                  <c:v>0.64590000000000003</c:v>
                </c:pt>
                <c:pt idx="600">
                  <c:v>0.64710000000000001</c:v>
                </c:pt>
                <c:pt idx="601">
                  <c:v>0.6482</c:v>
                </c:pt>
                <c:pt idx="602">
                  <c:v>0.64939999999999998</c:v>
                </c:pt>
                <c:pt idx="603">
                  <c:v>0.65049999999999997</c:v>
                </c:pt>
                <c:pt idx="604">
                  <c:v>0.65169999999999995</c:v>
                </c:pt>
                <c:pt idx="605">
                  <c:v>0.65290000000000004</c:v>
                </c:pt>
                <c:pt idx="606">
                  <c:v>0.65400000000000003</c:v>
                </c:pt>
                <c:pt idx="607">
                  <c:v>0.6552</c:v>
                </c:pt>
                <c:pt idx="608">
                  <c:v>0.65639999999999998</c:v>
                </c:pt>
                <c:pt idx="609">
                  <c:v>0.65749999999999997</c:v>
                </c:pt>
                <c:pt idx="610">
                  <c:v>0.65869999999999995</c:v>
                </c:pt>
                <c:pt idx="611">
                  <c:v>0.65990000000000004</c:v>
                </c:pt>
                <c:pt idx="612">
                  <c:v>0.66100000000000003</c:v>
                </c:pt>
                <c:pt idx="613">
                  <c:v>0.66220000000000001</c:v>
                </c:pt>
                <c:pt idx="614">
                  <c:v>0.6633</c:v>
                </c:pt>
                <c:pt idx="615">
                  <c:v>0.66449999999999998</c:v>
                </c:pt>
                <c:pt idx="616">
                  <c:v>0.66569999999999996</c:v>
                </c:pt>
                <c:pt idx="617">
                  <c:v>0.66679999999999995</c:v>
                </c:pt>
                <c:pt idx="618">
                  <c:v>0.66800000000000004</c:v>
                </c:pt>
                <c:pt idx="619">
                  <c:v>0.66920000000000002</c:v>
                </c:pt>
                <c:pt idx="620">
                  <c:v>0.67030000000000001</c:v>
                </c:pt>
                <c:pt idx="621">
                  <c:v>0.67149999999999999</c:v>
                </c:pt>
                <c:pt idx="622">
                  <c:v>0.67259999999999998</c:v>
                </c:pt>
                <c:pt idx="623">
                  <c:v>0.67379999999999995</c:v>
                </c:pt>
                <c:pt idx="624">
                  <c:v>0.67500000000000004</c:v>
                </c:pt>
                <c:pt idx="625">
                  <c:v>0.67610000000000003</c:v>
                </c:pt>
                <c:pt idx="626">
                  <c:v>0.67730000000000001</c:v>
                </c:pt>
                <c:pt idx="627">
                  <c:v>0.67849999999999999</c:v>
                </c:pt>
                <c:pt idx="628">
                  <c:v>0.67959999999999998</c:v>
                </c:pt>
                <c:pt idx="629">
                  <c:v>0.68079999999999996</c:v>
                </c:pt>
                <c:pt idx="630">
                  <c:v>0.68200000000000005</c:v>
                </c:pt>
                <c:pt idx="631">
                  <c:v>0.68310000000000004</c:v>
                </c:pt>
                <c:pt idx="632">
                  <c:v>0.68430000000000002</c:v>
                </c:pt>
                <c:pt idx="633">
                  <c:v>0.68540000000000001</c:v>
                </c:pt>
                <c:pt idx="634">
                  <c:v>0.68659999999999999</c:v>
                </c:pt>
                <c:pt idx="635">
                  <c:v>0.68779999999999997</c:v>
                </c:pt>
                <c:pt idx="636">
                  <c:v>0.68889999999999996</c:v>
                </c:pt>
                <c:pt idx="637">
                  <c:v>0.69010000000000005</c:v>
                </c:pt>
                <c:pt idx="638">
                  <c:v>0.69130000000000003</c:v>
                </c:pt>
                <c:pt idx="639">
                  <c:v>0.69240000000000002</c:v>
                </c:pt>
                <c:pt idx="640">
                  <c:v>0.69359999999999999</c:v>
                </c:pt>
                <c:pt idx="641">
                  <c:v>0.69479999999999997</c:v>
                </c:pt>
                <c:pt idx="642">
                  <c:v>0.69589999999999996</c:v>
                </c:pt>
                <c:pt idx="643">
                  <c:v>0.69710000000000005</c:v>
                </c:pt>
                <c:pt idx="644">
                  <c:v>0.69820000000000004</c:v>
                </c:pt>
                <c:pt idx="645">
                  <c:v>0.69940000000000002</c:v>
                </c:pt>
                <c:pt idx="646">
                  <c:v>0.7006</c:v>
                </c:pt>
                <c:pt idx="647">
                  <c:v>0.70169999999999999</c:v>
                </c:pt>
                <c:pt idx="648">
                  <c:v>0.70289999999999997</c:v>
                </c:pt>
                <c:pt idx="649">
                  <c:v>0.70409999999999995</c:v>
                </c:pt>
                <c:pt idx="650">
                  <c:v>0.70520000000000005</c:v>
                </c:pt>
                <c:pt idx="651">
                  <c:v>0.70640000000000003</c:v>
                </c:pt>
                <c:pt idx="652">
                  <c:v>0.70750000000000002</c:v>
                </c:pt>
                <c:pt idx="653">
                  <c:v>0.7087</c:v>
                </c:pt>
                <c:pt idx="654">
                  <c:v>0.70989999999999998</c:v>
                </c:pt>
                <c:pt idx="655">
                  <c:v>0.71099999999999997</c:v>
                </c:pt>
                <c:pt idx="656">
                  <c:v>0.71220000000000006</c:v>
                </c:pt>
                <c:pt idx="657">
                  <c:v>0.71340000000000003</c:v>
                </c:pt>
                <c:pt idx="658">
                  <c:v>0.71450000000000002</c:v>
                </c:pt>
                <c:pt idx="659">
                  <c:v>0.7157</c:v>
                </c:pt>
                <c:pt idx="660">
                  <c:v>0.71689999999999998</c:v>
                </c:pt>
                <c:pt idx="661">
                  <c:v>0.71799999999999997</c:v>
                </c:pt>
                <c:pt idx="662">
                  <c:v>0.71919999999999995</c:v>
                </c:pt>
                <c:pt idx="663">
                  <c:v>0.72030000000000005</c:v>
                </c:pt>
                <c:pt idx="664">
                  <c:v>0.72150000000000003</c:v>
                </c:pt>
                <c:pt idx="665">
                  <c:v>0.72270000000000001</c:v>
                </c:pt>
                <c:pt idx="666">
                  <c:v>0.7238</c:v>
                </c:pt>
                <c:pt idx="667">
                  <c:v>0.72499999999999998</c:v>
                </c:pt>
              </c:numCache>
            </c:numRef>
          </c:xVal>
          <c:yVal>
            <c:numRef>
              <c:f>'0.0005 m step'!$C$3:$C$670</c:f>
              <c:numCache>
                <c:formatCode>0.00E+00</c:formatCode>
                <c:ptCount val="668"/>
                <c:pt idx="0">
                  <c:v>2.382E-7</c:v>
                </c:pt>
                <c:pt idx="1">
                  <c:v>2.3879999999999999E-7</c:v>
                </c:pt>
                <c:pt idx="2">
                  <c:v>2.3949999999999999E-7</c:v>
                </c:pt>
                <c:pt idx="3">
                  <c:v>2.403E-7</c:v>
                </c:pt>
                <c:pt idx="4">
                  <c:v>2.4120000000000002E-7</c:v>
                </c:pt>
                <c:pt idx="5">
                  <c:v>2.4229999999999999E-7</c:v>
                </c:pt>
                <c:pt idx="6">
                  <c:v>2.4349999999999998E-7</c:v>
                </c:pt>
                <c:pt idx="7">
                  <c:v>2.4470000000000001E-7</c:v>
                </c:pt>
                <c:pt idx="8">
                  <c:v>2.4610000000000001E-7</c:v>
                </c:pt>
                <c:pt idx="9">
                  <c:v>2.4750000000000001E-7</c:v>
                </c:pt>
                <c:pt idx="10">
                  <c:v>2.4900000000000002E-7</c:v>
                </c:pt>
                <c:pt idx="11">
                  <c:v>2.5050000000000003E-7</c:v>
                </c:pt>
                <c:pt idx="12">
                  <c:v>2.5209999999999999E-7</c:v>
                </c:pt>
                <c:pt idx="13">
                  <c:v>2.537E-7</c:v>
                </c:pt>
                <c:pt idx="14">
                  <c:v>2.5520000000000001E-7</c:v>
                </c:pt>
                <c:pt idx="15">
                  <c:v>2.5680000000000002E-7</c:v>
                </c:pt>
                <c:pt idx="16">
                  <c:v>2.5829999999999998E-7</c:v>
                </c:pt>
                <c:pt idx="17">
                  <c:v>2.5989999999999999E-7</c:v>
                </c:pt>
                <c:pt idx="18">
                  <c:v>2.614E-7</c:v>
                </c:pt>
                <c:pt idx="19">
                  <c:v>2.6300000000000001E-7</c:v>
                </c:pt>
                <c:pt idx="20">
                  <c:v>2.6459999999999997E-7</c:v>
                </c:pt>
                <c:pt idx="21">
                  <c:v>2.6619999999999999E-7</c:v>
                </c:pt>
                <c:pt idx="22">
                  <c:v>2.6800000000000002E-7</c:v>
                </c:pt>
                <c:pt idx="23">
                  <c:v>2.6979999999999999E-7</c:v>
                </c:pt>
                <c:pt idx="24">
                  <c:v>2.7189999999999999E-7</c:v>
                </c:pt>
                <c:pt idx="25">
                  <c:v>2.741E-7</c:v>
                </c:pt>
                <c:pt idx="26">
                  <c:v>2.7659999999999998E-7</c:v>
                </c:pt>
                <c:pt idx="27">
                  <c:v>2.7939999999999997E-7</c:v>
                </c:pt>
                <c:pt idx="28">
                  <c:v>2.826E-7</c:v>
                </c:pt>
                <c:pt idx="29">
                  <c:v>2.861E-7</c:v>
                </c:pt>
                <c:pt idx="30">
                  <c:v>2.8999999999999998E-7</c:v>
                </c:pt>
                <c:pt idx="31">
                  <c:v>2.9439999999999999E-7</c:v>
                </c:pt>
                <c:pt idx="32">
                  <c:v>2.9929999999999999E-7</c:v>
                </c:pt>
                <c:pt idx="33">
                  <c:v>3.0470000000000002E-7</c:v>
                </c:pt>
                <c:pt idx="34">
                  <c:v>3.1049999999999998E-7</c:v>
                </c:pt>
                <c:pt idx="35">
                  <c:v>3.1689999999999999E-7</c:v>
                </c:pt>
                <c:pt idx="36">
                  <c:v>3.2379999999999997E-7</c:v>
                </c:pt>
                <c:pt idx="37">
                  <c:v>3.312E-7</c:v>
                </c:pt>
                <c:pt idx="38">
                  <c:v>3.39E-7</c:v>
                </c:pt>
                <c:pt idx="39">
                  <c:v>3.474E-7</c:v>
                </c:pt>
                <c:pt idx="40">
                  <c:v>3.5610000000000002E-7</c:v>
                </c:pt>
                <c:pt idx="41">
                  <c:v>3.6530000000000002E-7</c:v>
                </c:pt>
                <c:pt idx="42">
                  <c:v>3.749E-7</c:v>
                </c:pt>
                <c:pt idx="43">
                  <c:v>3.848E-7</c:v>
                </c:pt>
                <c:pt idx="44">
                  <c:v>3.9490000000000002E-7</c:v>
                </c:pt>
                <c:pt idx="45">
                  <c:v>4.0530000000000001E-7</c:v>
                </c:pt>
                <c:pt idx="46">
                  <c:v>4.1590000000000001E-7</c:v>
                </c:pt>
                <c:pt idx="47">
                  <c:v>4.2650000000000001E-7</c:v>
                </c:pt>
                <c:pt idx="48">
                  <c:v>4.3710000000000002E-7</c:v>
                </c:pt>
                <c:pt idx="49">
                  <c:v>4.4770000000000002E-7</c:v>
                </c:pt>
                <c:pt idx="50">
                  <c:v>4.5820000000000001E-7</c:v>
                </c:pt>
                <c:pt idx="51">
                  <c:v>4.6849999999999999E-7</c:v>
                </c:pt>
                <c:pt idx="52">
                  <c:v>4.7859999999999996E-7</c:v>
                </c:pt>
                <c:pt idx="53">
                  <c:v>4.8830000000000005E-7</c:v>
                </c:pt>
                <c:pt idx="54">
                  <c:v>4.9780000000000002E-7</c:v>
                </c:pt>
                <c:pt idx="55">
                  <c:v>5.0689999999999997E-7</c:v>
                </c:pt>
                <c:pt idx="56">
                  <c:v>5.1569999999999999E-7</c:v>
                </c:pt>
                <c:pt idx="57">
                  <c:v>5.242E-7</c:v>
                </c:pt>
                <c:pt idx="58">
                  <c:v>5.3229999999999997E-7</c:v>
                </c:pt>
                <c:pt idx="59">
                  <c:v>5.4000000000000002E-7</c:v>
                </c:pt>
                <c:pt idx="60">
                  <c:v>5.4730000000000004E-7</c:v>
                </c:pt>
                <c:pt idx="61">
                  <c:v>5.5420000000000003E-7</c:v>
                </c:pt>
                <c:pt idx="62">
                  <c:v>5.6069999999999998E-7</c:v>
                </c:pt>
                <c:pt idx="63">
                  <c:v>5.6670000000000001E-7</c:v>
                </c:pt>
                <c:pt idx="64">
                  <c:v>5.7209999999999999E-7</c:v>
                </c:pt>
                <c:pt idx="65">
                  <c:v>5.7690000000000004E-7</c:v>
                </c:pt>
                <c:pt idx="66">
                  <c:v>5.8120000000000004E-7</c:v>
                </c:pt>
                <c:pt idx="67">
                  <c:v>5.8469999999999999E-7</c:v>
                </c:pt>
                <c:pt idx="68">
                  <c:v>5.8759999999999999E-7</c:v>
                </c:pt>
                <c:pt idx="69">
                  <c:v>5.8979999999999995E-7</c:v>
                </c:pt>
                <c:pt idx="70">
                  <c:v>5.9129999999999995E-7</c:v>
                </c:pt>
                <c:pt idx="71">
                  <c:v>5.9220000000000002E-7</c:v>
                </c:pt>
                <c:pt idx="72">
                  <c:v>5.9260000000000005E-7</c:v>
                </c:pt>
                <c:pt idx="73">
                  <c:v>5.9230000000000003E-7</c:v>
                </c:pt>
                <c:pt idx="74">
                  <c:v>5.9159999999999998E-7</c:v>
                </c:pt>
                <c:pt idx="75">
                  <c:v>5.9039999999999999E-7</c:v>
                </c:pt>
                <c:pt idx="76">
                  <c:v>5.8889999999999999E-7</c:v>
                </c:pt>
                <c:pt idx="77">
                  <c:v>5.8699999999999995E-7</c:v>
                </c:pt>
                <c:pt idx="78">
                  <c:v>5.849E-7</c:v>
                </c:pt>
                <c:pt idx="79">
                  <c:v>5.8260000000000004E-7</c:v>
                </c:pt>
                <c:pt idx="80">
                  <c:v>5.8009999999999996E-7</c:v>
                </c:pt>
                <c:pt idx="81">
                  <c:v>5.7729999999999996E-7</c:v>
                </c:pt>
                <c:pt idx="82">
                  <c:v>5.7439999999999996E-7</c:v>
                </c:pt>
                <c:pt idx="83">
                  <c:v>5.7110000000000003E-7</c:v>
                </c:pt>
                <c:pt idx="84">
                  <c:v>5.6759999999999997E-7</c:v>
                </c:pt>
                <c:pt idx="85">
                  <c:v>5.637E-7</c:v>
                </c:pt>
                <c:pt idx="86">
                  <c:v>5.595E-7</c:v>
                </c:pt>
                <c:pt idx="87">
                  <c:v>5.5489999999999997E-7</c:v>
                </c:pt>
                <c:pt idx="88">
                  <c:v>5.5000000000000003E-7</c:v>
                </c:pt>
                <c:pt idx="89">
                  <c:v>5.4479999999999996E-7</c:v>
                </c:pt>
                <c:pt idx="90">
                  <c:v>5.3929999999999997E-7</c:v>
                </c:pt>
                <c:pt idx="91">
                  <c:v>5.3349999999999995E-7</c:v>
                </c:pt>
                <c:pt idx="92">
                  <c:v>5.2750000000000003E-7</c:v>
                </c:pt>
                <c:pt idx="93">
                  <c:v>5.2129999999999999E-7</c:v>
                </c:pt>
                <c:pt idx="94">
                  <c:v>5.1500000000000005E-7</c:v>
                </c:pt>
                <c:pt idx="95">
                  <c:v>5.0859999999999999E-7</c:v>
                </c:pt>
                <c:pt idx="96">
                  <c:v>5.0220000000000004E-7</c:v>
                </c:pt>
                <c:pt idx="97">
                  <c:v>4.9569999999999997E-7</c:v>
                </c:pt>
                <c:pt idx="98">
                  <c:v>4.8930000000000002E-7</c:v>
                </c:pt>
                <c:pt idx="99">
                  <c:v>4.8299999999999997E-7</c:v>
                </c:pt>
                <c:pt idx="100">
                  <c:v>4.7679999999999998E-7</c:v>
                </c:pt>
                <c:pt idx="101">
                  <c:v>4.7080000000000001E-7</c:v>
                </c:pt>
                <c:pt idx="102">
                  <c:v>4.651E-7</c:v>
                </c:pt>
                <c:pt idx="103">
                  <c:v>4.5979999999999997E-7</c:v>
                </c:pt>
                <c:pt idx="104">
                  <c:v>4.5480000000000002E-7</c:v>
                </c:pt>
                <c:pt idx="105">
                  <c:v>4.5050000000000002E-7</c:v>
                </c:pt>
                <c:pt idx="106">
                  <c:v>4.468E-7</c:v>
                </c:pt>
                <c:pt idx="107">
                  <c:v>4.439E-7</c:v>
                </c:pt>
                <c:pt idx="108">
                  <c:v>4.4190000000000001E-7</c:v>
                </c:pt>
                <c:pt idx="109">
                  <c:v>4.4089999999999998E-7</c:v>
                </c:pt>
                <c:pt idx="110">
                  <c:v>4.411E-7</c:v>
                </c:pt>
                <c:pt idx="111">
                  <c:v>4.4239999999999999E-7</c:v>
                </c:pt>
                <c:pt idx="112">
                  <c:v>4.4490000000000002E-7</c:v>
                </c:pt>
                <c:pt idx="113">
                  <c:v>4.482E-7</c:v>
                </c:pt>
                <c:pt idx="114">
                  <c:v>4.5229999999999999E-7</c:v>
                </c:pt>
                <c:pt idx="115">
                  <c:v>4.5670000000000001E-7</c:v>
                </c:pt>
                <c:pt idx="116">
                  <c:v>4.609E-7</c:v>
                </c:pt>
                <c:pt idx="117">
                  <c:v>4.6460000000000002E-7</c:v>
                </c:pt>
                <c:pt idx="118">
                  <c:v>4.6740000000000002E-7</c:v>
                </c:pt>
                <c:pt idx="119">
                  <c:v>4.6899999999999998E-7</c:v>
                </c:pt>
                <c:pt idx="120">
                  <c:v>4.693E-7</c:v>
                </c:pt>
                <c:pt idx="121">
                  <c:v>4.6829999999999998E-7</c:v>
                </c:pt>
                <c:pt idx="122">
                  <c:v>4.6619999999999998E-7</c:v>
                </c:pt>
                <c:pt idx="123">
                  <c:v>4.63E-7</c:v>
                </c:pt>
                <c:pt idx="124">
                  <c:v>4.5909999999999998E-7</c:v>
                </c:pt>
                <c:pt idx="125">
                  <c:v>4.5480000000000002E-7</c:v>
                </c:pt>
                <c:pt idx="126">
                  <c:v>4.5019999999999999E-7</c:v>
                </c:pt>
                <c:pt idx="127">
                  <c:v>4.4569999999999997E-7</c:v>
                </c:pt>
                <c:pt idx="128">
                  <c:v>4.4149999999999998E-7</c:v>
                </c:pt>
                <c:pt idx="129">
                  <c:v>4.3770000000000001E-7</c:v>
                </c:pt>
                <c:pt idx="130">
                  <c:v>4.3469999999999999E-7</c:v>
                </c:pt>
                <c:pt idx="131">
                  <c:v>4.3230000000000003E-7</c:v>
                </c:pt>
                <c:pt idx="132">
                  <c:v>4.305E-7</c:v>
                </c:pt>
                <c:pt idx="133">
                  <c:v>4.2940000000000002E-7</c:v>
                </c:pt>
                <c:pt idx="134">
                  <c:v>4.2879999999999998E-7</c:v>
                </c:pt>
                <c:pt idx="135">
                  <c:v>4.2860000000000001E-7</c:v>
                </c:pt>
                <c:pt idx="136">
                  <c:v>4.2860000000000001E-7</c:v>
                </c:pt>
                <c:pt idx="137">
                  <c:v>4.2879999999999998E-7</c:v>
                </c:pt>
                <c:pt idx="138">
                  <c:v>4.2899999999999999E-7</c:v>
                </c:pt>
                <c:pt idx="139">
                  <c:v>4.2930000000000001E-7</c:v>
                </c:pt>
                <c:pt idx="140">
                  <c:v>4.2959999999999998E-7</c:v>
                </c:pt>
                <c:pt idx="141">
                  <c:v>4.299E-7</c:v>
                </c:pt>
                <c:pt idx="142">
                  <c:v>4.3019999999999997E-7</c:v>
                </c:pt>
                <c:pt idx="143">
                  <c:v>4.3039999999999999E-7</c:v>
                </c:pt>
                <c:pt idx="144">
                  <c:v>4.306E-7</c:v>
                </c:pt>
                <c:pt idx="145">
                  <c:v>4.3080000000000002E-7</c:v>
                </c:pt>
                <c:pt idx="146">
                  <c:v>4.3089999999999997E-7</c:v>
                </c:pt>
                <c:pt idx="147">
                  <c:v>4.3099999999999998E-7</c:v>
                </c:pt>
                <c:pt idx="148">
                  <c:v>4.312E-7</c:v>
                </c:pt>
                <c:pt idx="149">
                  <c:v>4.313E-7</c:v>
                </c:pt>
                <c:pt idx="150">
                  <c:v>4.3140000000000001E-7</c:v>
                </c:pt>
                <c:pt idx="151">
                  <c:v>4.3140000000000001E-7</c:v>
                </c:pt>
                <c:pt idx="152">
                  <c:v>4.3150000000000002E-7</c:v>
                </c:pt>
                <c:pt idx="153">
                  <c:v>4.3159999999999997E-7</c:v>
                </c:pt>
                <c:pt idx="154">
                  <c:v>4.3159999999999997E-7</c:v>
                </c:pt>
                <c:pt idx="155">
                  <c:v>4.3169999999999998E-7</c:v>
                </c:pt>
                <c:pt idx="156">
                  <c:v>4.3169999999999998E-7</c:v>
                </c:pt>
                <c:pt idx="157">
                  <c:v>4.3179999999999999E-7</c:v>
                </c:pt>
                <c:pt idx="158">
                  <c:v>4.3179999999999999E-7</c:v>
                </c:pt>
                <c:pt idx="159">
                  <c:v>4.319E-7</c:v>
                </c:pt>
                <c:pt idx="160">
                  <c:v>4.319E-7</c:v>
                </c:pt>
                <c:pt idx="161">
                  <c:v>4.319E-7</c:v>
                </c:pt>
                <c:pt idx="162">
                  <c:v>4.32E-7</c:v>
                </c:pt>
                <c:pt idx="163">
                  <c:v>4.32E-7</c:v>
                </c:pt>
                <c:pt idx="164">
                  <c:v>4.32E-7</c:v>
                </c:pt>
                <c:pt idx="165">
                  <c:v>4.3210000000000001E-7</c:v>
                </c:pt>
                <c:pt idx="166">
                  <c:v>4.3210000000000001E-7</c:v>
                </c:pt>
                <c:pt idx="167">
                  <c:v>4.3210000000000001E-7</c:v>
                </c:pt>
                <c:pt idx="168">
                  <c:v>4.3210000000000001E-7</c:v>
                </c:pt>
                <c:pt idx="169">
                  <c:v>4.3210000000000001E-7</c:v>
                </c:pt>
                <c:pt idx="170">
                  <c:v>4.3210000000000001E-7</c:v>
                </c:pt>
                <c:pt idx="171">
                  <c:v>4.3210000000000001E-7</c:v>
                </c:pt>
                <c:pt idx="172">
                  <c:v>4.3210000000000001E-7</c:v>
                </c:pt>
                <c:pt idx="173">
                  <c:v>4.3210000000000001E-7</c:v>
                </c:pt>
                <c:pt idx="174">
                  <c:v>4.3210000000000001E-7</c:v>
                </c:pt>
                <c:pt idx="175">
                  <c:v>4.3210000000000001E-7</c:v>
                </c:pt>
                <c:pt idx="176">
                  <c:v>4.3210000000000001E-7</c:v>
                </c:pt>
                <c:pt idx="177">
                  <c:v>4.3210000000000001E-7</c:v>
                </c:pt>
                <c:pt idx="178">
                  <c:v>4.3210000000000001E-7</c:v>
                </c:pt>
                <c:pt idx="179">
                  <c:v>4.3210000000000001E-7</c:v>
                </c:pt>
                <c:pt idx="180">
                  <c:v>4.3220000000000002E-7</c:v>
                </c:pt>
                <c:pt idx="181">
                  <c:v>4.3220000000000002E-7</c:v>
                </c:pt>
                <c:pt idx="182">
                  <c:v>4.3220000000000002E-7</c:v>
                </c:pt>
                <c:pt idx="183">
                  <c:v>4.3220000000000002E-7</c:v>
                </c:pt>
                <c:pt idx="184">
                  <c:v>4.3220000000000002E-7</c:v>
                </c:pt>
                <c:pt idx="185">
                  <c:v>4.3220000000000002E-7</c:v>
                </c:pt>
                <c:pt idx="186">
                  <c:v>4.3220000000000002E-7</c:v>
                </c:pt>
                <c:pt idx="187">
                  <c:v>4.3220000000000002E-7</c:v>
                </c:pt>
                <c:pt idx="188">
                  <c:v>4.3220000000000002E-7</c:v>
                </c:pt>
                <c:pt idx="189">
                  <c:v>4.3220000000000002E-7</c:v>
                </c:pt>
                <c:pt idx="190">
                  <c:v>4.3220000000000002E-7</c:v>
                </c:pt>
                <c:pt idx="191">
                  <c:v>4.3220000000000002E-7</c:v>
                </c:pt>
                <c:pt idx="192">
                  <c:v>4.3220000000000002E-7</c:v>
                </c:pt>
                <c:pt idx="193">
                  <c:v>4.3220000000000002E-7</c:v>
                </c:pt>
                <c:pt idx="194">
                  <c:v>4.3220000000000002E-7</c:v>
                </c:pt>
                <c:pt idx="195">
                  <c:v>4.3220000000000002E-7</c:v>
                </c:pt>
                <c:pt idx="196">
                  <c:v>4.3220000000000002E-7</c:v>
                </c:pt>
                <c:pt idx="197">
                  <c:v>4.3220000000000002E-7</c:v>
                </c:pt>
                <c:pt idx="198">
                  <c:v>4.3220000000000002E-7</c:v>
                </c:pt>
                <c:pt idx="199">
                  <c:v>4.3220000000000002E-7</c:v>
                </c:pt>
                <c:pt idx="200">
                  <c:v>4.3220000000000002E-7</c:v>
                </c:pt>
                <c:pt idx="201">
                  <c:v>4.3220000000000002E-7</c:v>
                </c:pt>
                <c:pt idx="202">
                  <c:v>4.3220000000000002E-7</c:v>
                </c:pt>
                <c:pt idx="203">
                  <c:v>4.3220000000000002E-7</c:v>
                </c:pt>
                <c:pt idx="204">
                  <c:v>4.3220000000000002E-7</c:v>
                </c:pt>
                <c:pt idx="205">
                  <c:v>4.3220000000000002E-7</c:v>
                </c:pt>
                <c:pt idx="206">
                  <c:v>4.3220000000000002E-7</c:v>
                </c:pt>
                <c:pt idx="207">
                  <c:v>4.3220000000000002E-7</c:v>
                </c:pt>
                <c:pt idx="208">
                  <c:v>4.3220000000000002E-7</c:v>
                </c:pt>
                <c:pt idx="209">
                  <c:v>4.3230000000000003E-7</c:v>
                </c:pt>
                <c:pt idx="210">
                  <c:v>4.3230000000000003E-7</c:v>
                </c:pt>
                <c:pt idx="211">
                  <c:v>4.3230000000000003E-7</c:v>
                </c:pt>
                <c:pt idx="212">
                  <c:v>4.3230000000000003E-7</c:v>
                </c:pt>
                <c:pt idx="213">
                  <c:v>4.3230000000000003E-7</c:v>
                </c:pt>
                <c:pt idx="214">
                  <c:v>4.3230000000000003E-7</c:v>
                </c:pt>
                <c:pt idx="215">
                  <c:v>4.3230000000000003E-7</c:v>
                </c:pt>
                <c:pt idx="216">
                  <c:v>4.3230000000000003E-7</c:v>
                </c:pt>
                <c:pt idx="217">
                  <c:v>4.3230000000000003E-7</c:v>
                </c:pt>
                <c:pt idx="218">
                  <c:v>4.3230000000000003E-7</c:v>
                </c:pt>
                <c:pt idx="219">
                  <c:v>4.3230000000000003E-7</c:v>
                </c:pt>
                <c:pt idx="220">
                  <c:v>4.3230000000000003E-7</c:v>
                </c:pt>
                <c:pt idx="221">
                  <c:v>4.3230000000000003E-7</c:v>
                </c:pt>
                <c:pt idx="222">
                  <c:v>4.3230000000000003E-7</c:v>
                </c:pt>
                <c:pt idx="223">
                  <c:v>4.3230000000000003E-7</c:v>
                </c:pt>
                <c:pt idx="224">
                  <c:v>4.3230000000000003E-7</c:v>
                </c:pt>
                <c:pt idx="225">
                  <c:v>4.3230000000000003E-7</c:v>
                </c:pt>
                <c:pt idx="226">
                  <c:v>4.3230000000000003E-7</c:v>
                </c:pt>
                <c:pt idx="227">
                  <c:v>4.3230000000000003E-7</c:v>
                </c:pt>
                <c:pt idx="228">
                  <c:v>4.3230000000000003E-7</c:v>
                </c:pt>
                <c:pt idx="229">
                  <c:v>4.3230000000000003E-7</c:v>
                </c:pt>
                <c:pt idx="230">
                  <c:v>4.3230000000000003E-7</c:v>
                </c:pt>
                <c:pt idx="231">
                  <c:v>4.3230000000000003E-7</c:v>
                </c:pt>
                <c:pt idx="232">
                  <c:v>4.3230000000000003E-7</c:v>
                </c:pt>
                <c:pt idx="233">
                  <c:v>4.3230000000000003E-7</c:v>
                </c:pt>
                <c:pt idx="234">
                  <c:v>4.3230000000000003E-7</c:v>
                </c:pt>
                <c:pt idx="235">
                  <c:v>4.3230000000000003E-7</c:v>
                </c:pt>
                <c:pt idx="236">
                  <c:v>4.3230000000000003E-7</c:v>
                </c:pt>
                <c:pt idx="237">
                  <c:v>4.3230000000000003E-7</c:v>
                </c:pt>
                <c:pt idx="238">
                  <c:v>4.3230000000000003E-7</c:v>
                </c:pt>
                <c:pt idx="239">
                  <c:v>4.3230000000000003E-7</c:v>
                </c:pt>
                <c:pt idx="240">
                  <c:v>4.3230000000000003E-7</c:v>
                </c:pt>
                <c:pt idx="241">
                  <c:v>4.3230000000000003E-7</c:v>
                </c:pt>
                <c:pt idx="242">
                  <c:v>4.3230000000000003E-7</c:v>
                </c:pt>
                <c:pt idx="243">
                  <c:v>4.3230000000000003E-7</c:v>
                </c:pt>
                <c:pt idx="244">
                  <c:v>4.3239999999999998E-7</c:v>
                </c:pt>
                <c:pt idx="245">
                  <c:v>4.3239999999999998E-7</c:v>
                </c:pt>
                <c:pt idx="246">
                  <c:v>4.3239999999999998E-7</c:v>
                </c:pt>
                <c:pt idx="247">
                  <c:v>4.3239999999999998E-7</c:v>
                </c:pt>
                <c:pt idx="248">
                  <c:v>4.3239999999999998E-7</c:v>
                </c:pt>
                <c:pt idx="249">
                  <c:v>4.3239999999999998E-7</c:v>
                </c:pt>
                <c:pt idx="250">
                  <c:v>4.3239999999999998E-7</c:v>
                </c:pt>
                <c:pt idx="251">
                  <c:v>4.3239999999999998E-7</c:v>
                </c:pt>
                <c:pt idx="252">
                  <c:v>4.3239999999999998E-7</c:v>
                </c:pt>
                <c:pt idx="253">
                  <c:v>4.3239999999999998E-7</c:v>
                </c:pt>
                <c:pt idx="254">
                  <c:v>4.3239999999999998E-7</c:v>
                </c:pt>
                <c:pt idx="255">
                  <c:v>4.3239999999999998E-7</c:v>
                </c:pt>
                <c:pt idx="256">
                  <c:v>4.3239999999999998E-7</c:v>
                </c:pt>
                <c:pt idx="257">
                  <c:v>4.3239999999999998E-7</c:v>
                </c:pt>
                <c:pt idx="258">
                  <c:v>4.3239999999999998E-7</c:v>
                </c:pt>
                <c:pt idx="259">
                  <c:v>4.3239999999999998E-7</c:v>
                </c:pt>
                <c:pt idx="260">
                  <c:v>4.3239999999999998E-7</c:v>
                </c:pt>
                <c:pt idx="261">
                  <c:v>4.3239999999999998E-7</c:v>
                </c:pt>
                <c:pt idx="262">
                  <c:v>4.3239999999999998E-7</c:v>
                </c:pt>
                <c:pt idx="263">
                  <c:v>4.3239999999999998E-7</c:v>
                </c:pt>
                <c:pt idx="264">
                  <c:v>4.3239999999999998E-7</c:v>
                </c:pt>
                <c:pt idx="265">
                  <c:v>4.3239999999999998E-7</c:v>
                </c:pt>
                <c:pt idx="266">
                  <c:v>4.3239999999999998E-7</c:v>
                </c:pt>
                <c:pt idx="267">
                  <c:v>4.3239999999999998E-7</c:v>
                </c:pt>
                <c:pt idx="268">
                  <c:v>4.3239999999999998E-7</c:v>
                </c:pt>
                <c:pt idx="269">
                  <c:v>4.3239999999999998E-7</c:v>
                </c:pt>
                <c:pt idx="270">
                  <c:v>4.3239999999999998E-7</c:v>
                </c:pt>
                <c:pt idx="271">
                  <c:v>4.3239999999999998E-7</c:v>
                </c:pt>
                <c:pt idx="272">
                  <c:v>4.3239999999999998E-7</c:v>
                </c:pt>
                <c:pt idx="273">
                  <c:v>4.3239999999999998E-7</c:v>
                </c:pt>
                <c:pt idx="274">
                  <c:v>4.3239999999999998E-7</c:v>
                </c:pt>
                <c:pt idx="275">
                  <c:v>4.3239999999999998E-7</c:v>
                </c:pt>
                <c:pt idx="276">
                  <c:v>4.3239999999999998E-7</c:v>
                </c:pt>
                <c:pt idx="277">
                  <c:v>4.3239999999999998E-7</c:v>
                </c:pt>
                <c:pt idx="278">
                  <c:v>4.3239999999999998E-7</c:v>
                </c:pt>
                <c:pt idx="279">
                  <c:v>4.3239999999999998E-7</c:v>
                </c:pt>
                <c:pt idx="280">
                  <c:v>4.3239999999999998E-7</c:v>
                </c:pt>
                <c:pt idx="281">
                  <c:v>4.3239999999999998E-7</c:v>
                </c:pt>
                <c:pt idx="282">
                  <c:v>4.3239999999999998E-7</c:v>
                </c:pt>
                <c:pt idx="283">
                  <c:v>4.3239999999999998E-7</c:v>
                </c:pt>
                <c:pt idx="284">
                  <c:v>4.3239999999999998E-7</c:v>
                </c:pt>
                <c:pt idx="285">
                  <c:v>4.3239999999999998E-7</c:v>
                </c:pt>
                <c:pt idx="286">
                  <c:v>4.3239999999999998E-7</c:v>
                </c:pt>
                <c:pt idx="287">
                  <c:v>4.3249999999999999E-7</c:v>
                </c:pt>
                <c:pt idx="288">
                  <c:v>4.3249999999999999E-7</c:v>
                </c:pt>
                <c:pt idx="289">
                  <c:v>4.3249999999999999E-7</c:v>
                </c:pt>
                <c:pt idx="290">
                  <c:v>4.3249999999999999E-7</c:v>
                </c:pt>
                <c:pt idx="291">
                  <c:v>4.3249999999999999E-7</c:v>
                </c:pt>
                <c:pt idx="292">
                  <c:v>4.3249999999999999E-7</c:v>
                </c:pt>
                <c:pt idx="293">
                  <c:v>4.3249999999999999E-7</c:v>
                </c:pt>
                <c:pt idx="294">
                  <c:v>4.3249999999999999E-7</c:v>
                </c:pt>
                <c:pt idx="295">
                  <c:v>4.3249999999999999E-7</c:v>
                </c:pt>
                <c:pt idx="296">
                  <c:v>4.3249999999999999E-7</c:v>
                </c:pt>
                <c:pt idx="297">
                  <c:v>4.3249999999999999E-7</c:v>
                </c:pt>
                <c:pt idx="298">
                  <c:v>4.3249999999999999E-7</c:v>
                </c:pt>
                <c:pt idx="299">
                  <c:v>4.3249999999999999E-7</c:v>
                </c:pt>
                <c:pt idx="300">
                  <c:v>4.3249999999999999E-7</c:v>
                </c:pt>
                <c:pt idx="301">
                  <c:v>4.3249999999999999E-7</c:v>
                </c:pt>
                <c:pt idx="302">
                  <c:v>4.3249999999999999E-7</c:v>
                </c:pt>
                <c:pt idx="303">
                  <c:v>4.3249999999999999E-7</c:v>
                </c:pt>
                <c:pt idx="304">
                  <c:v>4.3249999999999999E-7</c:v>
                </c:pt>
                <c:pt idx="305">
                  <c:v>4.3249999999999999E-7</c:v>
                </c:pt>
                <c:pt idx="306">
                  <c:v>4.3249999999999999E-7</c:v>
                </c:pt>
                <c:pt idx="307">
                  <c:v>4.3249999999999999E-7</c:v>
                </c:pt>
                <c:pt idx="308">
                  <c:v>4.3249999999999999E-7</c:v>
                </c:pt>
                <c:pt idx="309">
                  <c:v>4.3249999999999999E-7</c:v>
                </c:pt>
                <c:pt idx="310">
                  <c:v>4.3249999999999999E-7</c:v>
                </c:pt>
                <c:pt idx="311">
                  <c:v>4.3249999999999999E-7</c:v>
                </c:pt>
                <c:pt idx="312">
                  <c:v>4.3249999999999999E-7</c:v>
                </c:pt>
                <c:pt idx="313">
                  <c:v>4.3249999999999999E-7</c:v>
                </c:pt>
                <c:pt idx="314">
                  <c:v>4.3249999999999999E-7</c:v>
                </c:pt>
                <c:pt idx="315">
                  <c:v>4.3249999999999999E-7</c:v>
                </c:pt>
                <c:pt idx="316">
                  <c:v>4.3249999999999999E-7</c:v>
                </c:pt>
                <c:pt idx="317">
                  <c:v>4.3249999999999999E-7</c:v>
                </c:pt>
                <c:pt idx="318">
                  <c:v>4.3249999999999999E-7</c:v>
                </c:pt>
                <c:pt idx="319">
                  <c:v>4.3249999999999999E-7</c:v>
                </c:pt>
                <c:pt idx="320">
                  <c:v>4.3249999999999999E-7</c:v>
                </c:pt>
                <c:pt idx="321">
                  <c:v>4.3249999999999999E-7</c:v>
                </c:pt>
                <c:pt idx="322">
                  <c:v>4.3249999999999999E-7</c:v>
                </c:pt>
                <c:pt idx="323">
                  <c:v>4.3249999999999999E-7</c:v>
                </c:pt>
                <c:pt idx="324">
                  <c:v>4.3249999999999999E-7</c:v>
                </c:pt>
                <c:pt idx="325">
                  <c:v>4.3249999999999999E-7</c:v>
                </c:pt>
                <c:pt idx="326">
                  <c:v>4.3249999999999999E-7</c:v>
                </c:pt>
                <c:pt idx="327">
                  <c:v>4.3249999999999999E-7</c:v>
                </c:pt>
                <c:pt idx="328">
                  <c:v>4.3249999999999999E-7</c:v>
                </c:pt>
                <c:pt idx="329">
                  <c:v>4.3249999999999999E-7</c:v>
                </c:pt>
                <c:pt idx="330">
                  <c:v>4.3249999999999999E-7</c:v>
                </c:pt>
                <c:pt idx="331">
                  <c:v>4.3249999999999999E-7</c:v>
                </c:pt>
                <c:pt idx="332">
                  <c:v>4.3249999999999999E-7</c:v>
                </c:pt>
                <c:pt idx="333">
                  <c:v>4.3249999999999999E-7</c:v>
                </c:pt>
                <c:pt idx="334">
                  <c:v>4.3249999999999999E-7</c:v>
                </c:pt>
                <c:pt idx="335">
                  <c:v>4.3249999999999999E-7</c:v>
                </c:pt>
                <c:pt idx="336">
                  <c:v>4.3249999999999999E-7</c:v>
                </c:pt>
                <c:pt idx="337">
                  <c:v>4.3249999999999999E-7</c:v>
                </c:pt>
                <c:pt idx="338">
                  <c:v>4.3249999999999999E-7</c:v>
                </c:pt>
                <c:pt idx="339">
                  <c:v>4.3249999999999999E-7</c:v>
                </c:pt>
                <c:pt idx="340">
                  <c:v>4.3249999999999999E-7</c:v>
                </c:pt>
                <c:pt idx="341">
                  <c:v>4.326E-7</c:v>
                </c:pt>
                <c:pt idx="342">
                  <c:v>4.326E-7</c:v>
                </c:pt>
                <c:pt idx="343">
                  <c:v>4.326E-7</c:v>
                </c:pt>
                <c:pt idx="344">
                  <c:v>4.326E-7</c:v>
                </c:pt>
                <c:pt idx="345">
                  <c:v>4.326E-7</c:v>
                </c:pt>
                <c:pt idx="346">
                  <c:v>4.326E-7</c:v>
                </c:pt>
                <c:pt idx="347">
                  <c:v>4.326E-7</c:v>
                </c:pt>
                <c:pt idx="348">
                  <c:v>4.326E-7</c:v>
                </c:pt>
                <c:pt idx="349">
                  <c:v>4.326E-7</c:v>
                </c:pt>
                <c:pt idx="350">
                  <c:v>4.326E-7</c:v>
                </c:pt>
                <c:pt idx="351">
                  <c:v>4.326E-7</c:v>
                </c:pt>
                <c:pt idx="352">
                  <c:v>4.326E-7</c:v>
                </c:pt>
                <c:pt idx="353">
                  <c:v>4.326E-7</c:v>
                </c:pt>
                <c:pt idx="354">
                  <c:v>4.326E-7</c:v>
                </c:pt>
                <c:pt idx="355">
                  <c:v>4.326E-7</c:v>
                </c:pt>
                <c:pt idx="356">
                  <c:v>4.326E-7</c:v>
                </c:pt>
                <c:pt idx="357">
                  <c:v>4.326E-7</c:v>
                </c:pt>
                <c:pt idx="358">
                  <c:v>4.326E-7</c:v>
                </c:pt>
                <c:pt idx="359">
                  <c:v>4.326E-7</c:v>
                </c:pt>
                <c:pt idx="360">
                  <c:v>4.326E-7</c:v>
                </c:pt>
                <c:pt idx="361">
                  <c:v>4.326E-7</c:v>
                </c:pt>
                <c:pt idx="362">
                  <c:v>4.326E-7</c:v>
                </c:pt>
                <c:pt idx="363">
                  <c:v>4.326E-7</c:v>
                </c:pt>
                <c:pt idx="364">
                  <c:v>4.326E-7</c:v>
                </c:pt>
                <c:pt idx="365">
                  <c:v>4.326E-7</c:v>
                </c:pt>
                <c:pt idx="366">
                  <c:v>4.326E-7</c:v>
                </c:pt>
                <c:pt idx="367">
                  <c:v>4.326E-7</c:v>
                </c:pt>
                <c:pt idx="368">
                  <c:v>4.326E-7</c:v>
                </c:pt>
                <c:pt idx="369">
                  <c:v>4.326E-7</c:v>
                </c:pt>
                <c:pt idx="370">
                  <c:v>4.326E-7</c:v>
                </c:pt>
                <c:pt idx="371">
                  <c:v>4.326E-7</c:v>
                </c:pt>
                <c:pt idx="372">
                  <c:v>4.326E-7</c:v>
                </c:pt>
                <c:pt idx="373">
                  <c:v>4.326E-7</c:v>
                </c:pt>
                <c:pt idx="374">
                  <c:v>4.326E-7</c:v>
                </c:pt>
                <c:pt idx="375">
                  <c:v>4.326E-7</c:v>
                </c:pt>
                <c:pt idx="376">
                  <c:v>4.326E-7</c:v>
                </c:pt>
                <c:pt idx="377">
                  <c:v>4.326E-7</c:v>
                </c:pt>
                <c:pt idx="378">
                  <c:v>4.326E-7</c:v>
                </c:pt>
                <c:pt idx="379">
                  <c:v>4.326E-7</c:v>
                </c:pt>
                <c:pt idx="380">
                  <c:v>4.326E-7</c:v>
                </c:pt>
                <c:pt idx="381">
                  <c:v>4.326E-7</c:v>
                </c:pt>
                <c:pt idx="382">
                  <c:v>4.326E-7</c:v>
                </c:pt>
                <c:pt idx="383">
                  <c:v>4.326E-7</c:v>
                </c:pt>
                <c:pt idx="384">
                  <c:v>4.326E-7</c:v>
                </c:pt>
                <c:pt idx="385">
                  <c:v>4.326E-7</c:v>
                </c:pt>
                <c:pt idx="386">
                  <c:v>4.326E-7</c:v>
                </c:pt>
                <c:pt idx="387">
                  <c:v>4.326E-7</c:v>
                </c:pt>
                <c:pt idx="388">
                  <c:v>4.326E-7</c:v>
                </c:pt>
                <c:pt idx="389">
                  <c:v>4.326E-7</c:v>
                </c:pt>
                <c:pt idx="390">
                  <c:v>4.326E-7</c:v>
                </c:pt>
                <c:pt idx="391">
                  <c:v>4.326E-7</c:v>
                </c:pt>
                <c:pt idx="392">
                  <c:v>4.326E-7</c:v>
                </c:pt>
                <c:pt idx="393">
                  <c:v>4.326E-7</c:v>
                </c:pt>
                <c:pt idx="394">
                  <c:v>4.326E-7</c:v>
                </c:pt>
                <c:pt idx="395">
                  <c:v>4.326E-7</c:v>
                </c:pt>
                <c:pt idx="396">
                  <c:v>4.326E-7</c:v>
                </c:pt>
                <c:pt idx="397">
                  <c:v>4.326E-7</c:v>
                </c:pt>
                <c:pt idx="398">
                  <c:v>4.326E-7</c:v>
                </c:pt>
                <c:pt idx="399">
                  <c:v>4.326E-7</c:v>
                </c:pt>
                <c:pt idx="400">
                  <c:v>4.326E-7</c:v>
                </c:pt>
                <c:pt idx="401">
                  <c:v>4.326E-7</c:v>
                </c:pt>
                <c:pt idx="402">
                  <c:v>4.326E-7</c:v>
                </c:pt>
                <c:pt idx="403">
                  <c:v>4.326E-7</c:v>
                </c:pt>
                <c:pt idx="404">
                  <c:v>4.326E-7</c:v>
                </c:pt>
                <c:pt idx="405">
                  <c:v>4.326E-7</c:v>
                </c:pt>
                <c:pt idx="406">
                  <c:v>4.326E-7</c:v>
                </c:pt>
                <c:pt idx="407">
                  <c:v>4.326E-7</c:v>
                </c:pt>
                <c:pt idx="408">
                  <c:v>4.326E-7</c:v>
                </c:pt>
                <c:pt idx="409">
                  <c:v>4.326E-7</c:v>
                </c:pt>
                <c:pt idx="410">
                  <c:v>4.326E-7</c:v>
                </c:pt>
                <c:pt idx="411">
                  <c:v>4.327E-7</c:v>
                </c:pt>
                <c:pt idx="412">
                  <c:v>4.327E-7</c:v>
                </c:pt>
                <c:pt idx="413">
                  <c:v>4.327E-7</c:v>
                </c:pt>
                <c:pt idx="414">
                  <c:v>4.327E-7</c:v>
                </c:pt>
                <c:pt idx="415">
                  <c:v>4.327E-7</c:v>
                </c:pt>
                <c:pt idx="416">
                  <c:v>4.327E-7</c:v>
                </c:pt>
                <c:pt idx="417">
                  <c:v>4.327E-7</c:v>
                </c:pt>
                <c:pt idx="418">
                  <c:v>4.327E-7</c:v>
                </c:pt>
                <c:pt idx="419">
                  <c:v>4.327E-7</c:v>
                </c:pt>
                <c:pt idx="420">
                  <c:v>4.327E-7</c:v>
                </c:pt>
                <c:pt idx="421">
                  <c:v>4.327E-7</c:v>
                </c:pt>
                <c:pt idx="422">
                  <c:v>4.327E-7</c:v>
                </c:pt>
                <c:pt idx="423">
                  <c:v>4.327E-7</c:v>
                </c:pt>
                <c:pt idx="424">
                  <c:v>4.327E-7</c:v>
                </c:pt>
                <c:pt idx="425">
                  <c:v>4.327E-7</c:v>
                </c:pt>
                <c:pt idx="426">
                  <c:v>4.327E-7</c:v>
                </c:pt>
                <c:pt idx="427">
                  <c:v>4.327E-7</c:v>
                </c:pt>
                <c:pt idx="428">
                  <c:v>4.327E-7</c:v>
                </c:pt>
                <c:pt idx="429">
                  <c:v>4.327E-7</c:v>
                </c:pt>
                <c:pt idx="430">
                  <c:v>4.327E-7</c:v>
                </c:pt>
                <c:pt idx="431">
                  <c:v>4.327E-7</c:v>
                </c:pt>
                <c:pt idx="432">
                  <c:v>4.327E-7</c:v>
                </c:pt>
                <c:pt idx="433">
                  <c:v>4.327E-7</c:v>
                </c:pt>
                <c:pt idx="434">
                  <c:v>4.327E-7</c:v>
                </c:pt>
                <c:pt idx="435">
                  <c:v>4.327E-7</c:v>
                </c:pt>
                <c:pt idx="436">
                  <c:v>4.327E-7</c:v>
                </c:pt>
                <c:pt idx="437">
                  <c:v>4.327E-7</c:v>
                </c:pt>
                <c:pt idx="438">
                  <c:v>4.327E-7</c:v>
                </c:pt>
                <c:pt idx="439">
                  <c:v>4.327E-7</c:v>
                </c:pt>
                <c:pt idx="440">
                  <c:v>4.327E-7</c:v>
                </c:pt>
                <c:pt idx="441">
                  <c:v>4.327E-7</c:v>
                </c:pt>
                <c:pt idx="442">
                  <c:v>4.327E-7</c:v>
                </c:pt>
                <c:pt idx="443">
                  <c:v>4.327E-7</c:v>
                </c:pt>
                <c:pt idx="444">
                  <c:v>4.327E-7</c:v>
                </c:pt>
                <c:pt idx="445">
                  <c:v>4.327E-7</c:v>
                </c:pt>
                <c:pt idx="446">
                  <c:v>4.327E-7</c:v>
                </c:pt>
                <c:pt idx="447">
                  <c:v>4.327E-7</c:v>
                </c:pt>
                <c:pt idx="448">
                  <c:v>4.327E-7</c:v>
                </c:pt>
                <c:pt idx="449">
                  <c:v>4.327E-7</c:v>
                </c:pt>
                <c:pt idx="450">
                  <c:v>4.327E-7</c:v>
                </c:pt>
                <c:pt idx="451">
                  <c:v>4.327E-7</c:v>
                </c:pt>
                <c:pt idx="452">
                  <c:v>4.327E-7</c:v>
                </c:pt>
                <c:pt idx="453">
                  <c:v>4.327E-7</c:v>
                </c:pt>
                <c:pt idx="454">
                  <c:v>4.327E-7</c:v>
                </c:pt>
                <c:pt idx="455">
                  <c:v>4.327E-7</c:v>
                </c:pt>
                <c:pt idx="456">
                  <c:v>4.327E-7</c:v>
                </c:pt>
                <c:pt idx="457">
                  <c:v>4.327E-7</c:v>
                </c:pt>
                <c:pt idx="458">
                  <c:v>4.327E-7</c:v>
                </c:pt>
                <c:pt idx="459">
                  <c:v>4.327E-7</c:v>
                </c:pt>
                <c:pt idx="460">
                  <c:v>4.327E-7</c:v>
                </c:pt>
                <c:pt idx="461">
                  <c:v>4.327E-7</c:v>
                </c:pt>
                <c:pt idx="462">
                  <c:v>4.327E-7</c:v>
                </c:pt>
                <c:pt idx="463">
                  <c:v>4.327E-7</c:v>
                </c:pt>
                <c:pt idx="464">
                  <c:v>4.327E-7</c:v>
                </c:pt>
                <c:pt idx="465">
                  <c:v>4.327E-7</c:v>
                </c:pt>
                <c:pt idx="466">
                  <c:v>4.327E-7</c:v>
                </c:pt>
                <c:pt idx="467">
                  <c:v>4.327E-7</c:v>
                </c:pt>
                <c:pt idx="468">
                  <c:v>4.327E-7</c:v>
                </c:pt>
                <c:pt idx="469">
                  <c:v>4.327E-7</c:v>
                </c:pt>
                <c:pt idx="470">
                  <c:v>4.327E-7</c:v>
                </c:pt>
                <c:pt idx="471">
                  <c:v>4.327E-7</c:v>
                </c:pt>
                <c:pt idx="472">
                  <c:v>4.327E-7</c:v>
                </c:pt>
                <c:pt idx="473">
                  <c:v>4.327E-7</c:v>
                </c:pt>
                <c:pt idx="474">
                  <c:v>4.327E-7</c:v>
                </c:pt>
                <c:pt idx="475">
                  <c:v>4.327E-7</c:v>
                </c:pt>
                <c:pt idx="476">
                  <c:v>4.327E-7</c:v>
                </c:pt>
                <c:pt idx="477">
                  <c:v>4.327E-7</c:v>
                </c:pt>
                <c:pt idx="478">
                  <c:v>4.327E-7</c:v>
                </c:pt>
                <c:pt idx="479">
                  <c:v>4.327E-7</c:v>
                </c:pt>
                <c:pt idx="480">
                  <c:v>4.327E-7</c:v>
                </c:pt>
                <c:pt idx="481">
                  <c:v>4.327E-7</c:v>
                </c:pt>
                <c:pt idx="482">
                  <c:v>4.327E-7</c:v>
                </c:pt>
                <c:pt idx="483">
                  <c:v>4.327E-7</c:v>
                </c:pt>
                <c:pt idx="484">
                  <c:v>4.327E-7</c:v>
                </c:pt>
                <c:pt idx="485">
                  <c:v>4.327E-7</c:v>
                </c:pt>
                <c:pt idx="486">
                  <c:v>4.327E-7</c:v>
                </c:pt>
                <c:pt idx="487">
                  <c:v>4.327E-7</c:v>
                </c:pt>
                <c:pt idx="488">
                  <c:v>4.327E-7</c:v>
                </c:pt>
                <c:pt idx="489">
                  <c:v>4.327E-7</c:v>
                </c:pt>
                <c:pt idx="490">
                  <c:v>4.327E-7</c:v>
                </c:pt>
                <c:pt idx="491">
                  <c:v>4.327E-7</c:v>
                </c:pt>
                <c:pt idx="492">
                  <c:v>4.327E-7</c:v>
                </c:pt>
                <c:pt idx="493">
                  <c:v>4.327E-7</c:v>
                </c:pt>
                <c:pt idx="494">
                  <c:v>4.327E-7</c:v>
                </c:pt>
                <c:pt idx="495">
                  <c:v>4.327E-7</c:v>
                </c:pt>
                <c:pt idx="496">
                  <c:v>4.327E-7</c:v>
                </c:pt>
                <c:pt idx="497">
                  <c:v>4.327E-7</c:v>
                </c:pt>
                <c:pt idx="498">
                  <c:v>4.327E-7</c:v>
                </c:pt>
                <c:pt idx="499">
                  <c:v>4.327E-7</c:v>
                </c:pt>
                <c:pt idx="500">
                  <c:v>4.327E-7</c:v>
                </c:pt>
                <c:pt idx="501">
                  <c:v>4.327E-7</c:v>
                </c:pt>
                <c:pt idx="502">
                  <c:v>4.327E-7</c:v>
                </c:pt>
                <c:pt idx="503">
                  <c:v>4.327E-7</c:v>
                </c:pt>
                <c:pt idx="504">
                  <c:v>4.3280000000000001E-7</c:v>
                </c:pt>
                <c:pt idx="505">
                  <c:v>4.3280000000000001E-7</c:v>
                </c:pt>
                <c:pt idx="506">
                  <c:v>4.3280000000000001E-7</c:v>
                </c:pt>
                <c:pt idx="507">
                  <c:v>4.3280000000000001E-7</c:v>
                </c:pt>
                <c:pt idx="508">
                  <c:v>4.3280000000000001E-7</c:v>
                </c:pt>
                <c:pt idx="509">
                  <c:v>4.3280000000000001E-7</c:v>
                </c:pt>
                <c:pt idx="510">
                  <c:v>4.3280000000000001E-7</c:v>
                </c:pt>
                <c:pt idx="511">
                  <c:v>4.3280000000000001E-7</c:v>
                </c:pt>
                <c:pt idx="512">
                  <c:v>4.3280000000000001E-7</c:v>
                </c:pt>
                <c:pt idx="513">
                  <c:v>4.3280000000000001E-7</c:v>
                </c:pt>
                <c:pt idx="514">
                  <c:v>4.3280000000000001E-7</c:v>
                </c:pt>
                <c:pt idx="515">
                  <c:v>4.3280000000000001E-7</c:v>
                </c:pt>
                <c:pt idx="516">
                  <c:v>4.3280000000000001E-7</c:v>
                </c:pt>
                <c:pt idx="517">
                  <c:v>4.3280000000000001E-7</c:v>
                </c:pt>
                <c:pt idx="518">
                  <c:v>4.3280000000000001E-7</c:v>
                </c:pt>
                <c:pt idx="519">
                  <c:v>4.3280000000000001E-7</c:v>
                </c:pt>
                <c:pt idx="520">
                  <c:v>4.3280000000000001E-7</c:v>
                </c:pt>
                <c:pt idx="521">
                  <c:v>4.3280000000000001E-7</c:v>
                </c:pt>
                <c:pt idx="522">
                  <c:v>4.3280000000000001E-7</c:v>
                </c:pt>
                <c:pt idx="523">
                  <c:v>4.3280000000000001E-7</c:v>
                </c:pt>
                <c:pt idx="524">
                  <c:v>4.3280000000000001E-7</c:v>
                </c:pt>
                <c:pt idx="525">
                  <c:v>4.3280000000000001E-7</c:v>
                </c:pt>
                <c:pt idx="526">
                  <c:v>4.3280000000000001E-7</c:v>
                </c:pt>
                <c:pt idx="527">
                  <c:v>4.3280000000000001E-7</c:v>
                </c:pt>
                <c:pt idx="528">
                  <c:v>4.3280000000000001E-7</c:v>
                </c:pt>
                <c:pt idx="529">
                  <c:v>4.3280000000000001E-7</c:v>
                </c:pt>
                <c:pt idx="530">
                  <c:v>4.3280000000000001E-7</c:v>
                </c:pt>
                <c:pt idx="531">
                  <c:v>4.3280000000000001E-7</c:v>
                </c:pt>
                <c:pt idx="532">
                  <c:v>4.3280000000000001E-7</c:v>
                </c:pt>
                <c:pt idx="533">
                  <c:v>4.3280000000000001E-7</c:v>
                </c:pt>
                <c:pt idx="534">
                  <c:v>4.3280000000000001E-7</c:v>
                </c:pt>
                <c:pt idx="535">
                  <c:v>4.3280000000000001E-7</c:v>
                </c:pt>
                <c:pt idx="536">
                  <c:v>4.3280000000000001E-7</c:v>
                </c:pt>
                <c:pt idx="537">
                  <c:v>4.3280000000000001E-7</c:v>
                </c:pt>
                <c:pt idx="538">
                  <c:v>4.3280000000000001E-7</c:v>
                </c:pt>
                <c:pt idx="539">
                  <c:v>4.3280000000000001E-7</c:v>
                </c:pt>
                <c:pt idx="540">
                  <c:v>4.3280000000000001E-7</c:v>
                </c:pt>
                <c:pt idx="541">
                  <c:v>4.3280000000000001E-7</c:v>
                </c:pt>
                <c:pt idx="542">
                  <c:v>4.3280000000000001E-7</c:v>
                </c:pt>
                <c:pt idx="543">
                  <c:v>4.3280000000000001E-7</c:v>
                </c:pt>
                <c:pt idx="544">
                  <c:v>4.3280000000000001E-7</c:v>
                </c:pt>
                <c:pt idx="545">
                  <c:v>4.3280000000000001E-7</c:v>
                </c:pt>
                <c:pt idx="546">
                  <c:v>4.3280000000000001E-7</c:v>
                </c:pt>
                <c:pt idx="547">
                  <c:v>4.3280000000000001E-7</c:v>
                </c:pt>
                <c:pt idx="548">
                  <c:v>4.3280000000000001E-7</c:v>
                </c:pt>
                <c:pt idx="549">
                  <c:v>4.3280000000000001E-7</c:v>
                </c:pt>
                <c:pt idx="550">
                  <c:v>4.3280000000000001E-7</c:v>
                </c:pt>
                <c:pt idx="551">
                  <c:v>4.3280000000000001E-7</c:v>
                </c:pt>
                <c:pt idx="552">
                  <c:v>4.3280000000000001E-7</c:v>
                </c:pt>
                <c:pt idx="553">
                  <c:v>4.3280000000000001E-7</c:v>
                </c:pt>
                <c:pt idx="554">
                  <c:v>4.3280000000000001E-7</c:v>
                </c:pt>
                <c:pt idx="555">
                  <c:v>4.3280000000000001E-7</c:v>
                </c:pt>
                <c:pt idx="556">
                  <c:v>4.3280000000000001E-7</c:v>
                </c:pt>
                <c:pt idx="557">
                  <c:v>4.3280000000000001E-7</c:v>
                </c:pt>
                <c:pt idx="558">
                  <c:v>4.3280000000000001E-7</c:v>
                </c:pt>
                <c:pt idx="559">
                  <c:v>4.3280000000000001E-7</c:v>
                </c:pt>
                <c:pt idx="560">
                  <c:v>4.3280000000000001E-7</c:v>
                </c:pt>
                <c:pt idx="561">
                  <c:v>4.3280000000000001E-7</c:v>
                </c:pt>
                <c:pt idx="562">
                  <c:v>4.3280000000000001E-7</c:v>
                </c:pt>
                <c:pt idx="563">
                  <c:v>4.3280000000000001E-7</c:v>
                </c:pt>
                <c:pt idx="564">
                  <c:v>4.3280000000000001E-7</c:v>
                </c:pt>
                <c:pt idx="565">
                  <c:v>4.3280000000000001E-7</c:v>
                </c:pt>
                <c:pt idx="566">
                  <c:v>4.3280000000000001E-7</c:v>
                </c:pt>
                <c:pt idx="567">
                  <c:v>4.3280000000000001E-7</c:v>
                </c:pt>
                <c:pt idx="568">
                  <c:v>4.3280000000000001E-7</c:v>
                </c:pt>
                <c:pt idx="569">
                  <c:v>4.3280000000000001E-7</c:v>
                </c:pt>
                <c:pt idx="570">
                  <c:v>4.3280000000000001E-7</c:v>
                </c:pt>
                <c:pt idx="571">
                  <c:v>4.3280000000000001E-7</c:v>
                </c:pt>
                <c:pt idx="572">
                  <c:v>4.3280000000000001E-7</c:v>
                </c:pt>
                <c:pt idx="573">
                  <c:v>4.3280000000000001E-7</c:v>
                </c:pt>
                <c:pt idx="574">
                  <c:v>4.3280000000000001E-7</c:v>
                </c:pt>
                <c:pt idx="575">
                  <c:v>4.3280000000000001E-7</c:v>
                </c:pt>
                <c:pt idx="576">
                  <c:v>4.3280000000000001E-7</c:v>
                </c:pt>
                <c:pt idx="577">
                  <c:v>4.3280000000000001E-7</c:v>
                </c:pt>
                <c:pt idx="578">
                  <c:v>4.3280000000000001E-7</c:v>
                </c:pt>
                <c:pt idx="579">
                  <c:v>4.3280000000000001E-7</c:v>
                </c:pt>
                <c:pt idx="580">
                  <c:v>4.3280000000000001E-7</c:v>
                </c:pt>
                <c:pt idx="581">
                  <c:v>4.3280000000000001E-7</c:v>
                </c:pt>
                <c:pt idx="582">
                  <c:v>4.3280000000000001E-7</c:v>
                </c:pt>
                <c:pt idx="583">
                  <c:v>4.3280000000000001E-7</c:v>
                </c:pt>
                <c:pt idx="584">
                  <c:v>4.3280000000000001E-7</c:v>
                </c:pt>
                <c:pt idx="585">
                  <c:v>4.3280000000000001E-7</c:v>
                </c:pt>
                <c:pt idx="586">
                  <c:v>4.3280000000000001E-7</c:v>
                </c:pt>
                <c:pt idx="587">
                  <c:v>4.3280000000000001E-7</c:v>
                </c:pt>
                <c:pt idx="588">
                  <c:v>4.3280000000000001E-7</c:v>
                </c:pt>
                <c:pt idx="589">
                  <c:v>4.3280000000000001E-7</c:v>
                </c:pt>
                <c:pt idx="590">
                  <c:v>4.3280000000000001E-7</c:v>
                </c:pt>
                <c:pt idx="591">
                  <c:v>4.3280000000000001E-7</c:v>
                </c:pt>
                <c:pt idx="592">
                  <c:v>4.3280000000000001E-7</c:v>
                </c:pt>
                <c:pt idx="593">
                  <c:v>4.3280000000000001E-7</c:v>
                </c:pt>
                <c:pt idx="594">
                  <c:v>4.3280000000000001E-7</c:v>
                </c:pt>
                <c:pt idx="595">
                  <c:v>4.3280000000000001E-7</c:v>
                </c:pt>
                <c:pt idx="596">
                  <c:v>4.3280000000000001E-7</c:v>
                </c:pt>
                <c:pt idx="597">
                  <c:v>4.3280000000000001E-7</c:v>
                </c:pt>
                <c:pt idx="598">
                  <c:v>4.3280000000000001E-7</c:v>
                </c:pt>
                <c:pt idx="599">
                  <c:v>4.3280000000000001E-7</c:v>
                </c:pt>
                <c:pt idx="600">
                  <c:v>4.3280000000000001E-7</c:v>
                </c:pt>
                <c:pt idx="601">
                  <c:v>4.3280000000000001E-7</c:v>
                </c:pt>
                <c:pt idx="602">
                  <c:v>4.3280000000000001E-7</c:v>
                </c:pt>
                <c:pt idx="603">
                  <c:v>4.3280000000000001E-7</c:v>
                </c:pt>
                <c:pt idx="604">
                  <c:v>4.3280000000000001E-7</c:v>
                </c:pt>
                <c:pt idx="605">
                  <c:v>4.3280000000000001E-7</c:v>
                </c:pt>
                <c:pt idx="606">
                  <c:v>4.3280000000000001E-7</c:v>
                </c:pt>
                <c:pt idx="607">
                  <c:v>4.3280000000000001E-7</c:v>
                </c:pt>
                <c:pt idx="608">
                  <c:v>4.3280000000000001E-7</c:v>
                </c:pt>
                <c:pt idx="609">
                  <c:v>4.3280000000000001E-7</c:v>
                </c:pt>
                <c:pt idx="610">
                  <c:v>4.3280000000000001E-7</c:v>
                </c:pt>
                <c:pt idx="611">
                  <c:v>4.3280000000000001E-7</c:v>
                </c:pt>
                <c:pt idx="612">
                  <c:v>4.3280000000000001E-7</c:v>
                </c:pt>
                <c:pt idx="613">
                  <c:v>4.3280000000000001E-7</c:v>
                </c:pt>
                <c:pt idx="614">
                  <c:v>4.3280000000000001E-7</c:v>
                </c:pt>
                <c:pt idx="615">
                  <c:v>4.3280000000000001E-7</c:v>
                </c:pt>
                <c:pt idx="616">
                  <c:v>4.3280000000000001E-7</c:v>
                </c:pt>
                <c:pt idx="617">
                  <c:v>4.3280000000000001E-7</c:v>
                </c:pt>
                <c:pt idx="618">
                  <c:v>4.3280000000000001E-7</c:v>
                </c:pt>
                <c:pt idx="619">
                  <c:v>4.3280000000000001E-7</c:v>
                </c:pt>
                <c:pt idx="620">
                  <c:v>4.3280000000000001E-7</c:v>
                </c:pt>
                <c:pt idx="621">
                  <c:v>4.3280000000000001E-7</c:v>
                </c:pt>
                <c:pt idx="622">
                  <c:v>4.3280000000000001E-7</c:v>
                </c:pt>
                <c:pt idx="623">
                  <c:v>4.3280000000000001E-7</c:v>
                </c:pt>
                <c:pt idx="624">
                  <c:v>4.3280000000000001E-7</c:v>
                </c:pt>
                <c:pt idx="625">
                  <c:v>4.3280000000000001E-7</c:v>
                </c:pt>
                <c:pt idx="626">
                  <c:v>4.3280000000000001E-7</c:v>
                </c:pt>
                <c:pt idx="627">
                  <c:v>4.3280000000000001E-7</c:v>
                </c:pt>
                <c:pt idx="628">
                  <c:v>4.3280000000000001E-7</c:v>
                </c:pt>
                <c:pt idx="629">
                  <c:v>4.3290000000000002E-7</c:v>
                </c:pt>
                <c:pt idx="630">
                  <c:v>4.3290000000000002E-7</c:v>
                </c:pt>
                <c:pt idx="631">
                  <c:v>4.3290000000000002E-7</c:v>
                </c:pt>
                <c:pt idx="632">
                  <c:v>4.3290000000000002E-7</c:v>
                </c:pt>
                <c:pt idx="633">
                  <c:v>4.3290000000000002E-7</c:v>
                </c:pt>
                <c:pt idx="634">
                  <c:v>4.3290000000000002E-7</c:v>
                </c:pt>
                <c:pt idx="635">
                  <c:v>4.3290000000000002E-7</c:v>
                </c:pt>
                <c:pt idx="636">
                  <c:v>4.3290000000000002E-7</c:v>
                </c:pt>
                <c:pt idx="637">
                  <c:v>4.3290000000000002E-7</c:v>
                </c:pt>
                <c:pt idx="638">
                  <c:v>4.3290000000000002E-7</c:v>
                </c:pt>
                <c:pt idx="639">
                  <c:v>4.3290000000000002E-7</c:v>
                </c:pt>
                <c:pt idx="640">
                  <c:v>4.3290000000000002E-7</c:v>
                </c:pt>
                <c:pt idx="641">
                  <c:v>4.3290000000000002E-7</c:v>
                </c:pt>
                <c:pt idx="642">
                  <c:v>4.3290000000000002E-7</c:v>
                </c:pt>
                <c:pt idx="643">
                  <c:v>4.3290000000000002E-7</c:v>
                </c:pt>
                <c:pt idx="644">
                  <c:v>4.3290000000000002E-7</c:v>
                </c:pt>
                <c:pt idx="645">
                  <c:v>4.3290000000000002E-7</c:v>
                </c:pt>
                <c:pt idx="646">
                  <c:v>4.3290000000000002E-7</c:v>
                </c:pt>
                <c:pt idx="647">
                  <c:v>4.3290000000000002E-7</c:v>
                </c:pt>
                <c:pt idx="648">
                  <c:v>4.3290000000000002E-7</c:v>
                </c:pt>
                <c:pt idx="649">
                  <c:v>4.3290000000000002E-7</c:v>
                </c:pt>
                <c:pt idx="650">
                  <c:v>4.3290000000000002E-7</c:v>
                </c:pt>
                <c:pt idx="651">
                  <c:v>4.3290000000000002E-7</c:v>
                </c:pt>
                <c:pt idx="652">
                  <c:v>4.3290000000000002E-7</c:v>
                </c:pt>
                <c:pt idx="653">
                  <c:v>4.3290000000000002E-7</c:v>
                </c:pt>
                <c:pt idx="654">
                  <c:v>4.3290000000000002E-7</c:v>
                </c:pt>
                <c:pt idx="655">
                  <c:v>4.3290000000000002E-7</c:v>
                </c:pt>
                <c:pt idx="656">
                  <c:v>4.3290000000000002E-7</c:v>
                </c:pt>
                <c:pt idx="657">
                  <c:v>4.3290000000000002E-7</c:v>
                </c:pt>
                <c:pt idx="658">
                  <c:v>4.3290000000000002E-7</c:v>
                </c:pt>
                <c:pt idx="659">
                  <c:v>4.3290000000000002E-7</c:v>
                </c:pt>
                <c:pt idx="660">
                  <c:v>4.3290000000000002E-7</c:v>
                </c:pt>
                <c:pt idx="661">
                  <c:v>4.3290000000000002E-7</c:v>
                </c:pt>
                <c:pt idx="662">
                  <c:v>4.3290000000000002E-7</c:v>
                </c:pt>
                <c:pt idx="663">
                  <c:v>4.3290000000000002E-7</c:v>
                </c:pt>
                <c:pt idx="664">
                  <c:v>4.3290000000000002E-7</c:v>
                </c:pt>
                <c:pt idx="665">
                  <c:v>4.3290000000000002E-7</c:v>
                </c:pt>
                <c:pt idx="666">
                  <c:v>4.3290000000000002E-7</c:v>
                </c:pt>
                <c:pt idx="667">
                  <c:v>4.3290000000000002E-7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9CD1-4B96-BDC5-A17AEA234DC4}"/>
            </c:ext>
          </c:extLst>
        </c:ser>
        <c:ser>
          <c:idx val="2"/>
          <c:order val="2"/>
          <c:tx>
            <c:v>0.0002 m step</c:v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'0.0002 m step'!$F$3:$F$670</c:f>
              <c:numCache>
                <c:formatCode>0.00E+00</c:formatCode>
                <c:ptCount val="668"/>
                <c:pt idx="0">
                  <c:v>4.9450000000000003E-5</c:v>
                </c:pt>
                <c:pt idx="1">
                  <c:v>6.1290000000000004E-5</c:v>
                </c:pt>
                <c:pt idx="2">
                  <c:v>7.5740000000000003E-5</c:v>
                </c:pt>
                <c:pt idx="3">
                  <c:v>9.3289999999999996E-5</c:v>
                </c:pt>
                <c:pt idx="4">
                  <c:v>1.145E-4</c:v>
                </c:pt>
                <c:pt idx="5">
                  <c:v>1.3980000000000001E-4</c:v>
                </c:pt>
                <c:pt idx="6">
                  <c:v>1.6980000000000001E-4</c:v>
                </c:pt>
                <c:pt idx="7">
                  <c:v>2.051E-4</c:v>
                </c:pt>
                <c:pt idx="8">
                  <c:v>2.4610000000000002E-4</c:v>
                </c:pt>
                <c:pt idx="9">
                  <c:v>2.9349999999999998E-4</c:v>
                </c:pt>
                <c:pt idx="10">
                  <c:v>3.4769999999999999E-4</c:v>
                </c:pt>
                <c:pt idx="11">
                  <c:v>4.0929999999999997E-4</c:v>
                </c:pt>
                <c:pt idx="12">
                  <c:v>4.7839999999999997E-4</c:v>
                </c:pt>
                <c:pt idx="13">
                  <c:v>5.555E-4</c:v>
                </c:pt>
                <c:pt idx="14">
                  <c:v>6.4090000000000002E-4</c:v>
                </c:pt>
                <c:pt idx="15">
                  <c:v>7.3479999999999997E-4</c:v>
                </c:pt>
                <c:pt idx="16">
                  <c:v>8.3739999999999997E-4</c:v>
                </c:pt>
                <c:pt idx="17">
                  <c:v>9.4899999999999997E-4</c:v>
                </c:pt>
                <c:pt idx="18">
                  <c:v>1.07E-3</c:v>
                </c:pt>
                <c:pt idx="19">
                  <c:v>1.199E-3</c:v>
                </c:pt>
                <c:pt idx="20">
                  <c:v>1.3389999999999999E-3</c:v>
                </c:pt>
                <c:pt idx="21">
                  <c:v>1.487E-3</c:v>
                </c:pt>
                <c:pt idx="22">
                  <c:v>1.645E-3</c:v>
                </c:pt>
                <c:pt idx="23">
                  <c:v>1.8129999999999999E-3</c:v>
                </c:pt>
                <c:pt idx="24">
                  <c:v>1.99E-3</c:v>
                </c:pt>
                <c:pt idx="25">
                  <c:v>2.1770000000000001E-3</c:v>
                </c:pt>
                <c:pt idx="26">
                  <c:v>2.3739999999999998E-3</c:v>
                </c:pt>
                <c:pt idx="27">
                  <c:v>2.581E-3</c:v>
                </c:pt>
                <c:pt idx="28">
                  <c:v>2.7980000000000001E-3</c:v>
                </c:pt>
                <c:pt idx="29">
                  <c:v>3.0240000000000002E-3</c:v>
                </c:pt>
                <c:pt idx="30">
                  <c:v>3.2620000000000001E-3</c:v>
                </c:pt>
                <c:pt idx="31">
                  <c:v>3.509E-3</c:v>
                </c:pt>
                <c:pt idx="32">
                  <c:v>3.7669999999999999E-3</c:v>
                </c:pt>
                <c:pt idx="33">
                  <c:v>4.0350000000000004E-3</c:v>
                </c:pt>
                <c:pt idx="34">
                  <c:v>4.3140000000000001E-3</c:v>
                </c:pt>
                <c:pt idx="35">
                  <c:v>4.6030000000000003E-3</c:v>
                </c:pt>
                <c:pt idx="36">
                  <c:v>4.9040000000000004E-3</c:v>
                </c:pt>
                <c:pt idx="37">
                  <c:v>5.215E-3</c:v>
                </c:pt>
                <c:pt idx="38">
                  <c:v>5.5380000000000004E-3</c:v>
                </c:pt>
                <c:pt idx="39">
                  <c:v>5.8710000000000004E-3</c:v>
                </c:pt>
                <c:pt idx="40">
                  <c:v>6.2170000000000003E-3</c:v>
                </c:pt>
                <c:pt idx="41">
                  <c:v>6.5729999999999998E-3</c:v>
                </c:pt>
                <c:pt idx="42">
                  <c:v>6.9410000000000001E-3</c:v>
                </c:pt>
                <c:pt idx="43">
                  <c:v>7.3210000000000003E-3</c:v>
                </c:pt>
                <c:pt idx="44">
                  <c:v>7.7130000000000002E-3</c:v>
                </c:pt>
                <c:pt idx="45">
                  <c:v>8.1169999999999992E-3</c:v>
                </c:pt>
                <c:pt idx="46">
                  <c:v>8.5319999999999997E-3</c:v>
                </c:pt>
                <c:pt idx="47">
                  <c:v>8.9599999999999992E-3</c:v>
                </c:pt>
                <c:pt idx="48">
                  <c:v>9.4009999999999996E-3</c:v>
                </c:pt>
                <c:pt idx="49">
                  <c:v>9.8539999999999999E-3</c:v>
                </c:pt>
                <c:pt idx="50">
                  <c:v>1.0319999999999999E-2</c:v>
                </c:pt>
                <c:pt idx="51">
                  <c:v>1.0800000000000001E-2</c:v>
                </c:pt>
                <c:pt idx="52">
                  <c:v>1.129E-2</c:v>
                </c:pt>
                <c:pt idx="53">
                  <c:v>1.179E-2</c:v>
                </c:pt>
                <c:pt idx="54">
                  <c:v>1.231E-2</c:v>
                </c:pt>
                <c:pt idx="55">
                  <c:v>1.2840000000000001E-2</c:v>
                </c:pt>
                <c:pt idx="56">
                  <c:v>1.338E-2</c:v>
                </c:pt>
                <c:pt idx="57">
                  <c:v>1.393E-2</c:v>
                </c:pt>
                <c:pt idx="58">
                  <c:v>1.4500000000000001E-2</c:v>
                </c:pt>
                <c:pt idx="59">
                  <c:v>1.508E-2</c:v>
                </c:pt>
                <c:pt idx="60">
                  <c:v>1.567E-2</c:v>
                </c:pt>
                <c:pt idx="61">
                  <c:v>1.6279999999999999E-2</c:v>
                </c:pt>
                <c:pt idx="62">
                  <c:v>1.6899999999999998E-2</c:v>
                </c:pt>
                <c:pt idx="63">
                  <c:v>1.753E-2</c:v>
                </c:pt>
                <c:pt idx="64">
                  <c:v>1.8169999999999999E-2</c:v>
                </c:pt>
                <c:pt idx="65">
                  <c:v>1.883E-2</c:v>
                </c:pt>
                <c:pt idx="66">
                  <c:v>1.95E-2</c:v>
                </c:pt>
                <c:pt idx="67">
                  <c:v>2.018E-2</c:v>
                </c:pt>
                <c:pt idx="68">
                  <c:v>2.087E-2</c:v>
                </c:pt>
                <c:pt idx="69">
                  <c:v>2.1579999999999998E-2</c:v>
                </c:pt>
                <c:pt idx="70">
                  <c:v>2.23E-2</c:v>
                </c:pt>
                <c:pt idx="71">
                  <c:v>2.3029999999999998E-2</c:v>
                </c:pt>
                <c:pt idx="72">
                  <c:v>2.3769999999999999E-2</c:v>
                </c:pt>
                <c:pt idx="73">
                  <c:v>2.452E-2</c:v>
                </c:pt>
                <c:pt idx="74">
                  <c:v>2.528E-2</c:v>
                </c:pt>
                <c:pt idx="75">
                  <c:v>2.606E-2</c:v>
                </c:pt>
                <c:pt idx="76">
                  <c:v>2.6839999999999999E-2</c:v>
                </c:pt>
                <c:pt idx="77">
                  <c:v>2.7640000000000001E-2</c:v>
                </c:pt>
                <c:pt idx="78">
                  <c:v>2.845E-2</c:v>
                </c:pt>
                <c:pt idx="79">
                  <c:v>2.9270000000000001E-2</c:v>
                </c:pt>
                <c:pt idx="80">
                  <c:v>3.0089999999999999E-2</c:v>
                </c:pt>
                <c:pt idx="81">
                  <c:v>3.0929999999999999E-2</c:v>
                </c:pt>
                <c:pt idx="82">
                  <c:v>3.1780000000000003E-2</c:v>
                </c:pt>
                <c:pt idx="83">
                  <c:v>3.2629999999999999E-2</c:v>
                </c:pt>
                <c:pt idx="84">
                  <c:v>3.3500000000000002E-2</c:v>
                </c:pt>
                <c:pt idx="85">
                  <c:v>3.4380000000000001E-2</c:v>
                </c:pt>
                <c:pt idx="86">
                  <c:v>3.526E-2</c:v>
                </c:pt>
                <c:pt idx="87">
                  <c:v>3.6150000000000002E-2</c:v>
                </c:pt>
                <c:pt idx="88">
                  <c:v>3.705E-2</c:v>
                </c:pt>
                <c:pt idx="89">
                  <c:v>3.7960000000000001E-2</c:v>
                </c:pt>
                <c:pt idx="90">
                  <c:v>3.8879999999999998E-2</c:v>
                </c:pt>
                <c:pt idx="91">
                  <c:v>3.9809999999999998E-2</c:v>
                </c:pt>
                <c:pt idx="92">
                  <c:v>4.0739999999999998E-2</c:v>
                </c:pt>
                <c:pt idx="93">
                  <c:v>4.1680000000000002E-2</c:v>
                </c:pt>
                <c:pt idx="94">
                  <c:v>4.2630000000000001E-2</c:v>
                </c:pt>
                <c:pt idx="95">
                  <c:v>4.3589999999999997E-2</c:v>
                </c:pt>
                <c:pt idx="96">
                  <c:v>4.4549999999999999E-2</c:v>
                </c:pt>
                <c:pt idx="97">
                  <c:v>4.5519999999999998E-2</c:v>
                </c:pt>
                <c:pt idx="98">
                  <c:v>4.65E-2</c:v>
                </c:pt>
                <c:pt idx="99">
                  <c:v>4.7480000000000001E-2</c:v>
                </c:pt>
                <c:pt idx="100">
                  <c:v>4.8469999999999999E-2</c:v>
                </c:pt>
                <c:pt idx="101">
                  <c:v>4.947E-2</c:v>
                </c:pt>
                <c:pt idx="102">
                  <c:v>5.0470000000000001E-2</c:v>
                </c:pt>
                <c:pt idx="103">
                  <c:v>5.1479999999999998E-2</c:v>
                </c:pt>
                <c:pt idx="104">
                  <c:v>5.2490000000000002E-2</c:v>
                </c:pt>
                <c:pt idx="105">
                  <c:v>5.3510000000000002E-2</c:v>
                </c:pt>
                <c:pt idx="106">
                  <c:v>5.4539999999999998E-2</c:v>
                </c:pt>
                <c:pt idx="107">
                  <c:v>5.5570000000000001E-2</c:v>
                </c:pt>
                <c:pt idx="108">
                  <c:v>5.6610000000000001E-2</c:v>
                </c:pt>
                <c:pt idx="109">
                  <c:v>5.765E-2</c:v>
                </c:pt>
                <c:pt idx="110">
                  <c:v>5.8689999999999999E-2</c:v>
                </c:pt>
                <c:pt idx="111">
                  <c:v>5.9749999999999998E-2</c:v>
                </c:pt>
                <c:pt idx="112">
                  <c:v>6.08E-2</c:v>
                </c:pt>
                <c:pt idx="113">
                  <c:v>6.1870000000000001E-2</c:v>
                </c:pt>
                <c:pt idx="114">
                  <c:v>6.293E-2</c:v>
                </c:pt>
                <c:pt idx="115">
                  <c:v>6.4000000000000001E-2</c:v>
                </c:pt>
                <c:pt idx="116">
                  <c:v>6.5079999999999999E-2</c:v>
                </c:pt>
                <c:pt idx="117">
                  <c:v>6.6159999999999997E-2</c:v>
                </c:pt>
                <c:pt idx="118">
                  <c:v>6.7250000000000004E-2</c:v>
                </c:pt>
                <c:pt idx="119">
                  <c:v>6.8339999999999998E-2</c:v>
                </c:pt>
                <c:pt idx="120">
                  <c:v>6.9430000000000006E-2</c:v>
                </c:pt>
                <c:pt idx="121">
                  <c:v>7.0529999999999995E-2</c:v>
                </c:pt>
                <c:pt idx="122">
                  <c:v>7.1629999999999999E-2</c:v>
                </c:pt>
                <c:pt idx="123">
                  <c:v>7.2739999999999999E-2</c:v>
                </c:pt>
                <c:pt idx="124">
                  <c:v>7.3849999999999999E-2</c:v>
                </c:pt>
                <c:pt idx="125">
                  <c:v>7.4959999999999999E-2</c:v>
                </c:pt>
                <c:pt idx="126">
                  <c:v>7.6079999999999995E-2</c:v>
                </c:pt>
                <c:pt idx="127">
                  <c:v>7.7200000000000005E-2</c:v>
                </c:pt>
                <c:pt idx="128">
                  <c:v>7.8320000000000001E-2</c:v>
                </c:pt>
                <c:pt idx="129">
                  <c:v>7.9450000000000007E-2</c:v>
                </c:pt>
                <c:pt idx="130">
                  <c:v>8.0579999999999999E-2</c:v>
                </c:pt>
                <c:pt idx="131">
                  <c:v>8.1720000000000001E-2</c:v>
                </c:pt>
                <c:pt idx="132">
                  <c:v>8.2849999999999993E-2</c:v>
                </c:pt>
                <c:pt idx="133">
                  <c:v>8.3989999999999995E-2</c:v>
                </c:pt>
                <c:pt idx="134">
                  <c:v>8.5129999999999997E-2</c:v>
                </c:pt>
                <c:pt idx="135">
                  <c:v>8.6279999999999996E-2</c:v>
                </c:pt>
                <c:pt idx="136">
                  <c:v>8.7429999999999994E-2</c:v>
                </c:pt>
                <c:pt idx="137">
                  <c:v>8.8569999999999996E-2</c:v>
                </c:pt>
                <c:pt idx="138">
                  <c:v>8.9719999999999994E-2</c:v>
                </c:pt>
                <c:pt idx="139">
                  <c:v>9.0880000000000002E-2</c:v>
                </c:pt>
                <c:pt idx="140">
                  <c:v>9.2030000000000001E-2</c:v>
                </c:pt>
                <c:pt idx="141">
                  <c:v>9.3189999999999995E-2</c:v>
                </c:pt>
                <c:pt idx="142">
                  <c:v>9.4339999999999993E-2</c:v>
                </c:pt>
                <c:pt idx="143">
                  <c:v>9.5500000000000002E-2</c:v>
                </c:pt>
                <c:pt idx="144">
                  <c:v>9.6659999999999996E-2</c:v>
                </c:pt>
                <c:pt idx="145">
                  <c:v>9.7820000000000004E-2</c:v>
                </c:pt>
                <c:pt idx="146">
                  <c:v>9.8979999999999999E-2</c:v>
                </c:pt>
                <c:pt idx="147">
                  <c:v>0.10009999999999999</c:v>
                </c:pt>
                <c:pt idx="148">
                  <c:v>0.1013</c:v>
                </c:pt>
                <c:pt idx="149">
                  <c:v>0.10249999999999999</c:v>
                </c:pt>
                <c:pt idx="150">
                  <c:v>0.1036</c:v>
                </c:pt>
                <c:pt idx="151">
                  <c:v>0.1048</c:v>
                </c:pt>
                <c:pt idx="152">
                  <c:v>0.10589999999999999</c:v>
                </c:pt>
                <c:pt idx="153">
                  <c:v>0.1071</c:v>
                </c:pt>
                <c:pt idx="154">
                  <c:v>0.10829999999999999</c:v>
                </c:pt>
                <c:pt idx="155">
                  <c:v>0.1094</c:v>
                </c:pt>
                <c:pt idx="156">
                  <c:v>0.1106</c:v>
                </c:pt>
                <c:pt idx="157">
                  <c:v>0.1118</c:v>
                </c:pt>
                <c:pt idx="158">
                  <c:v>0.1129</c:v>
                </c:pt>
                <c:pt idx="159">
                  <c:v>0.11409999999999999</c:v>
                </c:pt>
                <c:pt idx="160">
                  <c:v>0.1152</c:v>
                </c:pt>
                <c:pt idx="161">
                  <c:v>0.1164</c:v>
                </c:pt>
                <c:pt idx="162">
                  <c:v>0.1176</c:v>
                </c:pt>
                <c:pt idx="163">
                  <c:v>0.1187</c:v>
                </c:pt>
                <c:pt idx="164">
                  <c:v>0.11990000000000001</c:v>
                </c:pt>
                <c:pt idx="165">
                  <c:v>0.1211</c:v>
                </c:pt>
                <c:pt idx="166">
                  <c:v>0.1222</c:v>
                </c:pt>
                <c:pt idx="167">
                  <c:v>0.1234</c:v>
                </c:pt>
                <c:pt idx="168">
                  <c:v>0.1245</c:v>
                </c:pt>
                <c:pt idx="169">
                  <c:v>0.12570000000000001</c:v>
                </c:pt>
                <c:pt idx="170">
                  <c:v>0.12690000000000001</c:v>
                </c:pt>
                <c:pt idx="171">
                  <c:v>0.128</c:v>
                </c:pt>
                <c:pt idx="172">
                  <c:v>0.12920000000000001</c:v>
                </c:pt>
                <c:pt idx="173">
                  <c:v>0.13039999999999999</c:v>
                </c:pt>
                <c:pt idx="174">
                  <c:v>0.13150000000000001</c:v>
                </c:pt>
                <c:pt idx="175">
                  <c:v>0.13270000000000001</c:v>
                </c:pt>
                <c:pt idx="176">
                  <c:v>0.1338</c:v>
                </c:pt>
                <c:pt idx="177">
                  <c:v>0.13500000000000001</c:v>
                </c:pt>
                <c:pt idx="178">
                  <c:v>0.13619999999999999</c:v>
                </c:pt>
                <c:pt idx="179">
                  <c:v>0.13730000000000001</c:v>
                </c:pt>
                <c:pt idx="180">
                  <c:v>0.13850000000000001</c:v>
                </c:pt>
                <c:pt idx="181">
                  <c:v>0.13969999999999999</c:v>
                </c:pt>
                <c:pt idx="182">
                  <c:v>0.14080000000000001</c:v>
                </c:pt>
                <c:pt idx="183">
                  <c:v>0.14199999999999999</c:v>
                </c:pt>
                <c:pt idx="184">
                  <c:v>0.14319999999999999</c:v>
                </c:pt>
                <c:pt idx="185">
                  <c:v>0.14430000000000001</c:v>
                </c:pt>
                <c:pt idx="186">
                  <c:v>0.14549999999999999</c:v>
                </c:pt>
                <c:pt idx="187">
                  <c:v>0.14660000000000001</c:v>
                </c:pt>
                <c:pt idx="188">
                  <c:v>0.14779999999999999</c:v>
                </c:pt>
                <c:pt idx="189">
                  <c:v>0.14899999999999999</c:v>
                </c:pt>
                <c:pt idx="190">
                  <c:v>0.15010000000000001</c:v>
                </c:pt>
                <c:pt idx="191">
                  <c:v>0.15129999999999999</c:v>
                </c:pt>
                <c:pt idx="192">
                  <c:v>0.1525</c:v>
                </c:pt>
                <c:pt idx="193">
                  <c:v>0.15359999999999999</c:v>
                </c:pt>
                <c:pt idx="194">
                  <c:v>0.15479999999999999</c:v>
                </c:pt>
                <c:pt idx="195">
                  <c:v>0.15590000000000001</c:v>
                </c:pt>
                <c:pt idx="196">
                  <c:v>0.15709999999999999</c:v>
                </c:pt>
                <c:pt idx="197">
                  <c:v>0.1583</c:v>
                </c:pt>
                <c:pt idx="198">
                  <c:v>0.15939999999999999</c:v>
                </c:pt>
                <c:pt idx="199">
                  <c:v>0.16059999999999999</c:v>
                </c:pt>
                <c:pt idx="200">
                  <c:v>0.1618</c:v>
                </c:pt>
                <c:pt idx="201">
                  <c:v>0.16289999999999999</c:v>
                </c:pt>
                <c:pt idx="202">
                  <c:v>0.1641</c:v>
                </c:pt>
                <c:pt idx="203">
                  <c:v>0.1653</c:v>
                </c:pt>
                <c:pt idx="204">
                  <c:v>0.16639999999999999</c:v>
                </c:pt>
                <c:pt idx="205">
                  <c:v>0.1676</c:v>
                </c:pt>
                <c:pt idx="206">
                  <c:v>0.16869999999999999</c:v>
                </c:pt>
                <c:pt idx="207">
                  <c:v>0.1699</c:v>
                </c:pt>
                <c:pt idx="208">
                  <c:v>0.1711</c:v>
                </c:pt>
                <c:pt idx="209">
                  <c:v>0.17219999999999999</c:v>
                </c:pt>
                <c:pt idx="210">
                  <c:v>0.1734</c:v>
                </c:pt>
                <c:pt idx="211">
                  <c:v>0.17460000000000001</c:v>
                </c:pt>
                <c:pt idx="212">
                  <c:v>0.1757</c:v>
                </c:pt>
                <c:pt idx="213">
                  <c:v>0.1769</c:v>
                </c:pt>
                <c:pt idx="214">
                  <c:v>0.17799999999999999</c:v>
                </c:pt>
                <c:pt idx="215">
                  <c:v>0.1792</c:v>
                </c:pt>
                <c:pt idx="216">
                  <c:v>0.1804</c:v>
                </c:pt>
                <c:pt idx="217">
                  <c:v>0.18149999999999999</c:v>
                </c:pt>
                <c:pt idx="218">
                  <c:v>0.1827</c:v>
                </c:pt>
                <c:pt idx="219">
                  <c:v>0.18390000000000001</c:v>
                </c:pt>
                <c:pt idx="220">
                  <c:v>0.185</c:v>
                </c:pt>
                <c:pt idx="221">
                  <c:v>0.1862</c:v>
                </c:pt>
                <c:pt idx="222">
                  <c:v>0.18740000000000001</c:v>
                </c:pt>
                <c:pt idx="223">
                  <c:v>0.1885</c:v>
                </c:pt>
                <c:pt idx="224">
                  <c:v>0.18970000000000001</c:v>
                </c:pt>
                <c:pt idx="225">
                  <c:v>0.1908</c:v>
                </c:pt>
                <c:pt idx="226">
                  <c:v>0.192</c:v>
                </c:pt>
                <c:pt idx="227">
                  <c:v>0.19320000000000001</c:v>
                </c:pt>
                <c:pt idx="228">
                  <c:v>0.1943</c:v>
                </c:pt>
                <c:pt idx="229">
                  <c:v>0.19550000000000001</c:v>
                </c:pt>
                <c:pt idx="230">
                  <c:v>0.19670000000000001</c:v>
                </c:pt>
                <c:pt idx="231">
                  <c:v>0.1978</c:v>
                </c:pt>
                <c:pt idx="232">
                  <c:v>0.19900000000000001</c:v>
                </c:pt>
                <c:pt idx="233">
                  <c:v>0.2001</c:v>
                </c:pt>
                <c:pt idx="234">
                  <c:v>0.20130000000000001</c:v>
                </c:pt>
                <c:pt idx="235">
                  <c:v>0.20250000000000001</c:v>
                </c:pt>
                <c:pt idx="236">
                  <c:v>0.2036</c:v>
                </c:pt>
                <c:pt idx="237">
                  <c:v>0.20480000000000001</c:v>
                </c:pt>
                <c:pt idx="238">
                  <c:v>0.20599999999999999</c:v>
                </c:pt>
                <c:pt idx="239">
                  <c:v>0.20710000000000001</c:v>
                </c:pt>
                <c:pt idx="240">
                  <c:v>0.20830000000000001</c:v>
                </c:pt>
                <c:pt idx="241">
                  <c:v>0.2094</c:v>
                </c:pt>
                <c:pt idx="242">
                  <c:v>0.21060000000000001</c:v>
                </c:pt>
                <c:pt idx="243">
                  <c:v>0.21179999999999999</c:v>
                </c:pt>
                <c:pt idx="244">
                  <c:v>0.21290000000000001</c:v>
                </c:pt>
                <c:pt idx="245">
                  <c:v>0.21410000000000001</c:v>
                </c:pt>
                <c:pt idx="246">
                  <c:v>0.21529999999999999</c:v>
                </c:pt>
                <c:pt idx="247">
                  <c:v>0.21640000000000001</c:v>
                </c:pt>
                <c:pt idx="248">
                  <c:v>0.21759999999999999</c:v>
                </c:pt>
                <c:pt idx="249">
                  <c:v>0.21879999999999999</c:v>
                </c:pt>
                <c:pt idx="250">
                  <c:v>0.21990000000000001</c:v>
                </c:pt>
                <c:pt idx="251">
                  <c:v>0.22109999999999999</c:v>
                </c:pt>
                <c:pt idx="252">
                  <c:v>0.22220000000000001</c:v>
                </c:pt>
                <c:pt idx="253">
                  <c:v>0.22339999999999999</c:v>
                </c:pt>
                <c:pt idx="254">
                  <c:v>0.22459999999999999</c:v>
                </c:pt>
                <c:pt idx="255">
                  <c:v>0.22570000000000001</c:v>
                </c:pt>
                <c:pt idx="256">
                  <c:v>0.22689999999999999</c:v>
                </c:pt>
                <c:pt idx="257">
                  <c:v>0.2281</c:v>
                </c:pt>
                <c:pt idx="258">
                  <c:v>0.22919999999999999</c:v>
                </c:pt>
                <c:pt idx="259">
                  <c:v>0.23039999999999999</c:v>
                </c:pt>
                <c:pt idx="260">
                  <c:v>0.23150000000000001</c:v>
                </c:pt>
                <c:pt idx="261">
                  <c:v>0.23269999999999999</c:v>
                </c:pt>
                <c:pt idx="262">
                  <c:v>0.2339</c:v>
                </c:pt>
                <c:pt idx="263">
                  <c:v>0.23499999999999999</c:v>
                </c:pt>
                <c:pt idx="264">
                  <c:v>0.23619999999999999</c:v>
                </c:pt>
                <c:pt idx="265">
                  <c:v>0.2374</c:v>
                </c:pt>
                <c:pt idx="266">
                  <c:v>0.23849999999999999</c:v>
                </c:pt>
                <c:pt idx="267">
                  <c:v>0.2397</c:v>
                </c:pt>
                <c:pt idx="268">
                  <c:v>0.2409</c:v>
                </c:pt>
                <c:pt idx="269">
                  <c:v>0.24199999999999999</c:v>
                </c:pt>
                <c:pt idx="270">
                  <c:v>0.2432</c:v>
                </c:pt>
                <c:pt idx="271">
                  <c:v>0.24429999999999999</c:v>
                </c:pt>
                <c:pt idx="272">
                  <c:v>0.2455</c:v>
                </c:pt>
                <c:pt idx="273">
                  <c:v>0.2467</c:v>
                </c:pt>
                <c:pt idx="274">
                  <c:v>0.24779999999999999</c:v>
                </c:pt>
                <c:pt idx="275">
                  <c:v>0.249</c:v>
                </c:pt>
                <c:pt idx="276">
                  <c:v>0.25019999999999998</c:v>
                </c:pt>
                <c:pt idx="277">
                  <c:v>0.25130000000000002</c:v>
                </c:pt>
                <c:pt idx="278">
                  <c:v>0.2525</c:v>
                </c:pt>
                <c:pt idx="279">
                  <c:v>0.25359999999999999</c:v>
                </c:pt>
                <c:pt idx="280">
                  <c:v>0.25480000000000003</c:v>
                </c:pt>
                <c:pt idx="281">
                  <c:v>0.25600000000000001</c:v>
                </c:pt>
                <c:pt idx="282">
                  <c:v>0.2571</c:v>
                </c:pt>
                <c:pt idx="283">
                  <c:v>0.25829999999999997</c:v>
                </c:pt>
                <c:pt idx="284">
                  <c:v>0.25950000000000001</c:v>
                </c:pt>
                <c:pt idx="285">
                  <c:v>0.2606</c:v>
                </c:pt>
                <c:pt idx="286">
                  <c:v>0.26179999999999998</c:v>
                </c:pt>
                <c:pt idx="287">
                  <c:v>0.26300000000000001</c:v>
                </c:pt>
                <c:pt idx="288">
                  <c:v>0.2641</c:v>
                </c:pt>
                <c:pt idx="289">
                  <c:v>0.26529999999999998</c:v>
                </c:pt>
                <c:pt idx="290">
                  <c:v>0.26640000000000003</c:v>
                </c:pt>
                <c:pt idx="291">
                  <c:v>0.2676</c:v>
                </c:pt>
                <c:pt idx="292">
                  <c:v>0.26879999999999998</c:v>
                </c:pt>
                <c:pt idx="293">
                  <c:v>0.26989999999999997</c:v>
                </c:pt>
                <c:pt idx="294">
                  <c:v>0.27110000000000001</c:v>
                </c:pt>
                <c:pt idx="295">
                  <c:v>0.27229999999999999</c:v>
                </c:pt>
                <c:pt idx="296">
                  <c:v>0.27339999999999998</c:v>
                </c:pt>
                <c:pt idx="297">
                  <c:v>0.27460000000000001</c:v>
                </c:pt>
                <c:pt idx="298">
                  <c:v>0.2757</c:v>
                </c:pt>
                <c:pt idx="299">
                  <c:v>0.27689999999999998</c:v>
                </c:pt>
                <c:pt idx="300">
                  <c:v>0.27810000000000001</c:v>
                </c:pt>
                <c:pt idx="301">
                  <c:v>0.2792</c:v>
                </c:pt>
                <c:pt idx="302">
                  <c:v>0.28039999999999998</c:v>
                </c:pt>
                <c:pt idx="303">
                  <c:v>0.28160000000000002</c:v>
                </c:pt>
                <c:pt idx="304">
                  <c:v>0.28270000000000001</c:v>
                </c:pt>
                <c:pt idx="305">
                  <c:v>0.28389999999999999</c:v>
                </c:pt>
                <c:pt idx="306">
                  <c:v>0.28499999999999998</c:v>
                </c:pt>
                <c:pt idx="307">
                  <c:v>0.28620000000000001</c:v>
                </c:pt>
                <c:pt idx="308">
                  <c:v>0.28739999999999999</c:v>
                </c:pt>
                <c:pt idx="309">
                  <c:v>0.28849999999999998</c:v>
                </c:pt>
                <c:pt idx="310">
                  <c:v>0.28970000000000001</c:v>
                </c:pt>
                <c:pt idx="311">
                  <c:v>0.29089999999999999</c:v>
                </c:pt>
                <c:pt idx="312">
                  <c:v>0.29199999999999998</c:v>
                </c:pt>
                <c:pt idx="313">
                  <c:v>0.29320000000000002</c:v>
                </c:pt>
                <c:pt idx="314">
                  <c:v>0.2944</c:v>
                </c:pt>
                <c:pt idx="315">
                  <c:v>0.29549999999999998</c:v>
                </c:pt>
                <c:pt idx="316">
                  <c:v>0.29670000000000002</c:v>
                </c:pt>
                <c:pt idx="317">
                  <c:v>0.29780000000000001</c:v>
                </c:pt>
                <c:pt idx="318">
                  <c:v>0.29899999999999999</c:v>
                </c:pt>
                <c:pt idx="319">
                  <c:v>0.30020000000000002</c:v>
                </c:pt>
                <c:pt idx="320">
                  <c:v>0.30130000000000001</c:v>
                </c:pt>
                <c:pt idx="321">
                  <c:v>0.30249999999999999</c:v>
                </c:pt>
                <c:pt idx="322">
                  <c:v>0.30370000000000003</c:v>
                </c:pt>
                <c:pt idx="323">
                  <c:v>0.30480000000000002</c:v>
                </c:pt>
                <c:pt idx="324">
                  <c:v>0.30599999999999999</c:v>
                </c:pt>
                <c:pt idx="325">
                  <c:v>0.30709999999999998</c:v>
                </c:pt>
                <c:pt idx="326">
                  <c:v>0.30830000000000002</c:v>
                </c:pt>
                <c:pt idx="327">
                  <c:v>0.3095</c:v>
                </c:pt>
                <c:pt idx="328">
                  <c:v>0.31059999999999999</c:v>
                </c:pt>
                <c:pt idx="329">
                  <c:v>0.31180000000000002</c:v>
                </c:pt>
                <c:pt idx="330">
                  <c:v>0.313</c:v>
                </c:pt>
                <c:pt idx="331">
                  <c:v>0.31409999999999999</c:v>
                </c:pt>
                <c:pt idx="332">
                  <c:v>0.31530000000000002</c:v>
                </c:pt>
                <c:pt idx="333">
                  <c:v>0.3165</c:v>
                </c:pt>
                <c:pt idx="334">
                  <c:v>0.31759999999999999</c:v>
                </c:pt>
                <c:pt idx="335">
                  <c:v>0.31879999999999997</c:v>
                </c:pt>
                <c:pt idx="336">
                  <c:v>0.31990000000000002</c:v>
                </c:pt>
                <c:pt idx="337">
                  <c:v>0.3211</c:v>
                </c:pt>
                <c:pt idx="338">
                  <c:v>0.32229999999999998</c:v>
                </c:pt>
                <c:pt idx="339">
                  <c:v>0.32340000000000002</c:v>
                </c:pt>
                <c:pt idx="340">
                  <c:v>0.3246</c:v>
                </c:pt>
                <c:pt idx="341">
                  <c:v>0.32579999999999998</c:v>
                </c:pt>
                <c:pt idx="342">
                  <c:v>0.32690000000000002</c:v>
                </c:pt>
                <c:pt idx="343">
                  <c:v>0.3281</c:v>
                </c:pt>
                <c:pt idx="344">
                  <c:v>0.32919999999999999</c:v>
                </c:pt>
                <c:pt idx="345">
                  <c:v>0.33040000000000003</c:v>
                </c:pt>
                <c:pt idx="346">
                  <c:v>0.33160000000000001</c:v>
                </c:pt>
                <c:pt idx="347">
                  <c:v>0.3327</c:v>
                </c:pt>
                <c:pt idx="348">
                  <c:v>0.33389999999999997</c:v>
                </c:pt>
                <c:pt idx="349">
                  <c:v>0.33510000000000001</c:v>
                </c:pt>
                <c:pt idx="350">
                  <c:v>0.3362</c:v>
                </c:pt>
                <c:pt idx="351">
                  <c:v>0.33739999999999998</c:v>
                </c:pt>
                <c:pt idx="352">
                  <c:v>0.33860000000000001</c:v>
                </c:pt>
                <c:pt idx="353">
                  <c:v>0.3397</c:v>
                </c:pt>
                <c:pt idx="354">
                  <c:v>0.34089999999999998</c:v>
                </c:pt>
                <c:pt idx="355">
                  <c:v>0.34200000000000003</c:v>
                </c:pt>
                <c:pt idx="356">
                  <c:v>0.34320000000000001</c:v>
                </c:pt>
                <c:pt idx="357">
                  <c:v>0.34439999999999998</c:v>
                </c:pt>
                <c:pt idx="358">
                  <c:v>0.34549999999999997</c:v>
                </c:pt>
                <c:pt idx="359">
                  <c:v>0.34670000000000001</c:v>
                </c:pt>
                <c:pt idx="360">
                  <c:v>0.34789999999999999</c:v>
                </c:pt>
                <c:pt idx="361">
                  <c:v>0.34899999999999998</c:v>
                </c:pt>
                <c:pt idx="362">
                  <c:v>0.35020000000000001</c:v>
                </c:pt>
                <c:pt idx="363">
                  <c:v>0.3513</c:v>
                </c:pt>
                <c:pt idx="364">
                  <c:v>0.35249999999999998</c:v>
                </c:pt>
                <c:pt idx="365">
                  <c:v>0.35370000000000001</c:v>
                </c:pt>
                <c:pt idx="366">
                  <c:v>0.3548</c:v>
                </c:pt>
                <c:pt idx="367">
                  <c:v>0.35599999999999998</c:v>
                </c:pt>
                <c:pt idx="368">
                  <c:v>0.35720000000000002</c:v>
                </c:pt>
                <c:pt idx="369">
                  <c:v>0.35830000000000001</c:v>
                </c:pt>
                <c:pt idx="370">
                  <c:v>0.35949999999999999</c:v>
                </c:pt>
                <c:pt idx="371">
                  <c:v>0.36059999999999998</c:v>
                </c:pt>
                <c:pt idx="372">
                  <c:v>0.36180000000000001</c:v>
                </c:pt>
                <c:pt idx="373">
                  <c:v>0.36299999999999999</c:v>
                </c:pt>
                <c:pt idx="374">
                  <c:v>0.36409999999999998</c:v>
                </c:pt>
                <c:pt idx="375">
                  <c:v>0.36530000000000001</c:v>
                </c:pt>
                <c:pt idx="376">
                  <c:v>0.36649999999999999</c:v>
                </c:pt>
                <c:pt idx="377">
                  <c:v>0.36759999999999998</c:v>
                </c:pt>
                <c:pt idx="378">
                  <c:v>0.36880000000000002</c:v>
                </c:pt>
                <c:pt idx="379">
                  <c:v>0.37</c:v>
                </c:pt>
                <c:pt idx="380">
                  <c:v>0.37109999999999999</c:v>
                </c:pt>
                <c:pt idx="381">
                  <c:v>0.37230000000000002</c:v>
                </c:pt>
                <c:pt idx="382">
                  <c:v>0.37340000000000001</c:v>
                </c:pt>
                <c:pt idx="383">
                  <c:v>0.37459999999999999</c:v>
                </c:pt>
                <c:pt idx="384">
                  <c:v>0.37580000000000002</c:v>
                </c:pt>
                <c:pt idx="385">
                  <c:v>0.37690000000000001</c:v>
                </c:pt>
                <c:pt idx="386">
                  <c:v>0.37809999999999999</c:v>
                </c:pt>
                <c:pt idx="387">
                  <c:v>0.37930000000000003</c:v>
                </c:pt>
                <c:pt idx="388">
                  <c:v>0.38040000000000002</c:v>
                </c:pt>
                <c:pt idx="389">
                  <c:v>0.38159999999999999</c:v>
                </c:pt>
                <c:pt idx="390">
                  <c:v>0.38269999999999998</c:v>
                </c:pt>
                <c:pt idx="391">
                  <c:v>0.38390000000000002</c:v>
                </c:pt>
                <c:pt idx="392">
                  <c:v>0.3851</c:v>
                </c:pt>
                <c:pt idx="393">
                  <c:v>0.38619999999999999</c:v>
                </c:pt>
                <c:pt idx="394">
                  <c:v>0.38740000000000002</c:v>
                </c:pt>
                <c:pt idx="395">
                  <c:v>0.3886</c:v>
                </c:pt>
                <c:pt idx="396">
                  <c:v>0.38969999999999999</c:v>
                </c:pt>
                <c:pt idx="397">
                  <c:v>0.39090000000000003</c:v>
                </c:pt>
                <c:pt idx="398">
                  <c:v>0.3921</c:v>
                </c:pt>
                <c:pt idx="399">
                  <c:v>0.39319999999999999</c:v>
                </c:pt>
                <c:pt idx="400">
                  <c:v>0.39439999999999997</c:v>
                </c:pt>
                <c:pt idx="401">
                  <c:v>0.39550000000000002</c:v>
                </c:pt>
                <c:pt idx="402">
                  <c:v>0.3967</c:v>
                </c:pt>
                <c:pt idx="403">
                  <c:v>0.39789999999999998</c:v>
                </c:pt>
                <c:pt idx="404">
                  <c:v>0.39900000000000002</c:v>
                </c:pt>
                <c:pt idx="405">
                  <c:v>0.4002</c:v>
                </c:pt>
                <c:pt idx="406">
                  <c:v>0.40139999999999998</c:v>
                </c:pt>
                <c:pt idx="407">
                  <c:v>0.40250000000000002</c:v>
                </c:pt>
                <c:pt idx="408">
                  <c:v>0.4037</c:v>
                </c:pt>
                <c:pt idx="409">
                  <c:v>0.40479999999999999</c:v>
                </c:pt>
                <c:pt idx="410">
                  <c:v>0.40600000000000003</c:v>
                </c:pt>
                <c:pt idx="411">
                  <c:v>0.40720000000000001</c:v>
                </c:pt>
                <c:pt idx="412">
                  <c:v>0.4083</c:v>
                </c:pt>
                <c:pt idx="413">
                  <c:v>0.40949999999999998</c:v>
                </c:pt>
                <c:pt idx="414">
                  <c:v>0.41070000000000001</c:v>
                </c:pt>
                <c:pt idx="415">
                  <c:v>0.4118</c:v>
                </c:pt>
                <c:pt idx="416">
                  <c:v>0.41299999999999998</c:v>
                </c:pt>
                <c:pt idx="417">
                  <c:v>0.41420000000000001</c:v>
                </c:pt>
                <c:pt idx="418">
                  <c:v>0.4153</c:v>
                </c:pt>
                <c:pt idx="419">
                  <c:v>0.41649999999999998</c:v>
                </c:pt>
                <c:pt idx="420">
                  <c:v>0.41760000000000003</c:v>
                </c:pt>
                <c:pt idx="421">
                  <c:v>0.41880000000000001</c:v>
                </c:pt>
                <c:pt idx="422">
                  <c:v>0.42</c:v>
                </c:pt>
                <c:pt idx="423">
                  <c:v>0.42109999999999997</c:v>
                </c:pt>
                <c:pt idx="424">
                  <c:v>0.42230000000000001</c:v>
                </c:pt>
                <c:pt idx="425">
                  <c:v>0.42349999999999999</c:v>
                </c:pt>
                <c:pt idx="426">
                  <c:v>0.42459999999999998</c:v>
                </c:pt>
                <c:pt idx="427">
                  <c:v>0.42580000000000001</c:v>
                </c:pt>
                <c:pt idx="428">
                  <c:v>0.4269</c:v>
                </c:pt>
                <c:pt idx="429">
                  <c:v>0.42809999999999998</c:v>
                </c:pt>
                <c:pt idx="430">
                  <c:v>0.42930000000000001</c:v>
                </c:pt>
                <c:pt idx="431">
                  <c:v>0.4304</c:v>
                </c:pt>
                <c:pt idx="432">
                  <c:v>0.43159999999999998</c:v>
                </c:pt>
                <c:pt idx="433">
                  <c:v>0.43280000000000002</c:v>
                </c:pt>
                <c:pt idx="434">
                  <c:v>0.43390000000000001</c:v>
                </c:pt>
                <c:pt idx="435">
                  <c:v>0.43509999999999999</c:v>
                </c:pt>
                <c:pt idx="436">
                  <c:v>0.43619999999999998</c:v>
                </c:pt>
                <c:pt idx="437">
                  <c:v>0.43740000000000001</c:v>
                </c:pt>
                <c:pt idx="438">
                  <c:v>0.43859999999999999</c:v>
                </c:pt>
                <c:pt idx="439">
                  <c:v>0.43969999999999998</c:v>
                </c:pt>
                <c:pt idx="440">
                  <c:v>0.44090000000000001</c:v>
                </c:pt>
                <c:pt idx="441">
                  <c:v>0.44209999999999999</c:v>
                </c:pt>
                <c:pt idx="442">
                  <c:v>0.44319999999999998</c:v>
                </c:pt>
                <c:pt idx="443">
                  <c:v>0.44440000000000002</c:v>
                </c:pt>
                <c:pt idx="444">
                  <c:v>0.4456</c:v>
                </c:pt>
                <c:pt idx="445">
                  <c:v>0.44669999999999999</c:v>
                </c:pt>
                <c:pt idx="446">
                  <c:v>0.44790000000000002</c:v>
                </c:pt>
                <c:pt idx="447">
                  <c:v>0.44900000000000001</c:v>
                </c:pt>
                <c:pt idx="448">
                  <c:v>0.45019999999999999</c:v>
                </c:pt>
                <c:pt idx="449">
                  <c:v>0.45140000000000002</c:v>
                </c:pt>
                <c:pt idx="450">
                  <c:v>0.45250000000000001</c:v>
                </c:pt>
                <c:pt idx="451">
                  <c:v>0.45369999999999999</c:v>
                </c:pt>
                <c:pt idx="452">
                  <c:v>0.45490000000000003</c:v>
                </c:pt>
                <c:pt idx="453">
                  <c:v>0.45600000000000002</c:v>
                </c:pt>
                <c:pt idx="454">
                  <c:v>0.4572</c:v>
                </c:pt>
                <c:pt idx="455">
                  <c:v>0.45829999999999999</c:v>
                </c:pt>
                <c:pt idx="456">
                  <c:v>0.45950000000000002</c:v>
                </c:pt>
                <c:pt idx="457">
                  <c:v>0.4607</c:v>
                </c:pt>
                <c:pt idx="458">
                  <c:v>0.46179999999999999</c:v>
                </c:pt>
                <c:pt idx="459">
                  <c:v>0.46300000000000002</c:v>
                </c:pt>
                <c:pt idx="460">
                  <c:v>0.4642</c:v>
                </c:pt>
                <c:pt idx="461">
                  <c:v>0.46529999999999999</c:v>
                </c:pt>
                <c:pt idx="462">
                  <c:v>0.46650000000000003</c:v>
                </c:pt>
                <c:pt idx="463">
                  <c:v>0.4677</c:v>
                </c:pt>
                <c:pt idx="464">
                  <c:v>0.46879999999999999</c:v>
                </c:pt>
                <c:pt idx="465">
                  <c:v>0.47</c:v>
                </c:pt>
                <c:pt idx="466">
                  <c:v>0.47110000000000002</c:v>
                </c:pt>
                <c:pt idx="467">
                  <c:v>0.4723</c:v>
                </c:pt>
                <c:pt idx="468">
                  <c:v>0.47349999999999998</c:v>
                </c:pt>
                <c:pt idx="469">
                  <c:v>0.47460000000000002</c:v>
                </c:pt>
                <c:pt idx="470">
                  <c:v>0.4758</c:v>
                </c:pt>
                <c:pt idx="471">
                  <c:v>0.47699999999999998</c:v>
                </c:pt>
                <c:pt idx="472">
                  <c:v>0.47810000000000002</c:v>
                </c:pt>
                <c:pt idx="473">
                  <c:v>0.4793</c:v>
                </c:pt>
                <c:pt idx="474">
                  <c:v>0.48039999999999999</c:v>
                </c:pt>
                <c:pt idx="475">
                  <c:v>0.48159999999999997</c:v>
                </c:pt>
                <c:pt idx="476">
                  <c:v>0.48280000000000001</c:v>
                </c:pt>
                <c:pt idx="477">
                  <c:v>0.4839</c:v>
                </c:pt>
                <c:pt idx="478">
                  <c:v>0.48509999999999998</c:v>
                </c:pt>
                <c:pt idx="479">
                  <c:v>0.48630000000000001</c:v>
                </c:pt>
                <c:pt idx="480">
                  <c:v>0.4874</c:v>
                </c:pt>
                <c:pt idx="481">
                  <c:v>0.48859999999999998</c:v>
                </c:pt>
                <c:pt idx="482">
                  <c:v>0.48980000000000001</c:v>
                </c:pt>
                <c:pt idx="483">
                  <c:v>0.4909</c:v>
                </c:pt>
                <c:pt idx="484">
                  <c:v>0.49209999999999998</c:v>
                </c:pt>
                <c:pt idx="485">
                  <c:v>0.49320000000000003</c:v>
                </c:pt>
                <c:pt idx="486">
                  <c:v>0.49440000000000001</c:v>
                </c:pt>
                <c:pt idx="487">
                  <c:v>0.49559999999999998</c:v>
                </c:pt>
                <c:pt idx="488">
                  <c:v>0.49669999999999997</c:v>
                </c:pt>
                <c:pt idx="489">
                  <c:v>0.49790000000000001</c:v>
                </c:pt>
                <c:pt idx="490">
                  <c:v>0.49909999999999999</c:v>
                </c:pt>
                <c:pt idx="491">
                  <c:v>0.50019999999999998</c:v>
                </c:pt>
                <c:pt idx="492">
                  <c:v>0.50139999999999996</c:v>
                </c:pt>
                <c:pt idx="493">
                  <c:v>0.50249999999999995</c:v>
                </c:pt>
                <c:pt idx="494">
                  <c:v>0.50370000000000004</c:v>
                </c:pt>
                <c:pt idx="495">
                  <c:v>0.50490000000000002</c:v>
                </c:pt>
                <c:pt idx="496">
                  <c:v>0.50600000000000001</c:v>
                </c:pt>
                <c:pt idx="497">
                  <c:v>0.50719999999999998</c:v>
                </c:pt>
                <c:pt idx="498">
                  <c:v>0.50839999999999996</c:v>
                </c:pt>
                <c:pt idx="499">
                  <c:v>0.50949999999999995</c:v>
                </c:pt>
                <c:pt idx="500">
                  <c:v>0.51070000000000004</c:v>
                </c:pt>
                <c:pt idx="501">
                  <c:v>0.51190000000000002</c:v>
                </c:pt>
                <c:pt idx="502">
                  <c:v>0.51300000000000001</c:v>
                </c:pt>
                <c:pt idx="503">
                  <c:v>0.51419999999999999</c:v>
                </c:pt>
                <c:pt idx="504">
                  <c:v>0.51529999999999998</c:v>
                </c:pt>
                <c:pt idx="505">
                  <c:v>0.51649999999999996</c:v>
                </c:pt>
                <c:pt idx="506">
                  <c:v>0.51770000000000005</c:v>
                </c:pt>
                <c:pt idx="507">
                  <c:v>0.51880000000000004</c:v>
                </c:pt>
                <c:pt idx="508">
                  <c:v>0.52</c:v>
                </c:pt>
                <c:pt idx="509">
                  <c:v>0.5212</c:v>
                </c:pt>
                <c:pt idx="510">
                  <c:v>0.52229999999999999</c:v>
                </c:pt>
                <c:pt idx="511">
                  <c:v>0.52349999999999997</c:v>
                </c:pt>
                <c:pt idx="512">
                  <c:v>0.52459999999999996</c:v>
                </c:pt>
                <c:pt idx="513">
                  <c:v>0.52580000000000005</c:v>
                </c:pt>
                <c:pt idx="514">
                  <c:v>0.52700000000000002</c:v>
                </c:pt>
                <c:pt idx="515">
                  <c:v>0.52810000000000001</c:v>
                </c:pt>
                <c:pt idx="516">
                  <c:v>0.52929999999999999</c:v>
                </c:pt>
                <c:pt idx="517">
                  <c:v>0.53049999999999997</c:v>
                </c:pt>
                <c:pt idx="518">
                  <c:v>0.53159999999999996</c:v>
                </c:pt>
                <c:pt idx="519">
                  <c:v>0.53280000000000005</c:v>
                </c:pt>
                <c:pt idx="520">
                  <c:v>0.53390000000000004</c:v>
                </c:pt>
                <c:pt idx="521">
                  <c:v>0.53510000000000002</c:v>
                </c:pt>
                <c:pt idx="522">
                  <c:v>0.5363</c:v>
                </c:pt>
                <c:pt idx="523">
                  <c:v>0.53739999999999999</c:v>
                </c:pt>
                <c:pt idx="524">
                  <c:v>0.53859999999999997</c:v>
                </c:pt>
                <c:pt idx="525">
                  <c:v>0.53979999999999995</c:v>
                </c:pt>
                <c:pt idx="526">
                  <c:v>0.54090000000000005</c:v>
                </c:pt>
                <c:pt idx="527">
                  <c:v>0.54210000000000003</c:v>
                </c:pt>
                <c:pt idx="528">
                  <c:v>0.54330000000000001</c:v>
                </c:pt>
                <c:pt idx="529">
                  <c:v>0.5444</c:v>
                </c:pt>
                <c:pt idx="530">
                  <c:v>0.54559999999999997</c:v>
                </c:pt>
                <c:pt idx="531">
                  <c:v>0.54669999999999996</c:v>
                </c:pt>
                <c:pt idx="532">
                  <c:v>0.54790000000000005</c:v>
                </c:pt>
                <c:pt idx="533">
                  <c:v>0.54910000000000003</c:v>
                </c:pt>
                <c:pt idx="534">
                  <c:v>0.55020000000000002</c:v>
                </c:pt>
                <c:pt idx="535">
                  <c:v>0.5514</c:v>
                </c:pt>
                <c:pt idx="536">
                  <c:v>0.55259999999999998</c:v>
                </c:pt>
                <c:pt idx="537">
                  <c:v>0.55369999999999997</c:v>
                </c:pt>
                <c:pt idx="538">
                  <c:v>0.55489999999999995</c:v>
                </c:pt>
                <c:pt idx="539">
                  <c:v>0.55600000000000005</c:v>
                </c:pt>
                <c:pt idx="540">
                  <c:v>0.55720000000000003</c:v>
                </c:pt>
                <c:pt idx="541">
                  <c:v>0.55840000000000001</c:v>
                </c:pt>
                <c:pt idx="542">
                  <c:v>0.5595</c:v>
                </c:pt>
                <c:pt idx="543">
                  <c:v>0.56069999999999998</c:v>
                </c:pt>
                <c:pt idx="544">
                  <c:v>0.56189999999999996</c:v>
                </c:pt>
                <c:pt idx="545">
                  <c:v>0.56299999999999994</c:v>
                </c:pt>
                <c:pt idx="546">
                  <c:v>0.56420000000000003</c:v>
                </c:pt>
                <c:pt idx="547">
                  <c:v>0.56540000000000001</c:v>
                </c:pt>
                <c:pt idx="548">
                  <c:v>0.5665</c:v>
                </c:pt>
                <c:pt idx="549">
                  <c:v>0.56769999999999998</c:v>
                </c:pt>
                <c:pt idx="550">
                  <c:v>0.56879999999999997</c:v>
                </c:pt>
                <c:pt idx="551">
                  <c:v>0.56999999999999995</c:v>
                </c:pt>
                <c:pt idx="552">
                  <c:v>0.57120000000000004</c:v>
                </c:pt>
                <c:pt idx="553">
                  <c:v>0.57230000000000003</c:v>
                </c:pt>
                <c:pt idx="554">
                  <c:v>0.57350000000000001</c:v>
                </c:pt>
                <c:pt idx="555">
                  <c:v>0.57469999999999999</c:v>
                </c:pt>
                <c:pt idx="556">
                  <c:v>0.57579999999999998</c:v>
                </c:pt>
                <c:pt idx="557">
                  <c:v>0.57699999999999996</c:v>
                </c:pt>
                <c:pt idx="558">
                  <c:v>0.57809999999999995</c:v>
                </c:pt>
                <c:pt idx="559">
                  <c:v>0.57930000000000004</c:v>
                </c:pt>
                <c:pt idx="560">
                  <c:v>0.58050000000000002</c:v>
                </c:pt>
                <c:pt idx="561">
                  <c:v>0.58160000000000001</c:v>
                </c:pt>
                <c:pt idx="562">
                  <c:v>0.58279999999999998</c:v>
                </c:pt>
                <c:pt idx="563">
                  <c:v>0.58399999999999996</c:v>
                </c:pt>
                <c:pt idx="564">
                  <c:v>0.58509999999999995</c:v>
                </c:pt>
                <c:pt idx="565">
                  <c:v>0.58630000000000004</c:v>
                </c:pt>
                <c:pt idx="566">
                  <c:v>0.58750000000000002</c:v>
                </c:pt>
                <c:pt idx="567">
                  <c:v>0.58860000000000001</c:v>
                </c:pt>
                <c:pt idx="568">
                  <c:v>0.58979999999999999</c:v>
                </c:pt>
                <c:pt idx="569">
                  <c:v>0.59089999999999998</c:v>
                </c:pt>
                <c:pt idx="570">
                  <c:v>0.59209999999999996</c:v>
                </c:pt>
                <c:pt idx="571">
                  <c:v>0.59330000000000005</c:v>
                </c:pt>
                <c:pt idx="572">
                  <c:v>0.59440000000000004</c:v>
                </c:pt>
                <c:pt idx="573">
                  <c:v>0.59560000000000002</c:v>
                </c:pt>
                <c:pt idx="574">
                  <c:v>0.5968</c:v>
                </c:pt>
                <c:pt idx="575">
                  <c:v>0.59789999999999999</c:v>
                </c:pt>
                <c:pt idx="576">
                  <c:v>0.59909999999999997</c:v>
                </c:pt>
                <c:pt idx="577">
                  <c:v>0.60019999999999996</c:v>
                </c:pt>
                <c:pt idx="578">
                  <c:v>0.60140000000000005</c:v>
                </c:pt>
                <c:pt idx="579">
                  <c:v>0.60260000000000002</c:v>
                </c:pt>
                <c:pt idx="580">
                  <c:v>0.60370000000000001</c:v>
                </c:pt>
                <c:pt idx="581">
                  <c:v>0.60489999999999999</c:v>
                </c:pt>
                <c:pt idx="582">
                  <c:v>0.60609999999999997</c:v>
                </c:pt>
                <c:pt idx="583">
                  <c:v>0.60719999999999996</c:v>
                </c:pt>
                <c:pt idx="584">
                  <c:v>0.60840000000000005</c:v>
                </c:pt>
                <c:pt idx="585">
                  <c:v>0.60950000000000004</c:v>
                </c:pt>
                <c:pt idx="586">
                  <c:v>0.61070000000000002</c:v>
                </c:pt>
                <c:pt idx="587">
                  <c:v>0.6119</c:v>
                </c:pt>
                <c:pt idx="588">
                  <c:v>0.61299999999999999</c:v>
                </c:pt>
                <c:pt idx="589">
                  <c:v>0.61419999999999997</c:v>
                </c:pt>
                <c:pt idx="590">
                  <c:v>0.61539999999999995</c:v>
                </c:pt>
                <c:pt idx="591">
                  <c:v>0.61650000000000005</c:v>
                </c:pt>
                <c:pt idx="592">
                  <c:v>0.61770000000000003</c:v>
                </c:pt>
                <c:pt idx="593">
                  <c:v>0.61890000000000001</c:v>
                </c:pt>
                <c:pt idx="594">
                  <c:v>0.62</c:v>
                </c:pt>
                <c:pt idx="595">
                  <c:v>0.62119999999999997</c:v>
                </c:pt>
                <c:pt idx="596">
                  <c:v>0.62229999999999996</c:v>
                </c:pt>
                <c:pt idx="597">
                  <c:v>0.62350000000000005</c:v>
                </c:pt>
                <c:pt idx="598">
                  <c:v>0.62470000000000003</c:v>
                </c:pt>
                <c:pt idx="599">
                  <c:v>0.62580000000000002</c:v>
                </c:pt>
                <c:pt idx="600">
                  <c:v>0.627</c:v>
                </c:pt>
                <c:pt idx="601">
                  <c:v>0.62819999999999998</c:v>
                </c:pt>
                <c:pt idx="602">
                  <c:v>0.62929999999999997</c:v>
                </c:pt>
                <c:pt idx="603">
                  <c:v>0.63049999999999995</c:v>
                </c:pt>
                <c:pt idx="604">
                  <c:v>0.63160000000000005</c:v>
                </c:pt>
                <c:pt idx="605">
                  <c:v>0.63280000000000003</c:v>
                </c:pt>
                <c:pt idx="606">
                  <c:v>0.63400000000000001</c:v>
                </c:pt>
                <c:pt idx="607">
                  <c:v>0.6351</c:v>
                </c:pt>
                <c:pt idx="608">
                  <c:v>0.63629999999999998</c:v>
                </c:pt>
                <c:pt idx="609">
                  <c:v>0.63749999999999996</c:v>
                </c:pt>
                <c:pt idx="610">
                  <c:v>0.63859999999999995</c:v>
                </c:pt>
                <c:pt idx="611">
                  <c:v>0.63980000000000004</c:v>
                </c:pt>
                <c:pt idx="612">
                  <c:v>0.64100000000000001</c:v>
                </c:pt>
                <c:pt idx="613">
                  <c:v>0.6421</c:v>
                </c:pt>
                <c:pt idx="614">
                  <c:v>0.64329999999999998</c:v>
                </c:pt>
                <c:pt idx="615">
                  <c:v>0.64439999999999997</c:v>
                </c:pt>
                <c:pt idx="616">
                  <c:v>0.64559999999999995</c:v>
                </c:pt>
                <c:pt idx="617">
                  <c:v>0.64680000000000004</c:v>
                </c:pt>
                <c:pt idx="618">
                  <c:v>0.64790000000000003</c:v>
                </c:pt>
                <c:pt idx="619">
                  <c:v>0.64910000000000001</c:v>
                </c:pt>
                <c:pt idx="620">
                  <c:v>0.65029999999999999</c:v>
                </c:pt>
                <c:pt idx="621">
                  <c:v>0.65139999999999998</c:v>
                </c:pt>
                <c:pt idx="622">
                  <c:v>0.65259999999999996</c:v>
                </c:pt>
                <c:pt idx="623">
                  <c:v>0.65369999999999995</c:v>
                </c:pt>
                <c:pt idx="624">
                  <c:v>0.65490000000000004</c:v>
                </c:pt>
                <c:pt idx="625">
                  <c:v>0.65610000000000002</c:v>
                </c:pt>
                <c:pt idx="626">
                  <c:v>0.65720000000000001</c:v>
                </c:pt>
                <c:pt idx="627">
                  <c:v>0.65839999999999999</c:v>
                </c:pt>
                <c:pt idx="628">
                  <c:v>0.65959999999999996</c:v>
                </c:pt>
                <c:pt idx="629">
                  <c:v>0.66069999999999995</c:v>
                </c:pt>
                <c:pt idx="630">
                  <c:v>0.66190000000000004</c:v>
                </c:pt>
                <c:pt idx="631">
                  <c:v>0.66310000000000002</c:v>
                </c:pt>
                <c:pt idx="632">
                  <c:v>0.66420000000000001</c:v>
                </c:pt>
                <c:pt idx="633">
                  <c:v>0.66539999999999999</c:v>
                </c:pt>
                <c:pt idx="634">
                  <c:v>0.66649999999999998</c:v>
                </c:pt>
                <c:pt idx="635">
                  <c:v>0.66769999999999996</c:v>
                </c:pt>
                <c:pt idx="636">
                  <c:v>0.66890000000000005</c:v>
                </c:pt>
                <c:pt idx="637">
                  <c:v>0.67</c:v>
                </c:pt>
                <c:pt idx="638">
                  <c:v>0.67120000000000002</c:v>
                </c:pt>
                <c:pt idx="639">
                  <c:v>0.6724</c:v>
                </c:pt>
                <c:pt idx="640">
                  <c:v>0.67349999999999999</c:v>
                </c:pt>
                <c:pt idx="641">
                  <c:v>0.67469999999999997</c:v>
                </c:pt>
                <c:pt idx="642">
                  <c:v>0.67579999999999996</c:v>
                </c:pt>
                <c:pt idx="643">
                  <c:v>0.67700000000000005</c:v>
                </c:pt>
                <c:pt idx="644">
                  <c:v>0.67820000000000003</c:v>
                </c:pt>
                <c:pt idx="645">
                  <c:v>0.67930000000000001</c:v>
                </c:pt>
                <c:pt idx="646">
                  <c:v>0.68049999999999999</c:v>
                </c:pt>
                <c:pt idx="647">
                  <c:v>0.68169999999999997</c:v>
                </c:pt>
                <c:pt idx="648">
                  <c:v>0.68279999999999996</c:v>
                </c:pt>
                <c:pt idx="649">
                  <c:v>0.68400000000000005</c:v>
                </c:pt>
                <c:pt idx="650">
                  <c:v>0.68510000000000004</c:v>
                </c:pt>
                <c:pt idx="651">
                  <c:v>0.68630000000000002</c:v>
                </c:pt>
                <c:pt idx="652">
                  <c:v>0.6875</c:v>
                </c:pt>
                <c:pt idx="653">
                  <c:v>0.68859999999999999</c:v>
                </c:pt>
                <c:pt idx="654">
                  <c:v>0.68979999999999997</c:v>
                </c:pt>
                <c:pt idx="655">
                  <c:v>0.69099999999999995</c:v>
                </c:pt>
                <c:pt idx="656">
                  <c:v>0.69210000000000005</c:v>
                </c:pt>
                <c:pt idx="657">
                  <c:v>0.69330000000000003</c:v>
                </c:pt>
                <c:pt idx="658">
                  <c:v>0.69450000000000001</c:v>
                </c:pt>
                <c:pt idx="659">
                  <c:v>0.6956</c:v>
                </c:pt>
                <c:pt idx="660">
                  <c:v>0.69679999999999997</c:v>
                </c:pt>
                <c:pt idx="661">
                  <c:v>0.69789999999999996</c:v>
                </c:pt>
                <c:pt idx="662">
                  <c:v>0.69910000000000005</c:v>
                </c:pt>
                <c:pt idx="663">
                  <c:v>0.70030000000000003</c:v>
                </c:pt>
                <c:pt idx="664">
                  <c:v>0.70140000000000002</c:v>
                </c:pt>
                <c:pt idx="665">
                  <c:v>0.7026</c:v>
                </c:pt>
                <c:pt idx="666">
                  <c:v>0.70379999999999998</c:v>
                </c:pt>
                <c:pt idx="667">
                  <c:v>0.70489999999999997</c:v>
                </c:pt>
              </c:numCache>
            </c:numRef>
          </c:xVal>
          <c:yVal>
            <c:numRef>
              <c:f>'0.0002 m step'!$C$3:$C$670</c:f>
              <c:numCache>
                <c:formatCode>0.00E+00</c:formatCode>
                <c:ptCount val="668"/>
                <c:pt idx="0">
                  <c:v>2.3650000000000001E-7</c:v>
                </c:pt>
                <c:pt idx="1">
                  <c:v>2.3650000000000001E-7</c:v>
                </c:pt>
                <c:pt idx="2">
                  <c:v>2.3659999999999999E-7</c:v>
                </c:pt>
                <c:pt idx="3">
                  <c:v>2.3659999999999999E-7</c:v>
                </c:pt>
                <c:pt idx="4">
                  <c:v>2.3659999999999999E-7</c:v>
                </c:pt>
                <c:pt idx="5">
                  <c:v>2.3659999999999999E-7</c:v>
                </c:pt>
                <c:pt idx="6">
                  <c:v>2.367E-7</c:v>
                </c:pt>
                <c:pt idx="7">
                  <c:v>2.368E-7</c:v>
                </c:pt>
                <c:pt idx="8">
                  <c:v>2.3690000000000001E-7</c:v>
                </c:pt>
                <c:pt idx="9">
                  <c:v>2.371E-7</c:v>
                </c:pt>
                <c:pt idx="10">
                  <c:v>2.3729999999999999E-7</c:v>
                </c:pt>
                <c:pt idx="11">
                  <c:v>2.3760000000000001E-7</c:v>
                </c:pt>
                <c:pt idx="12">
                  <c:v>2.3799999999999999E-7</c:v>
                </c:pt>
                <c:pt idx="13">
                  <c:v>2.3850000000000002E-7</c:v>
                </c:pt>
                <c:pt idx="14">
                  <c:v>2.3910000000000002E-7</c:v>
                </c:pt>
                <c:pt idx="15">
                  <c:v>2.3990000000000002E-7</c:v>
                </c:pt>
                <c:pt idx="16">
                  <c:v>2.4079999999999999E-7</c:v>
                </c:pt>
                <c:pt idx="17">
                  <c:v>2.4180000000000001E-7</c:v>
                </c:pt>
                <c:pt idx="18">
                  <c:v>2.4299999999999999E-7</c:v>
                </c:pt>
                <c:pt idx="19">
                  <c:v>2.4439999999999999E-7</c:v>
                </c:pt>
                <c:pt idx="20">
                  <c:v>2.4600000000000001E-7</c:v>
                </c:pt>
                <c:pt idx="21">
                  <c:v>2.4779999999999998E-7</c:v>
                </c:pt>
                <c:pt idx="22">
                  <c:v>2.4979999999999997E-7</c:v>
                </c:pt>
                <c:pt idx="23">
                  <c:v>2.5190000000000003E-7</c:v>
                </c:pt>
                <c:pt idx="24">
                  <c:v>2.5419999999999999E-7</c:v>
                </c:pt>
                <c:pt idx="25">
                  <c:v>2.5670000000000002E-7</c:v>
                </c:pt>
                <c:pt idx="26">
                  <c:v>2.593E-7</c:v>
                </c:pt>
                <c:pt idx="27">
                  <c:v>2.6199999999999999E-7</c:v>
                </c:pt>
                <c:pt idx="28">
                  <c:v>2.6479999999999999E-7</c:v>
                </c:pt>
                <c:pt idx="29">
                  <c:v>2.6769999999999999E-7</c:v>
                </c:pt>
                <c:pt idx="30">
                  <c:v>2.706E-7</c:v>
                </c:pt>
                <c:pt idx="31">
                  <c:v>2.7360000000000001E-7</c:v>
                </c:pt>
                <c:pt idx="32">
                  <c:v>2.7659999999999998E-7</c:v>
                </c:pt>
                <c:pt idx="33">
                  <c:v>2.7959999999999999E-7</c:v>
                </c:pt>
                <c:pt idx="34">
                  <c:v>2.8270000000000001E-7</c:v>
                </c:pt>
                <c:pt idx="35">
                  <c:v>2.8570000000000002E-7</c:v>
                </c:pt>
                <c:pt idx="36">
                  <c:v>2.889E-7</c:v>
                </c:pt>
                <c:pt idx="37">
                  <c:v>2.9209999999999998E-7</c:v>
                </c:pt>
                <c:pt idx="38">
                  <c:v>2.9540000000000001E-7</c:v>
                </c:pt>
                <c:pt idx="39">
                  <c:v>2.9890000000000001E-7</c:v>
                </c:pt>
                <c:pt idx="40">
                  <c:v>3.0260000000000002E-7</c:v>
                </c:pt>
                <c:pt idx="41">
                  <c:v>3.065E-7</c:v>
                </c:pt>
                <c:pt idx="42">
                  <c:v>3.107E-7</c:v>
                </c:pt>
                <c:pt idx="43">
                  <c:v>3.1530000000000002E-7</c:v>
                </c:pt>
                <c:pt idx="44">
                  <c:v>3.2029999999999998E-7</c:v>
                </c:pt>
                <c:pt idx="45">
                  <c:v>3.2580000000000002E-7</c:v>
                </c:pt>
                <c:pt idx="46">
                  <c:v>3.3179999999999999E-7</c:v>
                </c:pt>
                <c:pt idx="47">
                  <c:v>3.3830000000000001E-7</c:v>
                </c:pt>
                <c:pt idx="48">
                  <c:v>3.4550000000000002E-7</c:v>
                </c:pt>
                <c:pt idx="49">
                  <c:v>3.5339999999999997E-7</c:v>
                </c:pt>
                <c:pt idx="50">
                  <c:v>3.6189999999999998E-7</c:v>
                </c:pt>
                <c:pt idx="51">
                  <c:v>3.7109999999999998E-7</c:v>
                </c:pt>
                <c:pt idx="52">
                  <c:v>3.8109999999999999E-7</c:v>
                </c:pt>
                <c:pt idx="53">
                  <c:v>3.9169999999999999E-7</c:v>
                </c:pt>
                <c:pt idx="54">
                  <c:v>4.031E-7</c:v>
                </c:pt>
                <c:pt idx="55">
                  <c:v>4.151E-7</c:v>
                </c:pt>
                <c:pt idx="56">
                  <c:v>4.2780000000000001E-7</c:v>
                </c:pt>
                <c:pt idx="57">
                  <c:v>4.411E-7</c:v>
                </c:pt>
                <c:pt idx="58">
                  <c:v>4.5499999999999998E-7</c:v>
                </c:pt>
                <c:pt idx="59">
                  <c:v>4.6940000000000001E-7</c:v>
                </c:pt>
                <c:pt idx="60">
                  <c:v>4.8419999999999996E-7</c:v>
                </c:pt>
                <c:pt idx="61">
                  <c:v>4.9940000000000004E-7</c:v>
                </c:pt>
                <c:pt idx="62">
                  <c:v>5.1490000000000004E-7</c:v>
                </c:pt>
                <c:pt idx="63">
                  <c:v>5.3069999999999995E-7</c:v>
                </c:pt>
                <c:pt idx="64">
                  <c:v>5.4659999999999998E-7</c:v>
                </c:pt>
                <c:pt idx="65">
                  <c:v>5.6250000000000001E-7</c:v>
                </c:pt>
                <c:pt idx="66">
                  <c:v>5.7850000000000005E-7</c:v>
                </c:pt>
                <c:pt idx="67">
                  <c:v>5.9429999999999997E-7</c:v>
                </c:pt>
                <c:pt idx="68">
                  <c:v>6.0999999999999998E-7</c:v>
                </c:pt>
                <c:pt idx="69">
                  <c:v>6.2539999999999998E-7</c:v>
                </c:pt>
                <c:pt idx="70">
                  <c:v>6.4059999999999995E-7</c:v>
                </c:pt>
                <c:pt idx="71">
                  <c:v>6.5540000000000001E-7</c:v>
                </c:pt>
                <c:pt idx="72">
                  <c:v>6.6990000000000004E-7</c:v>
                </c:pt>
                <c:pt idx="73">
                  <c:v>6.8400000000000004E-7</c:v>
                </c:pt>
                <c:pt idx="74">
                  <c:v>6.976E-7</c:v>
                </c:pt>
                <c:pt idx="75">
                  <c:v>7.1070000000000003E-7</c:v>
                </c:pt>
                <c:pt idx="76">
                  <c:v>7.2330000000000002E-7</c:v>
                </c:pt>
                <c:pt idx="77">
                  <c:v>7.3539999999999998E-7</c:v>
                </c:pt>
                <c:pt idx="78">
                  <c:v>7.4679999999999999E-7</c:v>
                </c:pt>
                <c:pt idx="79">
                  <c:v>7.5749999999999995E-7</c:v>
                </c:pt>
                <c:pt idx="80">
                  <c:v>7.6759999999999996E-7</c:v>
                </c:pt>
                <c:pt idx="81">
                  <c:v>7.7680000000000002E-7</c:v>
                </c:pt>
                <c:pt idx="82">
                  <c:v>7.8530000000000002E-7</c:v>
                </c:pt>
                <c:pt idx="83">
                  <c:v>7.9289999999999996E-7</c:v>
                </c:pt>
                <c:pt idx="84">
                  <c:v>7.9970000000000005E-7</c:v>
                </c:pt>
                <c:pt idx="85">
                  <c:v>8.0559999999999996E-7</c:v>
                </c:pt>
                <c:pt idx="86">
                  <c:v>8.1070000000000003E-7</c:v>
                </c:pt>
                <c:pt idx="87">
                  <c:v>8.1490000000000002E-7</c:v>
                </c:pt>
                <c:pt idx="88">
                  <c:v>8.1829999999999996E-7</c:v>
                </c:pt>
                <c:pt idx="89">
                  <c:v>8.2090000000000005E-7</c:v>
                </c:pt>
                <c:pt idx="90">
                  <c:v>8.2269999999999998E-7</c:v>
                </c:pt>
                <c:pt idx="91">
                  <c:v>8.2389999999999996E-7</c:v>
                </c:pt>
                <c:pt idx="92">
                  <c:v>8.2429999999999999E-7</c:v>
                </c:pt>
                <c:pt idx="93">
                  <c:v>8.2409999999999997E-7</c:v>
                </c:pt>
                <c:pt idx="94">
                  <c:v>8.2340000000000003E-7</c:v>
                </c:pt>
                <c:pt idx="95">
                  <c:v>8.2210000000000004E-7</c:v>
                </c:pt>
                <c:pt idx="96">
                  <c:v>8.202E-7</c:v>
                </c:pt>
                <c:pt idx="97">
                  <c:v>8.1790000000000004E-7</c:v>
                </c:pt>
                <c:pt idx="98">
                  <c:v>8.1500000000000003E-7</c:v>
                </c:pt>
                <c:pt idx="99">
                  <c:v>8.117E-7</c:v>
                </c:pt>
                <c:pt idx="100">
                  <c:v>8.0780000000000002E-7</c:v>
                </c:pt>
                <c:pt idx="101">
                  <c:v>8.0350000000000001E-7</c:v>
                </c:pt>
                <c:pt idx="102">
                  <c:v>7.9859999999999996E-7</c:v>
                </c:pt>
                <c:pt idx="103">
                  <c:v>7.9329999999999999E-7</c:v>
                </c:pt>
                <c:pt idx="104">
                  <c:v>7.8749999999999998E-7</c:v>
                </c:pt>
                <c:pt idx="105">
                  <c:v>7.8120000000000003E-7</c:v>
                </c:pt>
                <c:pt idx="106">
                  <c:v>7.7459999999999996E-7</c:v>
                </c:pt>
                <c:pt idx="107">
                  <c:v>7.6749999999999996E-7</c:v>
                </c:pt>
                <c:pt idx="108">
                  <c:v>7.6010000000000004E-7</c:v>
                </c:pt>
                <c:pt idx="109">
                  <c:v>7.5229999999999998E-7</c:v>
                </c:pt>
                <c:pt idx="110">
                  <c:v>7.4430000000000001E-7</c:v>
                </c:pt>
                <c:pt idx="111">
                  <c:v>7.3600000000000003E-7</c:v>
                </c:pt>
                <c:pt idx="112">
                  <c:v>7.2740000000000002E-7</c:v>
                </c:pt>
                <c:pt idx="113">
                  <c:v>7.187E-7</c:v>
                </c:pt>
                <c:pt idx="114">
                  <c:v>7.0989999999999997E-7</c:v>
                </c:pt>
                <c:pt idx="115">
                  <c:v>7.0110000000000005E-7</c:v>
                </c:pt>
                <c:pt idx="116">
                  <c:v>6.9220000000000002E-7</c:v>
                </c:pt>
                <c:pt idx="117">
                  <c:v>6.835E-7</c:v>
                </c:pt>
                <c:pt idx="118">
                  <c:v>6.7479999999999998E-7</c:v>
                </c:pt>
                <c:pt idx="119">
                  <c:v>6.6639999999999999E-7</c:v>
                </c:pt>
                <c:pt idx="120">
                  <c:v>6.5840000000000002E-7</c:v>
                </c:pt>
                <c:pt idx="121">
                  <c:v>6.5079999999999998E-7</c:v>
                </c:pt>
                <c:pt idx="122">
                  <c:v>6.4369999999999997E-7</c:v>
                </c:pt>
                <c:pt idx="123">
                  <c:v>6.3740000000000003E-7</c:v>
                </c:pt>
                <c:pt idx="124">
                  <c:v>6.3200000000000005E-7</c:v>
                </c:pt>
                <c:pt idx="125">
                  <c:v>6.2770000000000004E-7</c:v>
                </c:pt>
                <c:pt idx="126">
                  <c:v>6.2460000000000002E-7</c:v>
                </c:pt>
                <c:pt idx="127">
                  <c:v>6.2269999999999998E-7</c:v>
                </c:pt>
                <c:pt idx="128">
                  <c:v>6.2210000000000005E-7</c:v>
                </c:pt>
                <c:pt idx="129">
                  <c:v>6.2269999999999998E-7</c:v>
                </c:pt>
                <c:pt idx="130">
                  <c:v>6.2409999999999998E-7</c:v>
                </c:pt>
                <c:pt idx="131">
                  <c:v>6.2620000000000004E-7</c:v>
                </c:pt>
                <c:pt idx="132">
                  <c:v>6.2839999999999999E-7</c:v>
                </c:pt>
                <c:pt idx="133">
                  <c:v>6.3050000000000004E-7</c:v>
                </c:pt>
                <c:pt idx="134">
                  <c:v>6.3200000000000005E-7</c:v>
                </c:pt>
                <c:pt idx="135">
                  <c:v>6.328E-7</c:v>
                </c:pt>
                <c:pt idx="136">
                  <c:v>6.328E-7</c:v>
                </c:pt>
                <c:pt idx="137">
                  <c:v>6.3200000000000005E-7</c:v>
                </c:pt>
                <c:pt idx="138">
                  <c:v>6.3050000000000004E-7</c:v>
                </c:pt>
                <c:pt idx="139">
                  <c:v>6.2839999999999999E-7</c:v>
                </c:pt>
                <c:pt idx="140">
                  <c:v>6.2590000000000001E-7</c:v>
                </c:pt>
                <c:pt idx="141">
                  <c:v>6.2320000000000002E-7</c:v>
                </c:pt>
                <c:pt idx="142">
                  <c:v>6.2050000000000003E-7</c:v>
                </c:pt>
                <c:pt idx="143">
                  <c:v>6.1770000000000003E-7</c:v>
                </c:pt>
                <c:pt idx="144">
                  <c:v>6.1490000000000003E-7</c:v>
                </c:pt>
                <c:pt idx="145">
                  <c:v>6.1220000000000004E-7</c:v>
                </c:pt>
                <c:pt idx="146">
                  <c:v>6.0950000000000005E-7</c:v>
                </c:pt>
                <c:pt idx="147">
                  <c:v>6.0689999999999996E-7</c:v>
                </c:pt>
                <c:pt idx="148">
                  <c:v>6.0439999999999999E-7</c:v>
                </c:pt>
                <c:pt idx="149">
                  <c:v>6.0200000000000002E-7</c:v>
                </c:pt>
                <c:pt idx="150">
                  <c:v>5.9969999999999995E-7</c:v>
                </c:pt>
                <c:pt idx="151">
                  <c:v>5.9770000000000001E-7</c:v>
                </c:pt>
                <c:pt idx="152">
                  <c:v>5.9579999999999997E-7</c:v>
                </c:pt>
                <c:pt idx="153">
                  <c:v>5.9419999999999996E-7</c:v>
                </c:pt>
                <c:pt idx="154">
                  <c:v>5.9279999999999996E-7</c:v>
                </c:pt>
                <c:pt idx="155">
                  <c:v>5.9159999999999998E-7</c:v>
                </c:pt>
                <c:pt idx="156">
                  <c:v>5.9070000000000002E-7</c:v>
                </c:pt>
                <c:pt idx="157">
                  <c:v>5.9009999999999997E-7</c:v>
                </c:pt>
                <c:pt idx="158">
                  <c:v>5.8960000000000004E-7</c:v>
                </c:pt>
                <c:pt idx="159">
                  <c:v>5.8940000000000002E-7</c:v>
                </c:pt>
                <c:pt idx="160">
                  <c:v>5.8920000000000001E-7</c:v>
                </c:pt>
                <c:pt idx="161">
                  <c:v>5.8920000000000001E-7</c:v>
                </c:pt>
                <c:pt idx="162">
                  <c:v>5.8930000000000002E-7</c:v>
                </c:pt>
                <c:pt idx="163">
                  <c:v>5.8940000000000002E-7</c:v>
                </c:pt>
                <c:pt idx="164">
                  <c:v>5.8950000000000003E-7</c:v>
                </c:pt>
                <c:pt idx="165">
                  <c:v>5.8960000000000004E-7</c:v>
                </c:pt>
                <c:pt idx="166">
                  <c:v>5.8970000000000005E-7</c:v>
                </c:pt>
                <c:pt idx="167">
                  <c:v>5.8979999999999995E-7</c:v>
                </c:pt>
                <c:pt idx="168">
                  <c:v>5.8979999999999995E-7</c:v>
                </c:pt>
                <c:pt idx="169">
                  <c:v>5.8989999999999996E-7</c:v>
                </c:pt>
                <c:pt idx="170">
                  <c:v>5.8989999999999996E-7</c:v>
                </c:pt>
                <c:pt idx="171">
                  <c:v>5.8999999999999996E-7</c:v>
                </c:pt>
                <c:pt idx="172">
                  <c:v>5.9009999999999997E-7</c:v>
                </c:pt>
                <c:pt idx="173">
                  <c:v>5.9019999999999998E-7</c:v>
                </c:pt>
                <c:pt idx="174">
                  <c:v>5.9039999999999999E-7</c:v>
                </c:pt>
                <c:pt idx="175">
                  <c:v>5.905E-7</c:v>
                </c:pt>
                <c:pt idx="176">
                  <c:v>5.9060000000000001E-7</c:v>
                </c:pt>
                <c:pt idx="177">
                  <c:v>5.9080000000000002E-7</c:v>
                </c:pt>
                <c:pt idx="178">
                  <c:v>5.9090000000000003E-7</c:v>
                </c:pt>
                <c:pt idx="179">
                  <c:v>5.9100000000000004E-7</c:v>
                </c:pt>
                <c:pt idx="180">
                  <c:v>5.9120000000000005E-7</c:v>
                </c:pt>
                <c:pt idx="181">
                  <c:v>5.9129999999999995E-7</c:v>
                </c:pt>
                <c:pt idx="182">
                  <c:v>5.9129999999999995E-7</c:v>
                </c:pt>
                <c:pt idx="183">
                  <c:v>5.9139999999999996E-7</c:v>
                </c:pt>
                <c:pt idx="184">
                  <c:v>5.9149999999999997E-7</c:v>
                </c:pt>
                <c:pt idx="185">
                  <c:v>5.9149999999999997E-7</c:v>
                </c:pt>
                <c:pt idx="186">
                  <c:v>5.9159999999999998E-7</c:v>
                </c:pt>
                <c:pt idx="187">
                  <c:v>5.9159999999999998E-7</c:v>
                </c:pt>
                <c:pt idx="188">
                  <c:v>5.9169999999999998E-7</c:v>
                </c:pt>
                <c:pt idx="189">
                  <c:v>5.9169999999999998E-7</c:v>
                </c:pt>
                <c:pt idx="190">
                  <c:v>5.9169999999999998E-7</c:v>
                </c:pt>
                <c:pt idx="191">
                  <c:v>5.9179999999999999E-7</c:v>
                </c:pt>
                <c:pt idx="192">
                  <c:v>5.9179999999999999E-7</c:v>
                </c:pt>
                <c:pt idx="193">
                  <c:v>5.9179999999999999E-7</c:v>
                </c:pt>
                <c:pt idx="194">
                  <c:v>5.9179999999999999E-7</c:v>
                </c:pt>
                <c:pt idx="195">
                  <c:v>5.9179999999999999E-7</c:v>
                </c:pt>
                <c:pt idx="196">
                  <c:v>5.9179999999999999E-7</c:v>
                </c:pt>
                <c:pt idx="197">
                  <c:v>5.9179999999999999E-7</c:v>
                </c:pt>
                <c:pt idx="198">
                  <c:v>5.9179999999999999E-7</c:v>
                </c:pt>
                <c:pt idx="199">
                  <c:v>5.919E-7</c:v>
                </c:pt>
                <c:pt idx="200">
                  <c:v>5.919E-7</c:v>
                </c:pt>
                <c:pt idx="201">
                  <c:v>5.919E-7</c:v>
                </c:pt>
                <c:pt idx="202">
                  <c:v>5.919E-7</c:v>
                </c:pt>
                <c:pt idx="203">
                  <c:v>5.919E-7</c:v>
                </c:pt>
                <c:pt idx="204">
                  <c:v>5.919E-7</c:v>
                </c:pt>
                <c:pt idx="205">
                  <c:v>5.919E-7</c:v>
                </c:pt>
                <c:pt idx="206">
                  <c:v>5.919E-7</c:v>
                </c:pt>
                <c:pt idx="207">
                  <c:v>5.919E-7</c:v>
                </c:pt>
                <c:pt idx="208">
                  <c:v>5.919E-7</c:v>
                </c:pt>
                <c:pt idx="209">
                  <c:v>5.919E-7</c:v>
                </c:pt>
                <c:pt idx="210">
                  <c:v>5.919E-7</c:v>
                </c:pt>
                <c:pt idx="211">
                  <c:v>5.919E-7</c:v>
                </c:pt>
                <c:pt idx="212">
                  <c:v>5.919E-7</c:v>
                </c:pt>
                <c:pt idx="213">
                  <c:v>5.919E-7</c:v>
                </c:pt>
                <c:pt idx="214">
                  <c:v>5.919E-7</c:v>
                </c:pt>
                <c:pt idx="215">
                  <c:v>5.919E-7</c:v>
                </c:pt>
                <c:pt idx="216">
                  <c:v>5.919E-7</c:v>
                </c:pt>
                <c:pt idx="217">
                  <c:v>5.919E-7</c:v>
                </c:pt>
                <c:pt idx="218">
                  <c:v>5.9200000000000001E-7</c:v>
                </c:pt>
                <c:pt idx="219">
                  <c:v>5.9200000000000001E-7</c:v>
                </c:pt>
                <c:pt idx="220">
                  <c:v>5.9200000000000001E-7</c:v>
                </c:pt>
                <c:pt idx="221">
                  <c:v>5.9200000000000001E-7</c:v>
                </c:pt>
                <c:pt idx="222">
                  <c:v>5.9200000000000001E-7</c:v>
                </c:pt>
                <c:pt idx="223">
                  <c:v>5.9200000000000001E-7</c:v>
                </c:pt>
                <c:pt idx="224">
                  <c:v>5.9200000000000001E-7</c:v>
                </c:pt>
                <c:pt idx="225">
                  <c:v>5.9200000000000001E-7</c:v>
                </c:pt>
                <c:pt idx="226">
                  <c:v>5.9200000000000001E-7</c:v>
                </c:pt>
                <c:pt idx="227">
                  <c:v>5.9200000000000001E-7</c:v>
                </c:pt>
                <c:pt idx="228">
                  <c:v>5.9200000000000001E-7</c:v>
                </c:pt>
                <c:pt idx="229">
                  <c:v>5.9200000000000001E-7</c:v>
                </c:pt>
                <c:pt idx="230">
                  <c:v>5.9200000000000001E-7</c:v>
                </c:pt>
                <c:pt idx="231">
                  <c:v>5.9200000000000001E-7</c:v>
                </c:pt>
                <c:pt idx="232">
                  <c:v>5.9200000000000001E-7</c:v>
                </c:pt>
                <c:pt idx="233">
                  <c:v>5.9200000000000001E-7</c:v>
                </c:pt>
                <c:pt idx="234">
                  <c:v>5.9200000000000001E-7</c:v>
                </c:pt>
                <c:pt idx="235">
                  <c:v>5.9200000000000001E-7</c:v>
                </c:pt>
                <c:pt idx="236">
                  <c:v>5.9200000000000001E-7</c:v>
                </c:pt>
                <c:pt idx="237">
                  <c:v>5.9200000000000001E-7</c:v>
                </c:pt>
                <c:pt idx="238">
                  <c:v>5.9200000000000001E-7</c:v>
                </c:pt>
                <c:pt idx="239">
                  <c:v>5.9200000000000001E-7</c:v>
                </c:pt>
                <c:pt idx="240">
                  <c:v>5.9200000000000001E-7</c:v>
                </c:pt>
                <c:pt idx="241">
                  <c:v>5.9200000000000001E-7</c:v>
                </c:pt>
                <c:pt idx="242">
                  <c:v>5.9200000000000001E-7</c:v>
                </c:pt>
                <c:pt idx="243">
                  <c:v>5.9200000000000001E-7</c:v>
                </c:pt>
                <c:pt idx="244">
                  <c:v>5.9210000000000001E-7</c:v>
                </c:pt>
                <c:pt idx="245">
                  <c:v>5.9210000000000001E-7</c:v>
                </c:pt>
                <c:pt idx="246">
                  <c:v>5.9210000000000001E-7</c:v>
                </c:pt>
                <c:pt idx="247">
                  <c:v>5.9210000000000001E-7</c:v>
                </c:pt>
                <c:pt idx="248">
                  <c:v>5.9210000000000001E-7</c:v>
                </c:pt>
                <c:pt idx="249">
                  <c:v>5.9210000000000001E-7</c:v>
                </c:pt>
                <c:pt idx="250">
                  <c:v>5.9210000000000001E-7</c:v>
                </c:pt>
                <c:pt idx="251">
                  <c:v>5.9210000000000001E-7</c:v>
                </c:pt>
                <c:pt idx="252">
                  <c:v>5.9210000000000001E-7</c:v>
                </c:pt>
                <c:pt idx="253">
                  <c:v>5.9210000000000001E-7</c:v>
                </c:pt>
                <c:pt idx="254">
                  <c:v>5.9210000000000001E-7</c:v>
                </c:pt>
                <c:pt idx="255">
                  <c:v>5.9210000000000001E-7</c:v>
                </c:pt>
                <c:pt idx="256">
                  <c:v>5.9210000000000001E-7</c:v>
                </c:pt>
                <c:pt idx="257">
                  <c:v>5.9210000000000001E-7</c:v>
                </c:pt>
                <c:pt idx="258">
                  <c:v>5.9210000000000001E-7</c:v>
                </c:pt>
                <c:pt idx="259">
                  <c:v>5.9210000000000001E-7</c:v>
                </c:pt>
                <c:pt idx="260">
                  <c:v>5.9210000000000001E-7</c:v>
                </c:pt>
                <c:pt idx="261">
                  <c:v>5.9210000000000001E-7</c:v>
                </c:pt>
                <c:pt idx="262">
                  <c:v>5.9210000000000001E-7</c:v>
                </c:pt>
                <c:pt idx="263">
                  <c:v>5.9210000000000001E-7</c:v>
                </c:pt>
                <c:pt idx="264">
                  <c:v>5.9210000000000001E-7</c:v>
                </c:pt>
                <c:pt idx="265">
                  <c:v>5.9210000000000001E-7</c:v>
                </c:pt>
                <c:pt idx="266">
                  <c:v>5.9210000000000001E-7</c:v>
                </c:pt>
                <c:pt idx="267">
                  <c:v>5.9210000000000001E-7</c:v>
                </c:pt>
                <c:pt idx="268">
                  <c:v>5.9210000000000001E-7</c:v>
                </c:pt>
                <c:pt idx="269">
                  <c:v>5.9210000000000001E-7</c:v>
                </c:pt>
                <c:pt idx="270">
                  <c:v>5.9210000000000001E-7</c:v>
                </c:pt>
                <c:pt idx="271">
                  <c:v>5.9210000000000001E-7</c:v>
                </c:pt>
                <c:pt idx="272">
                  <c:v>5.9210000000000001E-7</c:v>
                </c:pt>
                <c:pt idx="273">
                  <c:v>5.9210000000000001E-7</c:v>
                </c:pt>
                <c:pt idx="274">
                  <c:v>5.9220000000000002E-7</c:v>
                </c:pt>
                <c:pt idx="275">
                  <c:v>5.9220000000000002E-7</c:v>
                </c:pt>
                <c:pt idx="276">
                  <c:v>5.9220000000000002E-7</c:v>
                </c:pt>
                <c:pt idx="277">
                  <c:v>5.9220000000000002E-7</c:v>
                </c:pt>
                <c:pt idx="278">
                  <c:v>5.9220000000000002E-7</c:v>
                </c:pt>
                <c:pt idx="279">
                  <c:v>5.9220000000000002E-7</c:v>
                </c:pt>
                <c:pt idx="280">
                  <c:v>5.9220000000000002E-7</c:v>
                </c:pt>
                <c:pt idx="281">
                  <c:v>5.9220000000000002E-7</c:v>
                </c:pt>
                <c:pt idx="282">
                  <c:v>5.9220000000000002E-7</c:v>
                </c:pt>
                <c:pt idx="283">
                  <c:v>5.9220000000000002E-7</c:v>
                </c:pt>
                <c:pt idx="284">
                  <c:v>5.9220000000000002E-7</c:v>
                </c:pt>
                <c:pt idx="285">
                  <c:v>5.9220000000000002E-7</c:v>
                </c:pt>
                <c:pt idx="286">
                  <c:v>5.9220000000000002E-7</c:v>
                </c:pt>
                <c:pt idx="287">
                  <c:v>5.9220000000000002E-7</c:v>
                </c:pt>
                <c:pt idx="288">
                  <c:v>5.9220000000000002E-7</c:v>
                </c:pt>
                <c:pt idx="289">
                  <c:v>5.9220000000000002E-7</c:v>
                </c:pt>
                <c:pt idx="290">
                  <c:v>5.9220000000000002E-7</c:v>
                </c:pt>
                <c:pt idx="291">
                  <c:v>5.9220000000000002E-7</c:v>
                </c:pt>
                <c:pt idx="292">
                  <c:v>5.9220000000000002E-7</c:v>
                </c:pt>
                <c:pt idx="293">
                  <c:v>5.9220000000000002E-7</c:v>
                </c:pt>
                <c:pt idx="294">
                  <c:v>5.9220000000000002E-7</c:v>
                </c:pt>
                <c:pt idx="295">
                  <c:v>5.9220000000000002E-7</c:v>
                </c:pt>
                <c:pt idx="296">
                  <c:v>5.9220000000000002E-7</c:v>
                </c:pt>
                <c:pt idx="297">
                  <c:v>5.9220000000000002E-7</c:v>
                </c:pt>
                <c:pt idx="298">
                  <c:v>5.9220000000000002E-7</c:v>
                </c:pt>
                <c:pt idx="299">
                  <c:v>5.9220000000000002E-7</c:v>
                </c:pt>
                <c:pt idx="300">
                  <c:v>5.9220000000000002E-7</c:v>
                </c:pt>
                <c:pt idx="301">
                  <c:v>5.9220000000000002E-7</c:v>
                </c:pt>
                <c:pt idx="302">
                  <c:v>5.9220000000000002E-7</c:v>
                </c:pt>
                <c:pt idx="303">
                  <c:v>5.9220000000000002E-7</c:v>
                </c:pt>
                <c:pt idx="304">
                  <c:v>5.9220000000000002E-7</c:v>
                </c:pt>
                <c:pt idx="305">
                  <c:v>5.9220000000000002E-7</c:v>
                </c:pt>
                <c:pt idx="306">
                  <c:v>5.9220000000000002E-7</c:v>
                </c:pt>
                <c:pt idx="307">
                  <c:v>5.9220000000000002E-7</c:v>
                </c:pt>
                <c:pt idx="308">
                  <c:v>5.9220000000000002E-7</c:v>
                </c:pt>
                <c:pt idx="309">
                  <c:v>5.9220000000000002E-7</c:v>
                </c:pt>
                <c:pt idx="310">
                  <c:v>5.9220000000000002E-7</c:v>
                </c:pt>
                <c:pt idx="311">
                  <c:v>5.9230000000000003E-7</c:v>
                </c:pt>
                <c:pt idx="312">
                  <c:v>5.9230000000000003E-7</c:v>
                </c:pt>
                <c:pt idx="313">
                  <c:v>5.9230000000000003E-7</c:v>
                </c:pt>
                <c:pt idx="314">
                  <c:v>5.9230000000000003E-7</c:v>
                </c:pt>
                <c:pt idx="315">
                  <c:v>5.9230000000000003E-7</c:v>
                </c:pt>
                <c:pt idx="316">
                  <c:v>5.9230000000000003E-7</c:v>
                </c:pt>
                <c:pt idx="317">
                  <c:v>5.9230000000000003E-7</c:v>
                </c:pt>
                <c:pt idx="318">
                  <c:v>5.9230000000000003E-7</c:v>
                </c:pt>
                <c:pt idx="319">
                  <c:v>5.9230000000000003E-7</c:v>
                </c:pt>
                <c:pt idx="320">
                  <c:v>5.9230000000000003E-7</c:v>
                </c:pt>
                <c:pt idx="321">
                  <c:v>5.9230000000000003E-7</c:v>
                </c:pt>
                <c:pt idx="322">
                  <c:v>5.9230000000000003E-7</c:v>
                </c:pt>
                <c:pt idx="323">
                  <c:v>5.9230000000000003E-7</c:v>
                </c:pt>
                <c:pt idx="324">
                  <c:v>5.9230000000000003E-7</c:v>
                </c:pt>
                <c:pt idx="325">
                  <c:v>5.9230000000000003E-7</c:v>
                </c:pt>
                <c:pt idx="326">
                  <c:v>5.9230000000000003E-7</c:v>
                </c:pt>
                <c:pt idx="327">
                  <c:v>5.9230000000000003E-7</c:v>
                </c:pt>
                <c:pt idx="328">
                  <c:v>5.9230000000000003E-7</c:v>
                </c:pt>
                <c:pt idx="329">
                  <c:v>5.9230000000000003E-7</c:v>
                </c:pt>
                <c:pt idx="330">
                  <c:v>5.9230000000000003E-7</c:v>
                </c:pt>
                <c:pt idx="331">
                  <c:v>5.9230000000000003E-7</c:v>
                </c:pt>
                <c:pt idx="332">
                  <c:v>5.9230000000000003E-7</c:v>
                </c:pt>
                <c:pt idx="333">
                  <c:v>5.9230000000000003E-7</c:v>
                </c:pt>
                <c:pt idx="334">
                  <c:v>5.9230000000000003E-7</c:v>
                </c:pt>
                <c:pt idx="335">
                  <c:v>5.9230000000000003E-7</c:v>
                </c:pt>
                <c:pt idx="336">
                  <c:v>5.9230000000000003E-7</c:v>
                </c:pt>
                <c:pt idx="337">
                  <c:v>5.9230000000000003E-7</c:v>
                </c:pt>
                <c:pt idx="338">
                  <c:v>5.9230000000000003E-7</c:v>
                </c:pt>
                <c:pt idx="339">
                  <c:v>5.9230000000000003E-7</c:v>
                </c:pt>
                <c:pt idx="340">
                  <c:v>5.9230000000000003E-7</c:v>
                </c:pt>
                <c:pt idx="341">
                  <c:v>5.9230000000000003E-7</c:v>
                </c:pt>
                <c:pt idx="342">
                  <c:v>5.9230000000000003E-7</c:v>
                </c:pt>
                <c:pt idx="343">
                  <c:v>5.9230000000000003E-7</c:v>
                </c:pt>
                <c:pt idx="344">
                  <c:v>5.9230000000000003E-7</c:v>
                </c:pt>
                <c:pt idx="345">
                  <c:v>5.9230000000000003E-7</c:v>
                </c:pt>
                <c:pt idx="346">
                  <c:v>5.9230000000000003E-7</c:v>
                </c:pt>
                <c:pt idx="347">
                  <c:v>5.9230000000000003E-7</c:v>
                </c:pt>
                <c:pt idx="348">
                  <c:v>5.9230000000000003E-7</c:v>
                </c:pt>
                <c:pt idx="349">
                  <c:v>5.9230000000000003E-7</c:v>
                </c:pt>
                <c:pt idx="350">
                  <c:v>5.9230000000000003E-7</c:v>
                </c:pt>
                <c:pt idx="351">
                  <c:v>5.9230000000000003E-7</c:v>
                </c:pt>
                <c:pt idx="352">
                  <c:v>5.9230000000000003E-7</c:v>
                </c:pt>
                <c:pt idx="353">
                  <c:v>5.9230000000000003E-7</c:v>
                </c:pt>
                <c:pt idx="354">
                  <c:v>5.9230000000000003E-7</c:v>
                </c:pt>
                <c:pt idx="355">
                  <c:v>5.9230000000000003E-7</c:v>
                </c:pt>
                <c:pt idx="356">
                  <c:v>5.9240000000000004E-7</c:v>
                </c:pt>
                <c:pt idx="357">
                  <c:v>5.9240000000000004E-7</c:v>
                </c:pt>
                <c:pt idx="358">
                  <c:v>5.9240000000000004E-7</c:v>
                </c:pt>
                <c:pt idx="359">
                  <c:v>5.9240000000000004E-7</c:v>
                </c:pt>
                <c:pt idx="360">
                  <c:v>5.9240000000000004E-7</c:v>
                </c:pt>
                <c:pt idx="361">
                  <c:v>5.9240000000000004E-7</c:v>
                </c:pt>
                <c:pt idx="362">
                  <c:v>5.9240000000000004E-7</c:v>
                </c:pt>
                <c:pt idx="363">
                  <c:v>5.9240000000000004E-7</c:v>
                </c:pt>
                <c:pt idx="364">
                  <c:v>5.9240000000000004E-7</c:v>
                </c:pt>
                <c:pt idx="365">
                  <c:v>5.9240000000000004E-7</c:v>
                </c:pt>
                <c:pt idx="366">
                  <c:v>5.9240000000000004E-7</c:v>
                </c:pt>
                <c:pt idx="367">
                  <c:v>5.9240000000000004E-7</c:v>
                </c:pt>
                <c:pt idx="368">
                  <c:v>5.9240000000000004E-7</c:v>
                </c:pt>
                <c:pt idx="369">
                  <c:v>5.9240000000000004E-7</c:v>
                </c:pt>
                <c:pt idx="370">
                  <c:v>5.9240000000000004E-7</c:v>
                </c:pt>
                <c:pt idx="371">
                  <c:v>5.9240000000000004E-7</c:v>
                </c:pt>
                <c:pt idx="372">
                  <c:v>5.9240000000000004E-7</c:v>
                </c:pt>
                <c:pt idx="373">
                  <c:v>5.9240000000000004E-7</c:v>
                </c:pt>
                <c:pt idx="374">
                  <c:v>5.9240000000000004E-7</c:v>
                </c:pt>
                <c:pt idx="375">
                  <c:v>5.9240000000000004E-7</c:v>
                </c:pt>
                <c:pt idx="376">
                  <c:v>5.9240000000000004E-7</c:v>
                </c:pt>
                <c:pt idx="377">
                  <c:v>5.9240000000000004E-7</c:v>
                </c:pt>
                <c:pt idx="378">
                  <c:v>5.9240000000000004E-7</c:v>
                </c:pt>
                <c:pt idx="379">
                  <c:v>5.9240000000000004E-7</c:v>
                </c:pt>
                <c:pt idx="380">
                  <c:v>5.9240000000000004E-7</c:v>
                </c:pt>
                <c:pt idx="381">
                  <c:v>5.9240000000000004E-7</c:v>
                </c:pt>
                <c:pt idx="382">
                  <c:v>5.9240000000000004E-7</c:v>
                </c:pt>
                <c:pt idx="383">
                  <c:v>5.9240000000000004E-7</c:v>
                </c:pt>
                <c:pt idx="384">
                  <c:v>5.9240000000000004E-7</c:v>
                </c:pt>
                <c:pt idx="385">
                  <c:v>5.9240000000000004E-7</c:v>
                </c:pt>
                <c:pt idx="386">
                  <c:v>5.9240000000000004E-7</c:v>
                </c:pt>
                <c:pt idx="387">
                  <c:v>5.9240000000000004E-7</c:v>
                </c:pt>
                <c:pt idx="388">
                  <c:v>5.9240000000000004E-7</c:v>
                </c:pt>
                <c:pt idx="389">
                  <c:v>5.9240000000000004E-7</c:v>
                </c:pt>
                <c:pt idx="390">
                  <c:v>5.9240000000000004E-7</c:v>
                </c:pt>
                <c:pt idx="391">
                  <c:v>5.9240000000000004E-7</c:v>
                </c:pt>
                <c:pt idx="392">
                  <c:v>5.9240000000000004E-7</c:v>
                </c:pt>
                <c:pt idx="393">
                  <c:v>5.9240000000000004E-7</c:v>
                </c:pt>
                <c:pt idx="394">
                  <c:v>5.9240000000000004E-7</c:v>
                </c:pt>
                <c:pt idx="395">
                  <c:v>5.9240000000000004E-7</c:v>
                </c:pt>
                <c:pt idx="396">
                  <c:v>5.9240000000000004E-7</c:v>
                </c:pt>
                <c:pt idx="397">
                  <c:v>5.9240000000000004E-7</c:v>
                </c:pt>
                <c:pt idx="398">
                  <c:v>5.9240000000000004E-7</c:v>
                </c:pt>
                <c:pt idx="399">
                  <c:v>5.9240000000000004E-7</c:v>
                </c:pt>
                <c:pt idx="400">
                  <c:v>5.9240000000000004E-7</c:v>
                </c:pt>
                <c:pt idx="401">
                  <c:v>5.9240000000000004E-7</c:v>
                </c:pt>
                <c:pt idx="402">
                  <c:v>5.9240000000000004E-7</c:v>
                </c:pt>
                <c:pt idx="403">
                  <c:v>5.9240000000000004E-7</c:v>
                </c:pt>
                <c:pt idx="404">
                  <c:v>5.9240000000000004E-7</c:v>
                </c:pt>
                <c:pt idx="405">
                  <c:v>5.9240000000000004E-7</c:v>
                </c:pt>
                <c:pt idx="406">
                  <c:v>5.9240000000000004E-7</c:v>
                </c:pt>
                <c:pt idx="407">
                  <c:v>5.9240000000000004E-7</c:v>
                </c:pt>
                <c:pt idx="408">
                  <c:v>5.9240000000000004E-7</c:v>
                </c:pt>
                <c:pt idx="409">
                  <c:v>5.9240000000000004E-7</c:v>
                </c:pt>
                <c:pt idx="410">
                  <c:v>5.9240000000000004E-7</c:v>
                </c:pt>
                <c:pt idx="411">
                  <c:v>5.9250000000000004E-7</c:v>
                </c:pt>
                <c:pt idx="412">
                  <c:v>5.9250000000000004E-7</c:v>
                </c:pt>
                <c:pt idx="413">
                  <c:v>5.9250000000000004E-7</c:v>
                </c:pt>
                <c:pt idx="414">
                  <c:v>5.9250000000000004E-7</c:v>
                </c:pt>
                <c:pt idx="415">
                  <c:v>5.9250000000000004E-7</c:v>
                </c:pt>
                <c:pt idx="416">
                  <c:v>5.9250000000000004E-7</c:v>
                </c:pt>
                <c:pt idx="417">
                  <c:v>5.9250000000000004E-7</c:v>
                </c:pt>
                <c:pt idx="418">
                  <c:v>5.9250000000000004E-7</c:v>
                </c:pt>
                <c:pt idx="419">
                  <c:v>5.9250000000000004E-7</c:v>
                </c:pt>
                <c:pt idx="420">
                  <c:v>5.9250000000000004E-7</c:v>
                </c:pt>
                <c:pt idx="421">
                  <c:v>5.9250000000000004E-7</c:v>
                </c:pt>
                <c:pt idx="422">
                  <c:v>5.9250000000000004E-7</c:v>
                </c:pt>
                <c:pt idx="423">
                  <c:v>5.9250000000000004E-7</c:v>
                </c:pt>
                <c:pt idx="424">
                  <c:v>5.9250000000000004E-7</c:v>
                </c:pt>
                <c:pt idx="425">
                  <c:v>5.9250000000000004E-7</c:v>
                </c:pt>
                <c:pt idx="426">
                  <c:v>5.9250000000000004E-7</c:v>
                </c:pt>
                <c:pt idx="427">
                  <c:v>5.9250000000000004E-7</c:v>
                </c:pt>
                <c:pt idx="428">
                  <c:v>5.9250000000000004E-7</c:v>
                </c:pt>
                <c:pt idx="429">
                  <c:v>5.9250000000000004E-7</c:v>
                </c:pt>
                <c:pt idx="430">
                  <c:v>5.9250000000000004E-7</c:v>
                </c:pt>
                <c:pt idx="431">
                  <c:v>5.9250000000000004E-7</c:v>
                </c:pt>
                <c:pt idx="432">
                  <c:v>5.9250000000000004E-7</c:v>
                </c:pt>
                <c:pt idx="433">
                  <c:v>5.9250000000000004E-7</c:v>
                </c:pt>
                <c:pt idx="434">
                  <c:v>5.9250000000000004E-7</c:v>
                </c:pt>
                <c:pt idx="435">
                  <c:v>5.9250000000000004E-7</c:v>
                </c:pt>
                <c:pt idx="436">
                  <c:v>5.9250000000000004E-7</c:v>
                </c:pt>
                <c:pt idx="437">
                  <c:v>5.9250000000000004E-7</c:v>
                </c:pt>
                <c:pt idx="438">
                  <c:v>5.9250000000000004E-7</c:v>
                </c:pt>
                <c:pt idx="439">
                  <c:v>5.9250000000000004E-7</c:v>
                </c:pt>
                <c:pt idx="440">
                  <c:v>5.9250000000000004E-7</c:v>
                </c:pt>
                <c:pt idx="441">
                  <c:v>5.9250000000000004E-7</c:v>
                </c:pt>
                <c:pt idx="442">
                  <c:v>5.9250000000000004E-7</c:v>
                </c:pt>
                <c:pt idx="443">
                  <c:v>5.9250000000000004E-7</c:v>
                </c:pt>
                <c:pt idx="444">
                  <c:v>5.9250000000000004E-7</c:v>
                </c:pt>
                <c:pt idx="445">
                  <c:v>5.9250000000000004E-7</c:v>
                </c:pt>
                <c:pt idx="446">
                  <c:v>5.9250000000000004E-7</c:v>
                </c:pt>
                <c:pt idx="447">
                  <c:v>5.9250000000000004E-7</c:v>
                </c:pt>
                <c:pt idx="448">
                  <c:v>5.9250000000000004E-7</c:v>
                </c:pt>
                <c:pt idx="449">
                  <c:v>5.9250000000000004E-7</c:v>
                </c:pt>
                <c:pt idx="450">
                  <c:v>5.9250000000000004E-7</c:v>
                </c:pt>
                <c:pt idx="451">
                  <c:v>5.9250000000000004E-7</c:v>
                </c:pt>
                <c:pt idx="452">
                  <c:v>5.9250000000000004E-7</c:v>
                </c:pt>
                <c:pt idx="453">
                  <c:v>5.9250000000000004E-7</c:v>
                </c:pt>
                <c:pt idx="454">
                  <c:v>5.9250000000000004E-7</c:v>
                </c:pt>
                <c:pt idx="455">
                  <c:v>5.9250000000000004E-7</c:v>
                </c:pt>
                <c:pt idx="456">
                  <c:v>5.9250000000000004E-7</c:v>
                </c:pt>
                <c:pt idx="457">
                  <c:v>5.9250000000000004E-7</c:v>
                </c:pt>
                <c:pt idx="458">
                  <c:v>5.9250000000000004E-7</c:v>
                </c:pt>
                <c:pt idx="459">
                  <c:v>5.9250000000000004E-7</c:v>
                </c:pt>
                <c:pt idx="460">
                  <c:v>5.9250000000000004E-7</c:v>
                </c:pt>
                <c:pt idx="461">
                  <c:v>5.9250000000000004E-7</c:v>
                </c:pt>
                <c:pt idx="462">
                  <c:v>5.9250000000000004E-7</c:v>
                </c:pt>
                <c:pt idx="463">
                  <c:v>5.9250000000000004E-7</c:v>
                </c:pt>
                <c:pt idx="464">
                  <c:v>5.9250000000000004E-7</c:v>
                </c:pt>
                <c:pt idx="465">
                  <c:v>5.9250000000000004E-7</c:v>
                </c:pt>
                <c:pt idx="466">
                  <c:v>5.9250000000000004E-7</c:v>
                </c:pt>
                <c:pt idx="467">
                  <c:v>5.9250000000000004E-7</c:v>
                </c:pt>
                <c:pt idx="468">
                  <c:v>5.9250000000000004E-7</c:v>
                </c:pt>
                <c:pt idx="469">
                  <c:v>5.9250000000000004E-7</c:v>
                </c:pt>
                <c:pt idx="470">
                  <c:v>5.9250000000000004E-7</c:v>
                </c:pt>
                <c:pt idx="471">
                  <c:v>5.9250000000000004E-7</c:v>
                </c:pt>
                <c:pt idx="472">
                  <c:v>5.9250000000000004E-7</c:v>
                </c:pt>
                <c:pt idx="473">
                  <c:v>5.9250000000000004E-7</c:v>
                </c:pt>
                <c:pt idx="474">
                  <c:v>5.9250000000000004E-7</c:v>
                </c:pt>
                <c:pt idx="475">
                  <c:v>5.9250000000000004E-7</c:v>
                </c:pt>
                <c:pt idx="476">
                  <c:v>5.9250000000000004E-7</c:v>
                </c:pt>
                <c:pt idx="477">
                  <c:v>5.9250000000000004E-7</c:v>
                </c:pt>
                <c:pt idx="478">
                  <c:v>5.9250000000000004E-7</c:v>
                </c:pt>
                <c:pt idx="479">
                  <c:v>5.9250000000000004E-7</c:v>
                </c:pt>
                <c:pt idx="480">
                  <c:v>5.9260000000000005E-7</c:v>
                </c:pt>
                <c:pt idx="481">
                  <c:v>5.9260000000000005E-7</c:v>
                </c:pt>
                <c:pt idx="482">
                  <c:v>5.9260000000000005E-7</c:v>
                </c:pt>
                <c:pt idx="483">
                  <c:v>5.9260000000000005E-7</c:v>
                </c:pt>
                <c:pt idx="484">
                  <c:v>5.9260000000000005E-7</c:v>
                </c:pt>
                <c:pt idx="485">
                  <c:v>5.9260000000000005E-7</c:v>
                </c:pt>
                <c:pt idx="486">
                  <c:v>5.9260000000000005E-7</c:v>
                </c:pt>
                <c:pt idx="487">
                  <c:v>5.9260000000000005E-7</c:v>
                </c:pt>
                <c:pt idx="488">
                  <c:v>5.9260000000000005E-7</c:v>
                </c:pt>
                <c:pt idx="489">
                  <c:v>5.9260000000000005E-7</c:v>
                </c:pt>
                <c:pt idx="490">
                  <c:v>5.9260000000000005E-7</c:v>
                </c:pt>
                <c:pt idx="491">
                  <c:v>5.9260000000000005E-7</c:v>
                </c:pt>
                <c:pt idx="492">
                  <c:v>5.9260000000000005E-7</c:v>
                </c:pt>
                <c:pt idx="493">
                  <c:v>5.9260000000000005E-7</c:v>
                </c:pt>
                <c:pt idx="494">
                  <c:v>5.9260000000000005E-7</c:v>
                </c:pt>
                <c:pt idx="495">
                  <c:v>5.9260000000000005E-7</c:v>
                </c:pt>
                <c:pt idx="496">
                  <c:v>5.9260000000000005E-7</c:v>
                </c:pt>
                <c:pt idx="497">
                  <c:v>5.9260000000000005E-7</c:v>
                </c:pt>
                <c:pt idx="498">
                  <c:v>5.9260000000000005E-7</c:v>
                </c:pt>
                <c:pt idx="499">
                  <c:v>5.9260000000000005E-7</c:v>
                </c:pt>
                <c:pt idx="500">
                  <c:v>5.9260000000000005E-7</c:v>
                </c:pt>
                <c:pt idx="501">
                  <c:v>5.9260000000000005E-7</c:v>
                </c:pt>
                <c:pt idx="502">
                  <c:v>5.9260000000000005E-7</c:v>
                </c:pt>
                <c:pt idx="503">
                  <c:v>5.9260000000000005E-7</c:v>
                </c:pt>
                <c:pt idx="504">
                  <c:v>5.9260000000000005E-7</c:v>
                </c:pt>
                <c:pt idx="505">
                  <c:v>5.9260000000000005E-7</c:v>
                </c:pt>
                <c:pt idx="506">
                  <c:v>5.9260000000000005E-7</c:v>
                </c:pt>
                <c:pt idx="507">
                  <c:v>5.9260000000000005E-7</c:v>
                </c:pt>
                <c:pt idx="508">
                  <c:v>5.9260000000000005E-7</c:v>
                </c:pt>
                <c:pt idx="509">
                  <c:v>5.9260000000000005E-7</c:v>
                </c:pt>
                <c:pt idx="510">
                  <c:v>5.9260000000000005E-7</c:v>
                </c:pt>
                <c:pt idx="511">
                  <c:v>5.9260000000000005E-7</c:v>
                </c:pt>
                <c:pt idx="512">
                  <c:v>5.9260000000000005E-7</c:v>
                </c:pt>
                <c:pt idx="513">
                  <c:v>5.9260000000000005E-7</c:v>
                </c:pt>
                <c:pt idx="514">
                  <c:v>5.9260000000000005E-7</c:v>
                </c:pt>
                <c:pt idx="515">
                  <c:v>5.9260000000000005E-7</c:v>
                </c:pt>
                <c:pt idx="516">
                  <c:v>5.9260000000000005E-7</c:v>
                </c:pt>
                <c:pt idx="517">
                  <c:v>5.9260000000000005E-7</c:v>
                </c:pt>
                <c:pt idx="518">
                  <c:v>5.9260000000000005E-7</c:v>
                </c:pt>
                <c:pt idx="519">
                  <c:v>5.9260000000000005E-7</c:v>
                </c:pt>
                <c:pt idx="520">
                  <c:v>5.9260000000000005E-7</c:v>
                </c:pt>
                <c:pt idx="521">
                  <c:v>5.9260000000000005E-7</c:v>
                </c:pt>
                <c:pt idx="522">
                  <c:v>5.9260000000000005E-7</c:v>
                </c:pt>
                <c:pt idx="523">
                  <c:v>5.9260000000000005E-7</c:v>
                </c:pt>
                <c:pt idx="524">
                  <c:v>5.9260000000000005E-7</c:v>
                </c:pt>
                <c:pt idx="525">
                  <c:v>5.9260000000000005E-7</c:v>
                </c:pt>
                <c:pt idx="526">
                  <c:v>5.9260000000000005E-7</c:v>
                </c:pt>
                <c:pt idx="527">
                  <c:v>5.9260000000000005E-7</c:v>
                </c:pt>
                <c:pt idx="528">
                  <c:v>5.9260000000000005E-7</c:v>
                </c:pt>
                <c:pt idx="529">
                  <c:v>5.9260000000000005E-7</c:v>
                </c:pt>
                <c:pt idx="530">
                  <c:v>5.9260000000000005E-7</c:v>
                </c:pt>
                <c:pt idx="531">
                  <c:v>5.9260000000000005E-7</c:v>
                </c:pt>
                <c:pt idx="532">
                  <c:v>5.9260000000000005E-7</c:v>
                </c:pt>
                <c:pt idx="533">
                  <c:v>5.9260000000000005E-7</c:v>
                </c:pt>
                <c:pt idx="534">
                  <c:v>5.9260000000000005E-7</c:v>
                </c:pt>
                <c:pt idx="535">
                  <c:v>5.9260000000000005E-7</c:v>
                </c:pt>
                <c:pt idx="536">
                  <c:v>5.9260000000000005E-7</c:v>
                </c:pt>
                <c:pt idx="537">
                  <c:v>5.9260000000000005E-7</c:v>
                </c:pt>
                <c:pt idx="538">
                  <c:v>5.9260000000000005E-7</c:v>
                </c:pt>
                <c:pt idx="539">
                  <c:v>5.9260000000000005E-7</c:v>
                </c:pt>
                <c:pt idx="540">
                  <c:v>5.9260000000000005E-7</c:v>
                </c:pt>
                <c:pt idx="541">
                  <c:v>5.9260000000000005E-7</c:v>
                </c:pt>
                <c:pt idx="542">
                  <c:v>5.9260000000000005E-7</c:v>
                </c:pt>
                <c:pt idx="543">
                  <c:v>5.9260000000000005E-7</c:v>
                </c:pt>
                <c:pt idx="544">
                  <c:v>5.9260000000000005E-7</c:v>
                </c:pt>
                <c:pt idx="545">
                  <c:v>5.9260000000000005E-7</c:v>
                </c:pt>
                <c:pt idx="546">
                  <c:v>5.9260000000000005E-7</c:v>
                </c:pt>
                <c:pt idx="547">
                  <c:v>5.9260000000000005E-7</c:v>
                </c:pt>
                <c:pt idx="548">
                  <c:v>5.9260000000000005E-7</c:v>
                </c:pt>
                <c:pt idx="549">
                  <c:v>5.9260000000000005E-7</c:v>
                </c:pt>
                <c:pt idx="550">
                  <c:v>5.9260000000000005E-7</c:v>
                </c:pt>
                <c:pt idx="551">
                  <c:v>5.9260000000000005E-7</c:v>
                </c:pt>
                <c:pt idx="552">
                  <c:v>5.9260000000000005E-7</c:v>
                </c:pt>
                <c:pt idx="553">
                  <c:v>5.9260000000000005E-7</c:v>
                </c:pt>
                <c:pt idx="554">
                  <c:v>5.9260000000000005E-7</c:v>
                </c:pt>
                <c:pt idx="555">
                  <c:v>5.9260000000000005E-7</c:v>
                </c:pt>
                <c:pt idx="556">
                  <c:v>5.9260000000000005E-7</c:v>
                </c:pt>
                <c:pt idx="557">
                  <c:v>5.9260000000000005E-7</c:v>
                </c:pt>
                <c:pt idx="558">
                  <c:v>5.9260000000000005E-7</c:v>
                </c:pt>
                <c:pt idx="559">
                  <c:v>5.9260000000000005E-7</c:v>
                </c:pt>
                <c:pt idx="560">
                  <c:v>5.9260000000000005E-7</c:v>
                </c:pt>
                <c:pt idx="561">
                  <c:v>5.9260000000000005E-7</c:v>
                </c:pt>
                <c:pt idx="562">
                  <c:v>5.9260000000000005E-7</c:v>
                </c:pt>
                <c:pt idx="563">
                  <c:v>5.9260000000000005E-7</c:v>
                </c:pt>
                <c:pt idx="564">
                  <c:v>5.9260000000000005E-7</c:v>
                </c:pt>
                <c:pt idx="565">
                  <c:v>5.9260000000000005E-7</c:v>
                </c:pt>
                <c:pt idx="566">
                  <c:v>5.9269999999999995E-7</c:v>
                </c:pt>
                <c:pt idx="567">
                  <c:v>5.9269999999999995E-7</c:v>
                </c:pt>
                <c:pt idx="568">
                  <c:v>5.9269999999999995E-7</c:v>
                </c:pt>
                <c:pt idx="569">
                  <c:v>5.9269999999999995E-7</c:v>
                </c:pt>
                <c:pt idx="570">
                  <c:v>5.9269999999999995E-7</c:v>
                </c:pt>
                <c:pt idx="571">
                  <c:v>5.9269999999999995E-7</c:v>
                </c:pt>
                <c:pt idx="572">
                  <c:v>5.9269999999999995E-7</c:v>
                </c:pt>
                <c:pt idx="573">
                  <c:v>5.9269999999999995E-7</c:v>
                </c:pt>
                <c:pt idx="574">
                  <c:v>5.9269999999999995E-7</c:v>
                </c:pt>
                <c:pt idx="575">
                  <c:v>5.9269999999999995E-7</c:v>
                </c:pt>
                <c:pt idx="576">
                  <c:v>5.9269999999999995E-7</c:v>
                </c:pt>
                <c:pt idx="577">
                  <c:v>5.9269999999999995E-7</c:v>
                </c:pt>
                <c:pt idx="578">
                  <c:v>5.9269999999999995E-7</c:v>
                </c:pt>
                <c:pt idx="579">
                  <c:v>5.9269999999999995E-7</c:v>
                </c:pt>
                <c:pt idx="580">
                  <c:v>5.9269999999999995E-7</c:v>
                </c:pt>
                <c:pt idx="581">
                  <c:v>5.9269999999999995E-7</c:v>
                </c:pt>
                <c:pt idx="582">
                  <c:v>5.9269999999999995E-7</c:v>
                </c:pt>
                <c:pt idx="583">
                  <c:v>5.9269999999999995E-7</c:v>
                </c:pt>
                <c:pt idx="584">
                  <c:v>5.9269999999999995E-7</c:v>
                </c:pt>
                <c:pt idx="585">
                  <c:v>5.9269999999999995E-7</c:v>
                </c:pt>
                <c:pt idx="586">
                  <c:v>5.9269999999999995E-7</c:v>
                </c:pt>
                <c:pt idx="587">
                  <c:v>5.9269999999999995E-7</c:v>
                </c:pt>
                <c:pt idx="588">
                  <c:v>5.9269999999999995E-7</c:v>
                </c:pt>
                <c:pt idx="589">
                  <c:v>5.9269999999999995E-7</c:v>
                </c:pt>
                <c:pt idx="590">
                  <c:v>5.9269999999999995E-7</c:v>
                </c:pt>
                <c:pt idx="591">
                  <c:v>5.9269999999999995E-7</c:v>
                </c:pt>
                <c:pt idx="592">
                  <c:v>5.9269999999999995E-7</c:v>
                </c:pt>
                <c:pt idx="593">
                  <c:v>5.9269999999999995E-7</c:v>
                </c:pt>
                <c:pt idx="594">
                  <c:v>5.9269999999999995E-7</c:v>
                </c:pt>
                <c:pt idx="595">
                  <c:v>5.9269999999999995E-7</c:v>
                </c:pt>
                <c:pt idx="596">
                  <c:v>5.9269999999999995E-7</c:v>
                </c:pt>
                <c:pt idx="597">
                  <c:v>5.9269999999999995E-7</c:v>
                </c:pt>
                <c:pt idx="598">
                  <c:v>5.9269999999999995E-7</c:v>
                </c:pt>
                <c:pt idx="599">
                  <c:v>5.9269999999999995E-7</c:v>
                </c:pt>
                <c:pt idx="600">
                  <c:v>5.9269999999999995E-7</c:v>
                </c:pt>
                <c:pt idx="601">
                  <c:v>5.9269999999999995E-7</c:v>
                </c:pt>
                <c:pt idx="602">
                  <c:v>5.9269999999999995E-7</c:v>
                </c:pt>
                <c:pt idx="603">
                  <c:v>5.9269999999999995E-7</c:v>
                </c:pt>
                <c:pt idx="604">
                  <c:v>5.9269999999999995E-7</c:v>
                </c:pt>
                <c:pt idx="605">
                  <c:v>5.9269999999999995E-7</c:v>
                </c:pt>
                <c:pt idx="606">
                  <c:v>5.9269999999999995E-7</c:v>
                </c:pt>
                <c:pt idx="607">
                  <c:v>5.9269999999999995E-7</c:v>
                </c:pt>
                <c:pt idx="608">
                  <c:v>5.9269999999999995E-7</c:v>
                </c:pt>
                <c:pt idx="609">
                  <c:v>5.9269999999999995E-7</c:v>
                </c:pt>
                <c:pt idx="610">
                  <c:v>5.9269999999999995E-7</c:v>
                </c:pt>
                <c:pt idx="611">
                  <c:v>5.9269999999999995E-7</c:v>
                </c:pt>
                <c:pt idx="612">
                  <c:v>5.9269999999999995E-7</c:v>
                </c:pt>
                <c:pt idx="613">
                  <c:v>5.9269999999999995E-7</c:v>
                </c:pt>
                <c:pt idx="614">
                  <c:v>5.9269999999999995E-7</c:v>
                </c:pt>
                <c:pt idx="615">
                  <c:v>5.9269999999999995E-7</c:v>
                </c:pt>
                <c:pt idx="616">
                  <c:v>5.9269999999999995E-7</c:v>
                </c:pt>
                <c:pt idx="617">
                  <c:v>5.9269999999999995E-7</c:v>
                </c:pt>
                <c:pt idx="618">
                  <c:v>5.9269999999999995E-7</c:v>
                </c:pt>
                <c:pt idx="619">
                  <c:v>5.9269999999999995E-7</c:v>
                </c:pt>
                <c:pt idx="620">
                  <c:v>5.9269999999999995E-7</c:v>
                </c:pt>
                <c:pt idx="621">
                  <c:v>5.9269999999999995E-7</c:v>
                </c:pt>
                <c:pt idx="622">
                  <c:v>5.9269999999999995E-7</c:v>
                </c:pt>
                <c:pt idx="623">
                  <c:v>5.9269999999999995E-7</c:v>
                </c:pt>
                <c:pt idx="624">
                  <c:v>5.9269999999999995E-7</c:v>
                </c:pt>
                <c:pt idx="625">
                  <c:v>5.9269999999999995E-7</c:v>
                </c:pt>
                <c:pt idx="626">
                  <c:v>5.9269999999999995E-7</c:v>
                </c:pt>
                <c:pt idx="627">
                  <c:v>5.9269999999999995E-7</c:v>
                </c:pt>
                <c:pt idx="628">
                  <c:v>5.9269999999999995E-7</c:v>
                </c:pt>
                <c:pt idx="629">
                  <c:v>5.9269999999999995E-7</c:v>
                </c:pt>
                <c:pt idx="630">
                  <c:v>5.9269999999999995E-7</c:v>
                </c:pt>
                <c:pt idx="631">
                  <c:v>5.9269999999999995E-7</c:v>
                </c:pt>
                <c:pt idx="632">
                  <c:v>5.9269999999999995E-7</c:v>
                </c:pt>
                <c:pt idx="633">
                  <c:v>5.9269999999999995E-7</c:v>
                </c:pt>
                <c:pt idx="634">
                  <c:v>5.9269999999999995E-7</c:v>
                </c:pt>
                <c:pt idx="635">
                  <c:v>5.9269999999999995E-7</c:v>
                </c:pt>
                <c:pt idx="636">
                  <c:v>5.9269999999999995E-7</c:v>
                </c:pt>
                <c:pt idx="637">
                  <c:v>5.9269999999999995E-7</c:v>
                </c:pt>
                <c:pt idx="638">
                  <c:v>5.9269999999999995E-7</c:v>
                </c:pt>
                <c:pt idx="639">
                  <c:v>5.9269999999999995E-7</c:v>
                </c:pt>
                <c:pt idx="640">
                  <c:v>5.9269999999999995E-7</c:v>
                </c:pt>
                <c:pt idx="641">
                  <c:v>5.9269999999999995E-7</c:v>
                </c:pt>
                <c:pt idx="642">
                  <c:v>5.9269999999999995E-7</c:v>
                </c:pt>
                <c:pt idx="643">
                  <c:v>5.9269999999999995E-7</c:v>
                </c:pt>
                <c:pt idx="644">
                  <c:v>5.9269999999999995E-7</c:v>
                </c:pt>
                <c:pt idx="645">
                  <c:v>5.9269999999999995E-7</c:v>
                </c:pt>
                <c:pt idx="646">
                  <c:v>5.9269999999999995E-7</c:v>
                </c:pt>
                <c:pt idx="647">
                  <c:v>5.9269999999999995E-7</c:v>
                </c:pt>
                <c:pt idx="648">
                  <c:v>5.9269999999999995E-7</c:v>
                </c:pt>
                <c:pt idx="649">
                  <c:v>5.9269999999999995E-7</c:v>
                </c:pt>
                <c:pt idx="650">
                  <c:v>5.9269999999999995E-7</c:v>
                </c:pt>
                <c:pt idx="651">
                  <c:v>5.9269999999999995E-7</c:v>
                </c:pt>
                <c:pt idx="652">
                  <c:v>5.9269999999999995E-7</c:v>
                </c:pt>
                <c:pt idx="653">
                  <c:v>5.9269999999999995E-7</c:v>
                </c:pt>
                <c:pt idx="654">
                  <c:v>5.9269999999999995E-7</c:v>
                </c:pt>
                <c:pt idx="655">
                  <c:v>5.9269999999999995E-7</c:v>
                </c:pt>
                <c:pt idx="656">
                  <c:v>5.9269999999999995E-7</c:v>
                </c:pt>
                <c:pt idx="657">
                  <c:v>5.9269999999999995E-7</c:v>
                </c:pt>
                <c:pt idx="658">
                  <c:v>5.9269999999999995E-7</c:v>
                </c:pt>
                <c:pt idx="659">
                  <c:v>5.9269999999999995E-7</c:v>
                </c:pt>
                <c:pt idx="660">
                  <c:v>5.9269999999999995E-7</c:v>
                </c:pt>
                <c:pt idx="661">
                  <c:v>5.9269999999999995E-7</c:v>
                </c:pt>
                <c:pt idx="662">
                  <c:v>5.9269999999999995E-7</c:v>
                </c:pt>
                <c:pt idx="663">
                  <c:v>5.9269999999999995E-7</c:v>
                </c:pt>
                <c:pt idx="664">
                  <c:v>5.9269999999999995E-7</c:v>
                </c:pt>
                <c:pt idx="665">
                  <c:v>5.9269999999999995E-7</c:v>
                </c:pt>
                <c:pt idx="666">
                  <c:v>5.9269999999999995E-7</c:v>
                </c:pt>
                <c:pt idx="667">
                  <c:v>5.9269999999999995E-7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9CD1-4B96-BDC5-A17AEA234D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69879920"/>
        <c:axId val="469878936"/>
      </c:scatterChart>
      <c:valAx>
        <c:axId val="469879920"/>
        <c:scaling>
          <c:orientation val="minMax"/>
          <c:max val="0.2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z [cm]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9878936"/>
        <c:crosses val="autoZero"/>
        <c:crossBetween val="midCat"/>
        <c:dispUnits>
          <c:custUnit val="1.0000000000000002E-2"/>
        </c:dispUnits>
      </c:valAx>
      <c:valAx>
        <c:axId val="469878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Transverse vertical Normalized emittance [mm mrad]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9879920"/>
        <c:crosses val="autoZero"/>
        <c:crossBetween val="midCat"/>
        <c:dispUnits>
          <c:custUnit val="1.0000000000000004E-6"/>
        </c:dispUnits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1"/>
          <c:order val="0"/>
          <c:tx>
            <c:v>0.001 m step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'0.001 m step'!$F$3:$F$870</c:f>
              <c:numCache>
                <c:formatCode>0.00E+00</c:formatCode>
                <c:ptCount val="868"/>
                <c:pt idx="0">
                  <c:v>4.3560000000000002E-4</c:v>
                </c:pt>
                <c:pt idx="1">
                  <c:v>5.0819999999999999E-4</c:v>
                </c:pt>
                <c:pt idx="2">
                  <c:v>5.886E-4</c:v>
                </c:pt>
                <c:pt idx="3">
                  <c:v>6.7710000000000003E-4</c:v>
                </c:pt>
                <c:pt idx="4">
                  <c:v>7.7399999999999995E-4</c:v>
                </c:pt>
                <c:pt idx="5">
                  <c:v>8.7980000000000003E-4</c:v>
                </c:pt>
                <c:pt idx="6">
                  <c:v>9.9449999999999994E-4</c:v>
                </c:pt>
                <c:pt idx="7">
                  <c:v>1.1180000000000001E-3</c:v>
                </c:pt>
                <c:pt idx="8">
                  <c:v>1.2520000000000001E-3</c:v>
                </c:pt>
                <c:pt idx="9">
                  <c:v>1.395E-3</c:v>
                </c:pt>
                <c:pt idx="10">
                  <c:v>1.547E-3</c:v>
                </c:pt>
                <c:pt idx="11">
                  <c:v>1.709E-3</c:v>
                </c:pt>
                <c:pt idx="12">
                  <c:v>1.8810000000000001E-3</c:v>
                </c:pt>
                <c:pt idx="13">
                  <c:v>2.062E-3</c:v>
                </c:pt>
                <c:pt idx="14">
                  <c:v>2.2539999999999999E-3</c:v>
                </c:pt>
                <c:pt idx="15">
                  <c:v>2.4550000000000002E-3</c:v>
                </c:pt>
                <c:pt idx="16">
                  <c:v>2.6670000000000001E-3</c:v>
                </c:pt>
                <c:pt idx="17">
                  <c:v>2.8879999999999999E-3</c:v>
                </c:pt>
                <c:pt idx="18">
                  <c:v>3.1199999999999999E-3</c:v>
                </c:pt>
                <c:pt idx="19">
                  <c:v>3.3609999999999998E-3</c:v>
                </c:pt>
                <c:pt idx="20">
                  <c:v>3.614E-3</c:v>
                </c:pt>
                <c:pt idx="21">
                  <c:v>3.8760000000000001E-3</c:v>
                </c:pt>
                <c:pt idx="22">
                  <c:v>4.1489999999999999E-3</c:v>
                </c:pt>
                <c:pt idx="23">
                  <c:v>4.4330000000000003E-3</c:v>
                </c:pt>
                <c:pt idx="24">
                  <c:v>4.7280000000000004E-3</c:v>
                </c:pt>
                <c:pt idx="25">
                  <c:v>5.0330000000000001E-3</c:v>
                </c:pt>
                <c:pt idx="26">
                  <c:v>5.3499999999999997E-3</c:v>
                </c:pt>
                <c:pt idx="27">
                  <c:v>5.6769999999999998E-3</c:v>
                </c:pt>
                <c:pt idx="28">
                  <c:v>6.0159999999999996E-3</c:v>
                </c:pt>
                <c:pt idx="29">
                  <c:v>6.3670000000000003E-3</c:v>
                </c:pt>
                <c:pt idx="30">
                  <c:v>6.7289999999999997E-3</c:v>
                </c:pt>
                <c:pt idx="31">
                  <c:v>7.1029999999999999E-3</c:v>
                </c:pt>
                <c:pt idx="32">
                  <c:v>7.4879999999999999E-3</c:v>
                </c:pt>
                <c:pt idx="33">
                  <c:v>7.8860000000000006E-3</c:v>
                </c:pt>
                <c:pt idx="34">
                  <c:v>8.2959999999999996E-3</c:v>
                </c:pt>
                <c:pt idx="35">
                  <c:v>8.7180000000000001E-3</c:v>
                </c:pt>
                <c:pt idx="36">
                  <c:v>9.1520000000000004E-3</c:v>
                </c:pt>
                <c:pt idx="37">
                  <c:v>9.5980000000000006E-3</c:v>
                </c:pt>
                <c:pt idx="38">
                  <c:v>1.0059999999999999E-2</c:v>
                </c:pt>
                <c:pt idx="39">
                  <c:v>1.0529999999999999E-2</c:v>
                </c:pt>
                <c:pt idx="40">
                  <c:v>1.1010000000000001E-2</c:v>
                </c:pt>
                <c:pt idx="41">
                  <c:v>1.1509999999999999E-2</c:v>
                </c:pt>
                <c:pt idx="42">
                  <c:v>1.2019999999999999E-2</c:v>
                </c:pt>
                <c:pt idx="43">
                  <c:v>1.255E-2</c:v>
                </c:pt>
                <c:pt idx="44">
                  <c:v>1.308E-2</c:v>
                </c:pt>
                <c:pt idx="45">
                  <c:v>1.363E-2</c:v>
                </c:pt>
                <c:pt idx="46">
                  <c:v>1.4189999999999999E-2</c:v>
                </c:pt>
                <c:pt idx="47">
                  <c:v>1.477E-2</c:v>
                </c:pt>
                <c:pt idx="48">
                  <c:v>1.536E-2</c:v>
                </c:pt>
                <c:pt idx="49">
                  <c:v>1.5959999999999998E-2</c:v>
                </c:pt>
                <c:pt idx="50">
                  <c:v>1.6570000000000001E-2</c:v>
                </c:pt>
                <c:pt idx="51">
                  <c:v>1.72E-2</c:v>
                </c:pt>
                <c:pt idx="52">
                  <c:v>1.7840000000000002E-2</c:v>
                </c:pt>
                <c:pt idx="53">
                  <c:v>1.8489999999999999E-2</c:v>
                </c:pt>
                <c:pt idx="54">
                  <c:v>1.916E-2</c:v>
                </c:pt>
                <c:pt idx="55">
                  <c:v>1.983E-2</c:v>
                </c:pt>
                <c:pt idx="56">
                  <c:v>2.052E-2</c:v>
                </c:pt>
                <c:pt idx="57">
                  <c:v>2.1229999999999999E-2</c:v>
                </c:pt>
                <c:pt idx="58">
                  <c:v>2.1940000000000001E-2</c:v>
                </c:pt>
                <c:pt idx="59">
                  <c:v>2.2669999999999999E-2</c:v>
                </c:pt>
                <c:pt idx="60">
                  <c:v>2.3400000000000001E-2</c:v>
                </c:pt>
                <c:pt idx="61">
                  <c:v>2.4150000000000001E-2</c:v>
                </c:pt>
                <c:pt idx="62">
                  <c:v>2.4920000000000001E-2</c:v>
                </c:pt>
                <c:pt idx="63">
                  <c:v>2.5690000000000001E-2</c:v>
                </c:pt>
                <c:pt idx="64">
                  <c:v>2.647E-2</c:v>
                </c:pt>
                <c:pt idx="65">
                  <c:v>2.7269999999999999E-2</c:v>
                </c:pt>
                <c:pt idx="66">
                  <c:v>2.8070000000000001E-2</c:v>
                </c:pt>
                <c:pt idx="67">
                  <c:v>2.8889999999999999E-2</c:v>
                </c:pt>
                <c:pt idx="68">
                  <c:v>2.971E-2</c:v>
                </c:pt>
                <c:pt idx="69">
                  <c:v>3.0550000000000001E-2</c:v>
                </c:pt>
                <c:pt idx="70">
                  <c:v>3.1399999999999997E-2</c:v>
                </c:pt>
                <c:pt idx="71">
                  <c:v>3.2250000000000001E-2</c:v>
                </c:pt>
                <c:pt idx="72">
                  <c:v>3.3119999999999997E-2</c:v>
                </c:pt>
                <c:pt idx="73">
                  <c:v>3.3989999999999999E-2</c:v>
                </c:pt>
                <c:pt idx="74">
                  <c:v>3.4869999999999998E-2</c:v>
                </c:pt>
                <c:pt idx="75">
                  <c:v>3.5770000000000003E-2</c:v>
                </c:pt>
                <c:pt idx="76">
                  <c:v>3.6670000000000001E-2</c:v>
                </c:pt>
                <c:pt idx="77">
                  <c:v>3.7569999999999999E-2</c:v>
                </c:pt>
                <c:pt idx="78">
                  <c:v>3.8490000000000003E-2</c:v>
                </c:pt>
                <c:pt idx="79">
                  <c:v>3.9419999999999997E-2</c:v>
                </c:pt>
                <c:pt idx="80">
                  <c:v>4.0349999999999997E-2</c:v>
                </c:pt>
                <c:pt idx="81">
                  <c:v>4.129E-2</c:v>
                </c:pt>
                <c:pt idx="82">
                  <c:v>4.224E-2</c:v>
                </c:pt>
                <c:pt idx="83">
                  <c:v>4.3189999999999999E-2</c:v>
                </c:pt>
                <c:pt idx="84">
                  <c:v>4.4159999999999998E-2</c:v>
                </c:pt>
                <c:pt idx="85">
                  <c:v>4.5130000000000003E-2</c:v>
                </c:pt>
                <c:pt idx="86">
                  <c:v>4.6100000000000002E-2</c:v>
                </c:pt>
                <c:pt idx="87">
                  <c:v>4.7079999999999997E-2</c:v>
                </c:pt>
                <c:pt idx="88">
                  <c:v>4.8070000000000002E-2</c:v>
                </c:pt>
                <c:pt idx="89">
                  <c:v>4.9070000000000003E-2</c:v>
                </c:pt>
                <c:pt idx="90">
                  <c:v>5.0070000000000003E-2</c:v>
                </c:pt>
                <c:pt idx="91">
                  <c:v>5.108E-2</c:v>
                </c:pt>
                <c:pt idx="92">
                  <c:v>5.2089999999999997E-2</c:v>
                </c:pt>
                <c:pt idx="93">
                  <c:v>5.3109999999999997E-2</c:v>
                </c:pt>
                <c:pt idx="94">
                  <c:v>5.4140000000000001E-2</c:v>
                </c:pt>
                <c:pt idx="95">
                  <c:v>5.5169999999999997E-2</c:v>
                </c:pt>
                <c:pt idx="96">
                  <c:v>5.62E-2</c:v>
                </c:pt>
                <c:pt idx="97">
                  <c:v>5.7239999999999999E-2</c:v>
                </c:pt>
                <c:pt idx="98">
                  <c:v>5.8290000000000002E-2</c:v>
                </c:pt>
                <c:pt idx="99">
                  <c:v>5.9339999999999997E-2</c:v>
                </c:pt>
                <c:pt idx="100">
                  <c:v>6.0400000000000002E-2</c:v>
                </c:pt>
                <c:pt idx="101">
                  <c:v>6.1460000000000001E-2</c:v>
                </c:pt>
                <c:pt idx="102">
                  <c:v>6.2530000000000002E-2</c:v>
                </c:pt>
                <c:pt idx="103">
                  <c:v>6.3600000000000004E-2</c:v>
                </c:pt>
                <c:pt idx="104">
                  <c:v>6.4670000000000005E-2</c:v>
                </c:pt>
                <c:pt idx="105">
                  <c:v>6.5750000000000003E-2</c:v>
                </c:pt>
                <c:pt idx="106">
                  <c:v>6.6839999999999997E-2</c:v>
                </c:pt>
                <c:pt idx="107">
                  <c:v>6.7919999999999994E-2</c:v>
                </c:pt>
                <c:pt idx="108">
                  <c:v>6.9019999999999998E-2</c:v>
                </c:pt>
                <c:pt idx="109">
                  <c:v>7.0110000000000006E-2</c:v>
                </c:pt>
                <c:pt idx="110">
                  <c:v>7.1220000000000006E-2</c:v>
                </c:pt>
                <c:pt idx="111">
                  <c:v>7.2319999999999995E-2</c:v>
                </c:pt>
                <c:pt idx="112">
                  <c:v>7.3429999999999995E-2</c:v>
                </c:pt>
                <c:pt idx="113">
                  <c:v>7.4539999999999995E-2</c:v>
                </c:pt>
                <c:pt idx="114">
                  <c:v>7.5660000000000005E-2</c:v>
                </c:pt>
                <c:pt idx="115">
                  <c:v>7.6780000000000001E-2</c:v>
                </c:pt>
                <c:pt idx="116">
                  <c:v>7.7909999999999993E-2</c:v>
                </c:pt>
                <c:pt idx="117">
                  <c:v>7.9030000000000003E-2</c:v>
                </c:pt>
                <c:pt idx="118">
                  <c:v>8.0159999999999995E-2</c:v>
                </c:pt>
                <c:pt idx="119">
                  <c:v>8.1299999999999997E-2</c:v>
                </c:pt>
                <c:pt idx="120">
                  <c:v>8.2439999999999999E-2</c:v>
                </c:pt>
                <c:pt idx="121">
                  <c:v>8.3580000000000002E-2</c:v>
                </c:pt>
                <c:pt idx="122">
                  <c:v>8.4720000000000004E-2</c:v>
                </c:pt>
                <c:pt idx="123">
                  <c:v>8.5860000000000006E-2</c:v>
                </c:pt>
                <c:pt idx="124">
                  <c:v>8.7010000000000004E-2</c:v>
                </c:pt>
                <c:pt idx="125">
                  <c:v>8.8160000000000002E-2</c:v>
                </c:pt>
                <c:pt idx="126">
                  <c:v>8.931E-2</c:v>
                </c:pt>
                <c:pt idx="127">
                  <c:v>9.0469999999999995E-2</c:v>
                </c:pt>
                <c:pt idx="128">
                  <c:v>9.1619999999999993E-2</c:v>
                </c:pt>
                <c:pt idx="129">
                  <c:v>9.2780000000000001E-2</c:v>
                </c:pt>
                <c:pt idx="130">
                  <c:v>9.3939999999999996E-2</c:v>
                </c:pt>
                <c:pt idx="131">
                  <c:v>9.5089999999999994E-2</c:v>
                </c:pt>
                <c:pt idx="132">
                  <c:v>9.6250000000000002E-2</c:v>
                </c:pt>
                <c:pt idx="133">
                  <c:v>9.7409999999999997E-2</c:v>
                </c:pt>
                <c:pt idx="134">
                  <c:v>9.8570000000000005E-2</c:v>
                </c:pt>
                <c:pt idx="135">
                  <c:v>9.9739999999999995E-2</c:v>
                </c:pt>
                <c:pt idx="136">
                  <c:v>0.1009</c:v>
                </c:pt>
                <c:pt idx="137">
                  <c:v>0.1021</c:v>
                </c:pt>
                <c:pt idx="138">
                  <c:v>0.1032</c:v>
                </c:pt>
                <c:pt idx="139">
                  <c:v>0.10440000000000001</c:v>
                </c:pt>
                <c:pt idx="140">
                  <c:v>0.1055</c:v>
                </c:pt>
                <c:pt idx="141">
                  <c:v>0.1067</c:v>
                </c:pt>
                <c:pt idx="142">
                  <c:v>0.1079</c:v>
                </c:pt>
                <c:pt idx="143">
                  <c:v>0.109</c:v>
                </c:pt>
                <c:pt idx="144">
                  <c:v>0.11020000000000001</c:v>
                </c:pt>
                <c:pt idx="145">
                  <c:v>0.1114</c:v>
                </c:pt>
                <c:pt idx="146">
                  <c:v>0.1125</c:v>
                </c:pt>
                <c:pt idx="147">
                  <c:v>0.1137</c:v>
                </c:pt>
                <c:pt idx="148">
                  <c:v>0.1148</c:v>
                </c:pt>
                <c:pt idx="149">
                  <c:v>0.11600000000000001</c:v>
                </c:pt>
                <c:pt idx="150">
                  <c:v>0.1172</c:v>
                </c:pt>
                <c:pt idx="151">
                  <c:v>0.1183</c:v>
                </c:pt>
                <c:pt idx="152">
                  <c:v>0.1195</c:v>
                </c:pt>
                <c:pt idx="153">
                  <c:v>0.1207</c:v>
                </c:pt>
                <c:pt idx="154">
                  <c:v>0.12180000000000001</c:v>
                </c:pt>
                <c:pt idx="155">
                  <c:v>0.123</c:v>
                </c:pt>
                <c:pt idx="156">
                  <c:v>0.1241</c:v>
                </c:pt>
                <c:pt idx="157">
                  <c:v>0.12529999999999999</c:v>
                </c:pt>
                <c:pt idx="158">
                  <c:v>0.1265</c:v>
                </c:pt>
                <c:pt idx="159">
                  <c:v>0.12759999999999999</c:v>
                </c:pt>
                <c:pt idx="160">
                  <c:v>0.1288</c:v>
                </c:pt>
                <c:pt idx="161">
                  <c:v>0.13</c:v>
                </c:pt>
                <c:pt idx="162">
                  <c:v>0.13109999999999999</c:v>
                </c:pt>
                <c:pt idx="163">
                  <c:v>0.1323</c:v>
                </c:pt>
                <c:pt idx="164">
                  <c:v>0.13350000000000001</c:v>
                </c:pt>
                <c:pt idx="165">
                  <c:v>0.1346</c:v>
                </c:pt>
                <c:pt idx="166">
                  <c:v>0.1358</c:v>
                </c:pt>
                <c:pt idx="167">
                  <c:v>0.13689999999999999</c:v>
                </c:pt>
                <c:pt idx="168">
                  <c:v>0.1381</c:v>
                </c:pt>
                <c:pt idx="169">
                  <c:v>0.13930000000000001</c:v>
                </c:pt>
                <c:pt idx="170">
                  <c:v>0.1404</c:v>
                </c:pt>
                <c:pt idx="171">
                  <c:v>0.1416</c:v>
                </c:pt>
                <c:pt idx="172">
                  <c:v>0.14280000000000001</c:v>
                </c:pt>
                <c:pt idx="173">
                  <c:v>0.1439</c:v>
                </c:pt>
                <c:pt idx="174">
                  <c:v>0.14510000000000001</c:v>
                </c:pt>
                <c:pt idx="175">
                  <c:v>0.1462</c:v>
                </c:pt>
                <c:pt idx="176">
                  <c:v>0.1474</c:v>
                </c:pt>
                <c:pt idx="177">
                  <c:v>0.14860000000000001</c:v>
                </c:pt>
                <c:pt idx="178">
                  <c:v>0.1497</c:v>
                </c:pt>
                <c:pt idx="179">
                  <c:v>0.15090000000000001</c:v>
                </c:pt>
                <c:pt idx="180">
                  <c:v>0.15210000000000001</c:v>
                </c:pt>
                <c:pt idx="181">
                  <c:v>0.1532</c:v>
                </c:pt>
                <c:pt idx="182">
                  <c:v>0.15440000000000001</c:v>
                </c:pt>
                <c:pt idx="183">
                  <c:v>0.1555</c:v>
                </c:pt>
                <c:pt idx="184">
                  <c:v>0.15670000000000001</c:v>
                </c:pt>
                <c:pt idx="185">
                  <c:v>0.15790000000000001</c:v>
                </c:pt>
                <c:pt idx="186">
                  <c:v>0.159</c:v>
                </c:pt>
                <c:pt idx="187">
                  <c:v>0.16020000000000001</c:v>
                </c:pt>
                <c:pt idx="188">
                  <c:v>0.16139999999999999</c:v>
                </c:pt>
                <c:pt idx="189">
                  <c:v>0.16250000000000001</c:v>
                </c:pt>
                <c:pt idx="190">
                  <c:v>0.16370000000000001</c:v>
                </c:pt>
                <c:pt idx="191">
                  <c:v>0.1648</c:v>
                </c:pt>
                <c:pt idx="192">
                  <c:v>0.16600000000000001</c:v>
                </c:pt>
                <c:pt idx="193">
                  <c:v>0.16719999999999999</c:v>
                </c:pt>
                <c:pt idx="194">
                  <c:v>0.16830000000000001</c:v>
                </c:pt>
                <c:pt idx="195">
                  <c:v>0.16950000000000001</c:v>
                </c:pt>
                <c:pt idx="196">
                  <c:v>0.17069999999999999</c:v>
                </c:pt>
                <c:pt idx="197">
                  <c:v>0.17180000000000001</c:v>
                </c:pt>
                <c:pt idx="198">
                  <c:v>0.17299999999999999</c:v>
                </c:pt>
                <c:pt idx="199">
                  <c:v>0.17419999999999999</c:v>
                </c:pt>
                <c:pt idx="200">
                  <c:v>0.17530000000000001</c:v>
                </c:pt>
                <c:pt idx="201">
                  <c:v>0.17649999999999999</c:v>
                </c:pt>
                <c:pt idx="202">
                  <c:v>0.17760000000000001</c:v>
                </c:pt>
                <c:pt idx="203">
                  <c:v>0.17879999999999999</c:v>
                </c:pt>
                <c:pt idx="204">
                  <c:v>0.18</c:v>
                </c:pt>
                <c:pt idx="205">
                  <c:v>0.18110000000000001</c:v>
                </c:pt>
                <c:pt idx="206">
                  <c:v>0.18229999999999999</c:v>
                </c:pt>
                <c:pt idx="207">
                  <c:v>0.1835</c:v>
                </c:pt>
                <c:pt idx="208">
                  <c:v>0.18459999999999999</c:v>
                </c:pt>
                <c:pt idx="209">
                  <c:v>0.18579999999999999</c:v>
                </c:pt>
                <c:pt idx="210">
                  <c:v>0.18690000000000001</c:v>
                </c:pt>
                <c:pt idx="211">
                  <c:v>0.18809999999999999</c:v>
                </c:pt>
                <c:pt idx="212">
                  <c:v>0.1893</c:v>
                </c:pt>
                <c:pt idx="213">
                  <c:v>0.19040000000000001</c:v>
                </c:pt>
                <c:pt idx="214">
                  <c:v>0.19159999999999999</c:v>
                </c:pt>
                <c:pt idx="215">
                  <c:v>0.1928</c:v>
                </c:pt>
                <c:pt idx="216">
                  <c:v>0.19389999999999999</c:v>
                </c:pt>
                <c:pt idx="217">
                  <c:v>0.1951</c:v>
                </c:pt>
                <c:pt idx="218">
                  <c:v>0.19620000000000001</c:v>
                </c:pt>
                <c:pt idx="219">
                  <c:v>0.19739999999999999</c:v>
                </c:pt>
                <c:pt idx="220">
                  <c:v>0.1986</c:v>
                </c:pt>
                <c:pt idx="221">
                  <c:v>0.19969999999999999</c:v>
                </c:pt>
                <c:pt idx="222">
                  <c:v>0.2009</c:v>
                </c:pt>
                <c:pt idx="223">
                  <c:v>0.2021</c:v>
                </c:pt>
                <c:pt idx="224">
                  <c:v>0.20319999999999999</c:v>
                </c:pt>
                <c:pt idx="225">
                  <c:v>0.2044</c:v>
                </c:pt>
                <c:pt idx="226">
                  <c:v>0.2056</c:v>
                </c:pt>
                <c:pt idx="227">
                  <c:v>0.20669999999999999</c:v>
                </c:pt>
                <c:pt idx="228">
                  <c:v>0.2079</c:v>
                </c:pt>
                <c:pt idx="229">
                  <c:v>0.20899999999999999</c:v>
                </c:pt>
                <c:pt idx="230">
                  <c:v>0.2102</c:v>
                </c:pt>
                <c:pt idx="231">
                  <c:v>0.2114</c:v>
                </c:pt>
                <c:pt idx="232">
                  <c:v>0.21249999999999999</c:v>
                </c:pt>
                <c:pt idx="233">
                  <c:v>0.2137</c:v>
                </c:pt>
                <c:pt idx="234">
                  <c:v>0.21490000000000001</c:v>
                </c:pt>
                <c:pt idx="235">
                  <c:v>0.216</c:v>
                </c:pt>
                <c:pt idx="236">
                  <c:v>0.2172</c:v>
                </c:pt>
                <c:pt idx="237">
                  <c:v>0.21829999999999999</c:v>
                </c:pt>
                <c:pt idx="238">
                  <c:v>0.2195</c:v>
                </c:pt>
                <c:pt idx="239">
                  <c:v>0.22070000000000001</c:v>
                </c:pt>
                <c:pt idx="240">
                  <c:v>0.2218</c:v>
                </c:pt>
                <c:pt idx="241">
                  <c:v>0.223</c:v>
                </c:pt>
                <c:pt idx="242">
                  <c:v>0.22420000000000001</c:v>
                </c:pt>
                <c:pt idx="243">
                  <c:v>0.2253</c:v>
                </c:pt>
                <c:pt idx="244">
                  <c:v>0.22650000000000001</c:v>
                </c:pt>
                <c:pt idx="245">
                  <c:v>0.2276</c:v>
                </c:pt>
                <c:pt idx="246">
                  <c:v>0.2288</c:v>
                </c:pt>
                <c:pt idx="247">
                  <c:v>0.23</c:v>
                </c:pt>
                <c:pt idx="248">
                  <c:v>0.2311</c:v>
                </c:pt>
                <c:pt idx="249">
                  <c:v>0.23230000000000001</c:v>
                </c:pt>
                <c:pt idx="250">
                  <c:v>0.23350000000000001</c:v>
                </c:pt>
                <c:pt idx="251">
                  <c:v>0.2346</c:v>
                </c:pt>
                <c:pt idx="252">
                  <c:v>0.23580000000000001</c:v>
                </c:pt>
                <c:pt idx="253">
                  <c:v>0.23699999999999999</c:v>
                </c:pt>
                <c:pt idx="254">
                  <c:v>0.23810000000000001</c:v>
                </c:pt>
                <c:pt idx="255">
                  <c:v>0.23930000000000001</c:v>
                </c:pt>
                <c:pt idx="256">
                  <c:v>0.2404</c:v>
                </c:pt>
                <c:pt idx="257">
                  <c:v>0.24160000000000001</c:v>
                </c:pt>
                <c:pt idx="258">
                  <c:v>0.24279999999999999</c:v>
                </c:pt>
                <c:pt idx="259">
                  <c:v>0.24390000000000001</c:v>
                </c:pt>
                <c:pt idx="260">
                  <c:v>0.24510000000000001</c:v>
                </c:pt>
                <c:pt idx="261">
                  <c:v>0.24629999999999999</c:v>
                </c:pt>
                <c:pt idx="262">
                  <c:v>0.24740000000000001</c:v>
                </c:pt>
                <c:pt idx="263">
                  <c:v>0.24859999999999999</c:v>
                </c:pt>
                <c:pt idx="264">
                  <c:v>0.24970000000000001</c:v>
                </c:pt>
                <c:pt idx="265">
                  <c:v>0.25090000000000001</c:v>
                </c:pt>
                <c:pt idx="266">
                  <c:v>0.25209999999999999</c:v>
                </c:pt>
                <c:pt idx="267">
                  <c:v>0.25319999999999998</c:v>
                </c:pt>
                <c:pt idx="268">
                  <c:v>0.25440000000000002</c:v>
                </c:pt>
                <c:pt idx="269">
                  <c:v>0.25559999999999999</c:v>
                </c:pt>
                <c:pt idx="270">
                  <c:v>0.25669999999999998</c:v>
                </c:pt>
                <c:pt idx="271">
                  <c:v>0.25790000000000002</c:v>
                </c:pt>
                <c:pt idx="272">
                  <c:v>0.25900000000000001</c:v>
                </c:pt>
                <c:pt idx="273">
                  <c:v>0.26019999999999999</c:v>
                </c:pt>
                <c:pt idx="274">
                  <c:v>0.26140000000000002</c:v>
                </c:pt>
                <c:pt idx="275">
                  <c:v>0.26250000000000001</c:v>
                </c:pt>
                <c:pt idx="276">
                  <c:v>0.26369999999999999</c:v>
                </c:pt>
                <c:pt idx="277">
                  <c:v>0.26490000000000002</c:v>
                </c:pt>
                <c:pt idx="278">
                  <c:v>0.26600000000000001</c:v>
                </c:pt>
                <c:pt idx="279">
                  <c:v>0.26719999999999999</c:v>
                </c:pt>
                <c:pt idx="280">
                  <c:v>0.26829999999999998</c:v>
                </c:pt>
                <c:pt idx="281">
                  <c:v>0.26950000000000002</c:v>
                </c:pt>
                <c:pt idx="282">
                  <c:v>0.2707</c:v>
                </c:pt>
                <c:pt idx="283">
                  <c:v>0.27179999999999999</c:v>
                </c:pt>
                <c:pt idx="284">
                  <c:v>0.27300000000000002</c:v>
                </c:pt>
                <c:pt idx="285">
                  <c:v>0.2742</c:v>
                </c:pt>
                <c:pt idx="286">
                  <c:v>0.27529999999999999</c:v>
                </c:pt>
                <c:pt idx="287">
                  <c:v>0.27650000000000002</c:v>
                </c:pt>
                <c:pt idx="288">
                  <c:v>0.2777</c:v>
                </c:pt>
                <c:pt idx="289">
                  <c:v>0.27879999999999999</c:v>
                </c:pt>
                <c:pt idx="290">
                  <c:v>0.28000000000000003</c:v>
                </c:pt>
                <c:pt idx="291">
                  <c:v>0.28110000000000002</c:v>
                </c:pt>
                <c:pt idx="292">
                  <c:v>0.2823</c:v>
                </c:pt>
                <c:pt idx="293">
                  <c:v>0.28349999999999997</c:v>
                </c:pt>
                <c:pt idx="294">
                  <c:v>0.28460000000000002</c:v>
                </c:pt>
                <c:pt idx="295">
                  <c:v>0.2858</c:v>
                </c:pt>
                <c:pt idx="296">
                  <c:v>0.28699999999999998</c:v>
                </c:pt>
                <c:pt idx="297">
                  <c:v>0.28810000000000002</c:v>
                </c:pt>
                <c:pt idx="298">
                  <c:v>0.2893</c:v>
                </c:pt>
                <c:pt idx="299">
                  <c:v>0.29039999999999999</c:v>
                </c:pt>
                <c:pt idx="300">
                  <c:v>0.29160000000000003</c:v>
                </c:pt>
                <c:pt idx="301">
                  <c:v>0.2928</c:v>
                </c:pt>
                <c:pt idx="302">
                  <c:v>0.29389999999999999</c:v>
                </c:pt>
                <c:pt idx="303">
                  <c:v>0.29509999999999997</c:v>
                </c:pt>
                <c:pt idx="304">
                  <c:v>0.29630000000000001</c:v>
                </c:pt>
                <c:pt idx="305">
                  <c:v>0.2974</c:v>
                </c:pt>
                <c:pt idx="306">
                  <c:v>0.29859999999999998</c:v>
                </c:pt>
                <c:pt idx="307">
                  <c:v>0.29970000000000002</c:v>
                </c:pt>
                <c:pt idx="308">
                  <c:v>0.3009</c:v>
                </c:pt>
                <c:pt idx="309">
                  <c:v>0.30209999999999998</c:v>
                </c:pt>
                <c:pt idx="310">
                  <c:v>0.30320000000000003</c:v>
                </c:pt>
                <c:pt idx="311">
                  <c:v>0.3044</c:v>
                </c:pt>
                <c:pt idx="312">
                  <c:v>0.30559999999999998</c:v>
                </c:pt>
                <c:pt idx="313">
                  <c:v>0.30669999999999997</c:v>
                </c:pt>
                <c:pt idx="314">
                  <c:v>0.30790000000000001</c:v>
                </c:pt>
                <c:pt idx="315">
                  <c:v>0.30909999999999999</c:v>
                </c:pt>
                <c:pt idx="316">
                  <c:v>0.31019999999999998</c:v>
                </c:pt>
                <c:pt idx="317">
                  <c:v>0.31140000000000001</c:v>
                </c:pt>
                <c:pt idx="318">
                  <c:v>0.3125</c:v>
                </c:pt>
                <c:pt idx="319">
                  <c:v>0.31369999999999998</c:v>
                </c:pt>
                <c:pt idx="320">
                  <c:v>0.31490000000000001</c:v>
                </c:pt>
                <c:pt idx="321">
                  <c:v>0.316</c:v>
                </c:pt>
                <c:pt idx="322">
                  <c:v>0.31719999999999998</c:v>
                </c:pt>
                <c:pt idx="323">
                  <c:v>0.31840000000000002</c:v>
                </c:pt>
                <c:pt idx="324">
                  <c:v>0.31950000000000001</c:v>
                </c:pt>
                <c:pt idx="325">
                  <c:v>0.32069999999999999</c:v>
                </c:pt>
                <c:pt idx="326">
                  <c:v>0.32179999999999997</c:v>
                </c:pt>
                <c:pt idx="327">
                  <c:v>0.32300000000000001</c:v>
                </c:pt>
                <c:pt idx="328">
                  <c:v>0.32419999999999999</c:v>
                </c:pt>
                <c:pt idx="329">
                  <c:v>0.32529999999999998</c:v>
                </c:pt>
                <c:pt idx="330">
                  <c:v>0.32650000000000001</c:v>
                </c:pt>
                <c:pt idx="331">
                  <c:v>0.32769999999999999</c:v>
                </c:pt>
                <c:pt idx="332">
                  <c:v>0.32879999999999998</c:v>
                </c:pt>
                <c:pt idx="333">
                  <c:v>0.33</c:v>
                </c:pt>
                <c:pt idx="334">
                  <c:v>0.33110000000000001</c:v>
                </c:pt>
                <c:pt idx="335">
                  <c:v>0.33229999999999998</c:v>
                </c:pt>
                <c:pt idx="336">
                  <c:v>0.33350000000000002</c:v>
                </c:pt>
                <c:pt idx="337">
                  <c:v>0.33460000000000001</c:v>
                </c:pt>
                <c:pt idx="338">
                  <c:v>0.33579999999999999</c:v>
                </c:pt>
                <c:pt idx="339">
                  <c:v>0.33700000000000002</c:v>
                </c:pt>
                <c:pt idx="340">
                  <c:v>0.33810000000000001</c:v>
                </c:pt>
                <c:pt idx="341">
                  <c:v>0.33929999999999999</c:v>
                </c:pt>
                <c:pt idx="342">
                  <c:v>0.34050000000000002</c:v>
                </c:pt>
                <c:pt idx="343">
                  <c:v>0.34160000000000001</c:v>
                </c:pt>
                <c:pt idx="344">
                  <c:v>0.34279999999999999</c:v>
                </c:pt>
                <c:pt idx="345">
                  <c:v>0.34389999999999998</c:v>
                </c:pt>
                <c:pt idx="346">
                  <c:v>0.34510000000000002</c:v>
                </c:pt>
                <c:pt idx="347">
                  <c:v>0.3463</c:v>
                </c:pt>
                <c:pt idx="348">
                  <c:v>0.34739999999999999</c:v>
                </c:pt>
                <c:pt idx="349">
                  <c:v>0.34860000000000002</c:v>
                </c:pt>
                <c:pt idx="350">
                  <c:v>0.3498</c:v>
                </c:pt>
                <c:pt idx="351">
                  <c:v>0.35089999999999999</c:v>
                </c:pt>
                <c:pt idx="352">
                  <c:v>0.35210000000000002</c:v>
                </c:pt>
                <c:pt idx="353">
                  <c:v>0.35320000000000001</c:v>
                </c:pt>
                <c:pt idx="354">
                  <c:v>0.35439999999999999</c:v>
                </c:pt>
                <c:pt idx="355">
                  <c:v>0.35560000000000003</c:v>
                </c:pt>
                <c:pt idx="356">
                  <c:v>0.35670000000000002</c:v>
                </c:pt>
                <c:pt idx="357">
                  <c:v>0.3579</c:v>
                </c:pt>
                <c:pt idx="358">
                  <c:v>0.35909999999999997</c:v>
                </c:pt>
                <c:pt idx="359">
                  <c:v>0.36020000000000002</c:v>
                </c:pt>
                <c:pt idx="360">
                  <c:v>0.3614</c:v>
                </c:pt>
                <c:pt idx="361">
                  <c:v>0.36249999999999999</c:v>
                </c:pt>
                <c:pt idx="362">
                  <c:v>0.36370000000000002</c:v>
                </c:pt>
                <c:pt idx="363">
                  <c:v>0.3649</c:v>
                </c:pt>
                <c:pt idx="364">
                  <c:v>0.36599999999999999</c:v>
                </c:pt>
                <c:pt idx="365">
                  <c:v>0.36720000000000003</c:v>
                </c:pt>
                <c:pt idx="366">
                  <c:v>0.36840000000000001</c:v>
                </c:pt>
                <c:pt idx="367">
                  <c:v>0.3695</c:v>
                </c:pt>
                <c:pt idx="368">
                  <c:v>0.37069999999999997</c:v>
                </c:pt>
                <c:pt idx="369">
                  <c:v>0.37180000000000002</c:v>
                </c:pt>
                <c:pt idx="370">
                  <c:v>0.373</c:v>
                </c:pt>
                <c:pt idx="371">
                  <c:v>0.37419999999999998</c:v>
                </c:pt>
                <c:pt idx="372">
                  <c:v>0.37530000000000002</c:v>
                </c:pt>
                <c:pt idx="373">
                  <c:v>0.3765</c:v>
                </c:pt>
                <c:pt idx="374">
                  <c:v>0.37769999999999998</c:v>
                </c:pt>
                <c:pt idx="375">
                  <c:v>0.37880000000000003</c:v>
                </c:pt>
                <c:pt idx="376">
                  <c:v>0.38</c:v>
                </c:pt>
                <c:pt idx="377">
                  <c:v>0.38119999999999998</c:v>
                </c:pt>
                <c:pt idx="378">
                  <c:v>0.38229999999999997</c:v>
                </c:pt>
                <c:pt idx="379">
                  <c:v>0.38350000000000001</c:v>
                </c:pt>
                <c:pt idx="380">
                  <c:v>0.3846</c:v>
                </c:pt>
                <c:pt idx="381">
                  <c:v>0.38579999999999998</c:v>
                </c:pt>
                <c:pt idx="382">
                  <c:v>0.38700000000000001</c:v>
                </c:pt>
                <c:pt idx="383">
                  <c:v>0.3881</c:v>
                </c:pt>
                <c:pt idx="384">
                  <c:v>0.38929999999999998</c:v>
                </c:pt>
                <c:pt idx="385">
                  <c:v>0.39050000000000001</c:v>
                </c:pt>
                <c:pt idx="386">
                  <c:v>0.3916</c:v>
                </c:pt>
                <c:pt idx="387">
                  <c:v>0.39279999999999998</c:v>
                </c:pt>
                <c:pt idx="388">
                  <c:v>0.39389999999999997</c:v>
                </c:pt>
                <c:pt idx="389">
                  <c:v>0.39510000000000001</c:v>
                </c:pt>
                <c:pt idx="390">
                  <c:v>0.39629999999999999</c:v>
                </c:pt>
                <c:pt idx="391">
                  <c:v>0.39739999999999998</c:v>
                </c:pt>
                <c:pt idx="392">
                  <c:v>0.39860000000000001</c:v>
                </c:pt>
                <c:pt idx="393">
                  <c:v>0.39979999999999999</c:v>
                </c:pt>
                <c:pt idx="394">
                  <c:v>0.40089999999999998</c:v>
                </c:pt>
                <c:pt idx="395">
                  <c:v>0.40210000000000001</c:v>
                </c:pt>
                <c:pt idx="396">
                  <c:v>0.4032</c:v>
                </c:pt>
                <c:pt idx="397">
                  <c:v>0.40439999999999998</c:v>
                </c:pt>
                <c:pt idx="398">
                  <c:v>0.40560000000000002</c:v>
                </c:pt>
                <c:pt idx="399">
                  <c:v>0.40670000000000001</c:v>
                </c:pt>
                <c:pt idx="400">
                  <c:v>0.40789999999999998</c:v>
                </c:pt>
                <c:pt idx="401">
                  <c:v>0.40910000000000002</c:v>
                </c:pt>
                <c:pt idx="402">
                  <c:v>0.41020000000000001</c:v>
                </c:pt>
                <c:pt idx="403">
                  <c:v>0.41139999999999999</c:v>
                </c:pt>
                <c:pt idx="404">
                  <c:v>0.41260000000000002</c:v>
                </c:pt>
                <c:pt idx="405">
                  <c:v>0.41370000000000001</c:v>
                </c:pt>
                <c:pt idx="406">
                  <c:v>0.41489999999999999</c:v>
                </c:pt>
                <c:pt idx="407">
                  <c:v>0.41599999999999998</c:v>
                </c:pt>
                <c:pt idx="408">
                  <c:v>0.41720000000000002</c:v>
                </c:pt>
                <c:pt idx="409">
                  <c:v>0.41839999999999999</c:v>
                </c:pt>
                <c:pt idx="410">
                  <c:v>0.41949999999999998</c:v>
                </c:pt>
                <c:pt idx="411">
                  <c:v>0.42070000000000002</c:v>
                </c:pt>
                <c:pt idx="412">
                  <c:v>0.4219</c:v>
                </c:pt>
                <c:pt idx="413">
                  <c:v>0.42299999999999999</c:v>
                </c:pt>
                <c:pt idx="414">
                  <c:v>0.42420000000000002</c:v>
                </c:pt>
                <c:pt idx="415">
                  <c:v>0.42530000000000001</c:v>
                </c:pt>
                <c:pt idx="416">
                  <c:v>0.42649999999999999</c:v>
                </c:pt>
                <c:pt idx="417">
                  <c:v>0.42770000000000002</c:v>
                </c:pt>
                <c:pt idx="418">
                  <c:v>0.42880000000000001</c:v>
                </c:pt>
                <c:pt idx="419">
                  <c:v>0.43</c:v>
                </c:pt>
                <c:pt idx="420">
                  <c:v>0.43120000000000003</c:v>
                </c:pt>
                <c:pt idx="421">
                  <c:v>0.43230000000000002</c:v>
                </c:pt>
                <c:pt idx="422">
                  <c:v>0.4335</c:v>
                </c:pt>
                <c:pt idx="423">
                  <c:v>0.43459999999999999</c:v>
                </c:pt>
                <c:pt idx="424">
                  <c:v>0.43580000000000002</c:v>
                </c:pt>
                <c:pt idx="425">
                  <c:v>0.437</c:v>
                </c:pt>
                <c:pt idx="426">
                  <c:v>0.43809999999999999</c:v>
                </c:pt>
                <c:pt idx="427">
                  <c:v>0.43930000000000002</c:v>
                </c:pt>
                <c:pt idx="428">
                  <c:v>0.4405</c:v>
                </c:pt>
                <c:pt idx="429">
                  <c:v>0.44159999999999999</c:v>
                </c:pt>
                <c:pt idx="430">
                  <c:v>0.44280000000000003</c:v>
                </c:pt>
                <c:pt idx="431">
                  <c:v>0.44400000000000001</c:v>
                </c:pt>
                <c:pt idx="432">
                  <c:v>0.4451</c:v>
                </c:pt>
                <c:pt idx="433">
                  <c:v>0.44629999999999997</c:v>
                </c:pt>
                <c:pt idx="434">
                  <c:v>0.44740000000000002</c:v>
                </c:pt>
                <c:pt idx="435">
                  <c:v>0.4486</c:v>
                </c:pt>
                <c:pt idx="436">
                  <c:v>0.44979999999999998</c:v>
                </c:pt>
                <c:pt idx="437">
                  <c:v>0.45090000000000002</c:v>
                </c:pt>
                <c:pt idx="438">
                  <c:v>0.4521</c:v>
                </c:pt>
                <c:pt idx="439">
                  <c:v>0.45329999999999998</c:v>
                </c:pt>
                <c:pt idx="440">
                  <c:v>0.45440000000000003</c:v>
                </c:pt>
                <c:pt idx="441">
                  <c:v>0.4556</c:v>
                </c:pt>
                <c:pt idx="442">
                  <c:v>0.45669999999999999</c:v>
                </c:pt>
                <c:pt idx="443">
                  <c:v>0.45789999999999997</c:v>
                </c:pt>
                <c:pt idx="444">
                  <c:v>0.45910000000000001</c:v>
                </c:pt>
                <c:pt idx="445">
                  <c:v>0.4602</c:v>
                </c:pt>
                <c:pt idx="446">
                  <c:v>0.46139999999999998</c:v>
                </c:pt>
                <c:pt idx="447">
                  <c:v>0.46260000000000001</c:v>
                </c:pt>
                <c:pt idx="448">
                  <c:v>0.4637</c:v>
                </c:pt>
                <c:pt idx="449">
                  <c:v>0.46489999999999998</c:v>
                </c:pt>
                <c:pt idx="450">
                  <c:v>0.46600000000000003</c:v>
                </c:pt>
                <c:pt idx="451">
                  <c:v>0.4672</c:v>
                </c:pt>
                <c:pt idx="452">
                  <c:v>0.46839999999999998</c:v>
                </c:pt>
                <c:pt idx="453">
                  <c:v>0.46949999999999997</c:v>
                </c:pt>
                <c:pt idx="454">
                  <c:v>0.47070000000000001</c:v>
                </c:pt>
                <c:pt idx="455">
                  <c:v>0.47189999999999999</c:v>
                </c:pt>
                <c:pt idx="456">
                  <c:v>0.47299999999999998</c:v>
                </c:pt>
                <c:pt idx="457">
                  <c:v>0.47420000000000001</c:v>
                </c:pt>
                <c:pt idx="458">
                  <c:v>0.4753</c:v>
                </c:pt>
                <c:pt idx="459">
                  <c:v>0.47649999999999998</c:v>
                </c:pt>
                <c:pt idx="460">
                  <c:v>0.47770000000000001</c:v>
                </c:pt>
                <c:pt idx="461">
                  <c:v>0.4788</c:v>
                </c:pt>
                <c:pt idx="462">
                  <c:v>0.48</c:v>
                </c:pt>
                <c:pt idx="463">
                  <c:v>0.48120000000000002</c:v>
                </c:pt>
                <c:pt idx="464">
                  <c:v>0.48230000000000001</c:v>
                </c:pt>
                <c:pt idx="465">
                  <c:v>0.48349999999999999</c:v>
                </c:pt>
                <c:pt idx="466">
                  <c:v>0.48470000000000002</c:v>
                </c:pt>
                <c:pt idx="467">
                  <c:v>0.48580000000000001</c:v>
                </c:pt>
                <c:pt idx="468">
                  <c:v>0.48699999999999999</c:v>
                </c:pt>
                <c:pt idx="469">
                  <c:v>0.48809999999999998</c:v>
                </c:pt>
                <c:pt idx="470">
                  <c:v>0.48930000000000001</c:v>
                </c:pt>
                <c:pt idx="471">
                  <c:v>0.49049999999999999</c:v>
                </c:pt>
                <c:pt idx="472">
                  <c:v>0.49159999999999998</c:v>
                </c:pt>
                <c:pt idx="473">
                  <c:v>0.49280000000000002</c:v>
                </c:pt>
                <c:pt idx="474">
                  <c:v>0.49399999999999999</c:v>
                </c:pt>
                <c:pt idx="475">
                  <c:v>0.49509999999999998</c:v>
                </c:pt>
                <c:pt idx="476">
                  <c:v>0.49630000000000002</c:v>
                </c:pt>
                <c:pt idx="477">
                  <c:v>0.49740000000000001</c:v>
                </c:pt>
                <c:pt idx="478">
                  <c:v>0.49859999999999999</c:v>
                </c:pt>
                <c:pt idx="479">
                  <c:v>0.49980000000000002</c:v>
                </c:pt>
                <c:pt idx="480">
                  <c:v>0.50090000000000001</c:v>
                </c:pt>
                <c:pt idx="481">
                  <c:v>0.50209999999999999</c:v>
                </c:pt>
                <c:pt idx="482">
                  <c:v>0.50329999999999997</c:v>
                </c:pt>
                <c:pt idx="483">
                  <c:v>0.50439999999999996</c:v>
                </c:pt>
                <c:pt idx="484">
                  <c:v>0.50560000000000005</c:v>
                </c:pt>
                <c:pt idx="485">
                  <c:v>0.50670000000000004</c:v>
                </c:pt>
                <c:pt idx="486">
                  <c:v>0.50790000000000002</c:v>
                </c:pt>
                <c:pt idx="487">
                  <c:v>0.5091</c:v>
                </c:pt>
                <c:pt idx="488">
                  <c:v>0.51019999999999999</c:v>
                </c:pt>
                <c:pt idx="489">
                  <c:v>0.51139999999999997</c:v>
                </c:pt>
                <c:pt idx="490">
                  <c:v>0.51259999999999994</c:v>
                </c:pt>
                <c:pt idx="491">
                  <c:v>0.51370000000000005</c:v>
                </c:pt>
                <c:pt idx="492">
                  <c:v>0.51490000000000002</c:v>
                </c:pt>
                <c:pt idx="493">
                  <c:v>0.5161</c:v>
                </c:pt>
                <c:pt idx="494">
                  <c:v>0.51719999999999999</c:v>
                </c:pt>
                <c:pt idx="495">
                  <c:v>0.51839999999999997</c:v>
                </c:pt>
                <c:pt idx="496">
                  <c:v>0.51949999999999996</c:v>
                </c:pt>
                <c:pt idx="497">
                  <c:v>0.52070000000000005</c:v>
                </c:pt>
                <c:pt idx="498">
                  <c:v>0.52190000000000003</c:v>
                </c:pt>
                <c:pt idx="499">
                  <c:v>0.52300000000000002</c:v>
                </c:pt>
                <c:pt idx="500">
                  <c:v>0.5242</c:v>
                </c:pt>
                <c:pt idx="501">
                  <c:v>0.52539999999999998</c:v>
                </c:pt>
                <c:pt idx="502">
                  <c:v>0.52649999999999997</c:v>
                </c:pt>
                <c:pt idx="503">
                  <c:v>0.52769999999999995</c:v>
                </c:pt>
                <c:pt idx="504">
                  <c:v>0.52880000000000005</c:v>
                </c:pt>
                <c:pt idx="505">
                  <c:v>0.53</c:v>
                </c:pt>
                <c:pt idx="506">
                  <c:v>0.53120000000000001</c:v>
                </c:pt>
                <c:pt idx="507">
                  <c:v>0.5323</c:v>
                </c:pt>
                <c:pt idx="508">
                  <c:v>0.53349999999999997</c:v>
                </c:pt>
                <c:pt idx="509">
                  <c:v>0.53469999999999995</c:v>
                </c:pt>
                <c:pt idx="510">
                  <c:v>0.53580000000000005</c:v>
                </c:pt>
                <c:pt idx="511">
                  <c:v>0.53700000000000003</c:v>
                </c:pt>
                <c:pt idx="512">
                  <c:v>0.53810000000000002</c:v>
                </c:pt>
                <c:pt idx="513">
                  <c:v>0.5393</c:v>
                </c:pt>
                <c:pt idx="514">
                  <c:v>0.54049999999999998</c:v>
                </c:pt>
                <c:pt idx="515">
                  <c:v>0.54159999999999997</c:v>
                </c:pt>
                <c:pt idx="516">
                  <c:v>0.54279999999999995</c:v>
                </c:pt>
                <c:pt idx="517">
                  <c:v>0.54400000000000004</c:v>
                </c:pt>
                <c:pt idx="518">
                  <c:v>0.54510000000000003</c:v>
                </c:pt>
                <c:pt idx="519">
                  <c:v>0.54630000000000001</c:v>
                </c:pt>
                <c:pt idx="520">
                  <c:v>0.5474</c:v>
                </c:pt>
                <c:pt idx="521">
                  <c:v>0.54859999999999998</c:v>
                </c:pt>
                <c:pt idx="522">
                  <c:v>0.54979999999999996</c:v>
                </c:pt>
                <c:pt idx="523">
                  <c:v>0.55089999999999995</c:v>
                </c:pt>
                <c:pt idx="524">
                  <c:v>0.55210000000000004</c:v>
                </c:pt>
                <c:pt idx="525">
                  <c:v>0.55330000000000001</c:v>
                </c:pt>
                <c:pt idx="526">
                  <c:v>0.5544</c:v>
                </c:pt>
                <c:pt idx="527">
                  <c:v>0.55559999999999998</c:v>
                </c:pt>
                <c:pt idx="528">
                  <c:v>0.55679999999999996</c:v>
                </c:pt>
                <c:pt idx="529">
                  <c:v>0.55789999999999995</c:v>
                </c:pt>
                <c:pt idx="530">
                  <c:v>0.55910000000000004</c:v>
                </c:pt>
                <c:pt idx="531">
                  <c:v>0.56020000000000003</c:v>
                </c:pt>
                <c:pt idx="532">
                  <c:v>0.56140000000000001</c:v>
                </c:pt>
                <c:pt idx="533">
                  <c:v>0.56259999999999999</c:v>
                </c:pt>
                <c:pt idx="534">
                  <c:v>0.56369999999999998</c:v>
                </c:pt>
                <c:pt idx="535">
                  <c:v>0.56489999999999996</c:v>
                </c:pt>
                <c:pt idx="536">
                  <c:v>0.56610000000000005</c:v>
                </c:pt>
                <c:pt idx="537">
                  <c:v>0.56720000000000004</c:v>
                </c:pt>
                <c:pt idx="538">
                  <c:v>0.56840000000000002</c:v>
                </c:pt>
                <c:pt idx="539">
                  <c:v>0.56950000000000001</c:v>
                </c:pt>
                <c:pt idx="540">
                  <c:v>0.57069999999999999</c:v>
                </c:pt>
                <c:pt idx="541">
                  <c:v>0.57189999999999996</c:v>
                </c:pt>
                <c:pt idx="542">
                  <c:v>0.57299999999999995</c:v>
                </c:pt>
                <c:pt idx="543">
                  <c:v>0.57420000000000004</c:v>
                </c:pt>
                <c:pt idx="544">
                  <c:v>0.57540000000000002</c:v>
                </c:pt>
                <c:pt idx="545">
                  <c:v>0.57650000000000001</c:v>
                </c:pt>
                <c:pt idx="546">
                  <c:v>0.57769999999999999</c:v>
                </c:pt>
                <c:pt idx="547">
                  <c:v>0.57879999999999998</c:v>
                </c:pt>
                <c:pt idx="548">
                  <c:v>0.57999999999999996</c:v>
                </c:pt>
                <c:pt idx="549">
                  <c:v>0.58120000000000005</c:v>
                </c:pt>
                <c:pt idx="550">
                  <c:v>0.58230000000000004</c:v>
                </c:pt>
                <c:pt idx="551">
                  <c:v>0.58350000000000002</c:v>
                </c:pt>
                <c:pt idx="552">
                  <c:v>0.5847</c:v>
                </c:pt>
                <c:pt idx="553">
                  <c:v>0.58579999999999999</c:v>
                </c:pt>
                <c:pt idx="554">
                  <c:v>0.58699999999999997</c:v>
                </c:pt>
                <c:pt idx="555">
                  <c:v>0.58819999999999995</c:v>
                </c:pt>
                <c:pt idx="556">
                  <c:v>0.58930000000000005</c:v>
                </c:pt>
                <c:pt idx="557">
                  <c:v>0.59050000000000002</c:v>
                </c:pt>
                <c:pt idx="558">
                  <c:v>0.59160000000000001</c:v>
                </c:pt>
                <c:pt idx="559">
                  <c:v>0.59279999999999999</c:v>
                </c:pt>
                <c:pt idx="560">
                  <c:v>0.59399999999999997</c:v>
                </c:pt>
                <c:pt idx="561">
                  <c:v>0.59509999999999996</c:v>
                </c:pt>
                <c:pt idx="562">
                  <c:v>0.59630000000000005</c:v>
                </c:pt>
                <c:pt idx="563">
                  <c:v>0.59750000000000003</c:v>
                </c:pt>
                <c:pt idx="564">
                  <c:v>0.59860000000000002</c:v>
                </c:pt>
                <c:pt idx="565">
                  <c:v>0.5998</c:v>
                </c:pt>
                <c:pt idx="566">
                  <c:v>0.60089999999999999</c:v>
                </c:pt>
                <c:pt idx="567">
                  <c:v>0.60209999999999997</c:v>
                </c:pt>
                <c:pt idx="568">
                  <c:v>0.60329999999999995</c:v>
                </c:pt>
                <c:pt idx="569">
                  <c:v>0.60440000000000005</c:v>
                </c:pt>
                <c:pt idx="570">
                  <c:v>0.60560000000000003</c:v>
                </c:pt>
                <c:pt idx="571">
                  <c:v>0.60680000000000001</c:v>
                </c:pt>
                <c:pt idx="572">
                  <c:v>0.6079</c:v>
                </c:pt>
                <c:pt idx="573">
                  <c:v>0.60909999999999997</c:v>
                </c:pt>
                <c:pt idx="574">
                  <c:v>0.61019999999999996</c:v>
                </c:pt>
                <c:pt idx="575">
                  <c:v>0.61140000000000005</c:v>
                </c:pt>
                <c:pt idx="576">
                  <c:v>0.61260000000000003</c:v>
                </c:pt>
                <c:pt idx="577">
                  <c:v>0.61370000000000002</c:v>
                </c:pt>
                <c:pt idx="578">
                  <c:v>0.6149</c:v>
                </c:pt>
                <c:pt idx="579">
                  <c:v>0.61609999999999998</c:v>
                </c:pt>
                <c:pt idx="580">
                  <c:v>0.61719999999999997</c:v>
                </c:pt>
                <c:pt idx="581">
                  <c:v>0.61839999999999995</c:v>
                </c:pt>
                <c:pt idx="582">
                  <c:v>0.61960000000000004</c:v>
                </c:pt>
                <c:pt idx="583">
                  <c:v>0.62070000000000003</c:v>
                </c:pt>
                <c:pt idx="584">
                  <c:v>0.62190000000000001</c:v>
                </c:pt>
                <c:pt idx="585">
                  <c:v>0.623</c:v>
                </c:pt>
                <c:pt idx="586">
                  <c:v>0.62419999999999998</c:v>
                </c:pt>
                <c:pt idx="587">
                  <c:v>0.62539999999999996</c:v>
                </c:pt>
                <c:pt idx="588">
                  <c:v>0.62649999999999995</c:v>
                </c:pt>
                <c:pt idx="589">
                  <c:v>0.62770000000000004</c:v>
                </c:pt>
                <c:pt idx="590">
                  <c:v>0.62890000000000001</c:v>
                </c:pt>
                <c:pt idx="591">
                  <c:v>0.63</c:v>
                </c:pt>
                <c:pt idx="592">
                  <c:v>0.63119999999999998</c:v>
                </c:pt>
                <c:pt idx="593">
                  <c:v>0.63229999999999997</c:v>
                </c:pt>
                <c:pt idx="594">
                  <c:v>0.63349999999999995</c:v>
                </c:pt>
                <c:pt idx="595">
                  <c:v>0.63470000000000004</c:v>
                </c:pt>
                <c:pt idx="596">
                  <c:v>0.63580000000000003</c:v>
                </c:pt>
                <c:pt idx="597">
                  <c:v>0.63700000000000001</c:v>
                </c:pt>
                <c:pt idx="598">
                  <c:v>0.63819999999999999</c:v>
                </c:pt>
                <c:pt idx="599">
                  <c:v>0.63929999999999998</c:v>
                </c:pt>
                <c:pt idx="600">
                  <c:v>0.64049999999999996</c:v>
                </c:pt>
                <c:pt idx="601">
                  <c:v>0.64159999999999995</c:v>
                </c:pt>
                <c:pt idx="602">
                  <c:v>0.64280000000000004</c:v>
                </c:pt>
                <c:pt idx="603">
                  <c:v>0.64400000000000002</c:v>
                </c:pt>
                <c:pt idx="604">
                  <c:v>0.64510000000000001</c:v>
                </c:pt>
                <c:pt idx="605">
                  <c:v>0.64629999999999999</c:v>
                </c:pt>
                <c:pt idx="606">
                  <c:v>0.64749999999999996</c:v>
                </c:pt>
                <c:pt idx="607">
                  <c:v>0.64859999999999995</c:v>
                </c:pt>
                <c:pt idx="608">
                  <c:v>0.64980000000000004</c:v>
                </c:pt>
                <c:pt idx="609">
                  <c:v>0.65090000000000003</c:v>
                </c:pt>
                <c:pt idx="610">
                  <c:v>0.65210000000000001</c:v>
                </c:pt>
                <c:pt idx="611">
                  <c:v>0.65329999999999999</c:v>
                </c:pt>
                <c:pt idx="612">
                  <c:v>0.65439999999999998</c:v>
                </c:pt>
                <c:pt idx="613">
                  <c:v>0.65559999999999996</c:v>
                </c:pt>
                <c:pt idx="614">
                  <c:v>0.65680000000000005</c:v>
                </c:pt>
                <c:pt idx="615">
                  <c:v>0.65790000000000004</c:v>
                </c:pt>
                <c:pt idx="616">
                  <c:v>0.65910000000000002</c:v>
                </c:pt>
                <c:pt idx="617">
                  <c:v>0.6603</c:v>
                </c:pt>
                <c:pt idx="618">
                  <c:v>0.66139999999999999</c:v>
                </c:pt>
                <c:pt idx="619">
                  <c:v>0.66259999999999997</c:v>
                </c:pt>
                <c:pt idx="620">
                  <c:v>0.66369999999999996</c:v>
                </c:pt>
                <c:pt idx="621">
                  <c:v>0.66490000000000005</c:v>
                </c:pt>
                <c:pt idx="622">
                  <c:v>0.66610000000000003</c:v>
                </c:pt>
                <c:pt idx="623">
                  <c:v>0.66720000000000002</c:v>
                </c:pt>
                <c:pt idx="624">
                  <c:v>0.66839999999999999</c:v>
                </c:pt>
                <c:pt idx="625">
                  <c:v>0.66959999999999997</c:v>
                </c:pt>
                <c:pt idx="626">
                  <c:v>0.67069999999999996</c:v>
                </c:pt>
                <c:pt idx="627">
                  <c:v>0.67190000000000005</c:v>
                </c:pt>
                <c:pt idx="628">
                  <c:v>0.67300000000000004</c:v>
                </c:pt>
                <c:pt idx="629">
                  <c:v>0.67420000000000002</c:v>
                </c:pt>
                <c:pt idx="630">
                  <c:v>0.6754</c:v>
                </c:pt>
                <c:pt idx="631">
                  <c:v>0.67649999999999999</c:v>
                </c:pt>
                <c:pt idx="632">
                  <c:v>0.67769999999999997</c:v>
                </c:pt>
                <c:pt idx="633">
                  <c:v>0.67889999999999995</c:v>
                </c:pt>
                <c:pt idx="634">
                  <c:v>0.68</c:v>
                </c:pt>
                <c:pt idx="635">
                  <c:v>0.68120000000000003</c:v>
                </c:pt>
                <c:pt idx="636">
                  <c:v>0.68230000000000002</c:v>
                </c:pt>
                <c:pt idx="637">
                  <c:v>0.6835</c:v>
                </c:pt>
                <c:pt idx="638">
                  <c:v>0.68469999999999998</c:v>
                </c:pt>
                <c:pt idx="639">
                  <c:v>0.68579999999999997</c:v>
                </c:pt>
                <c:pt idx="640">
                  <c:v>0.68700000000000006</c:v>
                </c:pt>
                <c:pt idx="641">
                  <c:v>0.68820000000000003</c:v>
                </c:pt>
                <c:pt idx="642">
                  <c:v>0.68930000000000002</c:v>
                </c:pt>
                <c:pt idx="643">
                  <c:v>0.6905</c:v>
                </c:pt>
                <c:pt idx="644">
                  <c:v>0.69169999999999998</c:v>
                </c:pt>
                <c:pt idx="645">
                  <c:v>0.69279999999999997</c:v>
                </c:pt>
                <c:pt idx="646">
                  <c:v>0.69399999999999995</c:v>
                </c:pt>
                <c:pt idx="647">
                  <c:v>0.69510000000000005</c:v>
                </c:pt>
                <c:pt idx="648">
                  <c:v>0.69630000000000003</c:v>
                </c:pt>
                <c:pt idx="649">
                  <c:v>0.69750000000000001</c:v>
                </c:pt>
                <c:pt idx="650">
                  <c:v>0.6986</c:v>
                </c:pt>
                <c:pt idx="651">
                  <c:v>0.69979999999999998</c:v>
                </c:pt>
                <c:pt idx="652">
                  <c:v>0.70099999999999996</c:v>
                </c:pt>
                <c:pt idx="653">
                  <c:v>0.70209999999999995</c:v>
                </c:pt>
                <c:pt idx="654">
                  <c:v>0.70330000000000004</c:v>
                </c:pt>
                <c:pt idx="655">
                  <c:v>0.70440000000000003</c:v>
                </c:pt>
                <c:pt idx="656">
                  <c:v>0.7056</c:v>
                </c:pt>
                <c:pt idx="657">
                  <c:v>0.70679999999999998</c:v>
                </c:pt>
                <c:pt idx="658">
                  <c:v>0.70789999999999997</c:v>
                </c:pt>
                <c:pt idx="659">
                  <c:v>0.70909999999999995</c:v>
                </c:pt>
                <c:pt idx="660">
                  <c:v>0.71030000000000004</c:v>
                </c:pt>
                <c:pt idx="661">
                  <c:v>0.71140000000000003</c:v>
                </c:pt>
                <c:pt idx="662">
                  <c:v>0.71260000000000001</c:v>
                </c:pt>
                <c:pt idx="663">
                  <c:v>0.7137</c:v>
                </c:pt>
                <c:pt idx="664">
                  <c:v>0.71489999999999998</c:v>
                </c:pt>
                <c:pt idx="665">
                  <c:v>0.71609999999999996</c:v>
                </c:pt>
                <c:pt idx="666">
                  <c:v>0.71719999999999995</c:v>
                </c:pt>
                <c:pt idx="667">
                  <c:v>0.71840000000000004</c:v>
                </c:pt>
              </c:numCache>
            </c:numRef>
          </c:xVal>
          <c:yVal>
            <c:numRef>
              <c:f>'0.001 m step'!$D$3:$D$870</c:f>
              <c:numCache>
                <c:formatCode>0.00E+00</c:formatCode>
                <c:ptCount val="868"/>
                <c:pt idx="0">
                  <c:v>2.124E-8</c:v>
                </c:pt>
                <c:pt idx="1">
                  <c:v>1.6420000000000001E-8</c:v>
                </c:pt>
                <c:pt idx="2">
                  <c:v>1.5519999999999999E-8</c:v>
                </c:pt>
                <c:pt idx="3">
                  <c:v>1.5300000000000001E-8</c:v>
                </c:pt>
                <c:pt idx="4">
                  <c:v>1.5300000000000001E-8</c:v>
                </c:pt>
                <c:pt idx="5">
                  <c:v>1.536E-8</c:v>
                </c:pt>
                <c:pt idx="6">
                  <c:v>1.5440000000000001E-8</c:v>
                </c:pt>
                <c:pt idx="7">
                  <c:v>1.5489999999999998E-8</c:v>
                </c:pt>
                <c:pt idx="8">
                  <c:v>1.5510000000000001E-8</c:v>
                </c:pt>
                <c:pt idx="9">
                  <c:v>1.55E-8</c:v>
                </c:pt>
                <c:pt idx="10">
                  <c:v>1.5449999999999999E-8</c:v>
                </c:pt>
                <c:pt idx="11">
                  <c:v>1.5390000000000001E-8</c:v>
                </c:pt>
                <c:pt idx="12">
                  <c:v>1.534E-8</c:v>
                </c:pt>
                <c:pt idx="13">
                  <c:v>1.5309999999999999E-8</c:v>
                </c:pt>
                <c:pt idx="14">
                  <c:v>1.5320000000000001E-8</c:v>
                </c:pt>
                <c:pt idx="15">
                  <c:v>1.541E-8</c:v>
                </c:pt>
                <c:pt idx="16">
                  <c:v>1.557E-8</c:v>
                </c:pt>
                <c:pt idx="17">
                  <c:v>1.5810000000000001E-8</c:v>
                </c:pt>
                <c:pt idx="18">
                  <c:v>1.6120000000000001E-8</c:v>
                </c:pt>
                <c:pt idx="19">
                  <c:v>1.6490000000000001E-8</c:v>
                </c:pt>
                <c:pt idx="20">
                  <c:v>1.6919999999999999E-8</c:v>
                </c:pt>
                <c:pt idx="21">
                  <c:v>1.7389999999999999E-8</c:v>
                </c:pt>
                <c:pt idx="22">
                  <c:v>1.791E-8</c:v>
                </c:pt>
                <c:pt idx="23">
                  <c:v>1.8460000000000001E-8</c:v>
                </c:pt>
                <c:pt idx="24">
                  <c:v>1.9049999999999999E-8</c:v>
                </c:pt>
                <c:pt idx="25">
                  <c:v>1.967E-8</c:v>
                </c:pt>
                <c:pt idx="26">
                  <c:v>2.0319999999999999E-8</c:v>
                </c:pt>
                <c:pt idx="27">
                  <c:v>2.0990000000000001E-8</c:v>
                </c:pt>
                <c:pt idx="28">
                  <c:v>2.1670000000000001E-8</c:v>
                </c:pt>
                <c:pt idx="29">
                  <c:v>2.2370000000000001E-8</c:v>
                </c:pt>
                <c:pt idx="30">
                  <c:v>2.3070000000000001E-8</c:v>
                </c:pt>
                <c:pt idx="31">
                  <c:v>2.379E-8</c:v>
                </c:pt>
                <c:pt idx="32">
                  <c:v>2.4500000000000001E-8</c:v>
                </c:pt>
                <c:pt idx="33">
                  <c:v>2.5200000000000001E-8</c:v>
                </c:pt>
                <c:pt idx="34">
                  <c:v>2.5889999999999999E-8</c:v>
                </c:pt>
                <c:pt idx="35">
                  <c:v>2.6569999999999999E-8</c:v>
                </c:pt>
                <c:pt idx="36">
                  <c:v>2.7220000000000002E-8</c:v>
                </c:pt>
                <c:pt idx="37">
                  <c:v>2.7850000000000001E-8</c:v>
                </c:pt>
                <c:pt idx="38">
                  <c:v>2.8439999999999999E-8</c:v>
                </c:pt>
                <c:pt idx="39">
                  <c:v>2.8979999999999999E-8</c:v>
                </c:pt>
                <c:pt idx="40">
                  <c:v>2.948E-8</c:v>
                </c:pt>
                <c:pt idx="41">
                  <c:v>2.9919999999999999E-8</c:v>
                </c:pt>
                <c:pt idx="42">
                  <c:v>3.0290000000000002E-8</c:v>
                </c:pt>
                <c:pt idx="43">
                  <c:v>3.0589999999999998E-8</c:v>
                </c:pt>
                <c:pt idx="44">
                  <c:v>3.0829999999999999E-8</c:v>
                </c:pt>
                <c:pt idx="45">
                  <c:v>3.0990000000000002E-8</c:v>
                </c:pt>
                <c:pt idx="46">
                  <c:v>3.107E-8</c:v>
                </c:pt>
                <c:pt idx="47">
                  <c:v>3.1090000000000002E-8</c:v>
                </c:pt>
                <c:pt idx="48">
                  <c:v>3.1030000000000001E-8</c:v>
                </c:pt>
                <c:pt idx="49">
                  <c:v>3.0909999999999997E-8</c:v>
                </c:pt>
                <c:pt idx="50">
                  <c:v>3.0710000000000002E-8</c:v>
                </c:pt>
                <c:pt idx="51">
                  <c:v>3.044E-8</c:v>
                </c:pt>
                <c:pt idx="52">
                  <c:v>3.009E-8</c:v>
                </c:pt>
                <c:pt idx="53">
                  <c:v>2.9659999999999999E-8</c:v>
                </c:pt>
                <c:pt idx="54">
                  <c:v>2.915E-8</c:v>
                </c:pt>
                <c:pt idx="55">
                  <c:v>2.8550000000000001E-8</c:v>
                </c:pt>
                <c:pt idx="56">
                  <c:v>2.7850000000000001E-8</c:v>
                </c:pt>
                <c:pt idx="57">
                  <c:v>2.7059999999999999E-8</c:v>
                </c:pt>
                <c:pt idx="58">
                  <c:v>2.618E-8</c:v>
                </c:pt>
                <c:pt idx="59">
                  <c:v>2.5230000000000002E-8</c:v>
                </c:pt>
                <c:pt idx="60">
                  <c:v>2.4200000000000002E-8</c:v>
                </c:pt>
                <c:pt idx="61">
                  <c:v>2.3129999999999999E-8</c:v>
                </c:pt>
                <c:pt idx="62">
                  <c:v>2.2020000000000001E-8</c:v>
                </c:pt>
                <c:pt idx="63">
                  <c:v>2.091E-8</c:v>
                </c:pt>
                <c:pt idx="64">
                  <c:v>1.981E-8</c:v>
                </c:pt>
                <c:pt idx="65">
                  <c:v>1.8749999999999999E-8</c:v>
                </c:pt>
                <c:pt idx="66">
                  <c:v>1.775E-8</c:v>
                </c:pt>
                <c:pt idx="67">
                  <c:v>1.681E-8</c:v>
                </c:pt>
                <c:pt idx="68">
                  <c:v>1.5950000000000001E-8</c:v>
                </c:pt>
                <c:pt idx="69">
                  <c:v>1.5160000000000001E-8</c:v>
                </c:pt>
                <c:pt idx="70">
                  <c:v>1.4429999999999999E-8</c:v>
                </c:pt>
                <c:pt idx="71">
                  <c:v>1.376E-8</c:v>
                </c:pt>
                <c:pt idx="72">
                  <c:v>1.3119999999999999E-8</c:v>
                </c:pt>
                <c:pt idx="73">
                  <c:v>1.249E-8</c:v>
                </c:pt>
                <c:pt idx="74">
                  <c:v>1.186E-8</c:v>
                </c:pt>
                <c:pt idx="75">
                  <c:v>1.1199999999999999E-8</c:v>
                </c:pt>
                <c:pt idx="76">
                  <c:v>1.0519999999999999E-8</c:v>
                </c:pt>
                <c:pt idx="77">
                  <c:v>9.7949999999999994E-9</c:v>
                </c:pt>
                <c:pt idx="78">
                  <c:v>9.0409999999999997E-9</c:v>
                </c:pt>
                <c:pt idx="79">
                  <c:v>8.2659999999999994E-9</c:v>
                </c:pt>
                <c:pt idx="80">
                  <c:v>7.4890000000000001E-9</c:v>
                </c:pt>
                <c:pt idx="81">
                  <c:v>6.731E-9</c:v>
                </c:pt>
                <c:pt idx="82">
                  <c:v>6.0209999999999998E-9</c:v>
                </c:pt>
                <c:pt idx="83">
                  <c:v>5.3839999999999996E-9</c:v>
                </c:pt>
                <c:pt idx="84">
                  <c:v>4.8470000000000003E-9</c:v>
                </c:pt>
                <c:pt idx="85">
                  <c:v>4.4290000000000003E-9</c:v>
                </c:pt>
                <c:pt idx="86">
                  <c:v>4.1400000000000002E-9</c:v>
                </c:pt>
                <c:pt idx="87">
                  <c:v>3.9709999999999996E-9</c:v>
                </c:pt>
                <c:pt idx="88">
                  <c:v>3.9000000000000002E-9</c:v>
                </c:pt>
                <c:pt idx="89">
                  <c:v>3.8920000000000002E-9</c:v>
                </c:pt>
                <c:pt idx="90">
                  <c:v>3.9110000000000002E-9</c:v>
                </c:pt>
                <c:pt idx="91">
                  <c:v>3.9279999999999997E-9</c:v>
                </c:pt>
                <c:pt idx="92">
                  <c:v>3.9229999999999998E-9</c:v>
                </c:pt>
                <c:pt idx="93">
                  <c:v>3.886E-9</c:v>
                </c:pt>
                <c:pt idx="94">
                  <c:v>3.8149999999999998E-9</c:v>
                </c:pt>
                <c:pt idx="95">
                  <c:v>3.7150000000000001E-9</c:v>
                </c:pt>
                <c:pt idx="96">
                  <c:v>3.5940000000000002E-9</c:v>
                </c:pt>
                <c:pt idx="97">
                  <c:v>3.4609999999999999E-9</c:v>
                </c:pt>
                <c:pt idx="98">
                  <c:v>3.3229999999999998E-9</c:v>
                </c:pt>
                <c:pt idx="99">
                  <c:v>3.186E-9</c:v>
                </c:pt>
                <c:pt idx="100">
                  <c:v>3.0519999999999998E-9</c:v>
                </c:pt>
                <c:pt idx="101">
                  <c:v>2.9189999999999999E-9</c:v>
                </c:pt>
                <c:pt idx="102">
                  <c:v>2.783E-9</c:v>
                </c:pt>
                <c:pt idx="103">
                  <c:v>2.6369999999999999E-9</c:v>
                </c:pt>
                <c:pt idx="104">
                  <c:v>2.473E-9</c:v>
                </c:pt>
                <c:pt idx="105">
                  <c:v>2.2860000000000002E-9</c:v>
                </c:pt>
                <c:pt idx="106">
                  <c:v>2.0740000000000001E-9</c:v>
                </c:pt>
                <c:pt idx="107">
                  <c:v>1.858E-9</c:v>
                </c:pt>
                <c:pt idx="108">
                  <c:v>1.701E-9</c:v>
                </c:pt>
                <c:pt idx="109">
                  <c:v>1.7519999999999999E-9</c:v>
                </c:pt>
                <c:pt idx="110">
                  <c:v>2.1919999999999999E-9</c:v>
                </c:pt>
                <c:pt idx="111">
                  <c:v>3.0819999999999999E-9</c:v>
                </c:pt>
                <c:pt idx="112">
                  <c:v>4.4079999999999997E-9</c:v>
                </c:pt>
                <c:pt idx="113">
                  <c:v>6.1719999999999998E-9</c:v>
                </c:pt>
                <c:pt idx="114">
                  <c:v>8.3950000000000001E-9</c:v>
                </c:pt>
                <c:pt idx="115">
                  <c:v>1.11E-8</c:v>
                </c:pt>
                <c:pt idx="116">
                  <c:v>1.4289999999999999E-8</c:v>
                </c:pt>
                <c:pt idx="117">
                  <c:v>1.7929999999999999E-8</c:v>
                </c:pt>
                <c:pt idx="118">
                  <c:v>2.1979999999999999E-8</c:v>
                </c:pt>
                <c:pt idx="119">
                  <c:v>2.6309999999999999E-8</c:v>
                </c:pt>
                <c:pt idx="120">
                  <c:v>3.0769999999999997E-8</c:v>
                </c:pt>
                <c:pt idx="121">
                  <c:v>3.5180000000000001E-8</c:v>
                </c:pt>
                <c:pt idx="122">
                  <c:v>3.9309999999999999E-8</c:v>
                </c:pt>
                <c:pt idx="123">
                  <c:v>4.2930000000000001E-8</c:v>
                </c:pt>
                <c:pt idx="124">
                  <c:v>4.5830000000000001E-8</c:v>
                </c:pt>
                <c:pt idx="125">
                  <c:v>4.7820000000000001E-8</c:v>
                </c:pt>
                <c:pt idx="126">
                  <c:v>4.8779999999999997E-8</c:v>
                </c:pt>
                <c:pt idx="127">
                  <c:v>4.8620000000000001E-8</c:v>
                </c:pt>
                <c:pt idx="128">
                  <c:v>4.7390000000000003E-8</c:v>
                </c:pt>
                <c:pt idx="129">
                  <c:v>4.5149999999999997E-8</c:v>
                </c:pt>
                <c:pt idx="130">
                  <c:v>4.2069999999999999E-8</c:v>
                </c:pt>
                <c:pt idx="131">
                  <c:v>3.8339999999999998E-8</c:v>
                </c:pt>
                <c:pt idx="132">
                  <c:v>3.4200000000000002E-8</c:v>
                </c:pt>
                <c:pt idx="133">
                  <c:v>2.988E-8</c:v>
                </c:pt>
                <c:pt idx="134">
                  <c:v>2.5580000000000001E-8</c:v>
                </c:pt>
                <c:pt idx="135">
                  <c:v>2.1489999999999999E-8</c:v>
                </c:pt>
                <c:pt idx="136">
                  <c:v>1.7730000000000001E-8</c:v>
                </c:pt>
                <c:pt idx="137">
                  <c:v>1.441E-8</c:v>
                </c:pt>
                <c:pt idx="138">
                  <c:v>1.1549999999999999E-8</c:v>
                </c:pt>
                <c:pt idx="139">
                  <c:v>9.1559999999999994E-9</c:v>
                </c:pt>
                <c:pt idx="140">
                  <c:v>7.2060000000000001E-9</c:v>
                </c:pt>
                <c:pt idx="141">
                  <c:v>5.6459999999999997E-9</c:v>
                </c:pt>
                <c:pt idx="142">
                  <c:v>4.4180000000000003E-9</c:v>
                </c:pt>
                <c:pt idx="143">
                  <c:v>3.4619999999999998E-9</c:v>
                </c:pt>
                <c:pt idx="144">
                  <c:v>2.7240000000000001E-9</c:v>
                </c:pt>
                <c:pt idx="145">
                  <c:v>2.1550000000000001E-9</c:v>
                </c:pt>
                <c:pt idx="146">
                  <c:v>1.7160000000000001E-9</c:v>
                </c:pt>
                <c:pt idx="147">
                  <c:v>1.376E-9</c:v>
                </c:pt>
                <c:pt idx="148">
                  <c:v>1.113E-9</c:v>
                </c:pt>
                <c:pt idx="149">
                  <c:v>9.0739999999999999E-10</c:v>
                </c:pt>
                <c:pt idx="150">
                  <c:v>7.4580000000000005E-10</c:v>
                </c:pt>
                <c:pt idx="151">
                  <c:v>6.1809999999999996E-10</c:v>
                </c:pt>
                <c:pt idx="152">
                  <c:v>5.164E-10</c:v>
                </c:pt>
                <c:pt idx="153">
                  <c:v>4.3490000000000002E-10</c:v>
                </c:pt>
                <c:pt idx="154">
                  <c:v>3.691E-10</c:v>
                </c:pt>
                <c:pt idx="155">
                  <c:v>3.1590000000000002E-10</c:v>
                </c:pt>
                <c:pt idx="156">
                  <c:v>2.7279999999999998E-10</c:v>
                </c:pt>
                <c:pt idx="157">
                  <c:v>2.3809999999999998E-10</c:v>
                </c:pt>
                <c:pt idx="158">
                  <c:v>2.105E-10</c:v>
                </c:pt>
                <c:pt idx="159">
                  <c:v>1.8899999999999999E-10</c:v>
                </c:pt>
                <c:pt idx="160">
                  <c:v>1.7279999999999999E-10</c:v>
                </c:pt>
                <c:pt idx="161">
                  <c:v>1.6090000000000001E-10</c:v>
                </c:pt>
                <c:pt idx="162">
                  <c:v>1.5240000000000001E-10</c:v>
                </c:pt>
                <c:pt idx="163">
                  <c:v>1.4600000000000001E-10</c:v>
                </c:pt>
                <c:pt idx="164">
                  <c:v>1.403E-10</c:v>
                </c:pt>
                <c:pt idx="165">
                  <c:v>1.344E-10</c:v>
                </c:pt>
                <c:pt idx="166">
                  <c:v>1.2739999999999999E-10</c:v>
                </c:pt>
                <c:pt idx="167">
                  <c:v>1.1910000000000001E-10</c:v>
                </c:pt>
                <c:pt idx="168">
                  <c:v>1.098E-10</c:v>
                </c:pt>
                <c:pt idx="169">
                  <c:v>1.001E-10</c:v>
                </c:pt>
                <c:pt idx="170">
                  <c:v>9.1100000000000001E-11</c:v>
                </c:pt>
                <c:pt idx="171">
                  <c:v>8.3469999999999997E-11</c:v>
                </c:pt>
                <c:pt idx="172">
                  <c:v>7.7759999999999998E-11</c:v>
                </c:pt>
                <c:pt idx="173">
                  <c:v>7.4000000000000003E-11</c:v>
                </c:pt>
                <c:pt idx="174">
                  <c:v>7.1850000000000003E-11</c:v>
                </c:pt>
                <c:pt idx="175">
                  <c:v>7.089E-11</c:v>
                </c:pt>
                <c:pt idx="176">
                  <c:v>7.0550000000000005E-11</c:v>
                </c:pt>
                <c:pt idx="177">
                  <c:v>7.0479999999999999E-11</c:v>
                </c:pt>
                <c:pt idx="178">
                  <c:v>7.0520000000000006E-11</c:v>
                </c:pt>
                <c:pt idx="179">
                  <c:v>7.0539999999999996E-11</c:v>
                </c:pt>
                <c:pt idx="180">
                  <c:v>7.0550000000000005E-11</c:v>
                </c:pt>
                <c:pt idx="181">
                  <c:v>7.056E-11</c:v>
                </c:pt>
                <c:pt idx="182">
                  <c:v>7.0569999999999995E-11</c:v>
                </c:pt>
                <c:pt idx="183">
                  <c:v>7.0569999999999995E-11</c:v>
                </c:pt>
                <c:pt idx="184">
                  <c:v>7.0580000000000003E-11</c:v>
                </c:pt>
                <c:pt idx="185">
                  <c:v>7.0589999999999999E-11</c:v>
                </c:pt>
                <c:pt idx="186">
                  <c:v>7.0589999999999999E-11</c:v>
                </c:pt>
                <c:pt idx="187">
                  <c:v>7.0599999999999994E-11</c:v>
                </c:pt>
                <c:pt idx="188">
                  <c:v>7.0610000000000002E-11</c:v>
                </c:pt>
                <c:pt idx="189">
                  <c:v>7.0619999999999998E-11</c:v>
                </c:pt>
                <c:pt idx="190">
                  <c:v>7.0619999999999998E-11</c:v>
                </c:pt>
                <c:pt idx="191">
                  <c:v>7.0630000000000006E-11</c:v>
                </c:pt>
                <c:pt idx="192">
                  <c:v>7.0640000000000001E-11</c:v>
                </c:pt>
                <c:pt idx="193">
                  <c:v>7.0640000000000001E-11</c:v>
                </c:pt>
                <c:pt idx="194">
                  <c:v>7.0649999999999996E-11</c:v>
                </c:pt>
                <c:pt idx="195">
                  <c:v>7.0660000000000005E-11</c:v>
                </c:pt>
                <c:pt idx="196">
                  <c:v>7.067E-11</c:v>
                </c:pt>
                <c:pt idx="197">
                  <c:v>7.067E-11</c:v>
                </c:pt>
                <c:pt idx="198">
                  <c:v>7.0679999999999995E-11</c:v>
                </c:pt>
                <c:pt idx="199">
                  <c:v>7.0690000000000004E-11</c:v>
                </c:pt>
                <c:pt idx="200">
                  <c:v>7.0690000000000004E-11</c:v>
                </c:pt>
                <c:pt idx="201">
                  <c:v>7.0699999999999999E-11</c:v>
                </c:pt>
                <c:pt idx="202">
                  <c:v>7.0709999999999994E-11</c:v>
                </c:pt>
                <c:pt idx="203">
                  <c:v>7.0720000000000002E-11</c:v>
                </c:pt>
                <c:pt idx="204">
                  <c:v>7.0720000000000002E-11</c:v>
                </c:pt>
                <c:pt idx="205">
                  <c:v>7.0729999999999998E-11</c:v>
                </c:pt>
                <c:pt idx="206">
                  <c:v>7.0740000000000006E-11</c:v>
                </c:pt>
                <c:pt idx="207">
                  <c:v>7.0740000000000006E-11</c:v>
                </c:pt>
                <c:pt idx="208">
                  <c:v>7.0750000000000001E-11</c:v>
                </c:pt>
                <c:pt idx="209">
                  <c:v>7.0759999999999997E-11</c:v>
                </c:pt>
                <c:pt idx="210">
                  <c:v>7.0770000000000005E-11</c:v>
                </c:pt>
                <c:pt idx="211">
                  <c:v>7.0770000000000005E-11</c:v>
                </c:pt>
                <c:pt idx="212">
                  <c:v>7.078E-11</c:v>
                </c:pt>
                <c:pt idx="213">
                  <c:v>7.0789999999999995E-11</c:v>
                </c:pt>
                <c:pt idx="214">
                  <c:v>7.0789999999999995E-11</c:v>
                </c:pt>
                <c:pt idx="215">
                  <c:v>7.0800000000000004E-11</c:v>
                </c:pt>
                <c:pt idx="216">
                  <c:v>7.0809999999999999E-11</c:v>
                </c:pt>
                <c:pt idx="217">
                  <c:v>7.0819999999999994E-11</c:v>
                </c:pt>
                <c:pt idx="218">
                  <c:v>7.0819999999999994E-11</c:v>
                </c:pt>
                <c:pt idx="219">
                  <c:v>7.0830000000000003E-11</c:v>
                </c:pt>
                <c:pt idx="220">
                  <c:v>7.0839999999999998E-11</c:v>
                </c:pt>
                <c:pt idx="221">
                  <c:v>7.0839999999999998E-11</c:v>
                </c:pt>
                <c:pt idx="222">
                  <c:v>7.0850000000000006E-11</c:v>
                </c:pt>
                <c:pt idx="223">
                  <c:v>7.0860000000000001E-11</c:v>
                </c:pt>
                <c:pt idx="224">
                  <c:v>7.0860000000000001E-11</c:v>
                </c:pt>
                <c:pt idx="225">
                  <c:v>7.0869999999999997E-11</c:v>
                </c:pt>
                <c:pt idx="226">
                  <c:v>7.0880000000000005E-11</c:v>
                </c:pt>
                <c:pt idx="227">
                  <c:v>7.089E-11</c:v>
                </c:pt>
                <c:pt idx="228">
                  <c:v>7.089E-11</c:v>
                </c:pt>
                <c:pt idx="229">
                  <c:v>7.0899999999999996E-11</c:v>
                </c:pt>
                <c:pt idx="230">
                  <c:v>7.0910000000000004E-11</c:v>
                </c:pt>
                <c:pt idx="231">
                  <c:v>7.0910000000000004E-11</c:v>
                </c:pt>
                <c:pt idx="232">
                  <c:v>7.0919999999999999E-11</c:v>
                </c:pt>
                <c:pt idx="233">
                  <c:v>7.0929999999999994E-11</c:v>
                </c:pt>
                <c:pt idx="234">
                  <c:v>7.0929999999999994E-11</c:v>
                </c:pt>
                <c:pt idx="235">
                  <c:v>7.0940000000000003E-11</c:v>
                </c:pt>
                <c:pt idx="236">
                  <c:v>7.0949999999999998E-11</c:v>
                </c:pt>
                <c:pt idx="237">
                  <c:v>7.0960000000000006E-11</c:v>
                </c:pt>
                <c:pt idx="238">
                  <c:v>7.0960000000000006E-11</c:v>
                </c:pt>
                <c:pt idx="239">
                  <c:v>7.0970000000000002E-11</c:v>
                </c:pt>
                <c:pt idx="240">
                  <c:v>7.0979999999999997E-11</c:v>
                </c:pt>
                <c:pt idx="241">
                  <c:v>7.0979999999999997E-11</c:v>
                </c:pt>
                <c:pt idx="242">
                  <c:v>7.0990000000000005E-11</c:v>
                </c:pt>
                <c:pt idx="243">
                  <c:v>7.1E-11</c:v>
                </c:pt>
                <c:pt idx="244">
                  <c:v>7.1E-11</c:v>
                </c:pt>
                <c:pt idx="245">
                  <c:v>7.1009999999999996E-11</c:v>
                </c:pt>
                <c:pt idx="246">
                  <c:v>7.1020000000000004E-11</c:v>
                </c:pt>
                <c:pt idx="247">
                  <c:v>7.1020000000000004E-11</c:v>
                </c:pt>
                <c:pt idx="248">
                  <c:v>7.1029999999999999E-11</c:v>
                </c:pt>
                <c:pt idx="249">
                  <c:v>7.1039999999999995E-11</c:v>
                </c:pt>
                <c:pt idx="250">
                  <c:v>7.1039999999999995E-11</c:v>
                </c:pt>
                <c:pt idx="251">
                  <c:v>7.1050000000000003E-11</c:v>
                </c:pt>
                <c:pt idx="252">
                  <c:v>7.1059999999999998E-11</c:v>
                </c:pt>
                <c:pt idx="253">
                  <c:v>7.1059999999999998E-11</c:v>
                </c:pt>
                <c:pt idx="254">
                  <c:v>7.1070000000000006E-11</c:v>
                </c:pt>
                <c:pt idx="255">
                  <c:v>7.1080000000000002E-11</c:v>
                </c:pt>
                <c:pt idx="256">
                  <c:v>7.1089999999999997E-11</c:v>
                </c:pt>
                <c:pt idx="257">
                  <c:v>7.1089999999999997E-11</c:v>
                </c:pt>
                <c:pt idx="258">
                  <c:v>7.1100000000000005E-11</c:v>
                </c:pt>
                <c:pt idx="259">
                  <c:v>7.1110000000000001E-11</c:v>
                </c:pt>
                <c:pt idx="260">
                  <c:v>7.1110000000000001E-11</c:v>
                </c:pt>
                <c:pt idx="261">
                  <c:v>7.1119999999999996E-11</c:v>
                </c:pt>
                <c:pt idx="262">
                  <c:v>7.1130000000000004E-11</c:v>
                </c:pt>
                <c:pt idx="263">
                  <c:v>7.1130000000000004E-11</c:v>
                </c:pt>
                <c:pt idx="264">
                  <c:v>7.1139999999999999E-11</c:v>
                </c:pt>
                <c:pt idx="265">
                  <c:v>7.1149999999999995E-11</c:v>
                </c:pt>
                <c:pt idx="266">
                  <c:v>7.1149999999999995E-11</c:v>
                </c:pt>
                <c:pt idx="267">
                  <c:v>7.1160000000000003E-11</c:v>
                </c:pt>
                <c:pt idx="268">
                  <c:v>7.1169999999999998E-11</c:v>
                </c:pt>
                <c:pt idx="269">
                  <c:v>7.1169999999999998E-11</c:v>
                </c:pt>
                <c:pt idx="270">
                  <c:v>7.1179999999999994E-11</c:v>
                </c:pt>
                <c:pt idx="271">
                  <c:v>7.1190000000000002E-11</c:v>
                </c:pt>
                <c:pt idx="272">
                  <c:v>7.1190000000000002E-11</c:v>
                </c:pt>
                <c:pt idx="273">
                  <c:v>7.1199999999999997E-11</c:v>
                </c:pt>
                <c:pt idx="274">
                  <c:v>7.1210000000000005E-11</c:v>
                </c:pt>
                <c:pt idx="275">
                  <c:v>7.1210000000000005E-11</c:v>
                </c:pt>
                <c:pt idx="276">
                  <c:v>7.1220000000000001E-11</c:v>
                </c:pt>
                <c:pt idx="277">
                  <c:v>7.1229999999999996E-11</c:v>
                </c:pt>
                <c:pt idx="278">
                  <c:v>7.1229999999999996E-11</c:v>
                </c:pt>
                <c:pt idx="279">
                  <c:v>7.1240000000000004E-11</c:v>
                </c:pt>
                <c:pt idx="280">
                  <c:v>7.125E-11</c:v>
                </c:pt>
                <c:pt idx="281">
                  <c:v>7.125E-11</c:v>
                </c:pt>
                <c:pt idx="282">
                  <c:v>7.1259999999999995E-11</c:v>
                </c:pt>
                <c:pt idx="283">
                  <c:v>7.1270000000000003E-11</c:v>
                </c:pt>
                <c:pt idx="284">
                  <c:v>7.1270000000000003E-11</c:v>
                </c:pt>
                <c:pt idx="285">
                  <c:v>7.1279999999999998E-11</c:v>
                </c:pt>
                <c:pt idx="286">
                  <c:v>7.1289999999999994E-11</c:v>
                </c:pt>
                <c:pt idx="287">
                  <c:v>7.1289999999999994E-11</c:v>
                </c:pt>
                <c:pt idx="288">
                  <c:v>7.1300000000000002E-11</c:v>
                </c:pt>
                <c:pt idx="289">
                  <c:v>7.1300000000000002E-11</c:v>
                </c:pt>
                <c:pt idx="290">
                  <c:v>7.1309999999999997E-11</c:v>
                </c:pt>
                <c:pt idx="291">
                  <c:v>7.1320000000000005E-11</c:v>
                </c:pt>
                <c:pt idx="292">
                  <c:v>7.1320000000000005E-11</c:v>
                </c:pt>
                <c:pt idx="293">
                  <c:v>7.1330000000000001E-11</c:v>
                </c:pt>
                <c:pt idx="294">
                  <c:v>7.1339999999999996E-11</c:v>
                </c:pt>
                <c:pt idx="295">
                  <c:v>7.1339999999999996E-11</c:v>
                </c:pt>
                <c:pt idx="296">
                  <c:v>7.1350000000000004E-11</c:v>
                </c:pt>
                <c:pt idx="297">
                  <c:v>7.136E-11</c:v>
                </c:pt>
                <c:pt idx="298">
                  <c:v>7.136E-11</c:v>
                </c:pt>
                <c:pt idx="299">
                  <c:v>7.1369999999999995E-11</c:v>
                </c:pt>
                <c:pt idx="300">
                  <c:v>7.1380000000000003E-11</c:v>
                </c:pt>
                <c:pt idx="301">
                  <c:v>7.1380000000000003E-11</c:v>
                </c:pt>
                <c:pt idx="302">
                  <c:v>7.1389999999999999E-11</c:v>
                </c:pt>
                <c:pt idx="303">
                  <c:v>7.1399999999999994E-11</c:v>
                </c:pt>
                <c:pt idx="304">
                  <c:v>7.1399999999999994E-11</c:v>
                </c:pt>
                <c:pt idx="305">
                  <c:v>7.1410000000000002E-11</c:v>
                </c:pt>
                <c:pt idx="306">
                  <c:v>7.1410000000000002E-11</c:v>
                </c:pt>
                <c:pt idx="307">
                  <c:v>7.1419999999999997E-11</c:v>
                </c:pt>
                <c:pt idx="308">
                  <c:v>7.1430000000000006E-11</c:v>
                </c:pt>
                <c:pt idx="309">
                  <c:v>7.1430000000000006E-11</c:v>
                </c:pt>
                <c:pt idx="310">
                  <c:v>7.1440000000000001E-11</c:v>
                </c:pt>
                <c:pt idx="311">
                  <c:v>7.1449999999999996E-11</c:v>
                </c:pt>
                <c:pt idx="312">
                  <c:v>7.1449999999999996E-11</c:v>
                </c:pt>
                <c:pt idx="313">
                  <c:v>7.1460000000000004E-11</c:v>
                </c:pt>
                <c:pt idx="314">
                  <c:v>7.147E-11</c:v>
                </c:pt>
                <c:pt idx="315">
                  <c:v>7.147E-11</c:v>
                </c:pt>
                <c:pt idx="316">
                  <c:v>7.1479999999999995E-11</c:v>
                </c:pt>
                <c:pt idx="317">
                  <c:v>7.1490000000000003E-11</c:v>
                </c:pt>
                <c:pt idx="318">
                  <c:v>7.1490000000000003E-11</c:v>
                </c:pt>
                <c:pt idx="319">
                  <c:v>7.1499999999999999E-11</c:v>
                </c:pt>
                <c:pt idx="320">
                  <c:v>7.1509999999999994E-11</c:v>
                </c:pt>
                <c:pt idx="321">
                  <c:v>7.1509999999999994E-11</c:v>
                </c:pt>
                <c:pt idx="322">
                  <c:v>7.1520000000000002E-11</c:v>
                </c:pt>
                <c:pt idx="323">
                  <c:v>7.1529999999999998E-11</c:v>
                </c:pt>
                <c:pt idx="324">
                  <c:v>7.1529999999999998E-11</c:v>
                </c:pt>
                <c:pt idx="325">
                  <c:v>7.1540000000000006E-11</c:v>
                </c:pt>
                <c:pt idx="326">
                  <c:v>7.1550000000000001E-11</c:v>
                </c:pt>
                <c:pt idx="327">
                  <c:v>7.1550000000000001E-11</c:v>
                </c:pt>
                <c:pt idx="328">
                  <c:v>7.1559999999999996E-11</c:v>
                </c:pt>
                <c:pt idx="329">
                  <c:v>7.1559999999999996E-11</c:v>
                </c:pt>
                <c:pt idx="330">
                  <c:v>7.1570000000000005E-11</c:v>
                </c:pt>
                <c:pt idx="331">
                  <c:v>7.158E-11</c:v>
                </c:pt>
                <c:pt idx="332">
                  <c:v>7.158E-11</c:v>
                </c:pt>
                <c:pt idx="333">
                  <c:v>7.1589999999999995E-11</c:v>
                </c:pt>
                <c:pt idx="334">
                  <c:v>7.1600000000000003E-11</c:v>
                </c:pt>
                <c:pt idx="335">
                  <c:v>7.1600000000000003E-11</c:v>
                </c:pt>
                <c:pt idx="336">
                  <c:v>7.1609999999999999E-11</c:v>
                </c:pt>
                <c:pt idx="337">
                  <c:v>7.1619999999999994E-11</c:v>
                </c:pt>
                <c:pt idx="338">
                  <c:v>7.1619999999999994E-11</c:v>
                </c:pt>
                <c:pt idx="339">
                  <c:v>7.1630000000000002E-11</c:v>
                </c:pt>
                <c:pt idx="340">
                  <c:v>7.1639999999999998E-11</c:v>
                </c:pt>
                <c:pt idx="341">
                  <c:v>7.1639999999999998E-11</c:v>
                </c:pt>
                <c:pt idx="342">
                  <c:v>7.1650000000000006E-11</c:v>
                </c:pt>
                <c:pt idx="343">
                  <c:v>7.1660000000000001E-11</c:v>
                </c:pt>
                <c:pt idx="344">
                  <c:v>7.1660000000000001E-11</c:v>
                </c:pt>
                <c:pt idx="345">
                  <c:v>7.1669999999999997E-11</c:v>
                </c:pt>
                <c:pt idx="346">
                  <c:v>7.1680000000000005E-11</c:v>
                </c:pt>
                <c:pt idx="347">
                  <c:v>7.1680000000000005E-11</c:v>
                </c:pt>
                <c:pt idx="348">
                  <c:v>7.169E-11</c:v>
                </c:pt>
                <c:pt idx="349">
                  <c:v>7.1699999999999995E-11</c:v>
                </c:pt>
                <c:pt idx="350">
                  <c:v>7.1699999999999995E-11</c:v>
                </c:pt>
                <c:pt idx="351">
                  <c:v>7.1710000000000004E-11</c:v>
                </c:pt>
                <c:pt idx="352">
                  <c:v>7.1719999999999999E-11</c:v>
                </c:pt>
                <c:pt idx="353">
                  <c:v>7.1719999999999999E-11</c:v>
                </c:pt>
                <c:pt idx="354">
                  <c:v>7.1729999999999994E-11</c:v>
                </c:pt>
                <c:pt idx="355">
                  <c:v>7.1740000000000002E-11</c:v>
                </c:pt>
                <c:pt idx="356">
                  <c:v>7.1740000000000002E-11</c:v>
                </c:pt>
                <c:pt idx="357">
                  <c:v>7.1749999999999998E-11</c:v>
                </c:pt>
                <c:pt idx="358">
                  <c:v>7.1760000000000006E-11</c:v>
                </c:pt>
                <c:pt idx="359">
                  <c:v>7.1760000000000006E-11</c:v>
                </c:pt>
                <c:pt idx="360">
                  <c:v>7.1770000000000001E-11</c:v>
                </c:pt>
                <c:pt idx="361">
                  <c:v>7.1779999999999997E-11</c:v>
                </c:pt>
                <c:pt idx="362">
                  <c:v>7.1779999999999997E-11</c:v>
                </c:pt>
                <c:pt idx="363">
                  <c:v>7.1790000000000005E-11</c:v>
                </c:pt>
                <c:pt idx="364">
                  <c:v>7.18E-11</c:v>
                </c:pt>
                <c:pt idx="365">
                  <c:v>7.18E-11</c:v>
                </c:pt>
                <c:pt idx="366">
                  <c:v>7.1809999999999996E-11</c:v>
                </c:pt>
                <c:pt idx="367">
                  <c:v>7.1809999999999996E-11</c:v>
                </c:pt>
                <c:pt idx="368">
                  <c:v>7.1820000000000004E-11</c:v>
                </c:pt>
                <c:pt idx="369">
                  <c:v>7.1829999999999999E-11</c:v>
                </c:pt>
                <c:pt idx="370">
                  <c:v>7.1829999999999999E-11</c:v>
                </c:pt>
                <c:pt idx="371">
                  <c:v>7.1839999999999994E-11</c:v>
                </c:pt>
                <c:pt idx="372">
                  <c:v>7.1850000000000003E-11</c:v>
                </c:pt>
                <c:pt idx="373">
                  <c:v>7.1850000000000003E-11</c:v>
                </c:pt>
                <c:pt idx="374">
                  <c:v>7.1859999999999998E-11</c:v>
                </c:pt>
                <c:pt idx="375">
                  <c:v>7.1870000000000006E-11</c:v>
                </c:pt>
                <c:pt idx="376">
                  <c:v>7.1870000000000006E-11</c:v>
                </c:pt>
                <c:pt idx="377">
                  <c:v>7.1880000000000001E-11</c:v>
                </c:pt>
                <c:pt idx="378">
                  <c:v>7.1889999999999997E-11</c:v>
                </c:pt>
                <c:pt idx="379">
                  <c:v>7.1889999999999997E-11</c:v>
                </c:pt>
                <c:pt idx="380">
                  <c:v>7.1900000000000005E-11</c:v>
                </c:pt>
                <c:pt idx="381">
                  <c:v>7.191E-11</c:v>
                </c:pt>
                <c:pt idx="382">
                  <c:v>7.191E-11</c:v>
                </c:pt>
                <c:pt idx="383">
                  <c:v>7.1919999999999996E-11</c:v>
                </c:pt>
                <c:pt idx="384">
                  <c:v>7.1930000000000004E-11</c:v>
                </c:pt>
                <c:pt idx="385">
                  <c:v>7.1930000000000004E-11</c:v>
                </c:pt>
                <c:pt idx="386">
                  <c:v>7.1939999999999999E-11</c:v>
                </c:pt>
                <c:pt idx="387">
                  <c:v>7.1949999999999995E-11</c:v>
                </c:pt>
                <c:pt idx="388">
                  <c:v>7.1949999999999995E-11</c:v>
                </c:pt>
                <c:pt idx="389">
                  <c:v>7.1960000000000003E-11</c:v>
                </c:pt>
                <c:pt idx="390">
                  <c:v>7.1969999999999998E-11</c:v>
                </c:pt>
                <c:pt idx="391">
                  <c:v>7.1969999999999998E-11</c:v>
                </c:pt>
                <c:pt idx="392">
                  <c:v>7.1980000000000006E-11</c:v>
                </c:pt>
                <c:pt idx="393">
                  <c:v>7.1990000000000002E-11</c:v>
                </c:pt>
                <c:pt idx="394">
                  <c:v>7.1990000000000002E-11</c:v>
                </c:pt>
                <c:pt idx="395">
                  <c:v>7.1999999999999997E-11</c:v>
                </c:pt>
                <c:pt idx="396">
                  <c:v>7.2010000000000005E-11</c:v>
                </c:pt>
                <c:pt idx="397">
                  <c:v>7.2010000000000005E-11</c:v>
                </c:pt>
                <c:pt idx="398">
                  <c:v>7.202E-11</c:v>
                </c:pt>
                <c:pt idx="399">
                  <c:v>7.2029999999999996E-11</c:v>
                </c:pt>
                <c:pt idx="400">
                  <c:v>7.2029999999999996E-11</c:v>
                </c:pt>
                <c:pt idx="401">
                  <c:v>7.2040000000000004E-11</c:v>
                </c:pt>
                <c:pt idx="402">
                  <c:v>7.2049999999999999E-11</c:v>
                </c:pt>
                <c:pt idx="403">
                  <c:v>7.2049999999999999E-11</c:v>
                </c:pt>
                <c:pt idx="404">
                  <c:v>7.2059999999999995E-11</c:v>
                </c:pt>
                <c:pt idx="405">
                  <c:v>7.2070000000000003E-11</c:v>
                </c:pt>
                <c:pt idx="406">
                  <c:v>7.2070000000000003E-11</c:v>
                </c:pt>
                <c:pt idx="407">
                  <c:v>7.2079999999999998E-11</c:v>
                </c:pt>
                <c:pt idx="408">
                  <c:v>7.2090000000000006E-11</c:v>
                </c:pt>
                <c:pt idx="409">
                  <c:v>7.2090000000000006E-11</c:v>
                </c:pt>
                <c:pt idx="410">
                  <c:v>7.2100000000000002E-11</c:v>
                </c:pt>
                <c:pt idx="411">
                  <c:v>7.2109999999999997E-11</c:v>
                </c:pt>
                <c:pt idx="412">
                  <c:v>7.2109999999999997E-11</c:v>
                </c:pt>
                <c:pt idx="413">
                  <c:v>7.2120000000000005E-11</c:v>
                </c:pt>
                <c:pt idx="414">
                  <c:v>7.2130000000000001E-11</c:v>
                </c:pt>
                <c:pt idx="415">
                  <c:v>7.2130000000000001E-11</c:v>
                </c:pt>
                <c:pt idx="416">
                  <c:v>7.2139999999999996E-11</c:v>
                </c:pt>
                <c:pt idx="417">
                  <c:v>7.2150000000000004E-11</c:v>
                </c:pt>
                <c:pt idx="418">
                  <c:v>7.2150000000000004E-11</c:v>
                </c:pt>
                <c:pt idx="419">
                  <c:v>7.2159999999999999E-11</c:v>
                </c:pt>
                <c:pt idx="420">
                  <c:v>7.2169999999999995E-11</c:v>
                </c:pt>
                <c:pt idx="421">
                  <c:v>7.2169999999999995E-11</c:v>
                </c:pt>
                <c:pt idx="422">
                  <c:v>7.2180000000000003E-11</c:v>
                </c:pt>
                <c:pt idx="423">
                  <c:v>7.2189999999999998E-11</c:v>
                </c:pt>
                <c:pt idx="424">
                  <c:v>7.2189999999999998E-11</c:v>
                </c:pt>
                <c:pt idx="425">
                  <c:v>7.2199999999999994E-11</c:v>
                </c:pt>
                <c:pt idx="426">
                  <c:v>7.2210000000000002E-11</c:v>
                </c:pt>
                <c:pt idx="427">
                  <c:v>7.2210000000000002E-11</c:v>
                </c:pt>
                <c:pt idx="428">
                  <c:v>7.2219999999999997E-11</c:v>
                </c:pt>
                <c:pt idx="429">
                  <c:v>7.2230000000000005E-11</c:v>
                </c:pt>
                <c:pt idx="430">
                  <c:v>7.2230000000000005E-11</c:v>
                </c:pt>
                <c:pt idx="431">
                  <c:v>7.2240000000000001E-11</c:v>
                </c:pt>
                <c:pt idx="432">
                  <c:v>7.2240000000000001E-11</c:v>
                </c:pt>
                <c:pt idx="433">
                  <c:v>7.2249999999999996E-11</c:v>
                </c:pt>
                <c:pt idx="434">
                  <c:v>7.2260000000000004E-11</c:v>
                </c:pt>
                <c:pt idx="435">
                  <c:v>7.2260000000000004E-11</c:v>
                </c:pt>
                <c:pt idx="436">
                  <c:v>7.227E-11</c:v>
                </c:pt>
                <c:pt idx="437">
                  <c:v>7.2279999999999995E-11</c:v>
                </c:pt>
                <c:pt idx="438">
                  <c:v>7.2279999999999995E-11</c:v>
                </c:pt>
                <c:pt idx="439">
                  <c:v>7.2290000000000003E-11</c:v>
                </c:pt>
                <c:pt idx="440">
                  <c:v>7.2299999999999998E-11</c:v>
                </c:pt>
                <c:pt idx="441">
                  <c:v>7.2299999999999998E-11</c:v>
                </c:pt>
                <c:pt idx="442">
                  <c:v>7.2309999999999994E-11</c:v>
                </c:pt>
                <c:pt idx="443">
                  <c:v>7.2320000000000002E-11</c:v>
                </c:pt>
                <c:pt idx="444">
                  <c:v>7.2320000000000002E-11</c:v>
                </c:pt>
                <c:pt idx="445">
                  <c:v>7.2329999999999997E-11</c:v>
                </c:pt>
                <c:pt idx="446">
                  <c:v>7.2340000000000006E-11</c:v>
                </c:pt>
                <c:pt idx="447">
                  <c:v>7.2340000000000006E-11</c:v>
                </c:pt>
                <c:pt idx="448">
                  <c:v>7.2350000000000001E-11</c:v>
                </c:pt>
                <c:pt idx="449">
                  <c:v>7.2359999999999996E-11</c:v>
                </c:pt>
                <c:pt idx="450">
                  <c:v>7.2359999999999996E-11</c:v>
                </c:pt>
                <c:pt idx="451">
                  <c:v>7.2370000000000004E-11</c:v>
                </c:pt>
                <c:pt idx="452">
                  <c:v>7.238E-11</c:v>
                </c:pt>
                <c:pt idx="453">
                  <c:v>7.238E-11</c:v>
                </c:pt>
                <c:pt idx="454">
                  <c:v>7.2389999999999995E-11</c:v>
                </c:pt>
                <c:pt idx="455">
                  <c:v>7.2400000000000003E-11</c:v>
                </c:pt>
                <c:pt idx="456">
                  <c:v>7.2400000000000003E-11</c:v>
                </c:pt>
                <c:pt idx="457">
                  <c:v>7.2409999999999999E-11</c:v>
                </c:pt>
                <c:pt idx="458">
                  <c:v>7.2419999999999994E-11</c:v>
                </c:pt>
                <c:pt idx="459">
                  <c:v>7.2419999999999994E-11</c:v>
                </c:pt>
                <c:pt idx="460">
                  <c:v>7.2430000000000002E-11</c:v>
                </c:pt>
                <c:pt idx="461">
                  <c:v>7.2439999999999997E-11</c:v>
                </c:pt>
                <c:pt idx="462">
                  <c:v>7.2439999999999997E-11</c:v>
                </c:pt>
                <c:pt idx="463">
                  <c:v>7.2450000000000006E-11</c:v>
                </c:pt>
                <c:pt idx="464">
                  <c:v>7.2460000000000001E-11</c:v>
                </c:pt>
                <c:pt idx="465">
                  <c:v>7.2460000000000001E-11</c:v>
                </c:pt>
                <c:pt idx="466">
                  <c:v>7.2469999999999996E-11</c:v>
                </c:pt>
                <c:pt idx="467">
                  <c:v>7.2480000000000005E-11</c:v>
                </c:pt>
                <c:pt idx="468">
                  <c:v>7.2480000000000005E-11</c:v>
                </c:pt>
                <c:pt idx="469">
                  <c:v>7.249E-11</c:v>
                </c:pt>
                <c:pt idx="470">
                  <c:v>7.2499999999999995E-11</c:v>
                </c:pt>
                <c:pt idx="471">
                  <c:v>7.2499999999999995E-11</c:v>
                </c:pt>
                <c:pt idx="472">
                  <c:v>7.2510000000000003E-11</c:v>
                </c:pt>
                <c:pt idx="473">
                  <c:v>7.2510000000000003E-11</c:v>
                </c:pt>
                <c:pt idx="474">
                  <c:v>7.2519999999999999E-11</c:v>
                </c:pt>
                <c:pt idx="475">
                  <c:v>7.2529999999999994E-11</c:v>
                </c:pt>
                <c:pt idx="476">
                  <c:v>7.2529999999999994E-11</c:v>
                </c:pt>
                <c:pt idx="477">
                  <c:v>7.2540000000000002E-11</c:v>
                </c:pt>
                <c:pt idx="478">
                  <c:v>7.2549999999999998E-11</c:v>
                </c:pt>
                <c:pt idx="479">
                  <c:v>7.2549999999999998E-11</c:v>
                </c:pt>
                <c:pt idx="480">
                  <c:v>7.2560000000000006E-11</c:v>
                </c:pt>
                <c:pt idx="481">
                  <c:v>7.2570000000000001E-11</c:v>
                </c:pt>
                <c:pt idx="482">
                  <c:v>7.2570000000000001E-11</c:v>
                </c:pt>
                <c:pt idx="483">
                  <c:v>7.2579999999999996E-11</c:v>
                </c:pt>
                <c:pt idx="484">
                  <c:v>7.2590000000000005E-11</c:v>
                </c:pt>
                <c:pt idx="485">
                  <c:v>7.2590000000000005E-11</c:v>
                </c:pt>
                <c:pt idx="486">
                  <c:v>7.26E-11</c:v>
                </c:pt>
                <c:pt idx="487">
                  <c:v>7.2609999999999995E-11</c:v>
                </c:pt>
                <c:pt idx="488">
                  <c:v>7.2609999999999995E-11</c:v>
                </c:pt>
                <c:pt idx="489">
                  <c:v>7.2620000000000004E-11</c:v>
                </c:pt>
                <c:pt idx="490">
                  <c:v>7.2629999999999999E-11</c:v>
                </c:pt>
                <c:pt idx="491">
                  <c:v>7.2629999999999999E-11</c:v>
                </c:pt>
                <c:pt idx="492">
                  <c:v>7.2639999999999994E-11</c:v>
                </c:pt>
                <c:pt idx="493">
                  <c:v>7.2650000000000002E-11</c:v>
                </c:pt>
                <c:pt idx="494">
                  <c:v>7.2650000000000002E-11</c:v>
                </c:pt>
                <c:pt idx="495">
                  <c:v>7.2659999999999998E-11</c:v>
                </c:pt>
                <c:pt idx="496">
                  <c:v>7.2670000000000006E-11</c:v>
                </c:pt>
                <c:pt idx="497">
                  <c:v>7.2670000000000006E-11</c:v>
                </c:pt>
                <c:pt idx="498">
                  <c:v>7.2680000000000001E-11</c:v>
                </c:pt>
                <c:pt idx="499">
                  <c:v>7.2680000000000001E-11</c:v>
                </c:pt>
                <c:pt idx="500">
                  <c:v>7.2689999999999997E-11</c:v>
                </c:pt>
                <c:pt idx="501">
                  <c:v>7.2700000000000005E-11</c:v>
                </c:pt>
                <c:pt idx="502">
                  <c:v>7.2700000000000005E-11</c:v>
                </c:pt>
                <c:pt idx="503">
                  <c:v>7.271E-11</c:v>
                </c:pt>
                <c:pt idx="504">
                  <c:v>7.2719999999999995E-11</c:v>
                </c:pt>
                <c:pt idx="505">
                  <c:v>7.2719999999999995E-11</c:v>
                </c:pt>
                <c:pt idx="506">
                  <c:v>7.2730000000000004E-11</c:v>
                </c:pt>
                <c:pt idx="507">
                  <c:v>7.2739999999999999E-11</c:v>
                </c:pt>
                <c:pt idx="508">
                  <c:v>7.2739999999999999E-11</c:v>
                </c:pt>
                <c:pt idx="509">
                  <c:v>7.2749999999999994E-11</c:v>
                </c:pt>
                <c:pt idx="510">
                  <c:v>7.2760000000000003E-11</c:v>
                </c:pt>
                <c:pt idx="511">
                  <c:v>7.2760000000000003E-11</c:v>
                </c:pt>
                <c:pt idx="512">
                  <c:v>7.2769999999999998E-11</c:v>
                </c:pt>
                <c:pt idx="513">
                  <c:v>7.2780000000000006E-11</c:v>
                </c:pt>
                <c:pt idx="514">
                  <c:v>7.2780000000000006E-11</c:v>
                </c:pt>
                <c:pt idx="515">
                  <c:v>7.2790000000000001E-11</c:v>
                </c:pt>
                <c:pt idx="516">
                  <c:v>7.2799999999999997E-11</c:v>
                </c:pt>
                <c:pt idx="517">
                  <c:v>7.2799999999999997E-11</c:v>
                </c:pt>
                <c:pt idx="518">
                  <c:v>7.2810000000000005E-11</c:v>
                </c:pt>
                <c:pt idx="519">
                  <c:v>7.2810000000000005E-11</c:v>
                </c:pt>
                <c:pt idx="520">
                  <c:v>7.282E-11</c:v>
                </c:pt>
                <c:pt idx="521">
                  <c:v>7.2829999999999996E-11</c:v>
                </c:pt>
                <c:pt idx="522">
                  <c:v>7.2829999999999996E-11</c:v>
                </c:pt>
                <c:pt idx="523">
                  <c:v>7.2840000000000004E-11</c:v>
                </c:pt>
                <c:pt idx="524">
                  <c:v>7.2849999999999999E-11</c:v>
                </c:pt>
                <c:pt idx="525">
                  <c:v>7.2849999999999999E-11</c:v>
                </c:pt>
                <c:pt idx="526">
                  <c:v>7.2859999999999994E-11</c:v>
                </c:pt>
                <c:pt idx="527">
                  <c:v>7.2870000000000003E-11</c:v>
                </c:pt>
                <c:pt idx="528">
                  <c:v>7.2870000000000003E-11</c:v>
                </c:pt>
                <c:pt idx="529">
                  <c:v>7.2879999999999998E-11</c:v>
                </c:pt>
                <c:pt idx="530">
                  <c:v>7.2890000000000006E-11</c:v>
                </c:pt>
                <c:pt idx="531">
                  <c:v>7.2890000000000006E-11</c:v>
                </c:pt>
                <c:pt idx="532">
                  <c:v>7.2900000000000002E-11</c:v>
                </c:pt>
                <c:pt idx="533">
                  <c:v>7.2909999999999997E-11</c:v>
                </c:pt>
                <c:pt idx="534">
                  <c:v>7.2909999999999997E-11</c:v>
                </c:pt>
                <c:pt idx="535">
                  <c:v>7.2920000000000005E-11</c:v>
                </c:pt>
                <c:pt idx="536">
                  <c:v>7.2920000000000005E-11</c:v>
                </c:pt>
                <c:pt idx="537">
                  <c:v>7.293E-11</c:v>
                </c:pt>
                <c:pt idx="538">
                  <c:v>7.2939999999999996E-11</c:v>
                </c:pt>
                <c:pt idx="539">
                  <c:v>7.2939999999999996E-11</c:v>
                </c:pt>
                <c:pt idx="540">
                  <c:v>7.2950000000000004E-11</c:v>
                </c:pt>
                <c:pt idx="541">
                  <c:v>7.2959999999999999E-11</c:v>
                </c:pt>
                <c:pt idx="542">
                  <c:v>7.2959999999999999E-11</c:v>
                </c:pt>
                <c:pt idx="543">
                  <c:v>7.2969999999999995E-11</c:v>
                </c:pt>
                <c:pt idx="544">
                  <c:v>7.2980000000000003E-11</c:v>
                </c:pt>
                <c:pt idx="545">
                  <c:v>7.2980000000000003E-11</c:v>
                </c:pt>
                <c:pt idx="546">
                  <c:v>7.2989999999999998E-11</c:v>
                </c:pt>
                <c:pt idx="547">
                  <c:v>7.3000000000000006E-11</c:v>
                </c:pt>
                <c:pt idx="548">
                  <c:v>7.3000000000000006E-11</c:v>
                </c:pt>
                <c:pt idx="549">
                  <c:v>7.3010000000000002E-11</c:v>
                </c:pt>
                <c:pt idx="550">
                  <c:v>7.3010000000000002E-11</c:v>
                </c:pt>
                <c:pt idx="551">
                  <c:v>7.3019999999999997E-11</c:v>
                </c:pt>
                <c:pt idx="552">
                  <c:v>7.3030000000000005E-11</c:v>
                </c:pt>
                <c:pt idx="553">
                  <c:v>7.3030000000000005E-11</c:v>
                </c:pt>
                <c:pt idx="554">
                  <c:v>7.3040000000000001E-11</c:v>
                </c:pt>
                <c:pt idx="555">
                  <c:v>7.3049999999999996E-11</c:v>
                </c:pt>
                <c:pt idx="556">
                  <c:v>7.3049999999999996E-11</c:v>
                </c:pt>
                <c:pt idx="557">
                  <c:v>7.3060000000000004E-11</c:v>
                </c:pt>
                <c:pt idx="558">
                  <c:v>7.3069999999999999E-11</c:v>
                </c:pt>
                <c:pt idx="559">
                  <c:v>7.3069999999999999E-11</c:v>
                </c:pt>
                <c:pt idx="560">
                  <c:v>7.3079999999999995E-11</c:v>
                </c:pt>
                <c:pt idx="561">
                  <c:v>7.3090000000000003E-11</c:v>
                </c:pt>
                <c:pt idx="562">
                  <c:v>7.3090000000000003E-11</c:v>
                </c:pt>
                <c:pt idx="563">
                  <c:v>7.3099999999999998E-11</c:v>
                </c:pt>
                <c:pt idx="564">
                  <c:v>7.3099999999999998E-11</c:v>
                </c:pt>
                <c:pt idx="565">
                  <c:v>7.3109999999999994E-11</c:v>
                </c:pt>
                <c:pt idx="566">
                  <c:v>7.3120000000000002E-11</c:v>
                </c:pt>
                <c:pt idx="567">
                  <c:v>7.3120000000000002E-11</c:v>
                </c:pt>
                <c:pt idx="568">
                  <c:v>7.3129999999999997E-11</c:v>
                </c:pt>
                <c:pt idx="569">
                  <c:v>7.3140000000000005E-11</c:v>
                </c:pt>
                <c:pt idx="570">
                  <c:v>7.3140000000000005E-11</c:v>
                </c:pt>
                <c:pt idx="571">
                  <c:v>7.3150000000000001E-11</c:v>
                </c:pt>
                <c:pt idx="572">
                  <c:v>7.3159999999999996E-11</c:v>
                </c:pt>
                <c:pt idx="573">
                  <c:v>7.3159999999999996E-11</c:v>
                </c:pt>
                <c:pt idx="574">
                  <c:v>7.3170000000000004E-11</c:v>
                </c:pt>
                <c:pt idx="575">
                  <c:v>7.3170000000000004E-11</c:v>
                </c:pt>
                <c:pt idx="576">
                  <c:v>7.318E-11</c:v>
                </c:pt>
                <c:pt idx="577">
                  <c:v>7.3189999999999995E-11</c:v>
                </c:pt>
                <c:pt idx="578">
                  <c:v>7.3189999999999995E-11</c:v>
                </c:pt>
                <c:pt idx="579">
                  <c:v>7.3200000000000003E-11</c:v>
                </c:pt>
                <c:pt idx="580">
                  <c:v>7.3209999999999998E-11</c:v>
                </c:pt>
                <c:pt idx="581">
                  <c:v>7.3209999999999998E-11</c:v>
                </c:pt>
                <c:pt idx="582">
                  <c:v>7.3219999999999994E-11</c:v>
                </c:pt>
                <c:pt idx="583">
                  <c:v>7.3230000000000002E-11</c:v>
                </c:pt>
                <c:pt idx="584">
                  <c:v>7.3230000000000002E-11</c:v>
                </c:pt>
                <c:pt idx="585">
                  <c:v>7.3239999999999997E-11</c:v>
                </c:pt>
                <c:pt idx="586">
                  <c:v>7.3239999999999997E-11</c:v>
                </c:pt>
                <c:pt idx="587">
                  <c:v>7.3250000000000006E-11</c:v>
                </c:pt>
                <c:pt idx="588">
                  <c:v>7.3260000000000001E-11</c:v>
                </c:pt>
                <c:pt idx="589">
                  <c:v>7.3260000000000001E-11</c:v>
                </c:pt>
                <c:pt idx="590">
                  <c:v>7.3269999999999996E-11</c:v>
                </c:pt>
                <c:pt idx="591">
                  <c:v>7.3280000000000004E-11</c:v>
                </c:pt>
                <c:pt idx="592">
                  <c:v>7.3280000000000004E-11</c:v>
                </c:pt>
                <c:pt idx="593">
                  <c:v>7.329E-11</c:v>
                </c:pt>
                <c:pt idx="594">
                  <c:v>7.3299999999999995E-11</c:v>
                </c:pt>
                <c:pt idx="595">
                  <c:v>7.3299999999999995E-11</c:v>
                </c:pt>
                <c:pt idx="596">
                  <c:v>7.3310000000000003E-11</c:v>
                </c:pt>
                <c:pt idx="597">
                  <c:v>7.3310000000000003E-11</c:v>
                </c:pt>
                <c:pt idx="598">
                  <c:v>7.3319999999999999E-11</c:v>
                </c:pt>
                <c:pt idx="599">
                  <c:v>7.3329999999999994E-11</c:v>
                </c:pt>
                <c:pt idx="600">
                  <c:v>7.3329999999999994E-11</c:v>
                </c:pt>
                <c:pt idx="601">
                  <c:v>7.3340000000000002E-11</c:v>
                </c:pt>
                <c:pt idx="602">
                  <c:v>7.3349999999999997E-11</c:v>
                </c:pt>
                <c:pt idx="603">
                  <c:v>7.3349999999999997E-11</c:v>
                </c:pt>
                <c:pt idx="604">
                  <c:v>7.3360000000000006E-11</c:v>
                </c:pt>
                <c:pt idx="605">
                  <c:v>7.3360000000000006E-11</c:v>
                </c:pt>
                <c:pt idx="606">
                  <c:v>7.3370000000000001E-11</c:v>
                </c:pt>
                <c:pt idx="607">
                  <c:v>7.3379999999999996E-11</c:v>
                </c:pt>
                <c:pt idx="608">
                  <c:v>7.3379999999999996E-11</c:v>
                </c:pt>
                <c:pt idx="609">
                  <c:v>7.3390000000000005E-11</c:v>
                </c:pt>
                <c:pt idx="610">
                  <c:v>7.34E-11</c:v>
                </c:pt>
                <c:pt idx="611">
                  <c:v>7.34E-11</c:v>
                </c:pt>
                <c:pt idx="612">
                  <c:v>7.3409999999999995E-11</c:v>
                </c:pt>
                <c:pt idx="613">
                  <c:v>7.3409999999999995E-11</c:v>
                </c:pt>
                <c:pt idx="614">
                  <c:v>7.3420000000000003E-11</c:v>
                </c:pt>
                <c:pt idx="615">
                  <c:v>7.3429999999999999E-11</c:v>
                </c:pt>
                <c:pt idx="616">
                  <c:v>7.3429999999999999E-11</c:v>
                </c:pt>
                <c:pt idx="617">
                  <c:v>7.3439999999999994E-11</c:v>
                </c:pt>
                <c:pt idx="618">
                  <c:v>7.3450000000000002E-11</c:v>
                </c:pt>
                <c:pt idx="619">
                  <c:v>7.3450000000000002E-11</c:v>
                </c:pt>
                <c:pt idx="620">
                  <c:v>7.3459999999999998E-11</c:v>
                </c:pt>
                <c:pt idx="621">
                  <c:v>7.3459999999999998E-11</c:v>
                </c:pt>
                <c:pt idx="622">
                  <c:v>7.3470000000000006E-11</c:v>
                </c:pt>
                <c:pt idx="623">
                  <c:v>7.3480000000000001E-11</c:v>
                </c:pt>
                <c:pt idx="624">
                  <c:v>7.3480000000000001E-11</c:v>
                </c:pt>
                <c:pt idx="625">
                  <c:v>7.3489999999999996E-11</c:v>
                </c:pt>
                <c:pt idx="626">
                  <c:v>7.3500000000000005E-11</c:v>
                </c:pt>
                <c:pt idx="627">
                  <c:v>7.3500000000000005E-11</c:v>
                </c:pt>
                <c:pt idx="628">
                  <c:v>7.351E-11</c:v>
                </c:pt>
                <c:pt idx="629">
                  <c:v>7.351E-11</c:v>
                </c:pt>
                <c:pt idx="630">
                  <c:v>7.3519999999999995E-11</c:v>
                </c:pt>
                <c:pt idx="631">
                  <c:v>7.3530000000000004E-11</c:v>
                </c:pt>
                <c:pt idx="632">
                  <c:v>7.3530000000000004E-11</c:v>
                </c:pt>
                <c:pt idx="633">
                  <c:v>7.3539999999999999E-11</c:v>
                </c:pt>
                <c:pt idx="634">
                  <c:v>7.3549999999999994E-11</c:v>
                </c:pt>
                <c:pt idx="635">
                  <c:v>7.3549999999999994E-11</c:v>
                </c:pt>
                <c:pt idx="636">
                  <c:v>7.3560000000000002E-11</c:v>
                </c:pt>
                <c:pt idx="637">
                  <c:v>7.3560000000000002E-11</c:v>
                </c:pt>
                <c:pt idx="638">
                  <c:v>7.3569999999999998E-11</c:v>
                </c:pt>
                <c:pt idx="639">
                  <c:v>7.3580000000000006E-11</c:v>
                </c:pt>
                <c:pt idx="640">
                  <c:v>7.3580000000000006E-11</c:v>
                </c:pt>
                <c:pt idx="641">
                  <c:v>7.3590000000000001E-11</c:v>
                </c:pt>
                <c:pt idx="642">
                  <c:v>7.3590000000000001E-11</c:v>
                </c:pt>
                <c:pt idx="643">
                  <c:v>7.3599999999999997E-11</c:v>
                </c:pt>
                <c:pt idx="644">
                  <c:v>7.3610000000000005E-11</c:v>
                </c:pt>
                <c:pt idx="645">
                  <c:v>7.3610000000000005E-11</c:v>
                </c:pt>
                <c:pt idx="646">
                  <c:v>7.362E-11</c:v>
                </c:pt>
                <c:pt idx="647">
                  <c:v>7.3629999999999995E-11</c:v>
                </c:pt>
                <c:pt idx="648">
                  <c:v>7.3629999999999995E-11</c:v>
                </c:pt>
                <c:pt idx="649">
                  <c:v>7.3640000000000004E-11</c:v>
                </c:pt>
                <c:pt idx="650">
                  <c:v>7.3640000000000004E-11</c:v>
                </c:pt>
                <c:pt idx="651">
                  <c:v>7.3649999999999999E-11</c:v>
                </c:pt>
                <c:pt idx="652">
                  <c:v>7.3659999999999994E-11</c:v>
                </c:pt>
                <c:pt idx="653">
                  <c:v>7.3659999999999994E-11</c:v>
                </c:pt>
                <c:pt idx="654">
                  <c:v>7.3670000000000003E-11</c:v>
                </c:pt>
                <c:pt idx="655">
                  <c:v>7.3679999999999998E-11</c:v>
                </c:pt>
                <c:pt idx="656">
                  <c:v>7.3679999999999998E-11</c:v>
                </c:pt>
                <c:pt idx="657">
                  <c:v>7.3690000000000006E-11</c:v>
                </c:pt>
                <c:pt idx="658">
                  <c:v>7.3690000000000006E-11</c:v>
                </c:pt>
                <c:pt idx="659">
                  <c:v>7.3700000000000001E-11</c:v>
                </c:pt>
                <c:pt idx="660">
                  <c:v>7.3709999999999997E-11</c:v>
                </c:pt>
                <c:pt idx="661">
                  <c:v>7.3709999999999997E-11</c:v>
                </c:pt>
                <c:pt idx="662">
                  <c:v>7.3720000000000005E-11</c:v>
                </c:pt>
                <c:pt idx="663">
                  <c:v>7.3720000000000005E-11</c:v>
                </c:pt>
                <c:pt idx="664">
                  <c:v>7.373E-11</c:v>
                </c:pt>
                <c:pt idx="665">
                  <c:v>7.3739999999999996E-11</c:v>
                </c:pt>
                <c:pt idx="666">
                  <c:v>7.3739999999999996E-11</c:v>
                </c:pt>
                <c:pt idx="667">
                  <c:v>7.3750000000000004E-11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8902-4131-99BD-3310542C213C}"/>
            </c:ext>
          </c:extLst>
        </c:ser>
        <c:ser>
          <c:idx val="0"/>
          <c:order val="1"/>
          <c:tx>
            <c:v>0.0005 m step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'0.0005 m step'!$F$3:$F$670</c:f>
              <c:numCache>
                <c:formatCode>0.00E+00</c:formatCode>
                <c:ptCount val="668"/>
                <c:pt idx="0">
                  <c:v>8.0670000000000004E-4</c:v>
                </c:pt>
                <c:pt idx="1">
                  <c:v>9.2820000000000001E-4</c:v>
                </c:pt>
                <c:pt idx="2">
                  <c:v>1.059E-3</c:v>
                </c:pt>
                <c:pt idx="3">
                  <c:v>1.1999999999999999E-3</c:v>
                </c:pt>
                <c:pt idx="4">
                  <c:v>1.351E-3</c:v>
                </c:pt>
                <c:pt idx="5">
                  <c:v>1.511E-3</c:v>
                </c:pt>
                <c:pt idx="6">
                  <c:v>1.6800000000000001E-3</c:v>
                </c:pt>
                <c:pt idx="7">
                  <c:v>1.8600000000000001E-3</c:v>
                </c:pt>
                <c:pt idx="8">
                  <c:v>2.049E-3</c:v>
                </c:pt>
                <c:pt idx="9">
                  <c:v>2.248E-3</c:v>
                </c:pt>
                <c:pt idx="10">
                  <c:v>2.457E-3</c:v>
                </c:pt>
                <c:pt idx="11">
                  <c:v>2.676E-3</c:v>
                </c:pt>
                <c:pt idx="12">
                  <c:v>2.905E-3</c:v>
                </c:pt>
                <c:pt idx="13">
                  <c:v>3.1440000000000001E-3</c:v>
                </c:pt>
                <c:pt idx="14">
                  <c:v>3.3939999999999999E-3</c:v>
                </c:pt>
                <c:pt idx="15">
                  <c:v>3.6540000000000001E-3</c:v>
                </c:pt>
                <c:pt idx="16">
                  <c:v>3.9240000000000004E-3</c:v>
                </c:pt>
                <c:pt idx="17">
                  <c:v>4.2050000000000004E-3</c:v>
                </c:pt>
                <c:pt idx="18">
                  <c:v>4.496E-3</c:v>
                </c:pt>
                <c:pt idx="19">
                  <c:v>4.7980000000000002E-3</c:v>
                </c:pt>
                <c:pt idx="20">
                  <c:v>5.1110000000000001E-3</c:v>
                </c:pt>
                <c:pt idx="21">
                  <c:v>5.4349999999999997E-3</c:v>
                </c:pt>
                <c:pt idx="22">
                  <c:v>5.7710000000000001E-3</c:v>
                </c:pt>
                <c:pt idx="23">
                  <c:v>6.117E-3</c:v>
                </c:pt>
                <c:pt idx="24">
                  <c:v>6.476E-3</c:v>
                </c:pt>
                <c:pt idx="25">
                  <c:v>6.8450000000000004E-3</c:v>
                </c:pt>
                <c:pt idx="26">
                  <c:v>7.2269999999999999E-3</c:v>
                </c:pt>
                <c:pt idx="27">
                  <c:v>7.62E-3</c:v>
                </c:pt>
                <c:pt idx="28">
                  <c:v>8.0249999999999991E-3</c:v>
                </c:pt>
                <c:pt idx="29">
                  <c:v>8.4430000000000009E-3</c:v>
                </c:pt>
                <c:pt idx="30">
                  <c:v>8.8719999999999997E-3</c:v>
                </c:pt>
                <c:pt idx="31">
                  <c:v>9.3139999999999994E-3</c:v>
                </c:pt>
                <c:pt idx="32">
                  <c:v>9.7689999999999999E-3</c:v>
                </c:pt>
                <c:pt idx="33">
                  <c:v>1.0240000000000001E-2</c:v>
                </c:pt>
                <c:pt idx="34">
                  <c:v>1.072E-2</c:v>
                </c:pt>
                <c:pt idx="35">
                  <c:v>1.1209999999999999E-2</c:v>
                </c:pt>
                <c:pt idx="36">
                  <c:v>1.171E-2</c:v>
                </c:pt>
                <c:pt idx="37">
                  <c:v>1.223E-2</c:v>
                </c:pt>
                <c:pt idx="38">
                  <c:v>1.2760000000000001E-2</c:v>
                </c:pt>
                <c:pt idx="39">
                  <c:v>1.3310000000000001E-2</c:v>
                </c:pt>
                <c:pt idx="40">
                  <c:v>1.3860000000000001E-2</c:v>
                </c:pt>
                <c:pt idx="41">
                  <c:v>1.443E-2</c:v>
                </c:pt>
                <c:pt idx="42">
                  <c:v>1.502E-2</c:v>
                </c:pt>
                <c:pt idx="43">
                  <c:v>1.5610000000000001E-2</c:v>
                </c:pt>
                <c:pt idx="44">
                  <c:v>1.6219999999999998E-2</c:v>
                </c:pt>
                <c:pt idx="45">
                  <c:v>1.6840000000000001E-2</c:v>
                </c:pt>
                <c:pt idx="46">
                  <c:v>1.7479999999999999E-2</c:v>
                </c:pt>
                <c:pt idx="47">
                  <c:v>1.8120000000000001E-2</c:v>
                </c:pt>
                <c:pt idx="48">
                  <c:v>1.8780000000000002E-2</c:v>
                </c:pt>
                <c:pt idx="49">
                  <c:v>1.9460000000000002E-2</c:v>
                </c:pt>
                <c:pt idx="50">
                  <c:v>2.0140000000000002E-2</c:v>
                </c:pt>
                <c:pt idx="51">
                  <c:v>2.0840000000000001E-2</c:v>
                </c:pt>
                <c:pt idx="52">
                  <c:v>2.155E-2</c:v>
                </c:pt>
                <c:pt idx="53">
                  <c:v>2.2270000000000002E-2</c:v>
                </c:pt>
                <c:pt idx="54">
                  <c:v>2.3E-2</c:v>
                </c:pt>
                <c:pt idx="55">
                  <c:v>2.375E-2</c:v>
                </c:pt>
                <c:pt idx="56">
                  <c:v>2.4500000000000001E-2</c:v>
                </c:pt>
                <c:pt idx="57">
                  <c:v>2.5270000000000001E-2</c:v>
                </c:pt>
                <c:pt idx="58">
                  <c:v>2.605E-2</c:v>
                </c:pt>
                <c:pt idx="59">
                  <c:v>2.6839999999999999E-2</c:v>
                </c:pt>
                <c:pt idx="60">
                  <c:v>2.7640000000000001E-2</c:v>
                </c:pt>
                <c:pt idx="61">
                  <c:v>2.845E-2</c:v>
                </c:pt>
                <c:pt idx="62">
                  <c:v>2.928E-2</c:v>
                </c:pt>
                <c:pt idx="63">
                  <c:v>3.0110000000000001E-2</c:v>
                </c:pt>
                <c:pt idx="64">
                  <c:v>3.0949999999999998E-2</c:v>
                </c:pt>
                <c:pt idx="65">
                  <c:v>3.1800000000000002E-2</c:v>
                </c:pt>
                <c:pt idx="66">
                  <c:v>3.2660000000000002E-2</c:v>
                </c:pt>
                <c:pt idx="67">
                  <c:v>3.3529999999999997E-2</c:v>
                </c:pt>
                <c:pt idx="68">
                  <c:v>3.4410000000000003E-2</c:v>
                </c:pt>
                <c:pt idx="69">
                  <c:v>3.5299999999999998E-2</c:v>
                </c:pt>
                <c:pt idx="70">
                  <c:v>3.6200000000000003E-2</c:v>
                </c:pt>
                <c:pt idx="71">
                  <c:v>3.7100000000000001E-2</c:v>
                </c:pt>
                <c:pt idx="72">
                  <c:v>3.8019999999999998E-2</c:v>
                </c:pt>
                <c:pt idx="73">
                  <c:v>3.8940000000000002E-2</c:v>
                </c:pt>
                <c:pt idx="74">
                  <c:v>3.9870000000000003E-2</c:v>
                </c:pt>
                <c:pt idx="75">
                  <c:v>4.0800000000000003E-2</c:v>
                </c:pt>
                <c:pt idx="76">
                  <c:v>4.1750000000000002E-2</c:v>
                </c:pt>
                <c:pt idx="77">
                  <c:v>4.2700000000000002E-2</c:v>
                </c:pt>
                <c:pt idx="78">
                  <c:v>4.3659999999999997E-2</c:v>
                </c:pt>
                <c:pt idx="79">
                  <c:v>4.4630000000000003E-2</c:v>
                </c:pt>
                <c:pt idx="80">
                  <c:v>4.5600000000000002E-2</c:v>
                </c:pt>
                <c:pt idx="81">
                  <c:v>4.6580000000000003E-2</c:v>
                </c:pt>
                <c:pt idx="82">
                  <c:v>4.7570000000000001E-2</c:v>
                </c:pt>
                <c:pt idx="83">
                  <c:v>4.8559999999999999E-2</c:v>
                </c:pt>
                <c:pt idx="84">
                  <c:v>4.956E-2</c:v>
                </c:pt>
                <c:pt idx="85">
                  <c:v>5.0569999999999997E-2</c:v>
                </c:pt>
                <c:pt idx="86">
                  <c:v>5.1580000000000001E-2</c:v>
                </c:pt>
                <c:pt idx="87">
                  <c:v>5.2589999999999998E-2</c:v>
                </c:pt>
                <c:pt idx="88">
                  <c:v>5.3620000000000001E-2</c:v>
                </c:pt>
                <c:pt idx="89">
                  <c:v>5.4640000000000001E-2</c:v>
                </c:pt>
                <c:pt idx="90">
                  <c:v>5.568E-2</c:v>
                </c:pt>
                <c:pt idx="91">
                  <c:v>5.672E-2</c:v>
                </c:pt>
                <c:pt idx="92">
                  <c:v>5.7759999999999999E-2</c:v>
                </c:pt>
                <c:pt idx="93">
                  <c:v>5.8810000000000001E-2</c:v>
                </c:pt>
                <c:pt idx="94">
                  <c:v>5.987E-2</c:v>
                </c:pt>
                <c:pt idx="95">
                  <c:v>6.0929999999999998E-2</c:v>
                </c:pt>
                <c:pt idx="96">
                  <c:v>6.1990000000000003E-2</c:v>
                </c:pt>
                <c:pt idx="97">
                  <c:v>6.3060000000000005E-2</c:v>
                </c:pt>
                <c:pt idx="98">
                  <c:v>6.4130000000000006E-2</c:v>
                </c:pt>
                <c:pt idx="99">
                  <c:v>6.5210000000000004E-2</c:v>
                </c:pt>
                <c:pt idx="100">
                  <c:v>6.6290000000000002E-2</c:v>
                </c:pt>
                <c:pt idx="101">
                  <c:v>6.7379999999999995E-2</c:v>
                </c:pt>
                <c:pt idx="102">
                  <c:v>6.8470000000000003E-2</c:v>
                </c:pt>
                <c:pt idx="103">
                  <c:v>6.9570000000000007E-2</c:v>
                </c:pt>
                <c:pt idx="104">
                  <c:v>7.0669999999999997E-2</c:v>
                </c:pt>
                <c:pt idx="105">
                  <c:v>7.177E-2</c:v>
                </c:pt>
                <c:pt idx="106">
                  <c:v>7.288E-2</c:v>
                </c:pt>
                <c:pt idx="107">
                  <c:v>7.399E-2</c:v>
                </c:pt>
                <c:pt idx="108">
                  <c:v>7.5109999999999996E-2</c:v>
                </c:pt>
                <c:pt idx="109">
                  <c:v>7.6230000000000006E-2</c:v>
                </c:pt>
                <c:pt idx="110">
                  <c:v>7.7350000000000002E-2</c:v>
                </c:pt>
                <c:pt idx="111">
                  <c:v>7.8469999999999998E-2</c:v>
                </c:pt>
                <c:pt idx="112">
                  <c:v>7.9600000000000004E-2</c:v>
                </c:pt>
                <c:pt idx="113">
                  <c:v>8.0740000000000006E-2</c:v>
                </c:pt>
                <c:pt idx="114">
                  <c:v>8.1869999999999998E-2</c:v>
                </c:pt>
                <c:pt idx="115">
                  <c:v>8.301E-2</c:v>
                </c:pt>
                <c:pt idx="116">
                  <c:v>8.4150000000000003E-2</c:v>
                </c:pt>
                <c:pt idx="117">
                  <c:v>8.5300000000000001E-2</c:v>
                </c:pt>
                <c:pt idx="118">
                  <c:v>8.6449999999999999E-2</c:v>
                </c:pt>
                <c:pt idx="119">
                  <c:v>8.7599999999999997E-2</c:v>
                </c:pt>
                <c:pt idx="120">
                  <c:v>8.8749999999999996E-2</c:v>
                </c:pt>
                <c:pt idx="121">
                  <c:v>8.9899999999999994E-2</c:v>
                </c:pt>
                <c:pt idx="122">
                  <c:v>9.1050000000000006E-2</c:v>
                </c:pt>
                <c:pt idx="123">
                  <c:v>9.221E-2</c:v>
                </c:pt>
                <c:pt idx="124">
                  <c:v>9.3369999999999995E-2</c:v>
                </c:pt>
                <c:pt idx="125">
                  <c:v>9.4530000000000003E-2</c:v>
                </c:pt>
                <c:pt idx="126">
                  <c:v>9.5689999999999997E-2</c:v>
                </c:pt>
                <c:pt idx="127">
                  <c:v>9.6850000000000006E-2</c:v>
                </c:pt>
                <c:pt idx="128">
                  <c:v>9.801E-2</c:v>
                </c:pt>
                <c:pt idx="129">
                  <c:v>9.9169999999999994E-2</c:v>
                </c:pt>
                <c:pt idx="130">
                  <c:v>0.1003</c:v>
                </c:pt>
                <c:pt idx="131">
                  <c:v>0.10150000000000001</c:v>
                </c:pt>
                <c:pt idx="132">
                  <c:v>0.1027</c:v>
                </c:pt>
                <c:pt idx="133">
                  <c:v>0.1038</c:v>
                </c:pt>
                <c:pt idx="134">
                  <c:v>0.105</c:v>
                </c:pt>
                <c:pt idx="135">
                  <c:v>0.1061</c:v>
                </c:pt>
                <c:pt idx="136">
                  <c:v>0.10730000000000001</c:v>
                </c:pt>
                <c:pt idx="137">
                  <c:v>0.1085</c:v>
                </c:pt>
                <c:pt idx="138">
                  <c:v>0.1096</c:v>
                </c:pt>
                <c:pt idx="139">
                  <c:v>0.1108</c:v>
                </c:pt>
                <c:pt idx="140">
                  <c:v>0.112</c:v>
                </c:pt>
                <c:pt idx="141">
                  <c:v>0.11310000000000001</c:v>
                </c:pt>
                <c:pt idx="142">
                  <c:v>0.1143</c:v>
                </c:pt>
                <c:pt idx="143">
                  <c:v>0.1154</c:v>
                </c:pt>
                <c:pt idx="144">
                  <c:v>0.1166</c:v>
                </c:pt>
                <c:pt idx="145">
                  <c:v>0.1178</c:v>
                </c:pt>
                <c:pt idx="146">
                  <c:v>0.11890000000000001</c:v>
                </c:pt>
                <c:pt idx="147">
                  <c:v>0.1201</c:v>
                </c:pt>
                <c:pt idx="148">
                  <c:v>0.12130000000000001</c:v>
                </c:pt>
                <c:pt idx="149">
                  <c:v>0.12239999999999999</c:v>
                </c:pt>
                <c:pt idx="150">
                  <c:v>0.1236</c:v>
                </c:pt>
                <c:pt idx="151">
                  <c:v>0.12470000000000001</c:v>
                </c:pt>
                <c:pt idx="152">
                  <c:v>0.12590000000000001</c:v>
                </c:pt>
                <c:pt idx="153">
                  <c:v>0.12709999999999999</c:v>
                </c:pt>
                <c:pt idx="154">
                  <c:v>0.12820000000000001</c:v>
                </c:pt>
                <c:pt idx="155">
                  <c:v>0.12939999999999999</c:v>
                </c:pt>
                <c:pt idx="156">
                  <c:v>0.13059999999999999</c:v>
                </c:pt>
                <c:pt idx="157">
                  <c:v>0.13170000000000001</c:v>
                </c:pt>
                <c:pt idx="158">
                  <c:v>0.13289999999999999</c:v>
                </c:pt>
                <c:pt idx="159">
                  <c:v>0.1341</c:v>
                </c:pt>
                <c:pt idx="160">
                  <c:v>0.13519999999999999</c:v>
                </c:pt>
                <c:pt idx="161">
                  <c:v>0.13639999999999999</c:v>
                </c:pt>
                <c:pt idx="162">
                  <c:v>0.13750000000000001</c:v>
                </c:pt>
                <c:pt idx="163">
                  <c:v>0.13869999999999999</c:v>
                </c:pt>
                <c:pt idx="164">
                  <c:v>0.1399</c:v>
                </c:pt>
                <c:pt idx="165">
                  <c:v>0.14099999999999999</c:v>
                </c:pt>
                <c:pt idx="166">
                  <c:v>0.14219999999999999</c:v>
                </c:pt>
                <c:pt idx="167">
                  <c:v>0.1434</c:v>
                </c:pt>
                <c:pt idx="168">
                  <c:v>0.14449999999999999</c:v>
                </c:pt>
                <c:pt idx="169">
                  <c:v>0.1457</c:v>
                </c:pt>
                <c:pt idx="170">
                  <c:v>0.1469</c:v>
                </c:pt>
                <c:pt idx="171">
                  <c:v>0.14799999999999999</c:v>
                </c:pt>
                <c:pt idx="172">
                  <c:v>0.1492</c:v>
                </c:pt>
                <c:pt idx="173">
                  <c:v>0.15029999999999999</c:v>
                </c:pt>
                <c:pt idx="174">
                  <c:v>0.1515</c:v>
                </c:pt>
                <c:pt idx="175">
                  <c:v>0.1527</c:v>
                </c:pt>
                <c:pt idx="176">
                  <c:v>0.15379999999999999</c:v>
                </c:pt>
                <c:pt idx="177">
                  <c:v>0.155</c:v>
                </c:pt>
                <c:pt idx="178">
                  <c:v>0.15620000000000001</c:v>
                </c:pt>
                <c:pt idx="179">
                  <c:v>0.1573</c:v>
                </c:pt>
                <c:pt idx="180">
                  <c:v>0.1585</c:v>
                </c:pt>
                <c:pt idx="181">
                  <c:v>0.15959999999999999</c:v>
                </c:pt>
                <c:pt idx="182">
                  <c:v>0.1608</c:v>
                </c:pt>
                <c:pt idx="183">
                  <c:v>0.16200000000000001</c:v>
                </c:pt>
                <c:pt idx="184">
                  <c:v>0.16309999999999999</c:v>
                </c:pt>
                <c:pt idx="185">
                  <c:v>0.1643</c:v>
                </c:pt>
                <c:pt idx="186">
                  <c:v>0.16550000000000001</c:v>
                </c:pt>
                <c:pt idx="187">
                  <c:v>0.1666</c:v>
                </c:pt>
                <c:pt idx="188">
                  <c:v>0.1678</c:v>
                </c:pt>
                <c:pt idx="189">
                  <c:v>0.16900000000000001</c:v>
                </c:pt>
                <c:pt idx="190">
                  <c:v>0.1701</c:v>
                </c:pt>
                <c:pt idx="191">
                  <c:v>0.17130000000000001</c:v>
                </c:pt>
                <c:pt idx="192">
                  <c:v>0.1724</c:v>
                </c:pt>
                <c:pt idx="193">
                  <c:v>0.1736</c:v>
                </c:pt>
                <c:pt idx="194">
                  <c:v>0.17480000000000001</c:v>
                </c:pt>
                <c:pt idx="195">
                  <c:v>0.1759</c:v>
                </c:pt>
                <c:pt idx="196">
                  <c:v>0.17710000000000001</c:v>
                </c:pt>
                <c:pt idx="197">
                  <c:v>0.17829999999999999</c:v>
                </c:pt>
                <c:pt idx="198">
                  <c:v>0.1794</c:v>
                </c:pt>
                <c:pt idx="199">
                  <c:v>0.18060000000000001</c:v>
                </c:pt>
                <c:pt idx="200">
                  <c:v>0.1817</c:v>
                </c:pt>
                <c:pt idx="201">
                  <c:v>0.18290000000000001</c:v>
                </c:pt>
                <c:pt idx="202">
                  <c:v>0.18410000000000001</c:v>
                </c:pt>
                <c:pt idx="203">
                  <c:v>0.1852</c:v>
                </c:pt>
                <c:pt idx="204">
                  <c:v>0.18640000000000001</c:v>
                </c:pt>
                <c:pt idx="205">
                  <c:v>0.18759999999999999</c:v>
                </c:pt>
                <c:pt idx="206">
                  <c:v>0.18870000000000001</c:v>
                </c:pt>
                <c:pt idx="207">
                  <c:v>0.18990000000000001</c:v>
                </c:pt>
                <c:pt idx="208">
                  <c:v>0.19109999999999999</c:v>
                </c:pt>
                <c:pt idx="209">
                  <c:v>0.19220000000000001</c:v>
                </c:pt>
                <c:pt idx="210">
                  <c:v>0.19339999999999999</c:v>
                </c:pt>
                <c:pt idx="211">
                  <c:v>0.19450000000000001</c:v>
                </c:pt>
                <c:pt idx="212">
                  <c:v>0.19570000000000001</c:v>
                </c:pt>
                <c:pt idx="213">
                  <c:v>0.19689999999999999</c:v>
                </c:pt>
                <c:pt idx="214">
                  <c:v>0.19800000000000001</c:v>
                </c:pt>
                <c:pt idx="215">
                  <c:v>0.19919999999999999</c:v>
                </c:pt>
                <c:pt idx="216">
                  <c:v>0.20039999999999999</c:v>
                </c:pt>
                <c:pt idx="217">
                  <c:v>0.20150000000000001</c:v>
                </c:pt>
                <c:pt idx="218">
                  <c:v>0.20269999999999999</c:v>
                </c:pt>
                <c:pt idx="219">
                  <c:v>0.2039</c:v>
                </c:pt>
                <c:pt idx="220">
                  <c:v>0.20499999999999999</c:v>
                </c:pt>
                <c:pt idx="221">
                  <c:v>0.20619999999999999</c:v>
                </c:pt>
                <c:pt idx="222">
                  <c:v>0.20730000000000001</c:v>
                </c:pt>
                <c:pt idx="223">
                  <c:v>0.20849999999999999</c:v>
                </c:pt>
                <c:pt idx="224">
                  <c:v>0.2097</c:v>
                </c:pt>
                <c:pt idx="225">
                  <c:v>0.21079999999999999</c:v>
                </c:pt>
                <c:pt idx="226">
                  <c:v>0.21199999999999999</c:v>
                </c:pt>
                <c:pt idx="227">
                  <c:v>0.2132</c:v>
                </c:pt>
                <c:pt idx="228">
                  <c:v>0.21429999999999999</c:v>
                </c:pt>
                <c:pt idx="229">
                  <c:v>0.2155</c:v>
                </c:pt>
                <c:pt idx="230">
                  <c:v>0.21659999999999999</c:v>
                </c:pt>
                <c:pt idx="231">
                  <c:v>0.21779999999999999</c:v>
                </c:pt>
                <c:pt idx="232">
                  <c:v>0.219</c:v>
                </c:pt>
                <c:pt idx="233">
                  <c:v>0.22009999999999999</c:v>
                </c:pt>
                <c:pt idx="234">
                  <c:v>0.2213</c:v>
                </c:pt>
                <c:pt idx="235">
                  <c:v>0.2225</c:v>
                </c:pt>
                <c:pt idx="236">
                  <c:v>0.22359999999999999</c:v>
                </c:pt>
                <c:pt idx="237">
                  <c:v>0.2248</c:v>
                </c:pt>
                <c:pt idx="238">
                  <c:v>0.22600000000000001</c:v>
                </c:pt>
                <c:pt idx="239">
                  <c:v>0.2271</c:v>
                </c:pt>
                <c:pt idx="240">
                  <c:v>0.2283</c:v>
                </c:pt>
                <c:pt idx="241">
                  <c:v>0.22939999999999999</c:v>
                </c:pt>
                <c:pt idx="242">
                  <c:v>0.2306</c:v>
                </c:pt>
                <c:pt idx="243">
                  <c:v>0.23180000000000001</c:v>
                </c:pt>
                <c:pt idx="244">
                  <c:v>0.2329</c:v>
                </c:pt>
                <c:pt idx="245">
                  <c:v>0.2341</c:v>
                </c:pt>
                <c:pt idx="246">
                  <c:v>0.23530000000000001</c:v>
                </c:pt>
                <c:pt idx="247">
                  <c:v>0.2364</c:v>
                </c:pt>
                <c:pt idx="248">
                  <c:v>0.23760000000000001</c:v>
                </c:pt>
                <c:pt idx="249">
                  <c:v>0.2387</c:v>
                </c:pt>
                <c:pt idx="250">
                  <c:v>0.2399</c:v>
                </c:pt>
                <c:pt idx="251">
                  <c:v>0.24110000000000001</c:v>
                </c:pt>
                <c:pt idx="252">
                  <c:v>0.2422</c:v>
                </c:pt>
                <c:pt idx="253">
                  <c:v>0.24340000000000001</c:v>
                </c:pt>
                <c:pt idx="254">
                  <c:v>0.24460000000000001</c:v>
                </c:pt>
                <c:pt idx="255">
                  <c:v>0.2457</c:v>
                </c:pt>
                <c:pt idx="256">
                  <c:v>0.24690000000000001</c:v>
                </c:pt>
                <c:pt idx="257">
                  <c:v>0.24809999999999999</c:v>
                </c:pt>
                <c:pt idx="258">
                  <c:v>0.2492</c:v>
                </c:pt>
                <c:pt idx="259">
                  <c:v>0.25040000000000001</c:v>
                </c:pt>
                <c:pt idx="260">
                  <c:v>0.2515</c:v>
                </c:pt>
                <c:pt idx="261">
                  <c:v>0.25269999999999998</c:v>
                </c:pt>
                <c:pt idx="262">
                  <c:v>0.25390000000000001</c:v>
                </c:pt>
                <c:pt idx="263">
                  <c:v>0.255</c:v>
                </c:pt>
                <c:pt idx="264">
                  <c:v>0.25619999999999998</c:v>
                </c:pt>
                <c:pt idx="265">
                  <c:v>0.25740000000000002</c:v>
                </c:pt>
                <c:pt idx="266">
                  <c:v>0.25850000000000001</c:v>
                </c:pt>
                <c:pt idx="267">
                  <c:v>0.25969999999999999</c:v>
                </c:pt>
                <c:pt idx="268">
                  <c:v>0.26090000000000002</c:v>
                </c:pt>
                <c:pt idx="269">
                  <c:v>0.26200000000000001</c:v>
                </c:pt>
                <c:pt idx="270">
                  <c:v>0.26319999999999999</c:v>
                </c:pt>
                <c:pt idx="271">
                  <c:v>0.26429999999999998</c:v>
                </c:pt>
                <c:pt idx="272">
                  <c:v>0.26550000000000001</c:v>
                </c:pt>
                <c:pt idx="273">
                  <c:v>0.26669999999999999</c:v>
                </c:pt>
                <c:pt idx="274">
                  <c:v>0.26779999999999998</c:v>
                </c:pt>
                <c:pt idx="275">
                  <c:v>0.26900000000000002</c:v>
                </c:pt>
                <c:pt idx="276">
                  <c:v>0.2702</c:v>
                </c:pt>
                <c:pt idx="277">
                  <c:v>0.27129999999999999</c:v>
                </c:pt>
                <c:pt idx="278">
                  <c:v>0.27250000000000002</c:v>
                </c:pt>
                <c:pt idx="279">
                  <c:v>0.27360000000000001</c:v>
                </c:pt>
                <c:pt idx="280">
                  <c:v>0.27479999999999999</c:v>
                </c:pt>
                <c:pt idx="281">
                  <c:v>0.27600000000000002</c:v>
                </c:pt>
                <c:pt idx="282">
                  <c:v>0.27710000000000001</c:v>
                </c:pt>
                <c:pt idx="283">
                  <c:v>0.27829999999999999</c:v>
                </c:pt>
                <c:pt idx="284">
                  <c:v>0.27950000000000003</c:v>
                </c:pt>
                <c:pt idx="285">
                  <c:v>0.28060000000000002</c:v>
                </c:pt>
                <c:pt idx="286">
                  <c:v>0.28179999999999999</c:v>
                </c:pt>
                <c:pt idx="287">
                  <c:v>0.28299999999999997</c:v>
                </c:pt>
                <c:pt idx="288">
                  <c:v>0.28410000000000002</c:v>
                </c:pt>
                <c:pt idx="289">
                  <c:v>0.2853</c:v>
                </c:pt>
                <c:pt idx="290">
                  <c:v>0.28639999999999999</c:v>
                </c:pt>
                <c:pt idx="291">
                  <c:v>0.28760000000000002</c:v>
                </c:pt>
                <c:pt idx="292">
                  <c:v>0.2888</c:v>
                </c:pt>
                <c:pt idx="293">
                  <c:v>0.28989999999999999</c:v>
                </c:pt>
                <c:pt idx="294">
                  <c:v>0.29110000000000003</c:v>
                </c:pt>
                <c:pt idx="295">
                  <c:v>0.2923</c:v>
                </c:pt>
                <c:pt idx="296">
                  <c:v>0.29339999999999999</c:v>
                </c:pt>
                <c:pt idx="297">
                  <c:v>0.29459999999999997</c:v>
                </c:pt>
                <c:pt idx="298">
                  <c:v>0.29570000000000002</c:v>
                </c:pt>
                <c:pt idx="299">
                  <c:v>0.2969</c:v>
                </c:pt>
                <c:pt idx="300">
                  <c:v>0.29809999999999998</c:v>
                </c:pt>
                <c:pt idx="301">
                  <c:v>0.29920000000000002</c:v>
                </c:pt>
                <c:pt idx="302">
                  <c:v>0.3004</c:v>
                </c:pt>
                <c:pt idx="303">
                  <c:v>0.30159999999999998</c:v>
                </c:pt>
                <c:pt idx="304">
                  <c:v>0.30270000000000002</c:v>
                </c:pt>
                <c:pt idx="305">
                  <c:v>0.3039</c:v>
                </c:pt>
                <c:pt idx="306">
                  <c:v>0.30509999999999998</c:v>
                </c:pt>
                <c:pt idx="307">
                  <c:v>0.30620000000000003</c:v>
                </c:pt>
                <c:pt idx="308">
                  <c:v>0.30740000000000001</c:v>
                </c:pt>
                <c:pt idx="309">
                  <c:v>0.3085</c:v>
                </c:pt>
                <c:pt idx="310">
                  <c:v>0.30969999999999998</c:v>
                </c:pt>
                <c:pt idx="311">
                  <c:v>0.31090000000000001</c:v>
                </c:pt>
                <c:pt idx="312">
                  <c:v>0.312</c:v>
                </c:pt>
                <c:pt idx="313">
                  <c:v>0.31319999999999998</c:v>
                </c:pt>
                <c:pt idx="314">
                  <c:v>0.31440000000000001</c:v>
                </c:pt>
                <c:pt idx="315">
                  <c:v>0.3155</c:v>
                </c:pt>
                <c:pt idx="316">
                  <c:v>0.31669999999999998</c:v>
                </c:pt>
                <c:pt idx="317">
                  <c:v>0.31790000000000002</c:v>
                </c:pt>
                <c:pt idx="318">
                  <c:v>0.31900000000000001</c:v>
                </c:pt>
                <c:pt idx="319">
                  <c:v>0.32019999999999998</c:v>
                </c:pt>
                <c:pt idx="320">
                  <c:v>0.32129999999999997</c:v>
                </c:pt>
                <c:pt idx="321">
                  <c:v>0.32250000000000001</c:v>
                </c:pt>
                <c:pt idx="322">
                  <c:v>0.32369999999999999</c:v>
                </c:pt>
                <c:pt idx="323">
                  <c:v>0.32479999999999998</c:v>
                </c:pt>
                <c:pt idx="324">
                  <c:v>0.32600000000000001</c:v>
                </c:pt>
                <c:pt idx="325">
                  <c:v>0.32719999999999999</c:v>
                </c:pt>
                <c:pt idx="326">
                  <c:v>0.32829999999999998</c:v>
                </c:pt>
                <c:pt idx="327">
                  <c:v>0.32950000000000002</c:v>
                </c:pt>
                <c:pt idx="328">
                  <c:v>0.3306</c:v>
                </c:pt>
                <c:pt idx="329">
                  <c:v>0.33179999999999998</c:v>
                </c:pt>
                <c:pt idx="330">
                  <c:v>0.33300000000000002</c:v>
                </c:pt>
                <c:pt idx="331">
                  <c:v>0.33410000000000001</c:v>
                </c:pt>
                <c:pt idx="332">
                  <c:v>0.33529999999999999</c:v>
                </c:pt>
                <c:pt idx="333">
                  <c:v>0.33650000000000002</c:v>
                </c:pt>
                <c:pt idx="334">
                  <c:v>0.33760000000000001</c:v>
                </c:pt>
                <c:pt idx="335">
                  <c:v>0.33879999999999999</c:v>
                </c:pt>
                <c:pt idx="336">
                  <c:v>0.34</c:v>
                </c:pt>
                <c:pt idx="337">
                  <c:v>0.34110000000000001</c:v>
                </c:pt>
                <c:pt idx="338">
                  <c:v>0.34229999999999999</c:v>
                </c:pt>
                <c:pt idx="339">
                  <c:v>0.34339999999999998</c:v>
                </c:pt>
                <c:pt idx="340">
                  <c:v>0.34460000000000002</c:v>
                </c:pt>
                <c:pt idx="341">
                  <c:v>0.3458</c:v>
                </c:pt>
                <c:pt idx="342">
                  <c:v>0.34689999999999999</c:v>
                </c:pt>
                <c:pt idx="343">
                  <c:v>0.34810000000000002</c:v>
                </c:pt>
                <c:pt idx="344">
                  <c:v>0.3493</c:v>
                </c:pt>
                <c:pt idx="345">
                  <c:v>0.35039999999999999</c:v>
                </c:pt>
                <c:pt idx="346">
                  <c:v>0.35160000000000002</c:v>
                </c:pt>
                <c:pt idx="347">
                  <c:v>0.3528</c:v>
                </c:pt>
                <c:pt idx="348">
                  <c:v>0.35389999999999999</c:v>
                </c:pt>
                <c:pt idx="349">
                  <c:v>0.35510000000000003</c:v>
                </c:pt>
                <c:pt idx="350">
                  <c:v>0.35620000000000002</c:v>
                </c:pt>
                <c:pt idx="351">
                  <c:v>0.3574</c:v>
                </c:pt>
                <c:pt idx="352">
                  <c:v>0.35859999999999997</c:v>
                </c:pt>
                <c:pt idx="353">
                  <c:v>0.35970000000000002</c:v>
                </c:pt>
                <c:pt idx="354">
                  <c:v>0.3609</c:v>
                </c:pt>
                <c:pt idx="355">
                  <c:v>0.36209999999999998</c:v>
                </c:pt>
                <c:pt idx="356">
                  <c:v>0.36320000000000002</c:v>
                </c:pt>
                <c:pt idx="357">
                  <c:v>0.3644</c:v>
                </c:pt>
                <c:pt idx="358">
                  <c:v>0.36549999999999999</c:v>
                </c:pt>
                <c:pt idx="359">
                  <c:v>0.36670000000000003</c:v>
                </c:pt>
                <c:pt idx="360">
                  <c:v>0.3679</c:v>
                </c:pt>
                <c:pt idx="361">
                  <c:v>0.36899999999999999</c:v>
                </c:pt>
                <c:pt idx="362">
                  <c:v>0.37019999999999997</c:v>
                </c:pt>
                <c:pt idx="363">
                  <c:v>0.37140000000000001</c:v>
                </c:pt>
                <c:pt idx="364">
                  <c:v>0.3725</c:v>
                </c:pt>
                <c:pt idx="365">
                  <c:v>0.37369999999999998</c:v>
                </c:pt>
                <c:pt idx="366">
                  <c:v>0.37490000000000001</c:v>
                </c:pt>
                <c:pt idx="367">
                  <c:v>0.376</c:v>
                </c:pt>
                <c:pt idx="368">
                  <c:v>0.37719999999999998</c:v>
                </c:pt>
                <c:pt idx="369">
                  <c:v>0.37830000000000003</c:v>
                </c:pt>
                <c:pt idx="370">
                  <c:v>0.3795</c:v>
                </c:pt>
                <c:pt idx="371">
                  <c:v>0.38069999999999998</c:v>
                </c:pt>
                <c:pt idx="372">
                  <c:v>0.38179999999999997</c:v>
                </c:pt>
                <c:pt idx="373">
                  <c:v>0.38300000000000001</c:v>
                </c:pt>
                <c:pt idx="374">
                  <c:v>0.38419999999999999</c:v>
                </c:pt>
                <c:pt idx="375">
                  <c:v>0.38529999999999998</c:v>
                </c:pt>
                <c:pt idx="376">
                  <c:v>0.38650000000000001</c:v>
                </c:pt>
                <c:pt idx="377">
                  <c:v>0.3876</c:v>
                </c:pt>
                <c:pt idx="378">
                  <c:v>0.38879999999999998</c:v>
                </c:pt>
                <c:pt idx="379">
                  <c:v>0.39</c:v>
                </c:pt>
                <c:pt idx="380">
                  <c:v>0.3911</c:v>
                </c:pt>
                <c:pt idx="381">
                  <c:v>0.39229999999999998</c:v>
                </c:pt>
                <c:pt idx="382">
                  <c:v>0.39350000000000002</c:v>
                </c:pt>
                <c:pt idx="383">
                  <c:v>0.39460000000000001</c:v>
                </c:pt>
                <c:pt idx="384">
                  <c:v>0.39579999999999999</c:v>
                </c:pt>
                <c:pt idx="385">
                  <c:v>0.39700000000000002</c:v>
                </c:pt>
                <c:pt idx="386">
                  <c:v>0.39810000000000001</c:v>
                </c:pt>
                <c:pt idx="387">
                  <c:v>0.39929999999999999</c:v>
                </c:pt>
                <c:pt idx="388">
                  <c:v>0.40039999999999998</c:v>
                </c:pt>
                <c:pt idx="389">
                  <c:v>0.40160000000000001</c:v>
                </c:pt>
                <c:pt idx="390">
                  <c:v>0.40279999999999999</c:v>
                </c:pt>
                <c:pt idx="391">
                  <c:v>0.40389999999999998</c:v>
                </c:pt>
                <c:pt idx="392">
                  <c:v>0.40510000000000002</c:v>
                </c:pt>
                <c:pt idx="393">
                  <c:v>0.40629999999999999</c:v>
                </c:pt>
                <c:pt idx="394">
                  <c:v>0.40739999999999998</c:v>
                </c:pt>
                <c:pt idx="395">
                  <c:v>0.40860000000000002</c:v>
                </c:pt>
                <c:pt idx="396">
                  <c:v>0.4098</c:v>
                </c:pt>
                <c:pt idx="397">
                  <c:v>0.41089999999999999</c:v>
                </c:pt>
                <c:pt idx="398">
                  <c:v>0.41210000000000002</c:v>
                </c:pt>
                <c:pt idx="399">
                  <c:v>0.41320000000000001</c:v>
                </c:pt>
                <c:pt idx="400">
                  <c:v>0.41439999999999999</c:v>
                </c:pt>
                <c:pt idx="401">
                  <c:v>0.41560000000000002</c:v>
                </c:pt>
                <c:pt idx="402">
                  <c:v>0.41670000000000001</c:v>
                </c:pt>
                <c:pt idx="403">
                  <c:v>0.41789999999999999</c:v>
                </c:pt>
                <c:pt idx="404">
                  <c:v>0.41909999999999997</c:v>
                </c:pt>
                <c:pt idx="405">
                  <c:v>0.42020000000000002</c:v>
                </c:pt>
                <c:pt idx="406">
                  <c:v>0.4214</c:v>
                </c:pt>
                <c:pt idx="407">
                  <c:v>0.42249999999999999</c:v>
                </c:pt>
                <c:pt idx="408">
                  <c:v>0.42370000000000002</c:v>
                </c:pt>
                <c:pt idx="409">
                  <c:v>0.4249</c:v>
                </c:pt>
                <c:pt idx="410">
                  <c:v>0.42599999999999999</c:v>
                </c:pt>
                <c:pt idx="411">
                  <c:v>0.42720000000000002</c:v>
                </c:pt>
                <c:pt idx="412">
                  <c:v>0.4284</c:v>
                </c:pt>
                <c:pt idx="413">
                  <c:v>0.42949999999999999</c:v>
                </c:pt>
                <c:pt idx="414">
                  <c:v>0.43070000000000003</c:v>
                </c:pt>
                <c:pt idx="415">
                  <c:v>0.43190000000000001</c:v>
                </c:pt>
                <c:pt idx="416">
                  <c:v>0.433</c:v>
                </c:pt>
                <c:pt idx="417">
                  <c:v>0.43419999999999997</c:v>
                </c:pt>
                <c:pt idx="418">
                  <c:v>0.43530000000000002</c:v>
                </c:pt>
                <c:pt idx="419">
                  <c:v>0.4365</c:v>
                </c:pt>
                <c:pt idx="420">
                  <c:v>0.43769999999999998</c:v>
                </c:pt>
                <c:pt idx="421">
                  <c:v>0.43880000000000002</c:v>
                </c:pt>
                <c:pt idx="422">
                  <c:v>0.44</c:v>
                </c:pt>
                <c:pt idx="423">
                  <c:v>0.44119999999999998</c:v>
                </c:pt>
                <c:pt idx="424">
                  <c:v>0.44230000000000003</c:v>
                </c:pt>
                <c:pt idx="425">
                  <c:v>0.44350000000000001</c:v>
                </c:pt>
                <c:pt idx="426">
                  <c:v>0.4446</c:v>
                </c:pt>
                <c:pt idx="427">
                  <c:v>0.44579999999999997</c:v>
                </c:pt>
                <c:pt idx="428">
                  <c:v>0.44700000000000001</c:v>
                </c:pt>
                <c:pt idx="429">
                  <c:v>0.4481</c:v>
                </c:pt>
                <c:pt idx="430">
                  <c:v>0.44929999999999998</c:v>
                </c:pt>
                <c:pt idx="431">
                  <c:v>0.45050000000000001</c:v>
                </c:pt>
                <c:pt idx="432">
                  <c:v>0.4516</c:v>
                </c:pt>
                <c:pt idx="433">
                  <c:v>0.45279999999999998</c:v>
                </c:pt>
                <c:pt idx="434">
                  <c:v>0.45400000000000001</c:v>
                </c:pt>
                <c:pt idx="435">
                  <c:v>0.4551</c:v>
                </c:pt>
                <c:pt idx="436">
                  <c:v>0.45629999999999998</c:v>
                </c:pt>
                <c:pt idx="437">
                  <c:v>0.45739999999999997</c:v>
                </c:pt>
                <c:pt idx="438">
                  <c:v>0.45860000000000001</c:v>
                </c:pt>
                <c:pt idx="439">
                  <c:v>0.45979999999999999</c:v>
                </c:pt>
                <c:pt idx="440">
                  <c:v>0.46089999999999998</c:v>
                </c:pt>
                <c:pt idx="441">
                  <c:v>0.46210000000000001</c:v>
                </c:pt>
                <c:pt idx="442">
                  <c:v>0.46329999999999999</c:v>
                </c:pt>
                <c:pt idx="443">
                  <c:v>0.46439999999999998</c:v>
                </c:pt>
                <c:pt idx="444">
                  <c:v>0.46560000000000001</c:v>
                </c:pt>
                <c:pt idx="445">
                  <c:v>0.46679999999999999</c:v>
                </c:pt>
                <c:pt idx="446">
                  <c:v>0.46789999999999998</c:v>
                </c:pt>
                <c:pt idx="447">
                  <c:v>0.46910000000000002</c:v>
                </c:pt>
                <c:pt idx="448">
                  <c:v>0.47020000000000001</c:v>
                </c:pt>
                <c:pt idx="449">
                  <c:v>0.47139999999999999</c:v>
                </c:pt>
                <c:pt idx="450">
                  <c:v>0.47260000000000002</c:v>
                </c:pt>
                <c:pt idx="451">
                  <c:v>0.47370000000000001</c:v>
                </c:pt>
                <c:pt idx="452">
                  <c:v>0.47489999999999999</c:v>
                </c:pt>
                <c:pt idx="453">
                  <c:v>0.47610000000000002</c:v>
                </c:pt>
                <c:pt idx="454">
                  <c:v>0.47720000000000001</c:v>
                </c:pt>
                <c:pt idx="455">
                  <c:v>0.47839999999999999</c:v>
                </c:pt>
                <c:pt idx="456">
                  <c:v>0.47949999999999998</c:v>
                </c:pt>
                <c:pt idx="457">
                  <c:v>0.48070000000000002</c:v>
                </c:pt>
                <c:pt idx="458">
                  <c:v>0.4819</c:v>
                </c:pt>
                <c:pt idx="459">
                  <c:v>0.48299999999999998</c:v>
                </c:pt>
                <c:pt idx="460">
                  <c:v>0.48420000000000002</c:v>
                </c:pt>
                <c:pt idx="461">
                  <c:v>0.4854</c:v>
                </c:pt>
                <c:pt idx="462">
                  <c:v>0.48649999999999999</c:v>
                </c:pt>
                <c:pt idx="463">
                  <c:v>0.48770000000000002</c:v>
                </c:pt>
                <c:pt idx="464">
                  <c:v>0.4889</c:v>
                </c:pt>
                <c:pt idx="465">
                  <c:v>0.49</c:v>
                </c:pt>
                <c:pt idx="466">
                  <c:v>0.49120000000000003</c:v>
                </c:pt>
                <c:pt idx="467">
                  <c:v>0.49230000000000002</c:v>
                </c:pt>
                <c:pt idx="468">
                  <c:v>0.49349999999999999</c:v>
                </c:pt>
                <c:pt idx="469">
                  <c:v>0.49469999999999997</c:v>
                </c:pt>
                <c:pt idx="470">
                  <c:v>0.49580000000000002</c:v>
                </c:pt>
                <c:pt idx="471">
                  <c:v>0.497</c:v>
                </c:pt>
                <c:pt idx="472">
                  <c:v>0.49819999999999998</c:v>
                </c:pt>
                <c:pt idx="473">
                  <c:v>0.49930000000000002</c:v>
                </c:pt>
                <c:pt idx="474">
                  <c:v>0.50049999999999994</c:v>
                </c:pt>
                <c:pt idx="475">
                  <c:v>0.50160000000000005</c:v>
                </c:pt>
                <c:pt idx="476">
                  <c:v>0.50280000000000002</c:v>
                </c:pt>
                <c:pt idx="477">
                  <c:v>0.504</c:v>
                </c:pt>
                <c:pt idx="478">
                  <c:v>0.50509999999999999</c:v>
                </c:pt>
                <c:pt idx="479">
                  <c:v>0.50629999999999997</c:v>
                </c:pt>
                <c:pt idx="480">
                  <c:v>0.50749999999999995</c:v>
                </c:pt>
                <c:pt idx="481">
                  <c:v>0.50860000000000005</c:v>
                </c:pt>
                <c:pt idx="482">
                  <c:v>0.50980000000000003</c:v>
                </c:pt>
                <c:pt idx="483">
                  <c:v>0.51100000000000001</c:v>
                </c:pt>
                <c:pt idx="484">
                  <c:v>0.5121</c:v>
                </c:pt>
                <c:pt idx="485">
                  <c:v>0.51329999999999998</c:v>
                </c:pt>
                <c:pt idx="486">
                  <c:v>0.51439999999999997</c:v>
                </c:pt>
                <c:pt idx="487">
                  <c:v>0.51559999999999995</c:v>
                </c:pt>
                <c:pt idx="488">
                  <c:v>0.51680000000000004</c:v>
                </c:pt>
                <c:pt idx="489">
                  <c:v>0.51790000000000003</c:v>
                </c:pt>
                <c:pt idx="490">
                  <c:v>0.51910000000000001</c:v>
                </c:pt>
                <c:pt idx="491">
                  <c:v>0.52029999999999998</c:v>
                </c:pt>
                <c:pt idx="492">
                  <c:v>0.52139999999999997</c:v>
                </c:pt>
                <c:pt idx="493">
                  <c:v>0.52259999999999995</c:v>
                </c:pt>
                <c:pt idx="494">
                  <c:v>0.52380000000000004</c:v>
                </c:pt>
                <c:pt idx="495">
                  <c:v>0.52490000000000003</c:v>
                </c:pt>
                <c:pt idx="496">
                  <c:v>0.52610000000000001</c:v>
                </c:pt>
                <c:pt idx="497">
                  <c:v>0.5272</c:v>
                </c:pt>
                <c:pt idx="498">
                  <c:v>0.52839999999999998</c:v>
                </c:pt>
                <c:pt idx="499">
                  <c:v>0.52959999999999996</c:v>
                </c:pt>
                <c:pt idx="500">
                  <c:v>0.53069999999999995</c:v>
                </c:pt>
                <c:pt idx="501">
                  <c:v>0.53190000000000004</c:v>
                </c:pt>
                <c:pt idx="502">
                  <c:v>0.53310000000000002</c:v>
                </c:pt>
                <c:pt idx="503">
                  <c:v>0.53420000000000001</c:v>
                </c:pt>
                <c:pt idx="504">
                  <c:v>0.53539999999999999</c:v>
                </c:pt>
                <c:pt idx="505">
                  <c:v>0.53649999999999998</c:v>
                </c:pt>
                <c:pt idx="506">
                  <c:v>0.53769999999999996</c:v>
                </c:pt>
                <c:pt idx="507">
                  <c:v>0.53890000000000005</c:v>
                </c:pt>
                <c:pt idx="508">
                  <c:v>0.54</c:v>
                </c:pt>
                <c:pt idx="509">
                  <c:v>0.54120000000000001</c:v>
                </c:pt>
                <c:pt idx="510">
                  <c:v>0.54239999999999999</c:v>
                </c:pt>
                <c:pt idx="511">
                  <c:v>0.54349999999999998</c:v>
                </c:pt>
                <c:pt idx="512">
                  <c:v>0.54469999999999996</c:v>
                </c:pt>
                <c:pt idx="513">
                  <c:v>0.54590000000000005</c:v>
                </c:pt>
                <c:pt idx="514">
                  <c:v>0.54700000000000004</c:v>
                </c:pt>
                <c:pt idx="515">
                  <c:v>0.54820000000000002</c:v>
                </c:pt>
                <c:pt idx="516">
                  <c:v>0.54930000000000001</c:v>
                </c:pt>
                <c:pt idx="517">
                  <c:v>0.55049999999999999</c:v>
                </c:pt>
                <c:pt idx="518">
                  <c:v>0.55169999999999997</c:v>
                </c:pt>
                <c:pt idx="519">
                  <c:v>0.55279999999999996</c:v>
                </c:pt>
                <c:pt idx="520">
                  <c:v>0.55400000000000005</c:v>
                </c:pt>
                <c:pt idx="521">
                  <c:v>0.55520000000000003</c:v>
                </c:pt>
                <c:pt idx="522">
                  <c:v>0.55630000000000002</c:v>
                </c:pt>
                <c:pt idx="523">
                  <c:v>0.5575</c:v>
                </c:pt>
                <c:pt idx="524">
                  <c:v>0.55859999999999999</c:v>
                </c:pt>
                <c:pt idx="525">
                  <c:v>0.55979999999999996</c:v>
                </c:pt>
                <c:pt idx="526">
                  <c:v>0.56100000000000005</c:v>
                </c:pt>
                <c:pt idx="527">
                  <c:v>0.56210000000000004</c:v>
                </c:pt>
                <c:pt idx="528">
                  <c:v>0.56330000000000002</c:v>
                </c:pt>
                <c:pt idx="529">
                  <c:v>0.5645</c:v>
                </c:pt>
                <c:pt idx="530">
                  <c:v>0.56559999999999999</c:v>
                </c:pt>
                <c:pt idx="531">
                  <c:v>0.56679999999999997</c:v>
                </c:pt>
                <c:pt idx="532">
                  <c:v>0.56799999999999995</c:v>
                </c:pt>
                <c:pt idx="533">
                  <c:v>0.56910000000000005</c:v>
                </c:pt>
                <c:pt idx="534">
                  <c:v>0.57030000000000003</c:v>
                </c:pt>
                <c:pt idx="535">
                  <c:v>0.57140000000000002</c:v>
                </c:pt>
                <c:pt idx="536">
                  <c:v>0.5726</c:v>
                </c:pt>
                <c:pt idx="537">
                  <c:v>0.57379999999999998</c:v>
                </c:pt>
                <c:pt idx="538">
                  <c:v>0.57489999999999997</c:v>
                </c:pt>
                <c:pt idx="539">
                  <c:v>0.57609999999999995</c:v>
                </c:pt>
                <c:pt idx="540">
                  <c:v>0.57730000000000004</c:v>
                </c:pt>
                <c:pt idx="541">
                  <c:v>0.57840000000000003</c:v>
                </c:pt>
                <c:pt idx="542">
                  <c:v>0.5796</c:v>
                </c:pt>
                <c:pt idx="543">
                  <c:v>0.58079999999999998</c:v>
                </c:pt>
                <c:pt idx="544">
                  <c:v>0.58189999999999997</c:v>
                </c:pt>
                <c:pt idx="545">
                  <c:v>0.58309999999999995</c:v>
                </c:pt>
                <c:pt idx="546">
                  <c:v>0.58420000000000005</c:v>
                </c:pt>
                <c:pt idx="547">
                  <c:v>0.58540000000000003</c:v>
                </c:pt>
                <c:pt idx="548">
                  <c:v>0.58660000000000001</c:v>
                </c:pt>
                <c:pt idx="549">
                  <c:v>0.5877</c:v>
                </c:pt>
                <c:pt idx="550">
                  <c:v>0.58889999999999998</c:v>
                </c:pt>
                <c:pt idx="551">
                  <c:v>0.59009999999999996</c:v>
                </c:pt>
                <c:pt idx="552">
                  <c:v>0.59119999999999995</c:v>
                </c:pt>
                <c:pt idx="553">
                  <c:v>0.59240000000000004</c:v>
                </c:pt>
                <c:pt idx="554">
                  <c:v>0.59350000000000003</c:v>
                </c:pt>
                <c:pt idx="555">
                  <c:v>0.59470000000000001</c:v>
                </c:pt>
                <c:pt idx="556">
                  <c:v>0.59589999999999999</c:v>
                </c:pt>
                <c:pt idx="557">
                  <c:v>0.59699999999999998</c:v>
                </c:pt>
                <c:pt idx="558">
                  <c:v>0.59819999999999995</c:v>
                </c:pt>
                <c:pt idx="559">
                  <c:v>0.59940000000000004</c:v>
                </c:pt>
                <c:pt idx="560">
                  <c:v>0.60050000000000003</c:v>
                </c:pt>
                <c:pt idx="561">
                  <c:v>0.60170000000000001</c:v>
                </c:pt>
                <c:pt idx="562">
                  <c:v>0.60289999999999999</c:v>
                </c:pt>
                <c:pt idx="563">
                  <c:v>0.60399999999999998</c:v>
                </c:pt>
                <c:pt idx="564">
                  <c:v>0.60519999999999996</c:v>
                </c:pt>
                <c:pt idx="565">
                  <c:v>0.60629999999999995</c:v>
                </c:pt>
                <c:pt idx="566">
                  <c:v>0.60750000000000004</c:v>
                </c:pt>
                <c:pt idx="567">
                  <c:v>0.60870000000000002</c:v>
                </c:pt>
                <c:pt idx="568">
                  <c:v>0.60980000000000001</c:v>
                </c:pt>
                <c:pt idx="569">
                  <c:v>0.61099999999999999</c:v>
                </c:pt>
                <c:pt idx="570">
                  <c:v>0.61219999999999997</c:v>
                </c:pt>
                <c:pt idx="571">
                  <c:v>0.61329999999999996</c:v>
                </c:pt>
                <c:pt idx="572">
                  <c:v>0.61450000000000005</c:v>
                </c:pt>
                <c:pt idx="573">
                  <c:v>0.61560000000000004</c:v>
                </c:pt>
                <c:pt idx="574">
                  <c:v>0.61680000000000001</c:v>
                </c:pt>
                <c:pt idx="575">
                  <c:v>0.61799999999999999</c:v>
                </c:pt>
                <c:pt idx="576">
                  <c:v>0.61909999999999998</c:v>
                </c:pt>
                <c:pt idx="577">
                  <c:v>0.62029999999999996</c:v>
                </c:pt>
                <c:pt idx="578">
                  <c:v>0.62150000000000005</c:v>
                </c:pt>
                <c:pt idx="579">
                  <c:v>0.62260000000000004</c:v>
                </c:pt>
                <c:pt idx="580">
                  <c:v>0.62380000000000002</c:v>
                </c:pt>
                <c:pt idx="581">
                  <c:v>0.625</c:v>
                </c:pt>
                <c:pt idx="582">
                  <c:v>0.62609999999999999</c:v>
                </c:pt>
                <c:pt idx="583">
                  <c:v>0.62729999999999997</c:v>
                </c:pt>
                <c:pt idx="584">
                  <c:v>0.62839999999999996</c:v>
                </c:pt>
                <c:pt idx="585">
                  <c:v>0.62960000000000005</c:v>
                </c:pt>
                <c:pt idx="586">
                  <c:v>0.63080000000000003</c:v>
                </c:pt>
                <c:pt idx="587">
                  <c:v>0.63190000000000002</c:v>
                </c:pt>
                <c:pt idx="588">
                  <c:v>0.6331</c:v>
                </c:pt>
                <c:pt idx="589">
                  <c:v>0.63429999999999997</c:v>
                </c:pt>
                <c:pt idx="590">
                  <c:v>0.63539999999999996</c:v>
                </c:pt>
                <c:pt idx="591">
                  <c:v>0.63660000000000005</c:v>
                </c:pt>
                <c:pt idx="592">
                  <c:v>0.63780000000000003</c:v>
                </c:pt>
                <c:pt idx="593">
                  <c:v>0.63890000000000002</c:v>
                </c:pt>
                <c:pt idx="594">
                  <c:v>0.6401</c:v>
                </c:pt>
                <c:pt idx="595">
                  <c:v>0.64119999999999999</c:v>
                </c:pt>
                <c:pt idx="596">
                  <c:v>0.64239999999999997</c:v>
                </c:pt>
                <c:pt idx="597">
                  <c:v>0.64359999999999995</c:v>
                </c:pt>
                <c:pt idx="598">
                  <c:v>0.64470000000000005</c:v>
                </c:pt>
                <c:pt idx="599">
                  <c:v>0.64590000000000003</c:v>
                </c:pt>
                <c:pt idx="600">
                  <c:v>0.64710000000000001</c:v>
                </c:pt>
                <c:pt idx="601">
                  <c:v>0.6482</c:v>
                </c:pt>
                <c:pt idx="602">
                  <c:v>0.64939999999999998</c:v>
                </c:pt>
                <c:pt idx="603">
                  <c:v>0.65049999999999997</c:v>
                </c:pt>
                <c:pt idx="604">
                  <c:v>0.65169999999999995</c:v>
                </c:pt>
                <c:pt idx="605">
                  <c:v>0.65290000000000004</c:v>
                </c:pt>
                <c:pt idx="606">
                  <c:v>0.65400000000000003</c:v>
                </c:pt>
                <c:pt idx="607">
                  <c:v>0.6552</c:v>
                </c:pt>
                <c:pt idx="608">
                  <c:v>0.65639999999999998</c:v>
                </c:pt>
                <c:pt idx="609">
                  <c:v>0.65749999999999997</c:v>
                </c:pt>
                <c:pt idx="610">
                  <c:v>0.65869999999999995</c:v>
                </c:pt>
                <c:pt idx="611">
                  <c:v>0.65990000000000004</c:v>
                </c:pt>
                <c:pt idx="612">
                  <c:v>0.66100000000000003</c:v>
                </c:pt>
                <c:pt idx="613">
                  <c:v>0.66220000000000001</c:v>
                </c:pt>
                <c:pt idx="614">
                  <c:v>0.6633</c:v>
                </c:pt>
                <c:pt idx="615">
                  <c:v>0.66449999999999998</c:v>
                </c:pt>
                <c:pt idx="616">
                  <c:v>0.66569999999999996</c:v>
                </c:pt>
                <c:pt idx="617">
                  <c:v>0.66679999999999995</c:v>
                </c:pt>
                <c:pt idx="618">
                  <c:v>0.66800000000000004</c:v>
                </c:pt>
                <c:pt idx="619">
                  <c:v>0.66920000000000002</c:v>
                </c:pt>
                <c:pt idx="620">
                  <c:v>0.67030000000000001</c:v>
                </c:pt>
                <c:pt idx="621">
                  <c:v>0.67149999999999999</c:v>
                </c:pt>
                <c:pt idx="622">
                  <c:v>0.67259999999999998</c:v>
                </c:pt>
                <c:pt idx="623">
                  <c:v>0.67379999999999995</c:v>
                </c:pt>
                <c:pt idx="624">
                  <c:v>0.67500000000000004</c:v>
                </c:pt>
                <c:pt idx="625">
                  <c:v>0.67610000000000003</c:v>
                </c:pt>
                <c:pt idx="626">
                  <c:v>0.67730000000000001</c:v>
                </c:pt>
                <c:pt idx="627">
                  <c:v>0.67849999999999999</c:v>
                </c:pt>
                <c:pt idx="628">
                  <c:v>0.67959999999999998</c:v>
                </c:pt>
                <c:pt idx="629">
                  <c:v>0.68079999999999996</c:v>
                </c:pt>
                <c:pt idx="630">
                  <c:v>0.68200000000000005</c:v>
                </c:pt>
                <c:pt idx="631">
                  <c:v>0.68310000000000004</c:v>
                </c:pt>
                <c:pt idx="632">
                  <c:v>0.68430000000000002</c:v>
                </c:pt>
                <c:pt idx="633">
                  <c:v>0.68540000000000001</c:v>
                </c:pt>
                <c:pt idx="634">
                  <c:v>0.68659999999999999</c:v>
                </c:pt>
                <c:pt idx="635">
                  <c:v>0.68779999999999997</c:v>
                </c:pt>
                <c:pt idx="636">
                  <c:v>0.68889999999999996</c:v>
                </c:pt>
                <c:pt idx="637">
                  <c:v>0.69010000000000005</c:v>
                </c:pt>
                <c:pt idx="638">
                  <c:v>0.69130000000000003</c:v>
                </c:pt>
                <c:pt idx="639">
                  <c:v>0.69240000000000002</c:v>
                </c:pt>
                <c:pt idx="640">
                  <c:v>0.69359999999999999</c:v>
                </c:pt>
                <c:pt idx="641">
                  <c:v>0.69479999999999997</c:v>
                </c:pt>
                <c:pt idx="642">
                  <c:v>0.69589999999999996</c:v>
                </c:pt>
                <c:pt idx="643">
                  <c:v>0.69710000000000005</c:v>
                </c:pt>
                <c:pt idx="644">
                  <c:v>0.69820000000000004</c:v>
                </c:pt>
                <c:pt idx="645">
                  <c:v>0.69940000000000002</c:v>
                </c:pt>
                <c:pt idx="646">
                  <c:v>0.7006</c:v>
                </c:pt>
                <c:pt idx="647">
                  <c:v>0.70169999999999999</c:v>
                </c:pt>
                <c:pt idx="648">
                  <c:v>0.70289999999999997</c:v>
                </c:pt>
                <c:pt idx="649">
                  <c:v>0.70409999999999995</c:v>
                </c:pt>
                <c:pt idx="650">
                  <c:v>0.70520000000000005</c:v>
                </c:pt>
                <c:pt idx="651">
                  <c:v>0.70640000000000003</c:v>
                </c:pt>
                <c:pt idx="652">
                  <c:v>0.70750000000000002</c:v>
                </c:pt>
                <c:pt idx="653">
                  <c:v>0.7087</c:v>
                </c:pt>
                <c:pt idx="654">
                  <c:v>0.70989999999999998</c:v>
                </c:pt>
                <c:pt idx="655">
                  <c:v>0.71099999999999997</c:v>
                </c:pt>
                <c:pt idx="656">
                  <c:v>0.71220000000000006</c:v>
                </c:pt>
                <c:pt idx="657">
                  <c:v>0.71340000000000003</c:v>
                </c:pt>
                <c:pt idx="658">
                  <c:v>0.71450000000000002</c:v>
                </c:pt>
                <c:pt idx="659">
                  <c:v>0.7157</c:v>
                </c:pt>
                <c:pt idx="660">
                  <c:v>0.71689999999999998</c:v>
                </c:pt>
                <c:pt idx="661">
                  <c:v>0.71799999999999997</c:v>
                </c:pt>
                <c:pt idx="662">
                  <c:v>0.71919999999999995</c:v>
                </c:pt>
                <c:pt idx="663">
                  <c:v>0.72030000000000005</c:v>
                </c:pt>
                <c:pt idx="664">
                  <c:v>0.72150000000000003</c:v>
                </c:pt>
                <c:pt idx="665">
                  <c:v>0.72270000000000001</c:v>
                </c:pt>
                <c:pt idx="666">
                  <c:v>0.7238</c:v>
                </c:pt>
                <c:pt idx="667">
                  <c:v>0.72499999999999998</c:v>
                </c:pt>
              </c:numCache>
            </c:numRef>
          </c:xVal>
          <c:yVal>
            <c:numRef>
              <c:f>'0.0005 m step'!$D$3:$D$670</c:f>
              <c:numCache>
                <c:formatCode>0.00E+00</c:formatCode>
                <c:ptCount val="668"/>
                <c:pt idx="0">
                  <c:v>3.9979999999999998E-8</c:v>
                </c:pt>
                <c:pt idx="1">
                  <c:v>2.3870000000000001E-8</c:v>
                </c:pt>
                <c:pt idx="2">
                  <c:v>1.9849999999999999E-8</c:v>
                </c:pt>
                <c:pt idx="3">
                  <c:v>1.7780000000000001E-8</c:v>
                </c:pt>
                <c:pt idx="4">
                  <c:v>1.6540000000000001E-8</c:v>
                </c:pt>
                <c:pt idx="5">
                  <c:v>1.578E-8</c:v>
                </c:pt>
                <c:pt idx="6">
                  <c:v>1.534E-8</c:v>
                </c:pt>
                <c:pt idx="7">
                  <c:v>1.5110000000000001E-8</c:v>
                </c:pt>
                <c:pt idx="8">
                  <c:v>1.503E-8</c:v>
                </c:pt>
                <c:pt idx="9">
                  <c:v>1.5069999999999999E-8</c:v>
                </c:pt>
                <c:pt idx="10">
                  <c:v>1.5209999999999999E-8</c:v>
                </c:pt>
                <c:pt idx="11">
                  <c:v>1.543E-8</c:v>
                </c:pt>
                <c:pt idx="12">
                  <c:v>1.5720000000000001E-8</c:v>
                </c:pt>
                <c:pt idx="13">
                  <c:v>1.6070000000000001E-8</c:v>
                </c:pt>
                <c:pt idx="14">
                  <c:v>1.6479999999999999E-8</c:v>
                </c:pt>
                <c:pt idx="15">
                  <c:v>1.6940000000000001E-8</c:v>
                </c:pt>
                <c:pt idx="16">
                  <c:v>1.7439999999999999E-8</c:v>
                </c:pt>
                <c:pt idx="17">
                  <c:v>1.7990000000000001E-8</c:v>
                </c:pt>
                <c:pt idx="18">
                  <c:v>1.857E-8</c:v>
                </c:pt>
                <c:pt idx="19">
                  <c:v>1.918E-8</c:v>
                </c:pt>
                <c:pt idx="20">
                  <c:v>1.9820000000000001E-8</c:v>
                </c:pt>
                <c:pt idx="21">
                  <c:v>2.0479999999999999E-8</c:v>
                </c:pt>
                <c:pt idx="22">
                  <c:v>2.1159999999999999E-8</c:v>
                </c:pt>
                <c:pt idx="23">
                  <c:v>2.1859999999999999E-8</c:v>
                </c:pt>
                <c:pt idx="24">
                  <c:v>2.257E-8</c:v>
                </c:pt>
                <c:pt idx="25">
                  <c:v>2.3280000000000001E-8</c:v>
                </c:pt>
                <c:pt idx="26">
                  <c:v>2.4E-8</c:v>
                </c:pt>
                <c:pt idx="27">
                  <c:v>2.4710000000000001E-8</c:v>
                </c:pt>
                <c:pt idx="28">
                  <c:v>2.5410000000000001E-8</c:v>
                </c:pt>
                <c:pt idx="29">
                  <c:v>2.611E-8</c:v>
                </c:pt>
                <c:pt idx="30">
                  <c:v>2.6779999999999999E-8</c:v>
                </c:pt>
                <c:pt idx="31">
                  <c:v>2.742E-8</c:v>
                </c:pt>
                <c:pt idx="32">
                  <c:v>2.8040000000000002E-8</c:v>
                </c:pt>
                <c:pt idx="33">
                  <c:v>2.8609999999999999E-8</c:v>
                </c:pt>
                <c:pt idx="34">
                  <c:v>2.9140000000000002E-8</c:v>
                </c:pt>
                <c:pt idx="35">
                  <c:v>2.9609999999999998E-8</c:v>
                </c:pt>
                <c:pt idx="36">
                  <c:v>3.002E-8</c:v>
                </c:pt>
                <c:pt idx="37">
                  <c:v>3.0360000000000002E-8</c:v>
                </c:pt>
                <c:pt idx="38">
                  <c:v>3.0629999999999997E-8</c:v>
                </c:pt>
                <c:pt idx="39">
                  <c:v>3.0829999999999999E-8</c:v>
                </c:pt>
                <c:pt idx="40">
                  <c:v>3.0960000000000001E-8</c:v>
                </c:pt>
                <c:pt idx="41">
                  <c:v>3.1009999999999998E-8</c:v>
                </c:pt>
                <c:pt idx="42">
                  <c:v>3.0990000000000002E-8</c:v>
                </c:pt>
                <c:pt idx="43">
                  <c:v>3.0899999999999999E-8</c:v>
                </c:pt>
                <c:pt idx="44">
                  <c:v>3.0740000000000003E-8</c:v>
                </c:pt>
                <c:pt idx="45">
                  <c:v>3.051E-8</c:v>
                </c:pt>
                <c:pt idx="46">
                  <c:v>3.0209999999999997E-8</c:v>
                </c:pt>
                <c:pt idx="47">
                  <c:v>2.9830000000000003E-8</c:v>
                </c:pt>
                <c:pt idx="48">
                  <c:v>2.936E-8</c:v>
                </c:pt>
                <c:pt idx="49">
                  <c:v>2.88E-8</c:v>
                </c:pt>
                <c:pt idx="50">
                  <c:v>2.8159999999999999E-8</c:v>
                </c:pt>
                <c:pt idx="51">
                  <c:v>2.742E-8</c:v>
                </c:pt>
                <c:pt idx="52">
                  <c:v>2.6589999999999999E-8</c:v>
                </c:pt>
                <c:pt idx="53">
                  <c:v>2.5670000000000001E-8</c:v>
                </c:pt>
                <c:pt idx="54">
                  <c:v>2.468E-8</c:v>
                </c:pt>
                <c:pt idx="55">
                  <c:v>2.3619999999999999E-8</c:v>
                </c:pt>
                <c:pt idx="56">
                  <c:v>2.2530000000000001E-8</c:v>
                </c:pt>
                <c:pt idx="57">
                  <c:v>2.1419999999999999E-8</c:v>
                </c:pt>
                <c:pt idx="58">
                  <c:v>2.03E-8</c:v>
                </c:pt>
                <c:pt idx="59">
                  <c:v>1.9219999999999999E-8</c:v>
                </c:pt>
                <c:pt idx="60">
                  <c:v>1.8180000000000001E-8</c:v>
                </c:pt>
                <c:pt idx="61">
                  <c:v>1.721E-8</c:v>
                </c:pt>
                <c:pt idx="62">
                  <c:v>1.6309999999999998E-8</c:v>
                </c:pt>
                <c:pt idx="63">
                  <c:v>1.548E-8</c:v>
                </c:pt>
                <c:pt idx="64">
                  <c:v>1.473E-8</c:v>
                </c:pt>
                <c:pt idx="65">
                  <c:v>1.404E-8</c:v>
                </c:pt>
                <c:pt idx="66">
                  <c:v>1.3389999999999999E-8</c:v>
                </c:pt>
                <c:pt idx="67">
                  <c:v>1.276E-8</c:v>
                </c:pt>
                <c:pt idx="68">
                  <c:v>1.214E-8</c:v>
                </c:pt>
                <c:pt idx="69">
                  <c:v>1.15E-8</c:v>
                </c:pt>
                <c:pt idx="70">
                  <c:v>1.083E-8</c:v>
                </c:pt>
                <c:pt idx="71">
                  <c:v>1.013E-8</c:v>
                </c:pt>
                <c:pt idx="72">
                  <c:v>9.3890000000000006E-9</c:v>
                </c:pt>
                <c:pt idx="73">
                  <c:v>8.6230000000000005E-9</c:v>
                </c:pt>
                <c:pt idx="74">
                  <c:v>7.8440000000000006E-9</c:v>
                </c:pt>
                <c:pt idx="75">
                  <c:v>7.0720000000000004E-9</c:v>
                </c:pt>
                <c:pt idx="76">
                  <c:v>6.3330000000000004E-9</c:v>
                </c:pt>
                <c:pt idx="77">
                  <c:v>5.655E-9</c:v>
                </c:pt>
                <c:pt idx="78">
                  <c:v>5.0630000000000004E-9</c:v>
                </c:pt>
                <c:pt idx="79">
                  <c:v>4.5830000000000004E-9</c:v>
                </c:pt>
                <c:pt idx="80">
                  <c:v>4.2299999999999997E-9</c:v>
                </c:pt>
                <c:pt idx="81">
                  <c:v>4.0050000000000001E-9</c:v>
                </c:pt>
                <c:pt idx="82">
                  <c:v>3.8920000000000002E-9</c:v>
                </c:pt>
                <c:pt idx="83">
                  <c:v>3.8609999999999998E-9</c:v>
                </c:pt>
                <c:pt idx="84">
                  <c:v>3.8739999999999997E-9</c:v>
                </c:pt>
                <c:pt idx="85">
                  <c:v>3.8980000000000004E-9</c:v>
                </c:pt>
                <c:pt idx="86">
                  <c:v>3.9080000000000002E-9</c:v>
                </c:pt>
                <c:pt idx="87">
                  <c:v>3.8890000000000001E-9</c:v>
                </c:pt>
                <c:pt idx="88">
                  <c:v>3.8350000000000001E-9</c:v>
                </c:pt>
                <c:pt idx="89">
                  <c:v>3.7490000000000002E-9</c:v>
                </c:pt>
                <c:pt idx="90">
                  <c:v>3.6380000000000001E-9</c:v>
                </c:pt>
                <c:pt idx="91">
                  <c:v>3.5090000000000002E-9</c:v>
                </c:pt>
                <c:pt idx="92">
                  <c:v>3.3729999999999998E-9</c:v>
                </c:pt>
                <c:pt idx="93">
                  <c:v>3.236E-9</c:v>
                </c:pt>
                <c:pt idx="94">
                  <c:v>3.1009999999999999E-9</c:v>
                </c:pt>
                <c:pt idx="95">
                  <c:v>2.969E-9</c:v>
                </c:pt>
                <c:pt idx="96">
                  <c:v>2.837E-9</c:v>
                </c:pt>
                <c:pt idx="97">
                  <c:v>2.698E-9</c:v>
                </c:pt>
                <c:pt idx="98">
                  <c:v>2.5449999999999998E-9</c:v>
                </c:pt>
                <c:pt idx="99">
                  <c:v>2.3699999999999999E-9</c:v>
                </c:pt>
                <c:pt idx="100">
                  <c:v>2.1710000000000001E-9</c:v>
                </c:pt>
                <c:pt idx="101">
                  <c:v>1.9530000000000002E-9</c:v>
                </c:pt>
                <c:pt idx="102">
                  <c:v>1.755E-9</c:v>
                </c:pt>
                <c:pt idx="103">
                  <c:v>1.682E-9</c:v>
                </c:pt>
                <c:pt idx="104">
                  <c:v>1.9150000000000001E-9</c:v>
                </c:pt>
                <c:pt idx="105">
                  <c:v>2.5840000000000002E-9</c:v>
                </c:pt>
                <c:pt idx="106">
                  <c:v>3.697E-9</c:v>
                </c:pt>
                <c:pt idx="107">
                  <c:v>5.2419999999999999E-9</c:v>
                </c:pt>
                <c:pt idx="108">
                  <c:v>7.2330000000000001E-9</c:v>
                </c:pt>
                <c:pt idx="109">
                  <c:v>9.6950000000000001E-9</c:v>
                </c:pt>
                <c:pt idx="110">
                  <c:v>1.2639999999999999E-8</c:v>
                </c:pt>
                <c:pt idx="111">
                  <c:v>1.6070000000000001E-8</c:v>
                </c:pt>
                <c:pt idx="112">
                  <c:v>1.9919999999999999E-8</c:v>
                </c:pt>
                <c:pt idx="113">
                  <c:v>2.412E-8</c:v>
                </c:pt>
                <c:pt idx="114">
                  <c:v>2.8539999999999999E-8</c:v>
                </c:pt>
                <c:pt idx="115">
                  <c:v>3.2999999999999998E-8</c:v>
                </c:pt>
                <c:pt idx="116">
                  <c:v>3.7289999999999998E-8</c:v>
                </c:pt>
                <c:pt idx="117">
                  <c:v>4.119E-8</c:v>
                </c:pt>
                <c:pt idx="118">
                  <c:v>4.447E-8</c:v>
                </c:pt>
                <c:pt idx="119">
                  <c:v>4.6929999999999997E-8</c:v>
                </c:pt>
                <c:pt idx="120">
                  <c:v>4.8400000000000003E-8</c:v>
                </c:pt>
                <c:pt idx="121">
                  <c:v>4.88E-8</c:v>
                </c:pt>
                <c:pt idx="122">
                  <c:v>4.8090000000000002E-8</c:v>
                </c:pt>
                <c:pt idx="123">
                  <c:v>4.6320000000000001E-8</c:v>
                </c:pt>
                <c:pt idx="124">
                  <c:v>4.3630000000000001E-8</c:v>
                </c:pt>
                <c:pt idx="125">
                  <c:v>4.0189999999999998E-8</c:v>
                </c:pt>
                <c:pt idx="126">
                  <c:v>3.6230000000000001E-8</c:v>
                </c:pt>
                <c:pt idx="127">
                  <c:v>3.1970000000000001E-8</c:v>
                </c:pt>
                <c:pt idx="128">
                  <c:v>2.763E-8</c:v>
                </c:pt>
                <c:pt idx="129">
                  <c:v>2.3420000000000001E-8</c:v>
                </c:pt>
                <c:pt idx="130">
                  <c:v>1.9490000000000001E-8</c:v>
                </c:pt>
                <c:pt idx="131">
                  <c:v>1.5950000000000001E-8</c:v>
                </c:pt>
                <c:pt idx="132">
                  <c:v>1.2860000000000001E-8</c:v>
                </c:pt>
                <c:pt idx="133">
                  <c:v>1.0250000000000001E-8</c:v>
                </c:pt>
                <c:pt idx="134">
                  <c:v>8.0890000000000005E-9</c:v>
                </c:pt>
                <c:pt idx="135">
                  <c:v>6.3490000000000003E-9</c:v>
                </c:pt>
                <c:pt idx="136">
                  <c:v>4.9689999999999997E-9</c:v>
                </c:pt>
                <c:pt idx="137">
                  <c:v>3.8909999999999999E-9</c:v>
                </c:pt>
                <c:pt idx="138">
                  <c:v>3.054E-9</c:v>
                </c:pt>
                <c:pt idx="139">
                  <c:v>2.4089999999999998E-9</c:v>
                </c:pt>
                <c:pt idx="140">
                  <c:v>1.912E-9</c:v>
                </c:pt>
                <c:pt idx="141">
                  <c:v>1.5280000000000001E-9</c:v>
                </c:pt>
                <c:pt idx="142">
                  <c:v>1.2300000000000001E-9</c:v>
                </c:pt>
                <c:pt idx="143">
                  <c:v>9.9850000000000002E-10</c:v>
                </c:pt>
                <c:pt idx="144">
                  <c:v>8.1669999999999998E-10</c:v>
                </c:pt>
                <c:pt idx="145">
                  <c:v>6.7320000000000001E-10</c:v>
                </c:pt>
                <c:pt idx="146">
                  <c:v>5.5909999999999996E-10</c:v>
                </c:pt>
                <c:pt idx="147">
                  <c:v>4.6770000000000005E-10</c:v>
                </c:pt>
                <c:pt idx="148">
                  <c:v>3.9399999999999998E-10</c:v>
                </c:pt>
                <c:pt idx="149">
                  <c:v>3.3410000000000001E-10</c:v>
                </c:pt>
                <c:pt idx="150">
                  <c:v>2.8520000000000001E-10</c:v>
                </c:pt>
                <c:pt idx="151">
                  <c:v>2.4549999999999998E-10</c:v>
                </c:pt>
                <c:pt idx="152">
                  <c:v>2.1340000000000001E-10</c:v>
                </c:pt>
                <c:pt idx="153">
                  <c:v>1.8779999999999999E-10</c:v>
                </c:pt>
                <c:pt idx="154">
                  <c:v>1.6799999999999999E-10</c:v>
                </c:pt>
                <c:pt idx="155">
                  <c:v>1.5309999999999999E-10</c:v>
                </c:pt>
                <c:pt idx="156">
                  <c:v>1.4220000000000001E-10</c:v>
                </c:pt>
                <c:pt idx="157">
                  <c:v>1.3410000000000001E-10</c:v>
                </c:pt>
                <c:pt idx="158">
                  <c:v>1.276E-10</c:v>
                </c:pt>
                <c:pt idx="159">
                  <c:v>1.2120000000000001E-10</c:v>
                </c:pt>
                <c:pt idx="160">
                  <c:v>1.139E-10</c:v>
                </c:pt>
                <c:pt idx="161">
                  <c:v>1.051E-10</c:v>
                </c:pt>
                <c:pt idx="162">
                  <c:v>9.463E-11</c:v>
                </c:pt>
                <c:pt idx="163">
                  <c:v>8.2910000000000001E-11</c:v>
                </c:pt>
                <c:pt idx="164">
                  <c:v>7.067E-11</c:v>
                </c:pt>
                <c:pt idx="165">
                  <c:v>5.8849999999999996E-11</c:v>
                </c:pt>
                <c:pt idx="166">
                  <c:v>4.8360000000000002E-11</c:v>
                </c:pt>
                <c:pt idx="167">
                  <c:v>4.0030000000000003E-11</c:v>
                </c:pt>
                <c:pt idx="168">
                  <c:v>3.4310000000000002E-11</c:v>
                </c:pt>
                <c:pt idx="169">
                  <c:v>3.1070000000000002E-11</c:v>
                </c:pt>
                <c:pt idx="170">
                  <c:v>2.971E-11</c:v>
                </c:pt>
                <c:pt idx="171">
                  <c:v>2.9369999999999998E-11</c:v>
                </c:pt>
                <c:pt idx="172">
                  <c:v>2.9390000000000001E-11</c:v>
                </c:pt>
                <c:pt idx="173">
                  <c:v>2.9479999999999998E-11</c:v>
                </c:pt>
                <c:pt idx="174">
                  <c:v>2.9519999999999999E-11</c:v>
                </c:pt>
                <c:pt idx="175">
                  <c:v>2.9540000000000002E-11</c:v>
                </c:pt>
                <c:pt idx="176">
                  <c:v>2.9549999999999997E-11</c:v>
                </c:pt>
                <c:pt idx="177">
                  <c:v>2.9570000000000001E-11</c:v>
                </c:pt>
                <c:pt idx="178">
                  <c:v>2.9589999999999998E-11</c:v>
                </c:pt>
                <c:pt idx="179">
                  <c:v>2.96E-11</c:v>
                </c:pt>
                <c:pt idx="180">
                  <c:v>2.9619999999999997E-11</c:v>
                </c:pt>
                <c:pt idx="181">
                  <c:v>2.9629999999999999E-11</c:v>
                </c:pt>
                <c:pt idx="182">
                  <c:v>2.9650000000000002E-11</c:v>
                </c:pt>
                <c:pt idx="183">
                  <c:v>2.9669999999999999E-11</c:v>
                </c:pt>
                <c:pt idx="184">
                  <c:v>2.9680000000000001E-11</c:v>
                </c:pt>
                <c:pt idx="185">
                  <c:v>2.9699999999999998E-11</c:v>
                </c:pt>
                <c:pt idx="186">
                  <c:v>2.9720000000000002E-11</c:v>
                </c:pt>
                <c:pt idx="187">
                  <c:v>2.9729999999999997E-11</c:v>
                </c:pt>
                <c:pt idx="188">
                  <c:v>2.9750000000000001E-11</c:v>
                </c:pt>
                <c:pt idx="189">
                  <c:v>2.9760000000000002E-11</c:v>
                </c:pt>
                <c:pt idx="190">
                  <c:v>2.978E-11</c:v>
                </c:pt>
                <c:pt idx="191">
                  <c:v>2.9800000000000003E-11</c:v>
                </c:pt>
                <c:pt idx="192">
                  <c:v>2.9809999999999998E-11</c:v>
                </c:pt>
                <c:pt idx="193">
                  <c:v>2.9830000000000002E-11</c:v>
                </c:pt>
                <c:pt idx="194">
                  <c:v>2.9849999999999999E-11</c:v>
                </c:pt>
                <c:pt idx="195">
                  <c:v>2.9860000000000001E-11</c:v>
                </c:pt>
                <c:pt idx="196">
                  <c:v>2.9879999999999998E-11</c:v>
                </c:pt>
                <c:pt idx="197">
                  <c:v>2.989E-11</c:v>
                </c:pt>
                <c:pt idx="198">
                  <c:v>2.9910000000000003E-11</c:v>
                </c:pt>
                <c:pt idx="199">
                  <c:v>2.993E-11</c:v>
                </c:pt>
                <c:pt idx="200">
                  <c:v>2.9940000000000002E-11</c:v>
                </c:pt>
                <c:pt idx="201">
                  <c:v>2.9959999999999999E-11</c:v>
                </c:pt>
                <c:pt idx="202">
                  <c:v>2.9970000000000001E-11</c:v>
                </c:pt>
                <c:pt idx="203">
                  <c:v>2.9989999999999998E-11</c:v>
                </c:pt>
                <c:pt idx="204">
                  <c:v>3.0010000000000002E-11</c:v>
                </c:pt>
                <c:pt idx="205">
                  <c:v>3.0019999999999997E-11</c:v>
                </c:pt>
                <c:pt idx="206">
                  <c:v>3.004E-11</c:v>
                </c:pt>
                <c:pt idx="207">
                  <c:v>3.0050000000000002E-11</c:v>
                </c:pt>
                <c:pt idx="208">
                  <c:v>3.0069999999999999E-11</c:v>
                </c:pt>
                <c:pt idx="209">
                  <c:v>3.0090000000000003E-11</c:v>
                </c:pt>
                <c:pt idx="210">
                  <c:v>3.0099999999999998E-11</c:v>
                </c:pt>
                <c:pt idx="211">
                  <c:v>3.0120000000000002E-11</c:v>
                </c:pt>
                <c:pt idx="212">
                  <c:v>3.0129999999999997E-11</c:v>
                </c:pt>
                <c:pt idx="213">
                  <c:v>3.0150000000000001E-11</c:v>
                </c:pt>
                <c:pt idx="214">
                  <c:v>3.0169999999999998E-11</c:v>
                </c:pt>
                <c:pt idx="215">
                  <c:v>3.0179999999999999E-11</c:v>
                </c:pt>
                <c:pt idx="216">
                  <c:v>3.0200000000000003E-11</c:v>
                </c:pt>
                <c:pt idx="217">
                  <c:v>3.0209999999999998E-11</c:v>
                </c:pt>
                <c:pt idx="218">
                  <c:v>3.0230000000000002E-11</c:v>
                </c:pt>
                <c:pt idx="219">
                  <c:v>3.0249999999999999E-11</c:v>
                </c:pt>
                <c:pt idx="220">
                  <c:v>3.0260000000000001E-11</c:v>
                </c:pt>
                <c:pt idx="221">
                  <c:v>3.0279999999999998E-11</c:v>
                </c:pt>
                <c:pt idx="222">
                  <c:v>3.029E-11</c:v>
                </c:pt>
                <c:pt idx="223">
                  <c:v>3.0310000000000003E-11</c:v>
                </c:pt>
                <c:pt idx="224">
                  <c:v>3.0319999999999998E-11</c:v>
                </c:pt>
                <c:pt idx="225">
                  <c:v>3.0340000000000002E-11</c:v>
                </c:pt>
                <c:pt idx="226">
                  <c:v>3.0359999999999999E-11</c:v>
                </c:pt>
                <c:pt idx="227">
                  <c:v>3.0370000000000001E-11</c:v>
                </c:pt>
                <c:pt idx="228">
                  <c:v>3.0389999999999998E-11</c:v>
                </c:pt>
                <c:pt idx="229">
                  <c:v>3.04E-11</c:v>
                </c:pt>
                <c:pt idx="230">
                  <c:v>3.0419999999999997E-11</c:v>
                </c:pt>
                <c:pt idx="231">
                  <c:v>3.0429999999999999E-11</c:v>
                </c:pt>
                <c:pt idx="232">
                  <c:v>3.0450000000000002E-11</c:v>
                </c:pt>
                <c:pt idx="233">
                  <c:v>3.0469999999999999E-11</c:v>
                </c:pt>
                <c:pt idx="234">
                  <c:v>3.0480000000000001E-11</c:v>
                </c:pt>
                <c:pt idx="235">
                  <c:v>3.0499999999999998E-11</c:v>
                </c:pt>
                <c:pt idx="236">
                  <c:v>3.051E-11</c:v>
                </c:pt>
                <c:pt idx="237">
                  <c:v>3.0529999999999997E-11</c:v>
                </c:pt>
                <c:pt idx="238">
                  <c:v>3.0539999999999999E-11</c:v>
                </c:pt>
                <c:pt idx="239">
                  <c:v>3.0560000000000002E-11</c:v>
                </c:pt>
                <c:pt idx="240">
                  <c:v>3.0579999999999999E-11</c:v>
                </c:pt>
                <c:pt idx="241">
                  <c:v>3.0590000000000001E-11</c:v>
                </c:pt>
                <c:pt idx="242">
                  <c:v>3.0609999999999998E-11</c:v>
                </c:pt>
                <c:pt idx="243">
                  <c:v>3.062E-11</c:v>
                </c:pt>
                <c:pt idx="244">
                  <c:v>3.0639999999999997E-11</c:v>
                </c:pt>
                <c:pt idx="245">
                  <c:v>3.0649999999999999E-11</c:v>
                </c:pt>
                <c:pt idx="246">
                  <c:v>3.0670000000000002E-11</c:v>
                </c:pt>
                <c:pt idx="247">
                  <c:v>3.0679999999999998E-11</c:v>
                </c:pt>
                <c:pt idx="248">
                  <c:v>3.0700000000000001E-11</c:v>
                </c:pt>
                <c:pt idx="249">
                  <c:v>3.0710000000000003E-11</c:v>
                </c:pt>
                <c:pt idx="250">
                  <c:v>3.073E-11</c:v>
                </c:pt>
                <c:pt idx="251">
                  <c:v>3.0740000000000002E-11</c:v>
                </c:pt>
                <c:pt idx="252">
                  <c:v>3.0759999999999999E-11</c:v>
                </c:pt>
                <c:pt idx="253">
                  <c:v>3.0780000000000003E-11</c:v>
                </c:pt>
                <c:pt idx="254">
                  <c:v>3.0789999999999998E-11</c:v>
                </c:pt>
                <c:pt idx="255">
                  <c:v>3.0810000000000001E-11</c:v>
                </c:pt>
                <c:pt idx="256">
                  <c:v>3.0820000000000003E-11</c:v>
                </c:pt>
                <c:pt idx="257">
                  <c:v>3.084E-11</c:v>
                </c:pt>
                <c:pt idx="258">
                  <c:v>3.0850000000000002E-11</c:v>
                </c:pt>
                <c:pt idx="259">
                  <c:v>3.0869999999999999E-11</c:v>
                </c:pt>
                <c:pt idx="260">
                  <c:v>3.0880000000000001E-11</c:v>
                </c:pt>
                <c:pt idx="261">
                  <c:v>3.0899999999999998E-11</c:v>
                </c:pt>
                <c:pt idx="262">
                  <c:v>3.091E-11</c:v>
                </c:pt>
                <c:pt idx="263">
                  <c:v>3.0929999999999997E-11</c:v>
                </c:pt>
                <c:pt idx="264">
                  <c:v>3.0939999999999999E-11</c:v>
                </c:pt>
                <c:pt idx="265">
                  <c:v>3.0960000000000002E-11</c:v>
                </c:pt>
                <c:pt idx="266">
                  <c:v>3.0969999999999997E-11</c:v>
                </c:pt>
                <c:pt idx="267">
                  <c:v>3.0990000000000001E-11</c:v>
                </c:pt>
                <c:pt idx="268">
                  <c:v>3.1000000000000003E-11</c:v>
                </c:pt>
                <c:pt idx="269">
                  <c:v>3.102E-11</c:v>
                </c:pt>
                <c:pt idx="270">
                  <c:v>3.1030000000000002E-11</c:v>
                </c:pt>
                <c:pt idx="271">
                  <c:v>3.1049999999999999E-11</c:v>
                </c:pt>
                <c:pt idx="272">
                  <c:v>3.1060000000000001E-11</c:v>
                </c:pt>
                <c:pt idx="273">
                  <c:v>3.1079999999999998E-11</c:v>
                </c:pt>
                <c:pt idx="274">
                  <c:v>3.1089999999999999E-11</c:v>
                </c:pt>
                <c:pt idx="275">
                  <c:v>3.1110000000000003E-11</c:v>
                </c:pt>
                <c:pt idx="276">
                  <c:v>3.1119999999999998E-11</c:v>
                </c:pt>
                <c:pt idx="277">
                  <c:v>3.1140000000000002E-11</c:v>
                </c:pt>
                <c:pt idx="278">
                  <c:v>3.1149999999999997E-11</c:v>
                </c:pt>
                <c:pt idx="279">
                  <c:v>3.1170000000000001E-11</c:v>
                </c:pt>
                <c:pt idx="280">
                  <c:v>3.1180000000000002E-11</c:v>
                </c:pt>
                <c:pt idx="281">
                  <c:v>3.12E-11</c:v>
                </c:pt>
                <c:pt idx="282">
                  <c:v>3.1210000000000001E-11</c:v>
                </c:pt>
                <c:pt idx="283">
                  <c:v>3.1229999999999998E-11</c:v>
                </c:pt>
                <c:pt idx="284">
                  <c:v>3.124E-11</c:v>
                </c:pt>
                <c:pt idx="285">
                  <c:v>3.1259999999999997E-11</c:v>
                </c:pt>
                <c:pt idx="286">
                  <c:v>3.1269999999999999E-11</c:v>
                </c:pt>
                <c:pt idx="287">
                  <c:v>3.1290000000000003E-11</c:v>
                </c:pt>
                <c:pt idx="288">
                  <c:v>3.1299999999999998E-11</c:v>
                </c:pt>
                <c:pt idx="289">
                  <c:v>3.1320000000000001E-11</c:v>
                </c:pt>
                <c:pt idx="290">
                  <c:v>3.1330000000000003E-11</c:v>
                </c:pt>
                <c:pt idx="291">
                  <c:v>3.1339999999999999E-11</c:v>
                </c:pt>
                <c:pt idx="292">
                  <c:v>3.1360000000000002E-11</c:v>
                </c:pt>
                <c:pt idx="293">
                  <c:v>3.1369999999999997E-11</c:v>
                </c:pt>
                <c:pt idx="294">
                  <c:v>3.1390000000000001E-11</c:v>
                </c:pt>
                <c:pt idx="295">
                  <c:v>3.1400000000000003E-11</c:v>
                </c:pt>
                <c:pt idx="296">
                  <c:v>3.142E-11</c:v>
                </c:pt>
                <c:pt idx="297">
                  <c:v>3.1430000000000002E-11</c:v>
                </c:pt>
                <c:pt idx="298">
                  <c:v>3.1449999999999999E-11</c:v>
                </c:pt>
                <c:pt idx="299">
                  <c:v>3.146E-11</c:v>
                </c:pt>
                <c:pt idx="300">
                  <c:v>3.1479999999999998E-11</c:v>
                </c:pt>
                <c:pt idx="301">
                  <c:v>3.1489999999999999E-11</c:v>
                </c:pt>
                <c:pt idx="302">
                  <c:v>3.1510000000000003E-11</c:v>
                </c:pt>
                <c:pt idx="303">
                  <c:v>3.1519999999999998E-11</c:v>
                </c:pt>
                <c:pt idx="304">
                  <c:v>3.153E-11</c:v>
                </c:pt>
                <c:pt idx="305">
                  <c:v>3.1549999999999997E-11</c:v>
                </c:pt>
                <c:pt idx="306">
                  <c:v>3.1559999999999999E-11</c:v>
                </c:pt>
                <c:pt idx="307">
                  <c:v>3.1580000000000002E-11</c:v>
                </c:pt>
                <c:pt idx="308">
                  <c:v>3.1589999999999998E-11</c:v>
                </c:pt>
                <c:pt idx="309">
                  <c:v>3.1610000000000001E-11</c:v>
                </c:pt>
                <c:pt idx="310">
                  <c:v>3.1620000000000003E-11</c:v>
                </c:pt>
                <c:pt idx="311">
                  <c:v>3.1629999999999998E-11</c:v>
                </c:pt>
                <c:pt idx="312">
                  <c:v>3.1650000000000002E-11</c:v>
                </c:pt>
                <c:pt idx="313">
                  <c:v>3.1659999999999997E-11</c:v>
                </c:pt>
                <c:pt idx="314">
                  <c:v>3.1680000000000001E-11</c:v>
                </c:pt>
                <c:pt idx="315">
                  <c:v>3.1690000000000002E-11</c:v>
                </c:pt>
                <c:pt idx="316">
                  <c:v>3.171E-11</c:v>
                </c:pt>
                <c:pt idx="317">
                  <c:v>3.1720000000000001E-11</c:v>
                </c:pt>
                <c:pt idx="318">
                  <c:v>3.1739999999999998E-11</c:v>
                </c:pt>
                <c:pt idx="319">
                  <c:v>3.175E-11</c:v>
                </c:pt>
                <c:pt idx="320">
                  <c:v>3.1760000000000002E-11</c:v>
                </c:pt>
                <c:pt idx="321">
                  <c:v>3.1779999999999999E-11</c:v>
                </c:pt>
                <c:pt idx="322">
                  <c:v>3.1790000000000001E-11</c:v>
                </c:pt>
                <c:pt idx="323">
                  <c:v>3.1809999999999998E-11</c:v>
                </c:pt>
                <c:pt idx="324">
                  <c:v>3.182E-11</c:v>
                </c:pt>
                <c:pt idx="325">
                  <c:v>3.1839999999999997E-11</c:v>
                </c:pt>
                <c:pt idx="326">
                  <c:v>3.1849999999999999E-11</c:v>
                </c:pt>
                <c:pt idx="327">
                  <c:v>3.186E-11</c:v>
                </c:pt>
                <c:pt idx="328">
                  <c:v>3.1879999999999997E-11</c:v>
                </c:pt>
                <c:pt idx="329">
                  <c:v>3.1889999999999999E-11</c:v>
                </c:pt>
                <c:pt idx="330">
                  <c:v>3.1910000000000003E-11</c:v>
                </c:pt>
                <c:pt idx="331">
                  <c:v>3.1919999999999998E-11</c:v>
                </c:pt>
                <c:pt idx="332">
                  <c:v>3.1940000000000002E-11</c:v>
                </c:pt>
                <c:pt idx="333">
                  <c:v>3.1949999999999997E-11</c:v>
                </c:pt>
                <c:pt idx="334">
                  <c:v>3.197E-11</c:v>
                </c:pt>
                <c:pt idx="335">
                  <c:v>3.1980000000000002E-11</c:v>
                </c:pt>
                <c:pt idx="336">
                  <c:v>3.1989999999999998E-11</c:v>
                </c:pt>
                <c:pt idx="337">
                  <c:v>3.2010000000000001E-11</c:v>
                </c:pt>
                <c:pt idx="338">
                  <c:v>3.2020000000000003E-11</c:v>
                </c:pt>
                <c:pt idx="339">
                  <c:v>3.204E-11</c:v>
                </c:pt>
                <c:pt idx="340">
                  <c:v>3.2050000000000002E-11</c:v>
                </c:pt>
                <c:pt idx="341">
                  <c:v>3.2069999999999999E-11</c:v>
                </c:pt>
                <c:pt idx="342">
                  <c:v>3.2080000000000001E-11</c:v>
                </c:pt>
                <c:pt idx="343">
                  <c:v>3.2099999999999998E-11</c:v>
                </c:pt>
                <c:pt idx="344">
                  <c:v>3.2109999999999999E-11</c:v>
                </c:pt>
                <c:pt idx="345">
                  <c:v>3.2120000000000001E-11</c:v>
                </c:pt>
                <c:pt idx="346">
                  <c:v>3.2139999999999998E-11</c:v>
                </c:pt>
                <c:pt idx="347">
                  <c:v>3.215E-11</c:v>
                </c:pt>
                <c:pt idx="348">
                  <c:v>3.2169999999999997E-11</c:v>
                </c:pt>
                <c:pt idx="349">
                  <c:v>3.2179999999999999E-11</c:v>
                </c:pt>
                <c:pt idx="350">
                  <c:v>3.2200000000000003E-11</c:v>
                </c:pt>
                <c:pt idx="351">
                  <c:v>3.2209999999999998E-11</c:v>
                </c:pt>
                <c:pt idx="352">
                  <c:v>3.2230000000000001E-11</c:v>
                </c:pt>
                <c:pt idx="353">
                  <c:v>3.2240000000000003E-11</c:v>
                </c:pt>
                <c:pt idx="354">
                  <c:v>3.226E-11</c:v>
                </c:pt>
                <c:pt idx="355">
                  <c:v>3.2270000000000002E-11</c:v>
                </c:pt>
                <c:pt idx="356">
                  <c:v>3.2279999999999997E-11</c:v>
                </c:pt>
                <c:pt idx="357">
                  <c:v>3.2300000000000001E-11</c:v>
                </c:pt>
                <c:pt idx="358">
                  <c:v>3.2310000000000003E-11</c:v>
                </c:pt>
                <c:pt idx="359">
                  <c:v>3.233E-11</c:v>
                </c:pt>
                <c:pt idx="360">
                  <c:v>3.2340000000000002E-11</c:v>
                </c:pt>
                <c:pt idx="361">
                  <c:v>3.2359999999999999E-11</c:v>
                </c:pt>
                <c:pt idx="362">
                  <c:v>3.237E-11</c:v>
                </c:pt>
                <c:pt idx="363">
                  <c:v>3.2389999999999997E-11</c:v>
                </c:pt>
                <c:pt idx="364">
                  <c:v>3.2399999999999999E-11</c:v>
                </c:pt>
                <c:pt idx="365">
                  <c:v>3.2410000000000001E-11</c:v>
                </c:pt>
                <c:pt idx="366">
                  <c:v>3.2429999999999998E-11</c:v>
                </c:pt>
                <c:pt idx="367">
                  <c:v>3.244E-11</c:v>
                </c:pt>
                <c:pt idx="368">
                  <c:v>3.2459999999999997E-11</c:v>
                </c:pt>
                <c:pt idx="369">
                  <c:v>3.2469999999999999E-11</c:v>
                </c:pt>
                <c:pt idx="370">
                  <c:v>3.2490000000000002E-11</c:v>
                </c:pt>
                <c:pt idx="371">
                  <c:v>3.2499999999999998E-11</c:v>
                </c:pt>
                <c:pt idx="372">
                  <c:v>3.2520000000000001E-11</c:v>
                </c:pt>
                <c:pt idx="373">
                  <c:v>3.2530000000000003E-11</c:v>
                </c:pt>
                <c:pt idx="374">
                  <c:v>3.255E-11</c:v>
                </c:pt>
                <c:pt idx="375">
                  <c:v>3.2560000000000002E-11</c:v>
                </c:pt>
                <c:pt idx="376">
                  <c:v>3.2569999999999997E-11</c:v>
                </c:pt>
                <c:pt idx="377">
                  <c:v>3.2590000000000001E-11</c:v>
                </c:pt>
                <c:pt idx="378">
                  <c:v>3.2600000000000002E-11</c:v>
                </c:pt>
                <c:pt idx="379">
                  <c:v>3.262E-11</c:v>
                </c:pt>
                <c:pt idx="380">
                  <c:v>3.2630000000000001E-11</c:v>
                </c:pt>
                <c:pt idx="381">
                  <c:v>3.2649999999999998E-11</c:v>
                </c:pt>
                <c:pt idx="382">
                  <c:v>3.266E-11</c:v>
                </c:pt>
                <c:pt idx="383">
                  <c:v>3.2679999999999997E-11</c:v>
                </c:pt>
                <c:pt idx="384">
                  <c:v>3.2689999999999999E-11</c:v>
                </c:pt>
                <c:pt idx="385">
                  <c:v>3.2700000000000001E-11</c:v>
                </c:pt>
                <c:pt idx="386">
                  <c:v>3.2719999999999998E-11</c:v>
                </c:pt>
                <c:pt idx="387">
                  <c:v>3.273E-11</c:v>
                </c:pt>
                <c:pt idx="388">
                  <c:v>3.2750000000000003E-11</c:v>
                </c:pt>
                <c:pt idx="389">
                  <c:v>3.2759999999999999E-11</c:v>
                </c:pt>
                <c:pt idx="390">
                  <c:v>3.2780000000000002E-11</c:v>
                </c:pt>
                <c:pt idx="391">
                  <c:v>3.2789999999999997E-11</c:v>
                </c:pt>
                <c:pt idx="392">
                  <c:v>3.2810000000000001E-11</c:v>
                </c:pt>
                <c:pt idx="393">
                  <c:v>3.2820000000000003E-11</c:v>
                </c:pt>
                <c:pt idx="394">
                  <c:v>3.284E-11</c:v>
                </c:pt>
                <c:pt idx="395">
                  <c:v>3.2850000000000002E-11</c:v>
                </c:pt>
                <c:pt idx="396">
                  <c:v>3.2859999999999997E-11</c:v>
                </c:pt>
                <c:pt idx="397">
                  <c:v>3.288E-11</c:v>
                </c:pt>
                <c:pt idx="398">
                  <c:v>3.2890000000000002E-11</c:v>
                </c:pt>
                <c:pt idx="399">
                  <c:v>3.2909999999999999E-11</c:v>
                </c:pt>
                <c:pt idx="400">
                  <c:v>3.2920000000000001E-11</c:v>
                </c:pt>
                <c:pt idx="401">
                  <c:v>3.2939999999999998E-11</c:v>
                </c:pt>
                <c:pt idx="402">
                  <c:v>3.295E-11</c:v>
                </c:pt>
                <c:pt idx="403">
                  <c:v>3.2969999999999997E-11</c:v>
                </c:pt>
                <c:pt idx="404">
                  <c:v>3.2979999999999999E-11</c:v>
                </c:pt>
                <c:pt idx="405">
                  <c:v>3.2990000000000001E-11</c:v>
                </c:pt>
                <c:pt idx="406">
                  <c:v>3.3009999999999998E-11</c:v>
                </c:pt>
                <c:pt idx="407">
                  <c:v>3.3019999999999999E-11</c:v>
                </c:pt>
                <c:pt idx="408">
                  <c:v>3.3040000000000003E-11</c:v>
                </c:pt>
                <c:pt idx="409">
                  <c:v>3.3049999999999998E-11</c:v>
                </c:pt>
                <c:pt idx="410">
                  <c:v>3.3070000000000002E-11</c:v>
                </c:pt>
                <c:pt idx="411">
                  <c:v>3.3079999999999997E-11</c:v>
                </c:pt>
                <c:pt idx="412">
                  <c:v>3.3100000000000001E-11</c:v>
                </c:pt>
                <c:pt idx="413">
                  <c:v>3.3110000000000003E-11</c:v>
                </c:pt>
                <c:pt idx="414">
                  <c:v>3.3119999999999998E-11</c:v>
                </c:pt>
                <c:pt idx="415">
                  <c:v>3.3140000000000001E-11</c:v>
                </c:pt>
                <c:pt idx="416">
                  <c:v>3.3150000000000003E-11</c:v>
                </c:pt>
                <c:pt idx="417">
                  <c:v>3.317E-11</c:v>
                </c:pt>
                <c:pt idx="418">
                  <c:v>3.3180000000000002E-11</c:v>
                </c:pt>
                <c:pt idx="419">
                  <c:v>3.3199999999999999E-11</c:v>
                </c:pt>
                <c:pt idx="420">
                  <c:v>3.3210000000000001E-11</c:v>
                </c:pt>
                <c:pt idx="421">
                  <c:v>3.3229999999999998E-11</c:v>
                </c:pt>
                <c:pt idx="422">
                  <c:v>3.324E-11</c:v>
                </c:pt>
                <c:pt idx="423">
                  <c:v>3.3250000000000002E-11</c:v>
                </c:pt>
                <c:pt idx="424">
                  <c:v>3.3269999999999999E-11</c:v>
                </c:pt>
                <c:pt idx="425">
                  <c:v>3.328E-11</c:v>
                </c:pt>
                <c:pt idx="426">
                  <c:v>3.3299999999999997E-11</c:v>
                </c:pt>
                <c:pt idx="427">
                  <c:v>3.3309999999999999E-11</c:v>
                </c:pt>
                <c:pt idx="428">
                  <c:v>3.3330000000000003E-11</c:v>
                </c:pt>
                <c:pt idx="429">
                  <c:v>3.3339999999999998E-11</c:v>
                </c:pt>
                <c:pt idx="430">
                  <c:v>3.3360000000000002E-11</c:v>
                </c:pt>
                <c:pt idx="431">
                  <c:v>3.3369999999999997E-11</c:v>
                </c:pt>
                <c:pt idx="432">
                  <c:v>3.3379999999999999E-11</c:v>
                </c:pt>
                <c:pt idx="433">
                  <c:v>3.3400000000000002E-11</c:v>
                </c:pt>
                <c:pt idx="434">
                  <c:v>3.3409999999999998E-11</c:v>
                </c:pt>
                <c:pt idx="435">
                  <c:v>3.3430000000000001E-11</c:v>
                </c:pt>
                <c:pt idx="436">
                  <c:v>3.3440000000000003E-11</c:v>
                </c:pt>
                <c:pt idx="437">
                  <c:v>3.346E-11</c:v>
                </c:pt>
                <c:pt idx="438">
                  <c:v>3.3470000000000002E-11</c:v>
                </c:pt>
                <c:pt idx="439">
                  <c:v>3.3479999999999997E-11</c:v>
                </c:pt>
                <c:pt idx="440">
                  <c:v>3.3500000000000001E-11</c:v>
                </c:pt>
                <c:pt idx="441">
                  <c:v>3.3510000000000002E-11</c:v>
                </c:pt>
                <c:pt idx="442">
                  <c:v>3.353E-11</c:v>
                </c:pt>
                <c:pt idx="443">
                  <c:v>3.3540000000000001E-11</c:v>
                </c:pt>
                <c:pt idx="444">
                  <c:v>3.3559999999999998E-11</c:v>
                </c:pt>
                <c:pt idx="445">
                  <c:v>3.357E-11</c:v>
                </c:pt>
                <c:pt idx="446">
                  <c:v>3.3589999999999997E-11</c:v>
                </c:pt>
                <c:pt idx="447">
                  <c:v>3.3599999999999999E-11</c:v>
                </c:pt>
                <c:pt idx="448">
                  <c:v>3.3610000000000001E-11</c:v>
                </c:pt>
                <c:pt idx="449">
                  <c:v>3.3629999999999998E-11</c:v>
                </c:pt>
                <c:pt idx="450">
                  <c:v>3.364E-11</c:v>
                </c:pt>
                <c:pt idx="451">
                  <c:v>3.3660000000000003E-11</c:v>
                </c:pt>
                <c:pt idx="452">
                  <c:v>3.3669999999999999E-11</c:v>
                </c:pt>
                <c:pt idx="453">
                  <c:v>3.3690000000000002E-11</c:v>
                </c:pt>
                <c:pt idx="454">
                  <c:v>3.3699999999999997E-11</c:v>
                </c:pt>
                <c:pt idx="455">
                  <c:v>3.3709999999999999E-11</c:v>
                </c:pt>
                <c:pt idx="456">
                  <c:v>3.3730000000000003E-11</c:v>
                </c:pt>
                <c:pt idx="457">
                  <c:v>3.3739999999999998E-11</c:v>
                </c:pt>
                <c:pt idx="458">
                  <c:v>3.3760000000000002E-11</c:v>
                </c:pt>
                <c:pt idx="459">
                  <c:v>3.3769999999999997E-11</c:v>
                </c:pt>
                <c:pt idx="460">
                  <c:v>3.379E-11</c:v>
                </c:pt>
                <c:pt idx="461">
                  <c:v>3.3800000000000002E-11</c:v>
                </c:pt>
                <c:pt idx="462">
                  <c:v>3.3809999999999998E-11</c:v>
                </c:pt>
                <c:pt idx="463">
                  <c:v>3.3830000000000001E-11</c:v>
                </c:pt>
                <c:pt idx="464">
                  <c:v>3.3840000000000003E-11</c:v>
                </c:pt>
                <c:pt idx="465">
                  <c:v>3.386E-11</c:v>
                </c:pt>
                <c:pt idx="466">
                  <c:v>3.3870000000000002E-11</c:v>
                </c:pt>
                <c:pt idx="467">
                  <c:v>3.3889999999999999E-11</c:v>
                </c:pt>
                <c:pt idx="468">
                  <c:v>3.3900000000000001E-11</c:v>
                </c:pt>
                <c:pt idx="469">
                  <c:v>3.3910000000000002E-11</c:v>
                </c:pt>
                <c:pt idx="470">
                  <c:v>3.3929999999999999E-11</c:v>
                </c:pt>
                <c:pt idx="471">
                  <c:v>3.3940000000000001E-11</c:v>
                </c:pt>
                <c:pt idx="472">
                  <c:v>3.3959999999999998E-11</c:v>
                </c:pt>
                <c:pt idx="473">
                  <c:v>3.397E-11</c:v>
                </c:pt>
                <c:pt idx="474">
                  <c:v>3.3989999999999997E-11</c:v>
                </c:pt>
                <c:pt idx="475">
                  <c:v>3.3999999999999999E-11</c:v>
                </c:pt>
                <c:pt idx="476">
                  <c:v>3.4010000000000001E-11</c:v>
                </c:pt>
                <c:pt idx="477">
                  <c:v>3.4029999999999998E-11</c:v>
                </c:pt>
                <c:pt idx="478">
                  <c:v>3.404E-11</c:v>
                </c:pt>
                <c:pt idx="479">
                  <c:v>3.4060000000000003E-11</c:v>
                </c:pt>
                <c:pt idx="480">
                  <c:v>3.4069999999999998E-11</c:v>
                </c:pt>
                <c:pt idx="481">
                  <c:v>3.408E-11</c:v>
                </c:pt>
                <c:pt idx="482">
                  <c:v>3.4099999999999997E-11</c:v>
                </c:pt>
                <c:pt idx="483">
                  <c:v>3.4109999999999999E-11</c:v>
                </c:pt>
                <c:pt idx="484">
                  <c:v>3.4130000000000003E-11</c:v>
                </c:pt>
                <c:pt idx="485">
                  <c:v>3.4139999999999998E-11</c:v>
                </c:pt>
                <c:pt idx="486">
                  <c:v>3.4160000000000001E-11</c:v>
                </c:pt>
                <c:pt idx="487">
                  <c:v>3.4169999999999997E-11</c:v>
                </c:pt>
                <c:pt idx="488">
                  <c:v>3.4179999999999999E-11</c:v>
                </c:pt>
                <c:pt idx="489">
                  <c:v>3.4200000000000002E-11</c:v>
                </c:pt>
                <c:pt idx="490">
                  <c:v>3.4209999999999997E-11</c:v>
                </c:pt>
                <c:pt idx="491">
                  <c:v>3.4230000000000001E-11</c:v>
                </c:pt>
                <c:pt idx="492">
                  <c:v>3.4240000000000003E-11</c:v>
                </c:pt>
                <c:pt idx="493">
                  <c:v>3.4249999999999998E-11</c:v>
                </c:pt>
                <c:pt idx="494">
                  <c:v>3.4270000000000002E-11</c:v>
                </c:pt>
                <c:pt idx="495">
                  <c:v>3.4279999999999997E-11</c:v>
                </c:pt>
                <c:pt idx="496">
                  <c:v>3.43E-11</c:v>
                </c:pt>
                <c:pt idx="497">
                  <c:v>3.4310000000000002E-11</c:v>
                </c:pt>
                <c:pt idx="498">
                  <c:v>3.4319999999999998E-11</c:v>
                </c:pt>
                <c:pt idx="499">
                  <c:v>3.4340000000000001E-11</c:v>
                </c:pt>
                <c:pt idx="500">
                  <c:v>3.4350000000000003E-11</c:v>
                </c:pt>
                <c:pt idx="501">
                  <c:v>3.437E-11</c:v>
                </c:pt>
                <c:pt idx="502">
                  <c:v>3.4380000000000002E-11</c:v>
                </c:pt>
                <c:pt idx="503">
                  <c:v>3.4399999999999999E-11</c:v>
                </c:pt>
                <c:pt idx="504">
                  <c:v>3.4410000000000001E-11</c:v>
                </c:pt>
                <c:pt idx="505">
                  <c:v>3.4420000000000002E-11</c:v>
                </c:pt>
                <c:pt idx="506">
                  <c:v>3.4439999999999999E-11</c:v>
                </c:pt>
                <c:pt idx="507">
                  <c:v>3.4450000000000001E-11</c:v>
                </c:pt>
                <c:pt idx="508">
                  <c:v>3.4469999999999998E-11</c:v>
                </c:pt>
                <c:pt idx="509">
                  <c:v>3.448E-11</c:v>
                </c:pt>
                <c:pt idx="510">
                  <c:v>3.4490000000000002E-11</c:v>
                </c:pt>
                <c:pt idx="511">
                  <c:v>3.4509999999999999E-11</c:v>
                </c:pt>
                <c:pt idx="512">
                  <c:v>3.4520000000000001E-11</c:v>
                </c:pt>
                <c:pt idx="513">
                  <c:v>3.4539999999999998E-11</c:v>
                </c:pt>
                <c:pt idx="514">
                  <c:v>3.455E-11</c:v>
                </c:pt>
                <c:pt idx="515">
                  <c:v>3.4560000000000001E-11</c:v>
                </c:pt>
                <c:pt idx="516">
                  <c:v>3.4579999999999998E-11</c:v>
                </c:pt>
                <c:pt idx="517">
                  <c:v>3.459E-11</c:v>
                </c:pt>
                <c:pt idx="518">
                  <c:v>3.4609999999999997E-11</c:v>
                </c:pt>
                <c:pt idx="519">
                  <c:v>3.4619999999999999E-11</c:v>
                </c:pt>
                <c:pt idx="520">
                  <c:v>3.4630000000000001E-11</c:v>
                </c:pt>
                <c:pt idx="521">
                  <c:v>3.4649999999999998E-11</c:v>
                </c:pt>
                <c:pt idx="522">
                  <c:v>3.466E-11</c:v>
                </c:pt>
                <c:pt idx="523">
                  <c:v>3.4679999999999997E-11</c:v>
                </c:pt>
                <c:pt idx="524">
                  <c:v>3.4689999999999999E-11</c:v>
                </c:pt>
                <c:pt idx="525">
                  <c:v>3.47E-11</c:v>
                </c:pt>
                <c:pt idx="526">
                  <c:v>3.4719999999999997E-11</c:v>
                </c:pt>
                <c:pt idx="527">
                  <c:v>3.4729999999999999E-11</c:v>
                </c:pt>
                <c:pt idx="528">
                  <c:v>3.4740000000000001E-11</c:v>
                </c:pt>
                <c:pt idx="529">
                  <c:v>3.4759999999999998E-11</c:v>
                </c:pt>
                <c:pt idx="530">
                  <c:v>3.477E-11</c:v>
                </c:pt>
                <c:pt idx="531">
                  <c:v>3.4789999999999997E-11</c:v>
                </c:pt>
                <c:pt idx="532">
                  <c:v>3.4799999999999999E-11</c:v>
                </c:pt>
                <c:pt idx="533">
                  <c:v>3.4810000000000001E-11</c:v>
                </c:pt>
                <c:pt idx="534">
                  <c:v>3.4829999999999998E-11</c:v>
                </c:pt>
                <c:pt idx="535">
                  <c:v>3.4839999999999999E-11</c:v>
                </c:pt>
                <c:pt idx="536">
                  <c:v>3.4860000000000003E-11</c:v>
                </c:pt>
                <c:pt idx="537">
                  <c:v>3.4869999999999998E-11</c:v>
                </c:pt>
                <c:pt idx="538">
                  <c:v>3.488E-11</c:v>
                </c:pt>
                <c:pt idx="539">
                  <c:v>3.4899999999999997E-11</c:v>
                </c:pt>
                <c:pt idx="540">
                  <c:v>3.4909999999999999E-11</c:v>
                </c:pt>
                <c:pt idx="541">
                  <c:v>3.4930000000000002E-11</c:v>
                </c:pt>
                <c:pt idx="542">
                  <c:v>3.4939999999999998E-11</c:v>
                </c:pt>
                <c:pt idx="543">
                  <c:v>3.495E-11</c:v>
                </c:pt>
                <c:pt idx="544">
                  <c:v>3.4970000000000003E-11</c:v>
                </c:pt>
                <c:pt idx="545">
                  <c:v>3.4979999999999998E-11</c:v>
                </c:pt>
                <c:pt idx="546">
                  <c:v>3.499E-11</c:v>
                </c:pt>
                <c:pt idx="547">
                  <c:v>3.5009999999999997E-11</c:v>
                </c:pt>
                <c:pt idx="548">
                  <c:v>3.5019999999999999E-11</c:v>
                </c:pt>
                <c:pt idx="549">
                  <c:v>3.5040000000000003E-11</c:v>
                </c:pt>
                <c:pt idx="550">
                  <c:v>3.5049999999999998E-11</c:v>
                </c:pt>
                <c:pt idx="551">
                  <c:v>3.506E-11</c:v>
                </c:pt>
                <c:pt idx="552">
                  <c:v>3.5080000000000003E-11</c:v>
                </c:pt>
                <c:pt idx="553">
                  <c:v>3.5089999999999999E-11</c:v>
                </c:pt>
                <c:pt idx="554">
                  <c:v>3.51E-11</c:v>
                </c:pt>
                <c:pt idx="555">
                  <c:v>3.5119999999999997E-11</c:v>
                </c:pt>
                <c:pt idx="556">
                  <c:v>3.5129999999999999E-11</c:v>
                </c:pt>
                <c:pt idx="557">
                  <c:v>3.5150000000000003E-11</c:v>
                </c:pt>
                <c:pt idx="558">
                  <c:v>3.5159999999999998E-11</c:v>
                </c:pt>
                <c:pt idx="559">
                  <c:v>3.517E-11</c:v>
                </c:pt>
                <c:pt idx="560">
                  <c:v>3.5189999999999997E-11</c:v>
                </c:pt>
                <c:pt idx="561">
                  <c:v>3.5199999999999999E-11</c:v>
                </c:pt>
                <c:pt idx="562">
                  <c:v>3.521E-11</c:v>
                </c:pt>
                <c:pt idx="563">
                  <c:v>3.5229999999999998E-11</c:v>
                </c:pt>
                <c:pt idx="564">
                  <c:v>3.5239999999999999E-11</c:v>
                </c:pt>
                <c:pt idx="565">
                  <c:v>3.5250000000000001E-11</c:v>
                </c:pt>
                <c:pt idx="566">
                  <c:v>3.5269999999999998E-11</c:v>
                </c:pt>
                <c:pt idx="567">
                  <c:v>3.528E-11</c:v>
                </c:pt>
                <c:pt idx="568">
                  <c:v>3.5299999999999997E-11</c:v>
                </c:pt>
                <c:pt idx="569">
                  <c:v>3.5309999999999999E-11</c:v>
                </c:pt>
                <c:pt idx="570">
                  <c:v>3.5320000000000001E-11</c:v>
                </c:pt>
                <c:pt idx="571">
                  <c:v>3.5339999999999998E-11</c:v>
                </c:pt>
                <c:pt idx="572">
                  <c:v>3.5349999999999999E-11</c:v>
                </c:pt>
                <c:pt idx="573">
                  <c:v>3.5360000000000001E-11</c:v>
                </c:pt>
                <c:pt idx="574">
                  <c:v>3.5379999999999998E-11</c:v>
                </c:pt>
                <c:pt idx="575">
                  <c:v>3.539E-11</c:v>
                </c:pt>
                <c:pt idx="576">
                  <c:v>3.5400000000000002E-11</c:v>
                </c:pt>
                <c:pt idx="577">
                  <c:v>3.5419999999999999E-11</c:v>
                </c:pt>
                <c:pt idx="578">
                  <c:v>3.5430000000000001E-11</c:v>
                </c:pt>
                <c:pt idx="579">
                  <c:v>3.5449999999999998E-11</c:v>
                </c:pt>
                <c:pt idx="580">
                  <c:v>3.546E-11</c:v>
                </c:pt>
                <c:pt idx="581">
                  <c:v>3.5470000000000001E-11</c:v>
                </c:pt>
                <c:pt idx="582">
                  <c:v>3.5489999999999998E-11</c:v>
                </c:pt>
                <c:pt idx="583">
                  <c:v>3.55E-11</c:v>
                </c:pt>
                <c:pt idx="584">
                  <c:v>3.5510000000000002E-11</c:v>
                </c:pt>
                <c:pt idx="585">
                  <c:v>3.5529999999999999E-11</c:v>
                </c:pt>
                <c:pt idx="586">
                  <c:v>3.5540000000000001E-11</c:v>
                </c:pt>
                <c:pt idx="587">
                  <c:v>3.5550000000000003E-11</c:v>
                </c:pt>
                <c:pt idx="588">
                  <c:v>3.557E-11</c:v>
                </c:pt>
                <c:pt idx="589">
                  <c:v>3.5580000000000001E-11</c:v>
                </c:pt>
                <c:pt idx="590">
                  <c:v>3.5589999999999997E-11</c:v>
                </c:pt>
                <c:pt idx="591">
                  <c:v>3.561E-11</c:v>
                </c:pt>
                <c:pt idx="592">
                  <c:v>3.5620000000000002E-11</c:v>
                </c:pt>
                <c:pt idx="593">
                  <c:v>3.5629999999999997E-11</c:v>
                </c:pt>
                <c:pt idx="594">
                  <c:v>3.5650000000000001E-11</c:v>
                </c:pt>
                <c:pt idx="595">
                  <c:v>3.5660000000000003E-11</c:v>
                </c:pt>
                <c:pt idx="596">
                  <c:v>3.5669999999999998E-11</c:v>
                </c:pt>
                <c:pt idx="597">
                  <c:v>3.5690000000000002E-11</c:v>
                </c:pt>
                <c:pt idx="598">
                  <c:v>3.5699999999999997E-11</c:v>
                </c:pt>
                <c:pt idx="599">
                  <c:v>3.572E-11</c:v>
                </c:pt>
                <c:pt idx="600">
                  <c:v>3.5730000000000002E-11</c:v>
                </c:pt>
                <c:pt idx="601">
                  <c:v>3.5739999999999998E-11</c:v>
                </c:pt>
                <c:pt idx="602">
                  <c:v>3.5760000000000001E-11</c:v>
                </c:pt>
                <c:pt idx="603">
                  <c:v>3.5770000000000003E-11</c:v>
                </c:pt>
                <c:pt idx="604">
                  <c:v>3.5779999999999998E-11</c:v>
                </c:pt>
                <c:pt idx="605">
                  <c:v>3.5800000000000002E-11</c:v>
                </c:pt>
                <c:pt idx="606">
                  <c:v>3.5809999999999997E-11</c:v>
                </c:pt>
                <c:pt idx="607">
                  <c:v>3.5819999999999999E-11</c:v>
                </c:pt>
                <c:pt idx="608">
                  <c:v>3.5840000000000002E-11</c:v>
                </c:pt>
                <c:pt idx="609">
                  <c:v>3.5849999999999998E-11</c:v>
                </c:pt>
                <c:pt idx="610">
                  <c:v>3.5859999999999999E-11</c:v>
                </c:pt>
                <c:pt idx="611">
                  <c:v>3.5880000000000003E-11</c:v>
                </c:pt>
                <c:pt idx="612">
                  <c:v>3.5889999999999998E-11</c:v>
                </c:pt>
                <c:pt idx="613">
                  <c:v>3.59E-11</c:v>
                </c:pt>
                <c:pt idx="614">
                  <c:v>3.5919999999999997E-11</c:v>
                </c:pt>
                <c:pt idx="615">
                  <c:v>3.5929999999999999E-11</c:v>
                </c:pt>
                <c:pt idx="616">
                  <c:v>3.5940000000000001E-11</c:v>
                </c:pt>
                <c:pt idx="617">
                  <c:v>3.5959999999999998E-11</c:v>
                </c:pt>
                <c:pt idx="618">
                  <c:v>3.597E-11</c:v>
                </c:pt>
                <c:pt idx="619">
                  <c:v>3.5980000000000001E-11</c:v>
                </c:pt>
                <c:pt idx="620">
                  <c:v>3.5999999999999998E-11</c:v>
                </c:pt>
                <c:pt idx="621">
                  <c:v>3.601E-11</c:v>
                </c:pt>
                <c:pt idx="622">
                  <c:v>3.6020000000000002E-11</c:v>
                </c:pt>
                <c:pt idx="623">
                  <c:v>3.6029999999999997E-11</c:v>
                </c:pt>
                <c:pt idx="624">
                  <c:v>3.6050000000000001E-11</c:v>
                </c:pt>
                <c:pt idx="625">
                  <c:v>3.6060000000000003E-11</c:v>
                </c:pt>
                <c:pt idx="626">
                  <c:v>3.6069999999999998E-11</c:v>
                </c:pt>
                <c:pt idx="627">
                  <c:v>3.6090000000000002E-11</c:v>
                </c:pt>
                <c:pt idx="628">
                  <c:v>3.6099999999999997E-11</c:v>
                </c:pt>
                <c:pt idx="629">
                  <c:v>3.6109999999999999E-11</c:v>
                </c:pt>
                <c:pt idx="630">
                  <c:v>3.6130000000000002E-11</c:v>
                </c:pt>
                <c:pt idx="631">
                  <c:v>3.6139999999999997E-11</c:v>
                </c:pt>
                <c:pt idx="632">
                  <c:v>3.6149999999999999E-11</c:v>
                </c:pt>
                <c:pt idx="633">
                  <c:v>3.6170000000000003E-11</c:v>
                </c:pt>
                <c:pt idx="634">
                  <c:v>3.6179999999999998E-11</c:v>
                </c:pt>
                <c:pt idx="635">
                  <c:v>3.619E-11</c:v>
                </c:pt>
                <c:pt idx="636">
                  <c:v>3.6209999999999997E-11</c:v>
                </c:pt>
                <c:pt idx="637">
                  <c:v>3.6219999999999999E-11</c:v>
                </c:pt>
                <c:pt idx="638">
                  <c:v>3.6230000000000001E-11</c:v>
                </c:pt>
                <c:pt idx="639">
                  <c:v>3.6249999999999998E-11</c:v>
                </c:pt>
                <c:pt idx="640">
                  <c:v>3.6259999999999999E-11</c:v>
                </c:pt>
                <c:pt idx="641">
                  <c:v>3.6270000000000001E-11</c:v>
                </c:pt>
                <c:pt idx="642">
                  <c:v>3.6280000000000003E-11</c:v>
                </c:pt>
                <c:pt idx="643">
                  <c:v>3.63E-11</c:v>
                </c:pt>
                <c:pt idx="644">
                  <c:v>3.6310000000000002E-11</c:v>
                </c:pt>
                <c:pt idx="645">
                  <c:v>3.6319999999999997E-11</c:v>
                </c:pt>
                <c:pt idx="646">
                  <c:v>3.6340000000000001E-11</c:v>
                </c:pt>
                <c:pt idx="647">
                  <c:v>3.6350000000000002E-11</c:v>
                </c:pt>
                <c:pt idx="648">
                  <c:v>3.6359999999999998E-11</c:v>
                </c:pt>
                <c:pt idx="649">
                  <c:v>3.6380000000000001E-11</c:v>
                </c:pt>
                <c:pt idx="650">
                  <c:v>3.6390000000000003E-11</c:v>
                </c:pt>
                <c:pt idx="651">
                  <c:v>3.6399999999999998E-11</c:v>
                </c:pt>
                <c:pt idx="652">
                  <c:v>3.6420000000000002E-11</c:v>
                </c:pt>
                <c:pt idx="653">
                  <c:v>3.6429999999999997E-11</c:v>
                </c:pt>
                <c:pt idx="654">
                  <c:v>3.6439999999999999E-11</c:v>
                </c:pt>
                <c:pt idx="655">
                  <c:v>3.6450000000000001E-11</c:v>
                </c:pt>
                <c:pt idx="656">
                  <c:v>3.6469999999999998E-11</c:v>
                </c:pt>
                <c:pt idx="657">
                  <c:v>3.648E-11</c:v>
                </c:pt>
                <c:pt idx="658">
                  <c:v>3.6490000000000001E-11</c:v>
                </c:pt>
                <c:pt idx="659">
                  <c:v>3.6509999999999999E-11</c:v>
                </c:pt>
                <c:pt idx="660">
                  <c:v>3.652E-11</c:v>
                </c:pt>
                <c:pt idx="661">
                  <c:v>3.6530000000000002E-11</c:v>
                </c:pt>
                <c:pt idx="662">
                  <c:v>3.6539999999999997E-11</c:v>
                </c:pt>
                <c:pt idx="663">
                  <c:v>3.6560000000000001E-11</c:v>
                </c:pt>
                <c:pt idx="664">
                  <c:v>3.6570000000000003E-11</c:v>
                </c:pt>
                <c:pt idx="665">
                  <c:v>3.6579999999999998E-11</c:v>
                </c:pt>
                <c:pt idx="666">
                  <c:v>3.6600000000000002E-11</c:v>
                </c:pt>
                <c:pt idx="667">
                  <c:v>3.6609999999999997E-11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8902-4131-99BD-3310542C213C}"/>
            </c:ext>
          </c:extLst>
        </c:ser>
        <c:ser>
          <c:idx val="2"/>
          <c:order val="2"/>
          <c:tx>
            <c:v>0.0002 m step</c:v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'0.0002 m step'!$F$3:$F$670</c:f>
              <c:numCache>
                <c:formatCode>0.00E+00</c:formatCode>
                <c:ptCount val="668"/>
                <c:pt idx="0">
                  <c:v>4.9450000000000003E-5</c:v>
                </c:pt>
                <c:pt idx="1">
                  <c:v>6.1290000000000004E-5</c:v>
                </c:pt>
                <c:pt idx="2">
                  <c:v>7.5740000000000003E-5</c:v>
                </c:pt>
                <c:pt idx="3">
                  <c:v>9.3289999999999996E-5</c:v>
                </c:pt>
                <c:pt idx="4">
                  <c:v>1.145E-4</c:v>
                </c:pt>
                <c:pt idx="5">
                  <c:v>1.3980000000000001E-4</c:v>
                </c:pt>
                <c:pt idx="6">
                  <c:v>1.6980000000000001E-4</c:v>
                </c:pt>
                <c:pt idx="7">
                  <c:v>2.051E-4</c:v>
                </c:pt>
                <c:pt idx="8">
                  <c:v>2.4610000000000002E-4</c:v>
                </c:pt>
                <c:pt idx="9">
                  <c:v>2.9349999999999998E-4</c:v>
                </c:pt>
                <c:pt idx="10">
                  <c:v>3.4769999999999999E-4</c:v>
                </c:pt>
                <c:pt idx="11">
                  <c:v>4.0929999999999997E-4</c:v>
                </c:pt>
                <c:pt idx="12">
                  <c:v>4.7839999999999997E-4</c:v>
                </c:pt>
                <c:pt idx="13">
                  <c:v>5.555E-4</c:v>
                </c:pt>
                <c:pt idx="14">
                  <c:v>6.4090000000000002E-4</c:v>
                </c:pt>
                <c:pt idx="15">
                  <c:v>7.3479999999999997E-4</c:v>
                </c:pt>
                <c:pt idx="16">
                  <c:v>8.3739999999999997E-4</c:v>
                </c:pt>
                <c:pt idx="17">
                  <c:v>9.4899999999999997E-4</c:v>
                </c:pt>
                <c:pt idx="18">
                  <c:v>1.07E-3</c:v>
                </c:pt>
                <c:pt idx="19">
                  <c:v>1.199E-3</c:v>
                </c:pt>
                <c:pt idx="20">
                  <c:v>1.3389999999999999E-3</c:v>
                </c:pt>
                <c:pt idx="21">
                  <c:v>1.487E-3</c:v>
                </c:pt>
                <c:pt idx="22">
                  <c:v>1.645E-3</c:v>
                </c:pt>
                <c:pt idx="23">
                  <c:v>1.8129999999999999E-3</c:v>
                </c:pt>
                <c:pt idx="24">
                  <c:v>1.99E-3</c:v>
                </c:pt>
                <c:pt idx="25">
                  <c:v>2.1770000000000001E-3</c:v>
                </c:pt>
                <c:pt idx="26">
                  <c:v>2.3739999999999998E-3</c:v>
                </c:pt>
                <c:pt idx="27">
                  <c:v>2.581E-3</c:v>
                </c:pt>
                <c:pt idx="28">
                  <c:v>2.7980000000000001E-3</c:v>
                </c:pt>
                <c:pt idx="29">
                  <c:v>3.0240000000000002E-3</c:v>
                </c:pt>
                <c:pt idx="30">
                  <c:v>3.2620000000000001E-3</c:v>
                </c:pt>
                <c:pt idx="31">
                  <c:v>3.509E-3</c:v>
                </c:pt>
                <c:pt idx="32">
                  <c:v>3.7669999999999999E-3</c:v>
                </c:pt>
                <c:pt idx="33">
                  <c:v>4.0350000000000004E-3</c:v>
                </c:pt>
                <c:pt idx="34">
                  <c:v>4.3140000000000001E-3</c:v>
                </c:pt>
                <c:pt idx="35">
                  <c:v>4.6030000000000003E-3</c:v>
                </c:pt>
                <c:pt idx="36">
                  <c:v>4.9040000000000004E-3</c:v>
                </c:pt>
                <c:pt idx="37">
                  <c:v>5.215E-3</c:v>
                </c:pt>
                <c:pt idx="38">
                  <c:v>5.5380000000000004E-3</c:v>
                </c:pt>
                <c:pt idx="39">
                  <c:v>5.8710000000000004E-3</c:v>
                </c:pt>
                <c:pt idx="40">
                  <c:v>6.2170000000000003E-3</c:v>
                </c:pt>
                <c:pt idx="41">
                  <c:v>6.5729999999999998E-3</c:v>
                </c:pt>
                <c:pt idx="42">
                  <c:v>6.9410000000000001E-3</c:v>
                </c:pt>
                <c:pt idx="43">
                  <c:v>7.3210000000000003E-3</c:v>
                </c:pt>
                <c:pt idx="44">
                  <c:v>7.7130000000000002E-3</c:v>
                </c:pt>
                <c:pt idx="45">
                  <c:v>8.1169999999999992E-3</c:v>
                </c:pt>
                <c:pt idx="46">
                  <c:v>8.5319999999999997E-3</c:v>
                </c:pt>
                <c:pt idx="47">
                  <c:v>8.9599999999999992E-3</c:v>
                </c:pt>
                <c:pt idx="48">
                  <c:v>9.4009999999999996E-3</c:v>
                </c:pt>
                <c:pt idx="49">
                  <c:v>9.8539999999999999E-3</c:v>
                </c:pt>
                <c:pt idx="50">
                  <c:v>1.0319999999999999E-2</c:v>
                </c:pt>
                <c:pt idx="51">
                  <c:v>1.0800000000000001E-2</c:v>
                </c:pt>
                <c:pt idx="52">
                  <c:v>1.129E-2</c:v>
                </c:pt>
                <c:pt idx="53">
                  <c:v>1.179E-2</c:v>
                </c:pt>
                <c:pt idx="54">
                  <c:v>1.231E-2</c:v>
                </c:pt>
                <c:pt idx="55">
                  <c:v>1.2840000000000001E-2</c:v>
                </c:pt>
                <c:pt idx="56">
                  <c:v>1.338E-2</c:v>
                </c:pt>
                <c:pt idx="57">
                  <c:v>1.393E-2</c:v>
                </c:pt>
                <c:pt idx="58">
                  <c:v>1.4500000000000001E-2</c:v>
                </c:pt>
                <c:pt idx="59">
                  <c:v>1.508E-2</c:v>
                </c:pt>
                <c:pt idx="60">
                  <c:v>1.567E-2</c:v>
                </c:pt>
                <c:pt idx="61">
                  <c:v>1.6279999999999999E-2</c:v>
                </c:pt>
                <c:pt idx="62">
                  <c:v>1.6899999999999998E-2</c:v>
                </c:pt>
                <c:pt idx="63">
                  <c:v>1.753E-2</c:v>
                </c:pt>
                <c:pt idx="64">
                  <c:v>1.8169999999999999E-2</c:v>
                </c:pt>
                <c:pt idx="65">
                  <c:v>1.883E-2</c:v>
                </c:pt>
                <c:pt idx="66">
                  <c:v>1.95E-2</c:v>
                </c:pt>
                <c:pt idx="67">
                  <c:v>2.018E-2</c:v>
                </c:pt>
                <c:pt idx="68">
                  <c:v>2.087E-2</c:v>
                </c:pt>
                <c:pt idx="69">
                  <c:v>2.1579999999999998E-2</c:v>
                </c:pt>
                <c:pt idx="70">
                  <c:v>2.23E-2</c:v>
                </c:pt>
                <c:pt idx="71">
                  <c:v>2.3029999999999998E-2</c:v>
                </c:pt>
                <c:pt idx="72">
                  <c:v>2.3769999999999999E-2</c:v>
                </c:pt>
                <c:pt idx="73">
                  <c:v>2.452E-2</c:v>
                </c:pt>
                <c:pt idx="74">
                  <c:v>2.528E-2</c:v>
                </c:pt>
                <c:pt idx="75">
                  <c:v>2.606E-2</c:v>
                </c:pt>
                <c:pt idx="76">
                  <c:v>2.6839999999999999E-2</c:v>
                </c:pt>
                <c:pt idx="77">
                  <c:v>2.7640000000000001E-2</c:v>
                </c:pt>
                <c:pt idx="78">
                  <c:v>2.845E-2</c:v>
                </c:pt>
                <c:pt idx="79">
                  <c:v>2.9270000000000001E-2</c:v>
                </c:pt>
                <c:pt idx="80">
                  <c:v>3.0089999999999999E-2</c:v>
                </c:pt>
                <c:pt idx="81">
                  <c:v>3.0929999999999999E-2</c:v>
                </c:pt>
                <c:pt idx="82">
                  <c:v>3.1780000000000003E-2</c:v>
                </c:pt>
                <c:pt idx="83">
                  <c:v>3.2629999999999999E-2</c:v>
                </c:pt>
                <c:pt idx="84">
                  <c:v>3.3500000000000002E-2</c:v>
                </c:pt>
                <c:pt idx="85">
                  <c:v>3.4380000000000001E-2</c:v>
                </c:pt>
                <c:pt idx="86">
                  <c:v>3.526E-2</c:v>
                </c:pt>
                <c:pt idx="87">
                  <c:v>3.6150000000000002E-2</c:v>
                </c:pt>
                <c:pt idx="88">
                  <c:v>3.705E-2</c:v>
                </c:pt>
                <c:pt idx="89">
                  <c:v>3.7960000000000001E-2</c:v>
                </c:pt>
                <c:pt idx="90">
                  <c:v>3.8879999999999998E-2</c:v>
                </c:pt>
                <c:pt idx="91">
                  <c:v>3.9809999999999998E-2</c:v>
                </c:pt>
                <c:pt idx="92">
                  <c:v>4.0739999999999998E-2</c:v>
                </c:pt>
                <c:pt idx="93">
                  <c:v>4.1680000000000002E-2</c:v>
                </c:pt>
                <c:pt idx="94">
                  <c:v>4.2630000000000001E-2</c:v>
                </c:pt>
                <c:pt idx="95">
                  <c:v>4.3589999999999997E-2</c:v>
                </c:pt>
                <c:pt idx="96">
                  <c:v>4.4549999999999999E-2</c:v>
                </c:pt>
                <c:pt idx="97">
                  <c:v>4.5519999999999998E-2</c:v>
                </c:pt>
                <c:pt idx="98">
                  <c:v>4.65E-2</c:v>
                </c:pt>
                <c:pt idx="99">
                  <c:v>4.7480000000000001E-2</c:v>
                </c:pt>
                <c:pt idx="100">
                  <c:v>4.8469999999999999E-2</c:v>
                </c:pt>
                <c:pt idx="101">
                  <c:v>4.947E-2</c:v>
                </c:pt>
                <c:pt idx="102">
                  <c:v>5.0470000000000001E-2</c:v>
                </c:pt>
                <c:pt idx="103">
                  <c:v>5.1479999999999998E-2</c:v>
                </c:pt>
                <c:pt idx="104">
                  <c:v>5.2490000000000002E-2</c:v>
                </c:pt>
                <c:pt idx="105">
                  <c:v>5.3510000000000002E-2</c:v>
                </c:pt>
                <c:pt idx="106">
                  <c:v>5.4539999999999998E-2</c:v>
                </c:pt>
                <c:pt idx="107">
                  <c:v>5.5570000000000001E-2</c:v>
                </c:pt>
                <c:pt idx="108">
                  <c:v>5.6610000000000001E-2</c:v>
                </c:pt>
                <c:pt idx="109">
                  <c:v>5.765E-2</c:v>
                </c:pt>
                <c:pt idx="110">
                  <c:v>5.8689999999999999E-2</c:v>
                </c:pt>
                <c:pt idx="111">
                  <c:v>5.9749999999999998E-2</c:v>
                </c:pt>
                <c:pt idx="112">
                  <c:v>6.08E-2</c:v>
                </c:pt>
                <c:pt idx="113">
                  <c:v>6.1870000000000001E-2</c:v>
                </c:pt>
                <c:pt idx="114">
                  <c:v>6.293E-2</c:v>
                </c:pt>
                <c:pt idx="115">
                  <c:v>6.4000000000000001E-2</c:v>
                </c:pt>
                <c:pt idx="116">
                  <c:v>6.5079999999999999E-2</c:v>
                </c:pt>
                <c:pt idx="117">
                  <c:v>6.6159999999999997E-2</c:v>
                </c:pt>
                <c:pt idx="118">
                  <c:v>6.7250000000000004E-2</c:v>
                </c:pt>
                <c:pt idx="119">
                  <c:v>6.8339999999999998E-2</c:v>
                </c:pt>
                <c:pt idx="120">
                  <c:v>6.9430000000000006E-2</c:v>
                </c:pt>
                <c:pt idx="121">
                  <c:v>7.0529999999999995E-2</c:v>
                </c:pt>
                <c:pt idx="122">
                  <c:v>7.1629999999999999E-2</c:v>
                </c:pt>
                <c:pt idx="123">
                  <c:v>7.2739999999999999E-2</c:v>
                </c:pt>
                <c:pt idx="124">
                  <c:v>7.3849999999999999E-2</c:v>
                </c:pt>
                <c:pt idx="125">
                  <c:v>7.4959999999999999E-2</c:v>
                </c:pt>
                <c:pt idx="126">
                  <c:v>7.6079999999999995E-2</c:v>
                </c:pt>
                <c:pt idx="127">
                  <c:v>7.7200000000000005E-2</c:v>
                </c:pt>
                <c:pt idx="128">
                  <c:v>7.8320000000000001E-2</c:v>
                </c:pt>
                <c:pt idx="129">
                  <c:v>7.9450000000000007E-2</c:v>
                </c:pt>
                <c:pt idx="130">
                  <c:v>8.0579999999999999E-2</c:v>
                </c:pt>
                <c:pt idx="131">
                  <c:v>8.1720000000000001E-2</c:v>
                </c:pt>
                <c:pt idx="132">
                  <c:v>8.2849999999999993E-2</c:v>
                </c:pt>
                <c:pt idx="133">
                  <c:v>8.3989999999999995E-2</c:v>
                </c:pt>
                <c:pt idx="134">
                  <c:v>8.5129999999999997E-2</c:v>
                </c:pt>
                <c:pt idx="135">
                  <c:v>8.6279999999999996E-2</c:v>
                </c:pt>
                <c:pt idx="136">
                  <c:v>8.7429999999999994E-2</c:v>
                </c:pt>
                <c:pt idx="137">
                  <c:v>8.8569999999999996E-2</c:v>
                </c:pt>
                <c:pt idx="138">
                  <c:v>8.9719999999999994E-2</c:v>
                </c:pt>
                <c:pt idx="139">
                  <c:v>9.0880000000000002E-2</c:v>
                </c:pt>
                <c:pt idx="140">
                  <c:v>9.2030000000000001E-2</c:v>
                </c:pt>
                <c:pt idx="141">
                  <c:v>9.3189999999999995E-2</c:v>
                </c:pt>
                <c:pt idx="142">
                  <c:v>9.4339999999999993E-2</c:v>
                </c:pt>
                <c:pt idx="143">
                  <c:v>9.5500000000000002E-2</c:v>
                </c:pt>
                <c:pt idx="144">
                  <c:v>9.6659999999999996E-2</c:v>
                </c:pt>
                <c:pt idx="145">
                  <c:v>9.7820000000000004E-2</c:v>
                </c:pt>
                <c:pt idx="146">
                  <c:v>9.8979999999999999E-2</c:v>
                </c:pt>
                <c:pt idx="147">
                  <c:v>0.10009999999999999</c:v>
                </c:pt>
                <c:pt idx="148">
                  <c:v>0.1013</c:v>
                </c:pt>
                <c:pt idx="149">
                  <c:v>0.10249999999999999</c:v>
                </c:pt>
                <c:pt idx="150">
                  <c:v>0.1036</c:v>
                </c:pt>
                <c:pt idx="151">
                  <c:v>0.1048</c:v>
                </c:pt>
                <c:pt idx="152">
                  <c:v>0.10589999999999999</c:v>
                </c:pt>
                <c:pt idx="153">
                  <c:v>0.1071</c:v>
                </c:pt>
                <c:pt idx="154">
                  <c:v>0.10829999999999999</c:v>
                </c:pt>
                <c:pt idx="155">
                  <c:v>0.1094</c:v>
                </c:pt>
                <c:pt idx="156">
                  <c:v>0.1106</c:v>
                </c:pt>
                <c:pt idx="157">
                  <c:v>0.1118</c:v>
                </c:pt>
                <c:pt idx="158">
                  <c:v>0.1129</c:v>
                </c:pt>
                <c:pt idx="159">
                  <c:v>0.11409999999999999</c:v>
                </c:pt>
                <c:pt idx="160">
                  <c:v>0.1152</c:v>
                </c:pt>
                <c:pt idx="161">
                  <c:v>0.1164</c:v>
                </c:pt>
                <c:pt idx="162">
                  <c:v>0.1176</c:v>
                </c:pt>
                <c:pt idx="163">
                  <c:v>0.1187</c:v>
                </c:pt>
                <c:pt idx="164">
                  <c:v>0.11990000000000001</c:v>
                </c:pt>
                <c:pt idx="165">
                  <c:v>0.1211</c:v>
                </c:pt>
                <c:pt idx="166">
                  <c:v>0.1222</c:v>
                </c:pt>
                <c:pt idx="167">
                  <c:v>0.1234</c:v>
                </c:pt>
                <c:pt idx="168">
                  <c:v>0.1245</c:v>
                </c:pt>
                <c:pt idx="169">
                  <c:v>0.12570000000000001</c:v>
                </c:pt>
                <c:pt idx="170">
                  <c:v>0.12690000000000001</c:v>
                </c:pt>
                <c:pt idx="171">
                  <c:v>0.128</c:v>
                </c:pt>
                <c:pt idx="172">
                  <c:v>0.12920000000000001</c:v>
                </c:pt>
                <c:pt idx="173">
                  <c:v>0.13039999999999999</c:v>
                </c:pt>
                <c:pt idx="174">
                  <c:v>0.13150000000000001</c:v>
                </c:pt>
                <c:pt idx="175">
                  <c:v>0.13270000000000001</c:v>
                </c:pt>
                <c:pt idx="176">
                  <c:v>0.1338</c:v>
                </c:pt>
                <c:pt idx="177">
                  <c:v>0.13500000000000001</c:v>
                </c:pt>
                <c:pt idx="178">
                  <c:v>0.13619999999999999</c:v>
                </c:pt>
                <c:pt idx="179">
                  <c:v>0.13730000000000001</c:v>
                </c:pt>
                <c:pt idx="180">
                  <c:v>0.13850000000000001</c:v>
                </c:pt>
                <c:pt idx="181">
                  <c:v>0.13969999999999999</c:v>
                </c:pt>
                <c:pt idx="182">
                  <c:v>0.14080000000000001</c:v>
                </c:pt>
                <c:pt idx="183">
                  <c:v>0.14199999999999999</c:v>
                </c:pt>
                <c:pt idx="184">
                  <c:v>0.14319999999999999</c:v>
                </c:pt>
                <c:pt idx="185">
                  <c:v>0.14430000000000001</c:v>
                </c:pt>
                <c:pt idx="186">
                  <c:v>0.14549999999999999</c:v>
                </c:pt>
                <c:pt idx="187">
                  <c:v>0.14660000000000001</c:v>
                </c:pt>
                <c:pt idx="188">
                  <c:v>0.14779999999999999</c:v>
                </c:pt>
                <c:pt idx="189">
                  <c:v>0.14899999999999999</c:v>
                </c:pt>
                <c:pt idx="190">
                  <c:v>0.15010000000000001</c:v>
                </c:pt>
                <c:pt idx="191">
                  <c:v>0.15129999999999999</c:v>
                </c:pt>
                <c:pt idx="192">
                  <c:v>0.1525</c:v>
                </c:pt>
                <c:pt idx="193">
                  <c:v>0.15359999999999999</c:v>
                </c:pt>
                <c:pt idx="194">
                  <c:v>0.15479999999999999</c:v>
                </c:pt>
                <c:pt idx="195">
                  <c:v>0.15590000000000001</c:v>
                </c:pt>
                <c:pt idx="196">
                  <c:v>0.15709999999999999</c:v>
                </c:pt>
                <c:pt idx="197">
                  <c:v>0.1583</c:v>
                </c:pt>
                <c:pt idx="198">
                  <c:v>0.15939999999999999</c:v>
                </c:pt>
                <c:pt idx="199">
                  <c:v>0.16059999999999999</c:v>
                </c:pt>
                <c:pt idx="200">
                  <c:v>0.1618</c:v>
                </c:pt>
                <c:pt idx="201">
                  <c:v>0.16289999999999999</c:v>
                </c:pt>
                <c:pt idx="202">
                  <c:v>0.1641</c:v>
                </c:pt>
                <c:pt idx="203">
                  <c:v>0.1653</c:v>
                </c:pt>
                <c:pt idx="204">
                  <c:v>0.16639999999999999</c:v>
                </c:pt>
                <c:pt idx="205">
                  <c:v>0.1676</c:v>
                </c:pt>
                <c:pt idx="206">
                  <c:v>0.16869999999999999</c:v>
                </c:pt>
                <c:pt idx="207">
                  <c:v>0.1699</c:v>
                </c:pt>
                <c:pt idx="208">
                  <c:v>0.1711</c:v>
                </c:pt>
                <c:pt idx="209">
                  <c:v>0.17219999999999999</c:v>
                </c:pt>
                <c:pt idx="210">
                  <c:v>0.1734</c:v>
                </c:pt>
                <c:pt idx="211">
                  <c:v>0.17460000000000001</c:v>
                </c:pt>
                <c:pt idx="212">
                  <c:v>0.1757</c:v>
                </c:pt>
                <c:pt idx="213">
                  <c:v>0.1769</c:v>
                </c:pt>
                <c:pt idx="214">
                  <c:v>0.17799999999999999</c:v>
                </c:pt>
                <c:pt idx="215">
                  <c:v>0.1792</c:v>
                </c:pt>
                <c:pt idx="216">
                  <c:v>0.1804</c:v>
                </c:pt>
                <c:pt idx="217">
                  <c:v>0.18149999999999999</c:v>
                </c:pt>
                <c:pt idx="218">
                  <c:v>0.1827</c:v>
                </c:pt>
                <c:pt idx="219">
                  <c:v>0.18390000000000001</c:v>
                </c:pt>
                <c:pt idx="220">
                  <c:v>0.185</c:v>
                </c:pt>
                <c:pt idx="221">
                  <c:v>0.1862</c:v>
                </c:pt>
                <c:pt idx="222">
                  <c:v>0.18740000000000001</c:v>
                </c:pt>
                <c:pt idx="223">
                  <c:v>0.1885</c:v>
                </c:pt>
                <c:pt idx="224">
                  <c:v>0.18970000000000001</c:v>
                </c:pt>
                <c:pt idx="225">
                  <c:v>0.1908</c:v>
                </c:pt>
                <c:pt idx="226">
                  <c:v>0.192</c:v>
                </c:pt>
                <c:pt idx="227">
                  <c:v>0.19320000000000001</c:v>
                </c:pt>
                <c:pt idx="228">
                  <c:v>0.1943</c:v>
                </c:pt>
                <c:pt idx="229">
                  <c:v>0.19550000000000001</c:v>
                </c:pt>
                <c:pt idx="230">
                  <c:v>0.19670000000000001</c:v>
                </c:pt>
                <c:pt idx="231">
                  <c:v>0.1978</c:v>
                </c:pt>
                <c:pt idx="232">
                  <c:v>0.19900000000000001</c:v>
                </c:pt>
                <c:pt idx="233">
                  <c:v>0.2001</c:v>
                </c:pt>
                <c:pt idx="234">
                  <c:v>0.20130000000000001</c:v>
                </c:pt>
                <c:pt idx="235">
                  <c:v>0.20250000000000001</c:v>
                </c:pt>
                <c:pt idx="236">
                  <c:v>0.2036</c:v>
                </c:pt>
                <c:pt idx="237">
                  <c:v>0.20480000000000001</c:v>
                </c:pt>
                <c:pt idx="238">
                  <c:v>0.20599999999999999</c:v>
                </c:pt>
                <c:pt idx="239">
                  <c:v>0.20710000000000001</c:v>
                </c:pt>
                <c:pt idx="240">
                  <c:v>0.20830000000000001</c:v>
                </c:pt>
                <c:pt idx="241">
                  <c:v>0.2094</c:v>
                </c:pt>
                <c:pt idx="242">
                  <c:v>0.21060000000000001</c:v>
                </c:pt>
                <c:pt idx="243">
                  <c:v>0.21179999999999999</c:v>
                </c:pt>
                <c:pt idx="244">
                  <c:v>0.21290000000000001</c:v>
                </c:pt>
                <c:pt idx="245">
                  <c:v>0.21410000000000001</c:v>
                </c:pt>
                <c:pt idx="246">
                  <c:v>0.21529999999999999</c:v>
                </c:pt>
                <c:pt idx="247">
                  <c:v>0.21640000000000001</c:v>
                </c:pt>
                <c:pt idx="248">
                  <c:v>0.21759999999999999</c:v>
                </c:pt>
                <c:pt idx="249">
                  <c:v>0.21879999999999999</c:v>
                </c:pt>
                <c:pt idx="250">
                  <c:v>0.21990000000000001</c:v>
                </c:pt>
                <c:pt idx="251">
                  <c:v>0.22109999999999999</c:v>
                </c:pt>
                <c:pt idx="252">
                  <c:v>0.22220000000000001</c:v>
                </c:pt>
                <c:pt idx="253">
                  <c:v>0.22339999999999999</c:v>
                </c:pt>
                <c:pt idx="254">
                  <c:v>0.22459999999999999</c:v>
                </c:pt>
                <c:pt idx="255">
                  <c:v>0.22570000000000001</c:v>
                </c:pt>
                <c:pt idx="256">
                  <c:v>0.22689999999999999</c:v>
                </c:pt>
                <c:pt idx="257">
                  <c:v>0.2281</c:v>
                </c:pt>
                <c:pt idx="258">
                  <c:v>0.22919999999999999</c:v>
                </c:pt>
                <c:pt idx="259">
                  <c:v>0.23039999999999999</c:v>
                </c:pt>
                <c:pt idx="260">
                  <c:v>0.23150000000000001</c:v>
                </c:pt>
                <c:pt idx="261">
                  <c:v>0.23269999999999999</c:v>
                </c:pt>
                <c:pt idx="262">
                  <c:v>0.2339</c:v>
                </c:pt>
                <c:pt idx="263">
                  <c:v>0.23499999999999999</c:v>
                </c:pt>
                <c:pt idx="264">
                  <c:v>0.23619999999999999</c:v>
                </c:pt>
                <c:pt idx="265">
                  <c:v>0.2374</c:v>
                </c:pt>
                <c:pt idx="266">
                  <c:v>0.23849999999999999</c:v>
                </c:pt>
                <c:pt idx="267">
                  <c:v>0.2397</c:v>
                </c:pt>
                <c:pt idx="268">
                  <c:v>0.2409</c:v>
                </c:pt>
                <c:pt idx="269">
                  <c:v>0.24199999999999999</c:v>
                </c:pt>
                <c:pt idx="270">
                  <c:v>0.2432</c:v>
                </c:pt>
                <c:pt idx="271">
                  <c:v>0.24429999999999999</c:v>
                </c:pt>
                <c:pt idx="272">
                  <c:v>0.2455</c:v>
                </c:pt>
                <c:pt idx="273">
                  <c:v>0.2467</c:v>
                </c:pt>
                <c:pt idx="274">
                  <c:v>0.24779999999999999</c:v>
                </c:pt>
                <c:pt idx="275">
                  <c:v>0.249</c:v>
                </c:pt>
                <c:pt idx="276">
                  <c:v>0.25019999999999998</c:v>
                </c:pt>
                <c:pt idx="277">
                  <c:v>0.25130000000000002</c:v>
                </c:pt>
                <c:pt idx="278">
                  <c:v>0.2525</c:v>
                </c:pt>
                <c:pt idx="279">
                  <c:v>0.25359999999999999</c:v>
                </c:pt>
                <c:pt idx="280">
                  <c:v>0.25480000000000003</c:v>
                </c:pt>
                <c:pt idx="281">
                  <c:v>0.25600000000000001</c:v>
                </c:pt>
                <c:pt idx="282">
                  <c:v>0.2571</c:v>
                </c:pt>
                <c:pt idx="283">
                  <c:v>0.25829999999999997</c:v>
                </c:pt>
                <c:pt idx="284">
                  <c:v>0.25950000000000001</c:v>
                </c:pt>
                <c:pt idx="285">
                  <c:v>0.2606</c:v>
                </c:pt>
                <c:pt idx="286">
                  <c:v>0.26179999999999998</c:v>
                </c:pt>
                <c:pt idx="287">
                  <c:v>0.26300000000000001</c:v>
                </c:pt>
                <c:pt idx="288">
                  <c:v>0.2641</c:v>
                </c:pt>
                <c:pt idx="289">
                  <c:v>0.26529999999999998</c:v>
                </c:pt>
                <c:pt idx="290">
                  <c:v>0.26640000000000003</c:v>
                </c:pt>
                <c:pt idx="291">
                  <c:v>0.2676</c:v>
                </c:pt>
                <c:pt idx="292">
                  <c:v>0.26879999999999998</c:v>
                </c:pt>
                <c:pt idx="293">
                  <c:v>0.26989999999999997</c:v>
                </c:pt>
                <c:pt idx="294">
                  <c:v>0.27110000000000001</c:v>
                </c:pt>
                <c:pt idx="295">
                  <c:v>0.27229999999999999</c:v>
                </c:pt>
                <c:pt idx="296">
                  <c:v>0.27339999999999998</c:v>
                </c:pt>
                <c:pt idx="297">
                  <c:v>0.27460000000000001</c:v>
                </c:pt>
                <c:pt idx="298">
                  <c:v>0.2757</c:v>
                </c:pt>
                <c:pt idx="299">
                  <c:v>0.27689999999999998</c:v>
                </c:pt>
                <c:pt idx="300">
                  <c:v>0.27810000000000001</c:v>
                </c:pt>
                <c:pt idx="301">
                  <c:v>0.2792</c:v>
                </c:pt>
                <c:pt idx="302">
                  <c:v>0.28039999999999998</c:v>
                </c:pt>
                <c:pt idx="303">
                  <c:v>0.28160000000000002</c:v>
                </c:pt>
                <c:pt idx="304">
                  <c:v>0.28270000000000001</c:v>
                </c:pt>
                <c:pt idx="305">
                  <c:v>0.28389999999999999</c:v>
                </c:pt>
                <c:pt idx="306">
                  <c:v>0.28499999999999998</c:v>
                </c:pt>
                <c:pt idx="307">
                  <c:v>0.28620000000000001</c:v>
                </c:pt>
                <c:pt idx="308">
                  <c:v>0.28739999999999999</c:v>
                </c:pt>
                <c:pt idx="309">
                  <c:v>0.28849999999999998</c:v>
                </c:pt>
                <c:pt idx="310">
                  <c:v>0.28970000000000001</c:v>
                </c:pt>
                <c:pt idx="311">
                  <c:v>0.29089999999999999</c:v>
                </c:pt>
                <c:pt idx="312">
                  <c:v>0.29199999999999998</c:v>
                </c:pt>
                <c:pt idx="313">
                  <c:v>0.29320000000000002</c:v>
                </c:pt>
                <c:pt idx="314">
                  <c:v>0.2944</c:v>
                </c:pt>
                <c:pt idx="315">
                  <c:v>0.29549999999999998</c:v>
                </c:pt>
                <c:pt idx="316">
                  <c:v>0.29670000000000002</c:v>
                </c:pt>
                <c:pt idx="317">
                  <c:v>0.29780000000000001</c:v>
                </c:pt>
                <c:pt idx="318">
                  <c:v>0.29899999999999999</c:v>
                </c:pt>
                <c:pt idx="319">
                  <c:v>0.30020000000000002</c:v>
                </c:pt>
                <c:pt idx="320">
                  <c:v>0.30130000000000001</c:v>
                </c:pt>
                <c:pt idx="321">
                  <c:v>0.30249999999999999</c:v>
                </c:pt>
                <c:pt idx="322">
                  <c:v>0.30370000000000003</c:v>
                </c:pt>
                <c:pt idx="323">
                  <c:v>0.30480000000000002</c:v>
                </c:pt>
                <c:pt idx="324">
                  <c:v>0.30599999999999999</c:v>
                </c:pt>
                <c:pt idx="325">
                  <c:v>0.30709999999999998</c:v>
                </c:pt>
                <c:pt idx="326">
                  <c:v>0.30830000000000002</c:v>
                </c:pt>
                <c:pt idx="327">
                  <c:v>0.3095</c:v>
                </c:pt>
                <c:pt idx="328">
                  <c:v>0.31059999999999999</c:v>
                </c:pt>
                <c:pt idx="329">
                  <c:v>0.31180000000000002</c:v>
                </c:pt>
                <c:pt idx="330">
                  <c:v>0.313</c:v>
                </c:pt>
                <c:pt idx="331">
                  <c:v>0.31409999999999999</c:v>
                </c:pt>
                <c:pt idx="332">
                  <c:v>0.31530000000000002</c:v>
                </c:pt>
                <c:pt idx="333">
                  <c:v>0.3165</c:v>
                </c:pt>
                <c:pt idx="334">
                  <c:v>0.31759999999999999</c:v>
                </c:pt>
                <c:pt idx="335">
                  <c:v>0.31879999999999997</c:v>
                </c:pt>
                <c:pt idx="336">
                  <c:v>0.31990000000000002</c:v>
                </c:pt>
                <c:pt idx="337">
                  <c:v>0.3211</c:v>
                </c:pt>
                <c:pt idx="338">
                  <c:v>0.32229999999999998</c:v>
                </c:pt>
                <c:pt idx="339">
                  <c:v>0.32340000000000002</c:v>
                </c:pt>
                <c:pt idx="340">
                  <c:v>0.3246</c:v>
                </c:pt>
                <c:pt idx="341">
                  <c:v>0.32579999999999998</c:v>
                </c:pt>
                <c:pt idx="342">
                  <c:v>0.32690000000000002</c:v>
                </c:pt>
                <c:pt idx="343">
                  <c:v>0.3281</c:v>
                </c:pt>
                <c:pt idx="344">
                  <c:v>0.32919999999999999</c:v>
                </c:pt>
                <c:pt idx="345">
                  <c:v>0.33040000000000003</c:v>
                </c:pt>
                <c:pt idx="346">
                  <c:v>0.33160000000000001</c:v>
                </c:pt>
                <c:pt idx="347">
                  <c:v>0.3327</c:v>
                </c:pt>
                <c:pt idx="348">
                  <c:v>0.33389999999999997</c:v>
                </c:pt>
                <c:pt idx="349">
                  <c:v>0.33510000000000001</c:v>
                </c:pt>
                <c:pt idx="350">
                  <c:v>0.3362</c:v>
                </c:pt>
                <c:pt idx="351">
                  <c:v>0.33739999999999998</c:v>
                </c:pt>
                <c:pt idx="352">
                  <c:v>0.33860000000000001</c:v>
                </c:pt>
                <c:pt idx="353">
                  <c:v>0.3397</c:v>
                </c:pt>
                <c:pt idx="354">
                  <c:v>0.34089999999999998</c:v>
                </c:pt>
                <c:pt idx="355">
                  <c:v>0.34200000000000003</c:v>
                </c:pt>
                <c:pt idx="356">
                  <c:v>0.34320000000000001</c:v>
                </c:pt>
                <c:pt idx="357">
                  <c:v>0.34439999999999998</c:v>
                </c:pt>
                <c:pt idx="358">
                  <c:v>0.34549999999999997</c:v>
                </c:pt>
                <c:pt idx="359">
                  <c:v>0.34670000000000001</c:v>
                </c:pt>
                <c:pt idx="360">
                  <c:v>0.34789999999999999</c:v>
                </c:pt>
                <c:pt idx="361">
                  <c:v>0.34899999999999998</c:v>
                </c:pt>
                <c:pt idx="362">
                  <c:v>0.35020000000000001</c:v>
                </c:pt>
                <c:pt idx="363">
                  <c:v>0.3513</c:v>
                </c:pt>
                <c:pt idx="364">
                  <c:v>0.35249999999999998</c:v>
                </c:pt>
                <c:pt idx="365">
                  <c:v>0.35370000000000001</c:v>
                </c:pt>
                <c:pt idx="366">
                  <c:v>0.3548</c:v>
                </c:pt>
                <c:pt idx="367">
                  <c:v>0.35599999999999998</c:v>
                </c:pt>
                <c:pt idx="368">
                  <c:v>0.35720000000000002</c:v>
                </c:pt>
                <c:pt idx="369">
                  <c:v>0.35830000000000001</c:v>
                </c:pt>
                <c:pt idx="370">
                  <c:v>0.35949999999999999</c:v>
                </c:pt>
                <c:pt idx="371">
                  <c:v>0.36059999999999998</c:v>
                </c:pt>
                <c:pt idx="372">
                  <c:v>0.36180000000000001</c:v>
                </c:pt>
                <c:pt idx="373">
                  <c:v>0.36299999999999999</c:v>
                </c:pt>
                <c:pt idx="374">
                  <c:v>0.36409999999999998</c:v>
                </c:pt>
                <c:pt idx="375">
                  <c:v>0.36530000000000001</c:v>
                </c:pt>
                <c:pt idx="376">
                  <c:v>0.36649999999999999</c:v>
                </c:pt>
                <c:pt idx="377">
                  <c:v>0.36759999999999998</c:v>
                </c:pt>
                <c:pt idx="378">
                  <c:v>0.36880000000000002</c:v>
                </c:pt>
                <c:pt idx="379">
                  <c:v>0.37</c:v>
                </c:pt>
                <c:pt idx="380">
                  <c:v>0.37109999999999999</c:v>
                </c:pt>
                <c:pt idx="381">
                  <c:v>0.37230000000000002</c:v>
                </c:pt>
                <c:pt idx="382">
                  <c:v>0.37340000000000001</c:v>
                </c:pt>
                <c:pt idx="383">
                  <c:v>0.37459999999999999</c:v>
                </c:pt>
                <c:pt idx="384">
                  <c:v>0.37580000000000002</c:v>
                </c:pt>
                <c:pt idx="385">
                  <c:v>0.37690000000000001</c:v>
                </c:pt>
                <c:pt idx="386">
                  <c:v>0.37809999999999999</c:v>
                </c:pt>
                <c:pt idx="387">
                  <c:v>0.37930000000000003</c:v>
                </c:pt>
                <c:pt idx="388">
                  <c:v>0.38040000000000002</c:v>
                </c:pt>
                <c:pt idx="389">
                  <c:v>0.38159999999999999</c:v>
                </c:pt>
                <c:pt idx="390">
                  <c:v>0.38269999999999998</c:v>
                </c:pt>
                <c:pt idx="391">
                  <c:v>0.38390000000000002</c:v>
                </c:pt>
                <c:pt idx="392">
                  <c:v>0.3851</c:v>
                </c:pt>
                <c:pt idx="393">
                  <c:v>0.38619999999999999</c:v>
                </c:pt>
                <c:pt idx="394">
                  <c:v>0.38740000000000002</c:v>
                </c:pt>
                <c:pt idx="395">
                  <c:v>0.3886</c:v>
                </c:pt>
                <c:pt idx="396">
                  <c:v>0.38969999999999999</c:v>
                </c:pt>
                <c:pt idx="397">
                  <c:v>0.39090000000000003</c:v>
                </c:pt>
                <c:pt idx="398">
                  <c:v>0.3921</c:v>
                </c:pt>
                <c:pt idx="399">
                  <c:v>0.39319999999999999</c:v>
                </c:pt>
                <c:pt idx="400">
                  <c:v>0.39439999999999997</c:v>
                </c:pt>
                <c:pt idx="401">
                  <c:v>0.39550000000000002</c:v>
                </c:pt>
                <c:pt idx="402">
                  <c:v>0.3967</c:v>
                </c:pt>
                <c:pt idx="403">
                  <c:v>0.39789999999999998</c:v>
                </c:pt>
                <c:pt idx="404">
                  <c:v>0.39900000000000002</c:v>
                </c:pt>
                <c:pt idx="405">
                  <c:v>0.4002</c:v>
                </c:pt>
                <c:pt idx="406">
                  <c:v>0.40139999999999998</c:v>
                </c:pt>
                <c:pt idx="407">
                  <c:v>0.40250000000000002</c:v>
                </c:pt>
                <c:pt idx="408">
                  <c:v>0.4037</c:v>
                </c:pt>
                <c:pt idx="409">
                  <c:v>0.40479999999999999</c:v>
                </c:pt>
                <c:pt idx="410">
                  <c:v>0.40600000000000003</c:v>
                </c:pt>
                <c:pt idx="411">
                  <c:v>0.40720000000000001</c:v>
                </c:pt>
                <c:pt idx="412">
                  <c:v>0.4083</c:v>
                </c:pt>
                <c:pt idx="413">
                  <c:v>0.40949999999999998</c:v>
                </c:pt>
                <c:pt idx="414">
                  <c:v>0.41070000000000001</c:v>
                </c:pt>
                <c:pt idx="415">
                  <c:v>0.4118</c:v>
                </c:pt>
                <c:pt idx="416">
                  <c:v>0.41299999999999998</c:v>
                </c:pt>
                <c:pt idx="417">
                  <c:v>0.41420000000000001</c:v>
                </c:pt>
                <c:pt idx="418">
                  <c:v>0.4153</c:v>
                </c:pt>
                <c:pt idx="419">
                  <c:v>0.41649999999999998</c:v>
                </c:pt>
                <c:pt idx="420">
                  <c:v>0.41760000000000003</c:v>
                </c:pt>
                <c:pt idx="421">
                  <c:v>0.41880000000000001</c:v>
                </c:pt>
                <c:pt idx="422">
                  <c:v>0.42</c:v>
                </c:pt>
                <c:pt idx="423">
                  <c:v>0.42109999999999997</c:v>
                </c:pt>
                <c:pt idx="424">
                  <c:v>0.42230000000000001</c:v>
                </c:pt>
                <c:pt idx="425">
                  <c:v>0.42349999999999999</c:v>
                </c:pt>
                <c:pt idx="426">
                  <c:v>0.42459999999999998</c:v>
                </c:pt>
                <c:pt idx="427">
                  <c:v>0.42580000000000001</c:v>
                </c:pt>
                <c:pt idx="428">
                  <c:v>0.4269</c:v>
                </c:pt>
                <c:pt idx="429">
                  <c:v>0.42809999999999998</c:v>
                </c:pt>
                <c:pt idx="430">
                  <c:v>0.42930000000000001</c:v>
                </c:pt>
                <c:pt idx="431">
                  <c:v>0.4304</c:v>
                </c:pt>
                <c:pt idx="432">
                  <c:v>0.43159999999999998</c:v>
                </c:pt>
                <c:pt idx="433">
                  <c:v>0.43280000000000002</c:v>
                </c:pt>
                <c:pt idx="434">
                  <c:v>0.43390000000000001</c:v>
                </c:pt>
                <c:pt idx="435">
                  <c:v>0.43509999999999999</c:v>
                </c:pt>
                <c:pt idx="436">
                  <c:v>0.43619999999999998</c:v>
                </c:pt>
                <c:pt idx="437">
                  <c:v>0.43740000000000001</c:v>
                </c:pt>
                <c:pt idx="438">
                  <c:v>0.43859999999999999</c:v>
                </c:pt>
                <c:pt idx="439">
                  <c:v>0.43969999999999998</c:v>
                </c:pt>
                <c:pt idx="440">
                  <c:v>0.44090000000000001</c:v>
                </c:pt>
                <c:pt idx="441">
                  <c:v>0.44209999999999999</c:v>
                </c:pt>
                <c:pt idx="442">
                  <c:v>0.44319999999999998</c:v>
                </c:pt>
                <c:pt idx="443">
                  <c:v>0.44440000000000002</c:v>
                </c:pt>
                <c:pt idx="444">
                  <c:v>0.4456</c:v>
                </c:pt>
                <c:pt idx="445">
                  <c:v>0.44669999999999999</c:v>
                </c:pt>
                <c:pt idx="446">
                  <c:v>0.44790000000000002</c:v>
                </c:pt>
                <c:pt idx="447">
                  <c:v>0.44900000000000001</c:v>
                </c:pt>
                <c:pt idx="448">
                  <c:v>0.45019999999999999</c:v>
                </c:pt>
                <c:pt idx="449">
                  <c:v>0.45140000000000002</c:v>
                </c:pt>
                <c:pt idx="450">
                  <c:v>0.45250000000000001</c:v>
                </c:pt>
                <c:pt idx="451">
                  <c:v>0.45369999999999999</c:v>
                </c:pt>
                <c:pt idx="452">
                  <c:v>0.45490000000000003</c:v>
                </c:pt>
                <c:pt idx="453">
                  <c:v>0.45600000000000002</c:v>
                </c:pt>
                <c:pt idx="454">
                  <c:v>0.4572</c:v>
                </c:pt>
                <c:pt idx="455">
                  <c:v>0.45829999999999999</c:v>
                </c:pt>
                <c:pt idx="456">
                  <c:v>0.45950000000000002</c:v>
                </c:pt>
                <c:pt idx="457">
                  <c:v>0.4607</c:v>
                </c:pt>
                <c:pt idx="458">
                  <c:v>0.46179999999999999</c:v>
                </c:pt>
                <c:pt idx="459">
                  <c:v>0.46300000000000002</c:v>
                </c:pt>
                <c:pt idx="460">
                  <c:v>0.4642</c:v>
                </c:pt>
                <c:pt idx="461">
                  <c:v>0.46529999999999999</c:v>
                </c:pt>
                <c:pt idx="462">
                  <c:v>0.46650000000000003</c:v>
                </c:pt>
                <c:pt idx="463">
                  <c:v>0.4677</c:v>
                </c:pt>
                <c:pt idx="464">
                  <c:v>0.46879999999999999</c:v>
                </c:pt>
                <c:pt idx="465">
                  <c:v>0.47</c:v>
                </c:pt>
                <c:pt idx="466">
                  <c:v>0.47110000000000002</c:v>
                </c:pt>
                <c:pt idx="467">
                  <c:v>0.4723</c:v>
                </c:pt>
                <c:pt idx="468">
                  <c:v>0.47349999999999998</c:v>
                </c:pt>
                <c:pt idx="469">
                  <c:v>0.47460000000000002</c:v>
                </c:pt>
                <c:pt idx="470">
                  <c:v>0.4758</c:v>
                </c:pt>
                <c:pt idx="471">
                  <c:v>0.47699999999999998</c:v>
                </c:pt>
                <c:pt idx="472">
                  <c:v>0.47810000000000002</c:v>
                </c:pt>
                <c:pt idx="473">
                  <c:v>0.4793</c:v>
                </c:pt>
                <c:pt idx="474">
                  <c:v>0.48039999999999999</c:v>
                </c:pt>
                <c:pt idx="475">
                  <c:v>0.48159999999999997</c:v>
                </c:pt>
                <c:pt idx="476">
                  <c:v>0.48280000000000001</c:v>
                </c:pt>
                <c:pt idx="477">
                  <c:v>0.4839</c:v>
                </c:pt>
                <c:pt idx="478">
                  <c:v>0.48509999999999998</c:v>
                </c:pt>
                <c:pt idx="479">
                  <c:v>0.48630000000000001</c:v>
                </c:pt>
                <c:pt idx="480">
                  <c:v>0.4874</c:v>
                </c:pt>
                <c:pt idx="481">
                  <c:v>0.48859999999999998</c:v>
                </c:pt>
                <c:pt idx="482">
                  <c:v>0.48980000000000001</c:v>
                </c:pt>
                <c:pt idx="483">
                  <c:v>0.4909</c:v>
                </c:pt>
                <c:pt idx="484">
                  <c:v>0.49209999999999998</c:v>
                </c:pt>
                <c:pt idx="485">
                  <c:v>0.49320000000000003</c:v>
                </c:pt>
                <c:pt idx="486">
                  <c:v>0.49440000000000001</c:v>
                </c:pt>
                <c:pt idx="487">
                  <c:v>0.49559999999999998</c:v>
                </c:pt>
                <c:pt idx="488">
                  <c:v>0.49669999999999997</c:v>
                </c:pt>
                <c:pt idx="489">
                  <c:v>0.49790000000000001</c:v>
                </c:pt>
                <c:pt idx="490">
                  <c:v>0.49909999999999999</c:v>
                </c:pt>
                <c:pt idx="491">
                  <c:v>0.50019999999999998</c:v>
                </c:pt>
                <c:pt idx="492">
                  <c:v>0.50139999999999996</c:v>
                </c:pt>
                <c:pt idx="493">
                  <c:v>0.50249999999999995</c:v>
                </c:pt>
                <c:pt idx="494">
                  <c:v>0.50370000000000004</c:v>
                </c:pt>
                <c:pt idx="495">
                  <c:v>0.50490000000000002</c:v>
                </c:pt>
                <c:pt idx="496">
                  <c:v>0.50600000000000001</c:v>
                </c:pt>
                <c:pt idx="497">
                  <c:v>0.50719999999999998</c:v>
                </c:pt>
                <c:pt idx="498">
                  <c:v>0.50839999999999996</c:v>
                </c:pt>
                <c:pt idx="499">
                  <c:v>0.50949999999999995</c:v>
                </c:pt>
                <c:pt idx="500">
                  <c:v>0.51070000000000004</c:v>
                </c:pt>
                <c:pt idx="501">
                  <c:v>0.51190000000000002</c:v>
                </c:pt>
                <c:pt idx="502">
                  <c:v>0.51300000000000001</c:v>
                </c:pt>
                <c:pt idx="503">
                  <c:v>0.51419999999999999</c:v>
                </c:pt>
                <c:pt idx="504">
                  <c:v>0.51529999999999998</c:v>
                </c:pt>
                <c:pt idx="505">
                  <c:v>0.51649999999999996</c:v>
                </c:pt>
                <c:pt idx="506">
                  <c:v>0.51770000000000005</c:v>
                </c:pt>
                <c:pt idx="507">
                  <c:v>0.51880000000000004</c:v>
                </c:pt>
                <c:pt idx="508">
                  <c:v>0.52</c:v>
                </c:pt>
                <c:pt idx="509">
                  <c:v>0.5212</c:v>
                </c:pt>
                <c:pt idx="510">
                  <c:v>0.52229999999999999</c:v>
                </c:pt>
                <c:pt idx="511">
                  <c:v>0.52349999999999997</c:v>
                </c:pt>
                <c:pt idx="512">
                  <c:v>0.52459999999999996</c:v>
                </c:pt>
                <c:pt idx="513">
                  <c:v>0.52580000000000005</c:v>
                </c:pt>
                <c:pt idx="514">
                  <c:v>0.52700000000000002</c:v>
                </c:pt>
                <c:pt idx="515">
                  <c:v>0.52810000000000001</c:v>
                </c:pt>
                <c:pt idx="516">
                  <c:v>0.52929999999999999</c:v>
                </c:pt>
                <c:pt idx="517">
                  <c:v>0.53049999999999997</c:v>
                </c:pt>
                <c:pt idx="518">
                  <c:v>0.53159999999999996</c:v>
                </c:pt>
                <c:pt idx="519">
                  <c:v>0.53280000000000005</c:v>
                </c:pt>
                <c:pt idx="520">
                  <c:v>0.53390000000000004</c:v>
                </c:pt>
                <c:pt idx="521">
                  <c:v>0.53510000000000002</c:v>
                </c:pt>
                <c:pt idx="522">
                  <c:v>0.5363</c:v>
                </c:pt>
                <c:pt idx="523">
                  <c:v>0.53739999999999999</c:v>
                </c:pt>
                <c:pt idx="524">
                  <c:v>0.53859999999999997</c:v>
                </c:pt>
                <c:pt idx="525">
                  <c:v>0.53979999999999995</c:v>
                </c:pt>
                <c:pt idx="526">
                  <c:v>0.54090000000000005</c:v>
                </c:pt>
                <c:pt idx="527">
                  <c:v>0.54210000000000003</c:v>
                </c:pt>
                <c:pt idx="528">
                  <c:v>0.54330000000000001</c:v>
                </c:pt>
                <c:pt idx="529">
                  <c:v>0.5444</c:v>
                </c:pt>
                <c:pt idx="530">
                  <c:v>0.54559999999999997</c:v>
                </c:pt>
                <c:pt idx="531">
                  <c:v>0.54669999999999996</c:v>
                </c:pt>
                <c:pt idx="532">
                  <c:v>0.54790000000000005</c:v>
                </c:pt>
                <c:pt idx="533">
                  <c:v>0.54910000000000003</c:v>
                </c:pt>
                <c:pt idx="534">
                  <c:v>0.55020000000000002</c:v>
                </c:pt>
                <c:pt idx="535">
                  <c:v>0.5514</c:v>
                </c:pt>
                <c:pt idx="536">
                  <c:v>0.55259999999999998</c:v>
                </c:pt>
                <c:pt idx="537">
                  <c:v>0.55369999999999997</c:v>
                </c:pt>
                <c:pt idx="538">
                  <c:v>0.55489999999999995</c:v>
                </c:pt>
                <c:pt idx="539">
                  <c:v>0.55600000000000005</c:v>
                </c:pt>
                <c:pt idx="540">
                  <c:v>0.55720000000000003</c:v>
                </c:pt>
                <c:pt idx="541">
                  <c:v>0.55840000000000001</c:v>
                </c:pt>
                <c:pt idx="542">
                  <c:v>0.5595</c:v>
                </c:pt>
                <c:pt idx="543">
                  <c:v>0.56069999999999998</c:v>
                </c:pt>
                <c:pt idx="544">
                  <c:v>0.56189999999999996</c:v>
                </c:pt>
                <c:pt idx="545">
                  <c:v>0.56299999999999994</c:v>
                </c:pt>
                <c:pt idx="546">
                  <c:v>0.56420000000000003</c:v>
                </c:pt>
                <c:pt idx="547">
                  <c:v>0.56540000000000001</c:v>
                </c:pt>
                <c:pt idx="548">
                  <c:v>0.5665</c:v>
                </c:pt>
                <c:pt idx="549">
                  <c:v>0.56769999999999998</c:v>
                </c:pt>
                <c:pt idx="550">
                  <c:v>0.56879999999999997</c:v>
                </c:pt>
                <c:pt idx="551">
                  <c:v>0.56999999999999995</c:v>
                </c:pt>
                <c:pt idx="552">
                  <c:v>0.57120000000000004</c:v>
                </c:pt>
                <c:pt idx="553">
                  <c:v>0.57230000000000003</c:v>
                </c:pt>
                <c:pt idx="554">
                  <c:v>0.57350000000000001</c:v>
                </c:pt>
                <c:pt idx="555">
                  <c:v>0.57469999999999999</c:v>
                </c:pt>
                <c:pt idx="556">
                  <c:v>0.57579999999999998</c:v>
                </c:pt>
                <c:pt idx="557">
                  <c:v>0.57699999999999996</c:v>
                </c:pt>
                <c:pt idx="558">
                  <c:v>0.57809999999999995</c:v>
                </c:pt>
                <c:pt idx="559">
                  <c:v>0.57930000000000004</c:v>
                </c:pt>
                <c:pt idx="560">
                  <c:v>0.58050000000000002</c:v>
                </c:pt>
                <c:pt idx="561">
                  <c:v>0.58160000000000001</c:v>
                </c:pt>
                <c:pt idx="562">
                  <c:v>0.58279999999999998</c:v>
                </c:pt>
                <c:pt idx="563">
                  <c:v>0.58399999999999996</c:v>
                </c:pt>
                <c:pt idx="564">
                  <c:v>0.58509999999999995</c:v>
                </c:pt>
                <c:pt idx="565">
                  <c:v>0.58630000000000004</c:v>
                </c:pt>
                <c:pt idx="566">
                  <c:v>0.58750000000000002</c:v>
                </c:pt>
                <c:pt idx="567">
                  <c:v>0.58860000000000001</c:v>
                </c:pt>
                <c:pt idx="568">
                  <c:v>0.58979999999999999</c:v>
                </c:pt>
                <c:pt idx="569">
                  <c:v>0.59089999999999998</c:v>
                </c:pt>
                <c:pt idx="570">
                  <c:v>0.59209999999999996</c:v>
                </c:pt>
                <c:pt idx="571">
                  <c:v>0.59330000000000005</c:v>
                </c:pt>
                <c:pt idx="572">
                  <c:v>0.59440000000000004</c:v>
                </c:pt>
                <c:pt idx="573">
                  <c:v>0.59560000000000002</c:v>
                </c:pt>
                <c:pt idx="574">
                  <c:v>0.5968</c:v>
                </c:pt>
                <c:pt idx="575">
                  <c:v>0.59789999999999999</c:v>
                </c:pt>
                <c:pt idx="576">
                  <c:v>0.59909999999999997</c:v>
                </c:pt>
                <c:pt idx="577">
                  <c:v>0.60019999999999996</c:v>
                </c:pt>
                <c:pt idx="578">
                  <c:v>0.60140000000000005</c:v>
                </c:pt>
                <c:pt idx="579">
                  <c:v>0.60260000000000002</c:v>
                </c:pt>
                <c:pt idx="580">
                  <c:v>0.60370000000000001</c:v>
                </c:pt>
                <c:pt idx="581">
                  <c:v>0.60489999999999999</c:v>
                </c:pt>
                <c:pt idx="582">
                  <c:v>0.60609999999999997</c:v>
                </c:pt>
                <c:pt idx="583">
                  <c:v>0.60719999999999996</c:v>
                </c:pt>
                <c:pt idx="584">
                  <c:v>0.60840000000000005</c:v>
                </c:pt>
                <c:pt idx="585">
                  <c:v>0.60950000000000004</c:v>
                </c:pt>
                <c:pt idx="586">
                  <c:v>0.61070000000000002</c:v>
                </c:pt>
                <c:pt idx="587">
                  <c:v>0.6119</c:v>
                </c:pt>
                <c:pt idx="588">
                  <c:v>0.61299999999999999</c:v>
                </c:pt>
                <c:pt idx="589">
                  <c:v>0.61419999999999997</c:v>
                </c:pt>
                <c:pt idx="590">
                  <c:v>0.61539999999999995</c:v>
                </c:pt>
                <c:pt idx="591">
                  <c:v>0.61650000000000005</c:v>
                </c:pt>
                <c:pt idx="592">
                  <c:v>0.61770000000000003</c:v>
                </c:pt>
                <c:pt idx="593">
                  <c:v>0.61890000000000001</c:v>
                </c:pt>
                <c:pt idx="594">
                  <c:v>0.62</c:v>
                </c:pt>
                <c:pt idx="595">
                  <c:v>0.62119999999999997</c:v>
                </c:pt>
                <c:pt idx="596">
                  <c:v>0.62229999999999996</c:v>
                </c:pt>
                <c:pt idx="597">
                  <c:v>0.62350000000000005</c:v>
                </c:pt>
                <c:pt idx="598">
                  <c:v>0.62470000000000003</c:v>
                </c:pt>
                <c:pt idx="599">
                  <c:v>0.62580000000000002</c:v>
                </c:pt>
                <c:pt idx="600">
                  <c:v>0.627</c:v>
                </c:pt>
                <c:pt idx="601">
                  <c:v>0.62819999999999998</c:v>
                </c:pt>
                <c:pt idx="602">
                  <c:v>0.62929999999999997</c:v>
                </c:pt>
                <c:pt idx="603">
                  <c:v>0.63049999999999995</c:v>
                </c:pt>
                <c:pt idx="604">
                  <c:v>0.63160000000000005</c:v>
                </c:pt>
                <c:pt idx="605">
                  <c:v>0.63280000000000003</c:v>
                </c:pt>
                <c:pt idx="606">
                  <c:v>0.63400000000000001</c:v>
                </c:pt>
                <c:pt idx="607">
                  <c:v>0.6351</c:v>
                </c:pt>
                <c:pt idx="608">
                  <c:v>0.63629999999999998</c:v>
                </c:pt>
                <c:pt idx="609">
                  <c:v>0.63749999999999996</c:v>
                </c:pt>
                <c:pt idx="610">
                  <c:v>0.63859999999999995</c:v>
                </c:pt>
                <c:pt idx="611">
                  <c:v>0.63980000000000004</c:v>
                </c:pt>
                <c:pt idx="612">
                  <c:v>0.64100000000000001</c:v>
                </c:pt>
                <c:pt idx="613">
                  <c:v>0.6421</c:v>
                </c:pt>
                <c:pt idx="614">
                  <c:v>0.64329999999999998</c:v>
                </c:pt>
                <c:pt idx="615">
                  <c:v>0.64439999999999997</c:v>
                </c:pt>
                <c:pt idx="616">
                  <c:v>0.64559999999999995</c:v>
                </c:pt>
                <c:pt idx="617">
                  <c:v>0.64680000000000004</c:v>
                </c:pt>
                <c:pt idx="618">
                  <c:v>0.64790000000000003</c:v>
                </c:pt>
                <c:pt idx="619">
                  <c:v>0.64910000000000001</c:v>
                </c:pt>
                <c:pt idx="620">
                  <c:v>0.65029999999999999</c:v>
                </c:pt>
                <c:pt idx="621">
                  <c:v>0.65139999999999998</c:v>
                </c:pt>
                <c:pt idx="622">
                  <c:v>0.65259999999999996</c:v>
                </c:pt>
                <c:pt idx="623">
                  <c:v>0.65369999999999995</c:v>
                </c:pt>
                <c:pt idx="624">
                  <c:v>0.65490000000000004</c:v>
                </c:pt>
                <c:pt idx="625">
                  <c:v>0.65610000000000002</c:v>
                </c:pt>
                <c:pt idx="626">
                  <c:v>0.65720000000000001</c:v>
                </c:pt>
                <c:pt idx="627">
                  <c:v>0.65839999999999999</c:v>
                </c:pt>
                <c:pt idx="628">
                  <c:v>0.65959999999999996</c:v>
                </c:pt>
                <c:pt idx="629">
                  <c:v>0.66069999999999995</c:v>
                </c:pt>
                <c:pt idx="630">
                  <c:v>0.66190000000000004</c:v>
                </c:pt>
                <c:pt idx="631">
                  <c:v>0.66310000000000002</c:v>
                </c:pt>
                <c:pt idx="632">
                  <c:v>0.66420000000000001</c:v>
                </c:pt>
                <c:pt idx="633">
                  <c:v>0.66539999999999999</c:v>
                </c:pt>
                <c:pt idx="634">
                  <c:v>0.66649999999999998</c:v>
                </c:pt>
                <c:pt idx="635">
                  <c:v>0.66769999999999996</c:v>
                </c:pt>
                <c:pt idx="636">
                  <c:v>0.66890000000000005</c:v>
                </c:pt>
                <c:pt idx="637">
                  <c:v>0.67</c:v>
                </c:pt>
                <c:pt idx="638">
                  <c:v>0.67120000000000002</c:v>
                </c:pt>
                <c:pt idx="639">
                  <c:v>0.6724</c:v>
                </c:pt>
                <c:pt idx="640">
                  <c:v>0.67349999999999999</c:v>
                </c:pt>
                <c:pt idx="641">
                  <c:v>0.67469999999999997</c:v>
                </c:pt>
                <c:pt idx="642">
                  <c:v>0.67579999999999996</c:v>
                </c:pt>
                <c:pt idx="643">
                  <c:v>0.67700000000000005</c:v>
                </c:pt>
                <c:pt idx="644">
                  <c:v>0.67820000000000003</c:v>
                </c:pt>
                <c:pt idx="645">
                  <c:v>0.67930000000000001</c:v>
                </c:pt>
                <c:pt idx="646">
                  <c:v>0.68049999999999999</c:v>
                </c:pt>
                <c:pt idx="647">
                  <c:v>0.68169999999999997</c:v>
                </c:pt>
                <c:pt idx="648">
                  <c:v>0.68279999999999996</c:v>
                </c:pt>
                <c:pt idx="649">
                  <c:v>0.68400000000000005</c:v>
                </c:pt>
                <c:pt idx="650">
                  <c:v>0.68510000000000004</c:v>
                </c:pt>
                <c:pt idx="651">
                  <c:v>0.68630000000000002</c:v>
                </c:pt>
                <c:pt idx="652">
                  <c:v>0.6875</c:v>
                </c:pt>
                <c:pt idx="653">
                  <c:v>0.68859999999999999</c:v>
                </c:pt>
                <c:pt idx="654">
                  <c:v>0.68979999999999997</c:v>
                </c:pt>
                <c:pt idx="655">
                  <c:v>0.69099999999999995</c:v>
                </c:pt>
                <c:pt idx="656">
                  <c:v>0.69210000000000005</c:v>
                </c:pt>
                <c:pt idx="657">
                  <c:v>0.69330000000000003</c:v>
                </c:pt>
                <c:pt idx="658">
                  <c:v>0.69450000000000001</c:v>
                </c:pt>
                <c:pt idx="659">
                  <c:v>0.6956</c:v>
                </c:pt>
                <c:pt idx="660">
                  <c:v>0.69679999999999997</c:v>
                </c:pt>
                <c:pt idx="661">
                  <c:v>0.69789999999999996</c:v>
                </c:pt>
                <c:pt idx="662">
                  <c:v>0.69910000000000005</c:v>
                </c:pt>
                <c:pt idx="663">
                  <c:v>0.70030000000000003</c:v>
                </c:pt>
                <c:pt idx="664">
                  <c:v>0.70140000000000002</c:v>
                </c:pt>
                <c:pt idx="665">
                  <c:v>0.7026</c:v>
                </c:pt>
                <c:pt idx="666">
                  <c:v>0.70379999999999998</c:v>
                </c:pt>
                <c:pt idx="667">
                  <c:v>0.70489999999999997</c:v>
                </c:pt>
              </c:numCache>
            </c:numRef>
          </c:xVal>
          <c:yVal>
            <c:numRef>
              <c:f>'0.0002 m step'!$D$3:$D$670</c:f>
              <c:numCache>
                <c:formatCode>0.00E+00</c:formatCode>
                <c:ptCount val="668"/>
                <c:pt idx="0">
                  <c:v>2.791E-7</c:v>
                </c:pt>
                <c:pt idx="1">
                  <c:v>6.5580000000000004E-7</c:v>
                </c:pt>
                <c:pt idx="2">
                  <c:v>4.5789999999999999E-7</c:v>
                </c:pt>
                <c:pt idx="3">
                  <c:v>5.5649999999999999E-7</c:v>
                </c:pt>
                <c:pt idx="4">
                  <c:v>6.9770000000000001E-7</c:v>
                </c:pt>
                <c:pt idx="5">
                  <c:v>8.5779999999999997E-7</c:v>
                </c:pt>
                <c:pt idx="6">
                  <c:v>1.035E-6</c:v>
                </c:pt>
                <c:pt idx="7">
                  <c:v>1.2100000000000001E-6</c:v>
                </c:pt>
                <c:pt idx="8">
                  <c:v>1.3960000000000001E-6</c:v>
                </c:pt>
                <c:pt idx="9">
                  <c:v>1.5689999999999999E-6</c:v>
                </c:pt>
                <c:pt idx="10">
                  <c:v>1.7260000000000001E-6</c:v>
                </c:pt>
                <c:pt idx="11">
                  <c:v>1.72E-6</c:v>
                </c:pt>
                <c:pt idx="12">
                  <c:v>1.809E-6</c:v>
                </c:pt>
                <c:pt idx="13">
                  <c:v>1.8729999999999999E-6</c:v>
                </c:pt>
                <c:pt idx="14">
                  <c:v>1.9130000000000001E-6</c:v>
                </c:pt>
                <c:pt idx="15">
                  <c:v>1.9300000000000002E-6</c:v>
                </c:pt>
                <c:pt idx="16">
                  <c:v>1.9259999999999999E-6</c:v>
                </c:pt>
                <c:pt idx="17">
                  <c:v>1.902E-6</c:v>
                </c:pt>
                <c:pt idx="18">
                  <c:v>1.8619999999999999E-6</c:v>
                </c:pt>
                <c:pt idx="19">
                  <c:v>1.807E-6</c:v>
                </c:pt>
                <c:pt idx="20">
                  <c:v>1.7400000000000001E-6</c:v>
                </c:pt>
                <c:pt idx="21">
                  <c:v>1.6640000000000001E-6</c:v>
                </c:pt>
                <c:pt idx="22">
                  <c:v>1.581E-6</c:v>
                </c:pt>
                <c:pt idx="23">
                  <c:v>1.494E-6</c:v>
                </c:pt>
                <c:pt idx="24">
                  <c:v>1.403E-6</c:v>
                </c:pt>
                <c:pt idx="25">
                  <c:v>1.311E-6</c:v>
                </c:pt>
                <c:pt idx="26">
                  <c:v>1.2190000000000001E-6</c:v>
                </c:pt>
                <c:pt idx="27">
                  <c:v>1.1289999999999999E-6</c:v>
                </c:pt>
                <c:pt idx="28">
                  <c:v>1.0410000000000001E-6</c:v>
                </c:pt>
                <c:pt idx="29">
                  <c:v>9.5580000000000002E-7</c:v>
                </c:pt>
                <c:pt idx="30">
                  <c:v>8.7479999999999997E-7</c:v>
                </c:pt>
                <c:pt idx="31">
                  <c:v>7.9790000000000002E-7</c:v>
                </c:pt>
                <c:pt idx="32">
                  <c:v>7.2559999999999999E-7</c:v>
                </c:pt>
                <c:pt idx="33">
                  <c:v>6.5789999999999998E-7</c:v>
                </c:pt>
                <c:pt idx="34">
                  <c:v>5.9490000000000001E-7</c:v>
                </c:pt>
                <c:pt idx="35">
                  <c:v>5.3649999999999997E-7</c:v>
                </c:pt>
                <c:pt idx="36">
                  <c:v>4.8279999999999996E-7</c:v>
                </c:pt>
                <c:pt idx="37">
                  <c:v>4.3360000000000002E-7</c:v>
                </c:pt>
                <c:pt idx="38">
                  <c:v>3.8879999999999999E-7</c:v>
                </c:pt>
                <c:pt idx="39">
                  <c:v>3.4840000000000002E-7</c:v>
                </c:pt>
                <c:pt idx="40">
                  <c:v>3.122E-7</c:v>
                </c:pt>
                <c:pt idx="41">
                  <c:v>2.8019999999999998E-7</c:v>
                </c:pt>
                <c:pt idx="42">
                  <c:v>2.5250000000000002E-7</c:v>
                </c:pt>
                <c:pt idx="43">
                  <c:v>2.2950000000000001E-7</c:v>
                </c:pt>
                <c:pt idx="44">
                  <c:v>2.107E-7</c:v>
                </c:pt>
                <c:pt idx="45">
                  <c:v>1.9530000000000001E-7</c:v>
                </c:pt>
                <c:pt idx="46">
                  <c:v>1.829E-7</c:v>
                </c:pt>
                <c:pt idx="47">
                  <c:v>1.7319999999999999E-7</c:v>
                </c:pt>
                <c:pt idx="48">
                  <c:v>1.6719999999999999E-7</c:v>
                </c:pt>
                <c:pt idx="49">
                  <c:v>1.6369999999999999E-7</c:v>
                </c:pt>
                <c:pt idx="50">
                  <c:v>1.6180000000000001E-7</c:v>
                </c:pt>
                <c:pt idx="51">
                  <c:v>1.6089999999999999E-7</c:v>
                </c:pt>
                <c:pt idx="52">
                  <c:v>1.606E-7</c:v>
                </c:pt>
                <c:pt idx="53">
                  <c:v>1.607E-7</c:v>
                </c:pt>
                <c:pt idx="54">
                  <c:v>1.61E-7</c:v>
                </c:pt>
                <c:pt idx="55">
                  <c:v>1.614E-7</c:v>
                </c:pt>
                <c:pt idx="56">
                  <c:v>1.6189999999999999E-7</c:v>
                </c:pt>
                <c:pt idx="57">
                  <c:v>1.6229999999999999E-7</c:v>
                </c:pt>
                <c:pt idx="58">
                  <c:v>1.6269999999999999E-7</c:v>
                </c:pt>
                <c:pt idx="59">
                  <c:v>1.6299999999999999E-7</c:v>
                </c:pt>
                <c:pt idx="60">
                  <c:v>1.631E-7</c:v>
                </c:pt>
                <c:pt idx="61">
                  <c:v>1.6299999999999999E-7</c:v>
                </c:pt>
                <c:pt idx="62">
                  <c:v>1.6269999999999999E-7</c:v>
                </c:pt>
                <c:pt idx="63">
                  <c:v>1.6220000000000001E-7</c:v>
                </c:pt>
                <c:pt idx="64">
                  <c:v>1.614E-7</c:v>
                </c:pt>
                <c:pt idx="65">
                  <c:v>1.603E-7</c:v>
                </c:pt>
                <c:pt idx="66">
                  <c:v>1.5900000000000001E-7</c:v>
                </c:pt>
                <c:pt idx="67">
                  <c:v>1.5730000000000001E-7</c:v>
                </c:pt>
                <c:pt idx="68">
                  <c:v>1.5529999999999999E-7</c:v>
                </c:pt>
                <c:pt idx="69">
                  <c:v>1.5300000000000001E-7</c:v>
                </c:pt>
                <c:pt idx="70">
                  <c:v>1.505E-7</c:v>
                </c:pt>
                <c:pt idx="71">
                  <c:v>1.476E-7</c:v>
                </c:pt>
                <c:pt idx="72">
                  <c:v>1.444E-7</c:v>
                </c:pt>
                <c:pt idx="73">
                  <c:v>1.4100000000000001E-7</c:v>
                </c:pt>
                <c:pt idx="74">
                  <c:v>1.374E-7</c:v>
                </c:pt>
                <c:pt idx="75">
                  <c:v>1.3360000000000001E-7</c:v>
                </c:pt>
                <c:pt idx="76">
                  <c:v>1.296E-7</c:v>
                </c:pt>
                <c:pt idx="77">
                  <c:v>1.2560000000000001E-7</c:v>
                </c:pt>
                <c:pt idx="78">
                  <c:v>1.2139999999999999E-7</c:v>
                </c:pt>
                <c:pt idx="79">
                  <c:v>1.173E-7</c:v>
                </c:pt>
                <c:pt idx="80">
                  <c:v>1.131E-7</c:v>
                </c:pt>
                <c:pt idx="81">
                  <c:v>1.089E-7</c:v>
                </c:pt>
                <c:pt idx="82">
                  <c:v>1.047E-7</c:v>
                </c:pt>
                <c:pt idx="83">
                  <c:v>1.006E-7</c:v>
                </c:pt>
                <c:pt idx="84">
                  <c:v>9.6470000000000003E-8</c:v>
                </c:pt>
                <c:pt idx="85">
                  <c:v>9.2379999999999997E-8</c:v>
                </c:pt>
                <c:pt idx="86">
                  <c:v>8.8329999999999998E-8</c:v>
                </c:pt>
                <c:pt idx="87">
                  <c:v>8.4299999999999994E-8</c:v>
                </c:pt>
                <c:pt idx="88">
                  <c:v>8.0299999999999998E-8</c:v>
                </c:pt>
                <c:pt idx="89">
                  <c:v>7.6329999999999996E-8</c:v>
                </c:pt>
                <c:pt idx="90">
                  <c:v>7.2409999999999998E-8</c:v>
                </c:pt>
                <c:pt idx="91">
                  <c:v>6.8540000000000004E-8</c:v>
                </c:pt>
                <c:pt idx="92">
                  <c:v>6.4760000000000005E-8</c:v>
                </c:pt>
                <c:pt idx="93">
                  <c:v>6.1070000000000004E-8</c:v>
                </c:pt>
                <c:pt idx="94">
                  <c:v>5.7499999999999999E-8</c:v>
                </c:pt>
                <c:pt idx="95">
                  <c:v>5.4090000000000003E-8</c:v>
                </c:pt>
                <c:pt idx="96">
                  <c:v>5.0829999999999999E-8</c:v>
                </c:pt>
                <c:pt idx="97">
                  <c:v>4.7759999999999999E-8</c:v>
                </c:pt>
                <c:pt idx="98">
                  <c:v>4.489E-8</c:v>
                </c:pt>
                <c:pt idx="99">
                  <c:v>4.2209999999999999E-8</c:v>
                </c:pt>
                <c:pt idx="100">
                  <c:v>3.9729999999999999E-8</c:v>
                </c:pt>
                <c:pt idx="101">
                  <c:v>3.7440000000000003E-8</c:v>
                </c:pt>
                <c:pt idx="102">
                  <c:v>3.5339999999999997E-8</c:v>
                </c:pt>
                <c:pt idx="103">
                  <c:v>3.3400000000000001E-8</c:v>
                </c:pt>
                <c:pt idx="104">
                  <c:v>3.1620000000000001E-8</c:v>
                </c:pt>
                <c:pt idx="105">
                  <c:v>2.9980000000000001E-8</c:v>
                </c:pt>
                <c:pt idx="106">
                  <c:v>2.847E-8</c:v>
                </c:pt>
                <c:pt idx="107">
                  <c:v>2.7080000000000002E-8</c:v>
                </c:pt>
                <c:pt idx="108">
                  <c:v>2.578E-8</c:v>
                </c:pt>
                <c:pt idx="109">
                  <c:v>2.4579999999999999E-8</c:v>
                </c:pt>
                <c:pt idx="110">
                  <c:v>2.3450000000000002E-8</c:v>
                </c:pt>
                <c:pt idx="111">
                  <c:v>2.2379999999999999E-8</c:v>
                </c:pt>
                <c:pt idx="112">
                  <c:v>2.1360000000000001E-8</c:v>
                </c:pt>
                <c:pt idx="113">
                  <c:v>2.0380000000000001E-8</c:v>
                </c:pt>
                <c:pt idx="114">
                  <c:v>1.9420000000000001E-8</c:v>
                </c:pt>
                <c:pt idx="115">
                  <c:v>1.8460000000000001E-8</c:v>
                </c:pt>
                <c:pt idx="116">
                  <c:v>1.7500000000000001E-8</c:v>
                </c:pt>
                <c:pt idx="117">
                  <c:v>1.653E-8</c:v>
                </c:pt>
                <c:pt idx="118">
                  <c:v>1.555E-8</c:v>
                </c:pt>
                <c:pt idx="119">
                  <c:v>1.4629999999999999E-8</c:v>
                </c:pt>
                <c:pt idx="120">
                  <c:v>1.3879999999999999E-8</c:v>
                </c:pt>
                <c:pt idx="121">
                  <c:v>1.357E-8</c:v>
                </c:pt>
                <c:pt idx="122">
                  <c:v>1.4079999999999999E-8</c:v>
                </c:pt>
                <c:pt idx="123">
                  <c:v>1.5810000000000001E-8</c:v>
                </c:pt>
                <c:pt idx="124">
                  <c:v>1.9009999999999999E-8</c:v>
                </c:pt>
                <c:pt idx="125">
                  <c:v>2.3689999999999999E-8</c:v>
                </c:pt>
                <c:pt idx="126">
                  <c:v>2.976E-8</c:v>
                </c:pt>
                <c:pt idx="127">
                  <c:v>3.7100000000000001E-8</c:v>
                </c:pt>
                <c:pt idx="128">
                  <c:v>4.5559999999999999E-8</c:v>
                </c:pt>
                <c:pt idx="129">
                  <c:v>5.4989999999999998E-8</c:v>
                </c:pt>
                <c:pt idx="130">
                  <c:v>6.5180000000000005E-8</c:v>
                </c:pt>
                <c:pt idx="131">
                  <c:v>7.589E-8</c:v>
                </c:pt>
                <c:pt idx="132">
                  <c:v>8.6820000000000006E-8</c:v>
                </c:pt>
                <c:pt idx="133">
                  <c:v>9.7650000000000004E-8</c:v>
                </c:pt>
                <c:pt idx="134">
                  <c:v>1.081E-7</c:v>
                </c:pt>
                <c:pt idx="135">
                  <c:v>1.177E-7</c:v>
                </c:pt>
                <c:pt idx="136">
                  <c:v>1.2630000000000001E-7</c:v>
                </c:pt>
                <c:pt idx="137">
                  <c:v>1.3360000000000001E-7</c:v>
                </c:pt>
                <c:pt idx="138">
                  <c:v>1.3939999999999999E-7</c:v>
                </c:pt>
                <c:pt idx="139">
                  <c:v>1.4359999999999999E-7</c:v>
                </c:pt>
                <c:pt idx="140">
                  <c:v>1.4600000000000001E-7</c:v>
                </c:pt>
                <c:pt idx="141">
                  <c:v>1.469E-7</c:v>
                </c:pt>
                <c:pt idx="142">
                  <c:v>1.4609999999999999E-7</c:v>
                </c:pt>
                <c:pt idx="143">
                  <c:v>1.4390000000000001E-7</c:v>
                </c:pt>
                <c:pt idx="144">
                  <c:v>1.4040000000000001E-7</c:v>
                </c:pt>
                <c:pt idx="145">
                  <c:v>1.3580000000000001E-7</c:v>
                </c:pt>
                <c:pt idx="146">
                  <c:v>1.304E-7</c:v>
                </c:pt>
                <c:pt idx="147">
                  <c:v>1.2419999999999999E-7</c:v>
                </c:pt>
                <c:pt idx="148">
                  <c:v>1.1759999999999999E-7</c:v>
                </c:pt>
                <c:pt idx="149">
                  <c:v>1.1070000000000001E-7</c:v>
                </c:pt>
                <c:pt idx="150">
                  <c:v>1.036E-7</c:v>
                </c:pt>
                <c:pt idx="151">
                  <c:v>9.6449999999999993E-8</c:v>
                </c:pt>
                <c:pt idx="152">
                  <c:v>8.9410000000000005E-8</c:v>
                </c:pt>
                <c:pt idx="153">
                  <c:v>8.2560000000000006E-8</c:v>
                </c:pt>
                <c:pt idx="154">
                  <c:v>7.5950000000000002E-8</c:v>
                </c:pt>
                <c:pt idx="155">
                  <c:v>6.9639999999999994E-8</c:v>
                </c:pt>
                <c:pt idx="156">
                  <c:v>6.3650000000000004E-8</c:v>
                </c:pt>
                <c:pt idx="157">
                  <c:v>5.798E-8</c:v>
                </c:pt>
                <c:pt idx="158">
                  <c:v>5.2649999999999998E-8</c:v>
                </c:pt>
                <c:pt idx="159">
                  <c:v>4.765E-8</c:v>
                </c:pt>
                <c:pt idx="160">
                  <c:v>4.2949999999999997E-8</c:v>
                </c:pt>
                <c:pt idx="161">
                  <c:v>3.8549999999999998E-8</c:v>
                </c:pt>
                <c:pt idx="162">
                  <c:v>3.442E-8</c:v>
                </c:pt>
                <c:pt idx="163">
                  <c:v>3.0570000000000002E-8</c:v>
                </c:pt>
                <c:pt idx="164">
                  <c:v>2.6989999999999999E-8</c:v>
                </c:pt>
                <c:pt idx="165">
                  <c:v>2.367E-8</c:v>
                </c:pt>
                <c:pt idx="166">
                  <c:v>2.0610000000000001E-8</c:v>
                </c:pt>
                <c:pt idx="167">
                  <c:v>1.782E-8</c:v>
                </c:pt>
                <c:pt idx="168">
                  <c:v>1.5300000000000001E-8</c:v>
                </c:pt>
                <c:pt idx="169">
                  <c:v>1.303E-8</c:v>
                </c:pt>
                <c:pt idx="170">
                  <c:v>1.1010000000000001E-8</c:v>
                </c:pt>
                <c:pt idx="171">
                  <c:v>9.2370000000000003E-9</c:v>
                </c:pt>
                <c:pt idx="172">
                  <c:v>7.6869999999999996E-9</c:v>
                </c:pt>
                <c:pt idx="173">
                  <c:v>6.3460000000000002E-9</c:v>
                </c:pt>
                <c:pt idx="174">
                  <c:v>5.1989999999999999E-9</c:v>
                </c:pt>
                <c:pt idx="175">
                  <c:v>4.2299999999999997E-9</c:v>
                </c:pt>
                <c:pt idx="176">
                  <c:v>3.4229999999999999E-9</c:v>
                </c:pt>
                <c:pt idx="177">
                  <c:v>2.7620000000000002E-9</c:v>
                </c:pt>
                <c:pt idx="178">
                  <c:v>2.2269999999999999E-9</c:v>
                </c:pt>
                <c:pt idx="179">
                  <c:v>1.8010000000000001E-9</c:v>
                </c:pt>
                <c:pt idx="180">
                  <c:v>1.463E-9</c:v>
                </c:pt>
                <c:pt idx="181">
                  <c:v>1.196E-9</c:v>
                </c:pt>
                <c:pt idx="182">
                  <c:v>9.8510000000000004E-10</c:v>
                </c:pt>
                <c:pt idx="183">
                  <c:v>8.1769999999999998E-10</c:v>
                </c:pt>
                <c:pt idx="184">
                  <c:v>6.836E-10</c:v>
                </c:pt>
                <c:pt idx="185">
                  <c:v>5.7510000000000001E-10</c:v>
                </c:pt>
                <c:pt idx="186">
                  <c:v>4.8659999999999995E-10</c:v>
                </c:pt>
                <c:pt idx="187">
                  <c:v>4.1369999999999998E-10</c:v>
                </c:pt>
                <c:pt idx="188">
                  <c:v>3.5289999999999999E-10</c:v>
                </c:pt>
                <c:pt idx="189">
                  <c:v>3.0179999999999998E-10</c:v>
                </c:pt>
                <c:pt idx="190">
                  <c:v>2.587E-10</c:v>
                </c:pt>
                <c:pt idx="191">
                  <c:v>2.2200000000000001E-10</c:v>
                </c:pt>
                <c:pt idx="192">
                  <c:v>1.908E-10</c:v>
                </c:pt>
                <c:pt idx="193">
                  <c:v>1.6410000000000001E-10</c:v>
                </c:pt>
                <c:pt idx="194">
                  <c:v>1.4119999999999999E-10</c:v>
                </c:pt>
                <c:pt idx="195">
                  <c:v>1.2149999999999999E-10</c:v>
                </c:pt>
                <c:pt idx="196">
                  <c:v>1.045E-10</c:v>
                </c:pt>
                <c:pt idx="197">
                  <c:v>8.9839999999999997E-11</c:v>
                </c:pt>
                <c:pt idx="198">
                  <c:v>7.7299999999999994E-11</c:v>
                </c:pt>
                <c:pt idx="199">
                  <c:v>6.659E-11</c:v>
                </c:pt>
                <c:pt idx="200">
                  <c:v>5.7360000000000003E-11</c:v>
                </c:pt>
                <c:pt idx="201">
                  <c:v>4.9420000000000002E-11</c:v>
                </c:pt>
                <c:pt idx="202">
                  <c:v>4.278E-11</c:v>
                </c:pt>
                <c:pt idx="203">
                  <c:v>3.7290000000000001E-11</c:v>
                </c:pt>
                <c:pt idx="204">
                  <c:v>3.2869999999999999E-11</c:v>
                </c:pt>
                <c:pt idx="205">
                  <c:v>2.9400000000000003E-11</c:v>
                </c:pt>
                <c:pt idx="206">
                  <c:v>2.6800000000000001E-11</c:v>
                </c:pt>
                <c:pt idx="207">
                  <c:v>2.492E-11</c:v>
                </c:pt>
                <c:pt idx="208">
                  <c:v>2.3670000000000001E-11</c:v>
                </c:pt>
                <c:pt idx="209">
                  <c:v>2.2949999999999999E-11</c:v>
                </c:pt>
                <c:pt idx="210">
                  <c:v>2.2560000000000001E-11</c:v>
                </c:pt>
                <c:pt idx="211">
                  <c:v>2.2290000000000001E-11</c:v>
                </c:pt>
                <c:pt idx="212">
                  <c:v>2.212E-11</c:v>
                </c:pt>
                <c:pt idx="213">
                  <c:v>2.2059999999999999E-11</c:v>
                </c:pt>
                <c:pt idx="214">
                  <c:v>2.208E-11</c:v>
                </c:pt>
                <c:pt idx="215">
                  <c:v>2.2160000000000001E-11</c:v>
                </c:pt>
                <c:pt idx="216">
                  <c:v>2.223E-11</c:v>
                </c:pt>
                <c:pt idx="217">
                  <c:v>2.2270000000000001E-11</c:v>
                </c:pt>
                <c:pt idx="218">
                  <c:v>2.23E-11</c:v>
                </c:pt>
                <c:pt idx="219">
                  <c:v>2.2340000000000001E-11</c:v>
                </c:pt>
                <c:pt idx="220">
                  <c:v>2.2369999999999999E-11</c:v>
                </c:pt>
                <c:pt idx="221">
                  <c:v>2.241E-11</c:v>
                </c:pt>
                <c:pt idx="222">
                  <c:v>2.2439999999999999E-11</c:v>
                </c:pt>
                <c:pt idx="223">
                  <c:v>2.2470000000000001E-11</c:v>
                </c:pt>
                <c:pt idx="224">
                  <c:v>2.2509999999999998E-11</c:v>
                </c:pt>
                <c:pt idx="225">
                  <c:v>2.254E-11</c:v>
                </c:pt>
                <c:pt idx="226">
                  <c:v>2.2569999999999999E-11</c:v>
                </c:pt>
                <c:pt idx="227">
                  <c:v>2.261E-11</c:v>
                </c:pt>
                <c:pt idx="228">
                  <c:v>2.2639999999999999E-11</c:v>
                </c:pt>
                <c:pt idx="229">
                  <c:v>2.2670000000000001E-11</c:v>
                </c:pt>
                <c:pt idx="230">
                  <c:v>2.2710000000000002E-11</c:v>
                </c:pt>
                <c:pt idx="231">
                  <c:v>2.274E-11</c:v>
                </c:pt>
                <c:pt idx="232">
                  <c:v>2.2780000000000001E-11</c:v>
                </c:pt>
                <c:pt idx="233">
                  <c:v>2.281E-11</c:v>
                </c:pt>
                <c:pt idx="234">
                  <c:v>2.2839999999999999E-11</c:v>
                </c:pt>
                <c:pt idx="235">
                  <c:v>2.2870000000000001E-11</c:v>
                </c:pt>
                <c:pt idx="236">
                  <c:v>2.2910000000000002E-11</c:v>
                </c:pt>
                <c:pt idx="237">
                  <c:v>2.294E-11</c:v>
                </c:pt>
                <c:pt idx="238">
                  <c:v>2.2969999999999999E-11</c:v>
                </c:pt>
                <c:pt idx="239">
                  <c:v>2.301E-11</c:v>
                </c:pt>
                <c:pt idx="240">
                  <c:v>2.3039999999999999E-11</c:v>
                </c:pt>
                <c:pt idx="241">
                  <c:v>2.3070000000000001E-11</c:v>
                </c:pt>
                <c:pt idx="242">
                  <c:v>2.3110000000000001E-11</c:v>
                </c:pt>
                <c:pt idx="243">
                  <c:v>2.314E-11</c:v>
                </c:pt>
                <c:pt idx="244">
                  <c:v>2.3169999999999999E-11</c:v>
                </c:pt>
                <c:pt idx="245">
                  <c:v>2.3200000000000001E-11</c:v>
                </c:pt>
                <c:pt idx="246">
                  <c:v>2.3239999999999999E-11</c:v>
                </c:pt>
                <c:pt idx="247">
                  <c:v>2.3270000000000001E-11</c:v>
                </c:pt>
                <c:pt idx="248">
                  <c:v>2.33E-11</c:v>
                </c:pt>
                <c:pt idx="249">
                  <c:v>2.3329999999999999E-11</c:v>
                </c:pt>
                <c:pt idx="250">
                  <c:v>2.3369999999999999E-11</c:v>
                </c:pt>
                <c:pt idx="251">
                  <c:v>2.3400000000000001E-11</c:v>
                </c:pt>
                <c:pt idx="252">
                  <c:v>2.343E-11</c:v>
                </c:pt>
                <c:pt idx="253">
                  <c:v>2.3459999999999999E-11</c:v>
                </c:pt>
                <c:pt idx="254">
                  <c:v>2.3490000000000001E-11</c:v>
                </c:pt>
                <c:pt idx="255">
                  <c:v>2.3529999999999998E-11</c:v>
                </c:pt>
                <c:pt idx="256">
                  <c:v>2.3560000000000001E-11</c:v>
                </c:pt>
                <c:pt idx="257">
                  <c:v>2.3589999999999999E-11</c:v>
                </c:pt>
                <c:pt idx="258">
                  <c:v>2.3620000000000002E-11</c:v>
                </c:pt>
                <c:pt idx="259">
                  <c:v>2.365E-11</c:v>
                </c:pt>
                <c:pt idx="260">
                  <c:v>2.3690000000000001E-11</c:v>
                </c:pt>
                <c:pt idx="261">
                  <c:v>2.372E-11</c:v>
                </c:pt>
                <c:pt idx="262">
                  <c:v>2.3749999999999999E-11</c:v>
                </c:pt>
                <c:pt idx="263">
                  <c:v>2.3780000000000001E-11</c:v>
                </c:pt>
                <c:pt idx="264">
                  <c:v>2.381E-11</c:v>
                </c:pt>
                <c:pt idx="265">
                  <c:v>2.3839999999999999E-11</c:v>
                </c:pt>
                <c:pt idx="266">
                  <c:v>2.3870000000000001E-11</c:v>
                </c:pt>
                <c:pt idx="267">
                  <c:v>2.3910000000000001E-11</c:v>
                </c:pt>
                <c:pt idx="268">
                  <c:v>2.394E-11</c:v>
                </c:pt>
                <c:pt idx="269">
                  <c:v>2.3969999999999999E-11</c:v>
                </c:pt>
                <c:pt idx="270">
                  <c:v>2.4000000000000001E-11</c:v>
                </c:pt>
                <c:pt idx="271">
                  <c:v>2.403E-11</c:v>
                </c:pt>
                <c:pt idx="272">
                  <c:v>2.4059999999999999E-11</c:v>
                </c:pt>
                <c:pt idx="273">
                  <c:v>2.4090000000000001E-11</c:v>
                </c:pt>
                <c:pt idx="274">
                  <c:v>2.412E-11</c:v>
                </c:pt>
                <c:pt idx="275">
                  <c:v>2.4149999999999999E-11</c:v>
                </c:pt>
                <c:pt idx="276">
                  <c:v>2.4180000000000001E-11</c:v>
                </c:pt>
                <c:pt idx="277">
                  <c:v>2.421E-11</c:v>
                </c:pt>
                <c:pt idx="278">
                  <c:v>2.425E-11</c:v>
                </c:pt>
                <c:pt idx="279">
                  <c:v>2.4279999999999999E-11</c:v>
                </c:pt>
                <c:pt idx="280">
                  <c:v>2.4310000000000001E-11</c:v>
                </c:pt>
                <c:pt idx="281">
                  <c:v>2.434E-11</c:v>
                </c:pt>
                <c:pt idx="282">
                  <c:v>2.4369999999999999E-11</c:v>
                </c:pt>
                <c:pt idx="283">
                  <c:v>2.4400000000000001E-11</c:v>
                </c:pt>
                <c:pt idx="284">
                  <c:v>2.443E-11</c:v>
                </c:pt>
                <c:pt idx="285">
                  <c:v>2.4459999999999999E-11</c:v>
                </c:pt>
                <c:pt idx="286">
                  <c:v>2.4490000000000001E-11</c:v>
                </c:pt>
                <c:pt idx="287">
                  <c:v>2.452E-11</c:v>
                </c:pt>
                <c:pt idx="288">
                  <c:v>2.4549999999999999E-11</c:v>
                </c:pt>
                <c:pt idx="289">
                  <c:v>2.4580000000000001E-11</c:v>
                </c:pt>
                <c:pt idx="290">
                  <c:v>2.461E-11</c:v>
                </c:pt>
                <c:pt idx="291">
                  <c:v>2.4639999999999998E-11</c:v>
                </c:pt>
                <c:pt idx="292">
                  <c:v>2.467E-11</c:v>
                </c:pt>
                <c:pt idx="293">
                  <c:v>2.4699999999999999E-11</c:v>
                </c:pt>
                <c:pt idx="294">
                  <c:v>2.4730000000000001E-11</c:v>
                </c:pt>
                <c:pt idx="295">
                  <c:v>2.476E-11</c:v>
                </c:pt>
                <c:pt idx="296">
                  <c:v>2.4789999999999999E-11</c:v>
                </c:pt>
                <c:pt idx="297">
                  <c:v>2.4820000000000001E-11</c:v>
                </c:pt>
                <c:pt idx="298">
                  <c:v>2.485E-11</c:v>
                </c:pt>
                <c:pt idx="299">
                  <c:v>2.4879999999999999E-11</c:v>
                </c:pt>
                <c:pt idx="300">
                  <c:v>2.4910000000000001E-11</c:v>
                </c:pt>
                <c:pt idx="301">
                  <c:v>2.494E-11</c:v>
                </c:pt>
                <c:pt idx="302">
                  <c:v>2.4969999999999999E-11</c:v>
                </c:pt>
                <c:pt idx="303">
                  <c:v>2.5000000000000001E-11</c:v>
                </c:pt>
                <c:pt idx="304">
                  <c:v>2.5020000000000001E-11</c:v>
                </c:pt>
                <c:pt idx="305">
                  <c:v>2.505E-11</c:v>
                </c:pt>
                <c:pt idx="306">
                  <c:v>2.5079999999999999E-11</c:v>
                </c:pt>
                <c:pt idx="307">
                  <c:v>2.5110000000000001E-11</c:v>
                </c:pt>
                <c:pt idx="308">
                  <c:v>2.514E-11</c:v>
                </c:pt>
                <c:pt idx="309">
                  <c:v>2.5169999999999999E-11</c:v>
                </c:pt>
                <c:pt idx="310">
                  <c:v>2.5200000000000001E-11</c:v>
                </c:pt>
                <c:pt idx="311">
                  <c:v>2.523E-11</c:v>
                </c:pt>
                <c:pt idx="312">
                  <c:v>2.5259999999999999E-11</c:v>
                </c:pt>
                <c:pt idx="313">
                  <c:v>2.5290000000000001E-11</c:v>
                </c:pt>
                <c:pt idx="314">
                  <c:v>2.532E-11</c:v>
                </c:pt>
                <c:pt idx="315">
                  <c:v>2.534E-11</c:v>
                </c:pt>
                <c:pt idx="316">
                  <c:v>2.5369999999999999E-11</c:v>
                </c:pt>
                <c:pt idx="317">
                  <c:v>2.5400000000000001E-11</c:v>
                </c:pt>
                <c:pt idx="318">
                  <c:v>2.543E-11</c:v>
                </c:pt>
                <c:pt idx="319">
                  <c:v>2.5459999999999999E-11</c:v>
                </c:pt>
                <c:pt idx="320">
                  <c:v>2.5490000000000001E-11</c:v>
                </c:pt>
                <c:pt idx="321">
                  <c:v>2.552E-11</c:v>
                </c:pt>
                <c:pt idx="322">
                  <c:v>2.554E-11</c:v>
                </c:pt>
                <c:pt idx="323">
                  <c:v>2.5569999999999999E-11</c:v>
                </c:pt>
                <c:pt idx="324">
                  <c:v>2.5600000000000001E-11</c:v>
                </c:pt>
                <c:pt idx="325">
                  <c:v>2.563E-11</c:v>
                </c:pt>
                <c:pt idx="326">
                  <c:v>2.5659999999999999E-11</c:v>
                </c:pt>
                <c:pt idx="327">
                  <c:v>2.5690000000000001E-11</c:v>
                </c:pt>
                <c:pt idx="328">
                  <c:v>2.5710000000000001E-11</c:v>
                </c:pt>
                <c:pt idx="329">
                  <c:v>2.574E-11</c:v>
                </c:pt>
                <c:pt idx="330">
                  <c:v>2.5769999999999999E-11</c:v>
                </c:pt>
                <c:pt idx="331">
                  <c:v>2.5800000000000001E-11</c:v>
                </c:pt>
                <c:pt idx="332">
                  <c:v>2.583E-11</c:v>
                </c:pt>
                <c:pt idx="333">
                  <c:v>2.585E-11</c:v>
                </c:pt>
                <c:pt idx="334">
                  <c:v>2.5879999999999999E-11</c:v>
                </c:pt>
                <c:pt idx="335">
                  <c:v>2.5910000000000001E-11</c:v>
                </c:pt>
                <c:pt idx="336">
                  <c:v>2.594E-11</c:v>
                </c:pt>
                <c:pt idx="337">
                  <c:v>2.5969999999999999E-11</c:v>
                </c:pt>
                <c:pt idx="338">
                  <c:v>2.5989999999999999E-11</c:v>
                </c:pt>
                <c:pt idx="339">
                  <c:v>2.6020000000000001E-11</c:v>
                </c:pt>
                <c:pt idx="340">
                  <c:v>2.605E-11</c:v>
                </c:pt>
                <c:pt idx="341">
                  <c:v>2.6079999999999999E-11</c:v>
                </c:pt>
                <c:pt idx="342">
                  <c:v>2.6099999999999999E-11</c:v>
                </c:pt>
                <c:pt idx="343">
                  <c:v>2.6130000000000001E-11</c:v>
                </c:pt>
                <c:pt idx="344">
                  <c:v>2.616E-11</c:v>
                </c:pt>
                <c:pt idx="345">
                  <c:v>2.6189999999999999E-11</c:v>
                </c:pt>
                <c:pt idx="346">
                  <c:v>2.6209999999999999E-11</c:v>
                </c:pt>
                <c:pt idx="347">
                  <c:v>2.6240000000000001E-11</c:v>
                </c:pt>
                <c:pt idx="348">
                  <c:v>2.627E-11</c:v>
                </c:pt>
                <c:pt idx="349">
                  <c:v>2.6299999999999999E-11</c:v>
                </c:pt>
                <c:pt idx="350">
                  <c:v>2.6319999999999999E-11</c:v>
                </c:pt>
                <c:pt idx="351">
                  <c:v>2.6350000000000001E-11</c:v>
                </c:pt>
                <c:pt idx="352">
                  <c:v>2.638E-11</c:v>
                </c:pt>
                <c:pt idx="353">
                  <c:v>2.6400000000000001E-11</c:v>
                </c:pt>
                <c:pt idx="354">
                  <c:v>2.6429999999999999E-11</c:v>
                </c:pt>
                <c:pt idx="355">
                  <c:v>2.6460000000000002E-11</c:v>
                </c:pt>
                <c:pt idx="356">
                  <c:v>2.649E-11</c:v>
                </c:pt>
                <c:pt idx="357">
                  <c:v>2.6510000000000001E-11</c:v>
                </c:pt>
                <c:pt idx="358">
                  <c:v>2.654E-11</c:v>
                </c:pt>
                <c:pt idx="359">
                  <c:v>2.6569999999999998E-11</c:v>
                </c:pt>
                <c:pt idx="360">
                  <c:v>2.6589999999999999E-11</c:v>
                </c:pt>
                <c:pt idx="361">
                  <c:v>2.6620000000000001E-11</c:v>
                </c:pt>
                <c:pt idx="362">
                  <c:v>2.665E-11</c:v>
                </c:pt>
                <c:pt idx="363">
                  <c:v>2.667E-11</c:v>
                </c:pt>
                <c:pt idx="364">
                  <c:v>2.6699999999999999E-11</c:v>
                </c:pt>
                <c:pt idx="365">
                  <c:v>2.6730000000000001E-11</c:v>
                </c:pt>
                <c:pt idx="366">
                  <c:v>2.6750000000000001E-11</c:v>
                </c:pt>
                <c:pt idx="367">
                  <c:v>2.678E-11</c:v>
                </c:pt>
                <c:pt idx="368">
                  <c:v>2.6809999999999999E-11</c:v>
                </c:pt>
                <c:pt idx="369">
                  <c:v>2.6829999999999999E-11</c:v>
                </c:pt>
                <c:pt idx="370">
                  <c:v>2.6860000000000001E-11</c:v>
                </c:pt>
                <c:pt idx="371">
                  <c:v>2.6879999999999999E-11</c:v>
                </c:pt>
                <c:pt idx="372">
                  <c:v>2.6910000000000001E-11</c:v>
                </c:pt>
                <c:pt idx="373">
                  <c:v>2.694E-11</c:v>
                </c:pt>
                <c:pt idx="374">
                  <c:v>2.696E-11</c:v>
                </c:pt>
                <c:pt idx="375">
                  <c:v>2.6989999999999999E-11</c:v>
                </c:pt>
                <c:pt idx="376">
                  <c:v>2.7020000000000001E-11</c:v>
                </c:pt>
                <c:pt idx="377">
                  <c:v>2.7040000000000001E-11</c:v>
                </c:pt>
                <c:pt idx="378">
                  <c:v>2.707E-11</c:v>
                </c:pt>
                <c:pt idx="379">
                  <c:v>2.709E-11</c:v>
                </c:pt>
                <c:pt idx="380">
                  <c:v>2.7119999999999999E-11</c:v>
                </c:pt>
                <c:pt idx="381">
                  <c:v>2.7150000000000001E-11</c:v>
                </c:pt>
                <c:pt idx="382">
                  <c:v>2.7170000000000002E-11</c:v>
                </c:pt>
                <c:pt idx="383">
                  <c:v>2.72E-11</c:v>
                </c:pt>
                <c:pt idx="384">
                  <c:v>2.7220000000000001E-11</c:v>
                </c:pt>
                <c:pt idx="385">
                  <c:v>2.725E-11</c:v>
                </c:pt>
                <c:pt idx="386">
                  <c:v>2.727E-11</c:v>
                </c:pt>
                <c:pt idx="387">
                  <c:v>2.7299999999999999E-11</c:v>
                </c:pt>
                <c:pt idx="388">
                  <c:v>2.7330000000000001E-11</c:v>
                </c:pt>
                <c:pt idx="389">
                  <c:v>2.7350000000000001E-11</c:v>
                </c:pt>
                <c:pt idx="390">
                  <c:v>2.738E-11</c:v>
                </c:pt>
                <c:pt idx="391">
                  <c:v>2.74E-11</c:v>
                </c:pt>
                <c:pt idx="392">
                  <c:v>2.7429999999999999E-11</c:v>
                </c:pt>
                <c:pt idx="393">
                  <c:v>2.745E-11</c:v>
                </c:pt>
                <c:pt idx="394">
                  <c:v>2.7479999999999998E-11</c:v>
                </c:pt>
                <c:pt idx="395">
                  <c:v>2.7499999999999999E-11</c:v>
                </c:pt>
                <c:pt idx="396">
                  <c:v>2.7530000000000001E-11</c:v>
                </c:pt>
                <c:pt idx="397">
                  <c:v>2.756E-11</c:v>
                </c:pt>
                <c:pt idx="398">
                  <c:v>2.758E-11</c:v>
                </c:pt>
                <c:pt idx="399">
                  <c:v>2.7609999999999999E-11</c:v>
                </c:pt>
                <c:pt idx="400">
                  <c:v>2.7629999999999999E-11</c:v>
                </c:pt>
                <c:pt idx="401">
                  <c:v>2.7660000000000001E-11</c:v>
                </c:pt>
                <c:pt idx="402">
                  <c:v>2.7680000000000002E-11</c:v>
                </c:pt>
                <c:pt idx="403">
                  <c:v>2.771E-11</c:v>
                </c:pt>
                <c:pt idx="404">
                  <c:v>2.7730000000000001E-11</c:v>
                </c:pt>
                <c:pt idx="405">
                  <c:v>2.776E-11</c:v>
                </c:pt>
                <c:pt idx="406">
                  <c:v>2.778E-11</c:v>
                </c:pt>
                <c:pt idx="407">
                  <c:v>2.7809999999999999E-11</c:v>
                </c:pt>
                <c:pt idx="408">
                  <c:v>2.7829999999999999E-11</c:v>
                </c:pt>
                <c:pt idx="409">
                  <c:v>2.7860000000000001E-11</c:v>
                </c:pt>
                <c:pt idx="410">
                  <c:v>2.7880000000000002E-11</c:v>
                </c:pt>
                <c:pt idx="411">
                  <c:v>2.791E-11</c:v>
                </c:pt>
                <c:pt idx="412">
                  <c:v>2.7930000000000001E-11</c:v>
                </c:pt>
                <c:pt idx="413">
                  <c:v>2.796E-11</c:v>
                </c:pt>
                <c:pt idx="414">
                  <c:v>2.798E-11</c:v>
                </c:pt>
                <c:pt idx="415">
                  <c:v>2.8E-11</c:v>
                </c:pt>
                <c:pt idx="416">
                  <c:v>2.8029999999999999E-11</c:v>
                </c:pt>
                <c:pt idx="417">
                  <c:v>2.8049999999999999E-11</c:v>
                </c:pt>
                <c:pt idx="418">
                  <c:v>2.8080000000000002E-11</c:v>
                </c:pt>
                <c:pt idx="419">
                  <c:v>2.8099999999999999E-11</c:v>
                </c:pt>
                <c:pt idx="420">
                  <c:v>2.8130000000000001E-11</c:v>
                </c:pt>
                <c:pt idx="421">
                  <c:v>2.8150000000000001E-11</c:v>
                </c:pt>
                <c:pt idx="422">
                  <c:v>2.818E-11</c:v>
                </c:pt>
                <c:pt idx="423">
                  <c:v>2.82E-11</c:v>
                </c:pt>
                <c:pt idx="424">
                  <c:v>2.8229999999999999E-11</c:v>
                </c:pt>
                <c:pt idx="425">
                  <c:v>2.8249999999999999E-11</c:v>
                </c:pt>
                <c:pt idx="426">
                  <c:v>2.827E-11</c:v>
                </c:pt>
                <c:pt idx="427">
                  <c:v>2.8299999999999999E-11</c:v>
                </c:pt>
                <c:pt idx="428">
                  <c:v>2.8319999999999999E-11</c:v>
                </c:pt>
                <c:pt idx="429">
                  <c:v>2.8350000000000001E-11</c:v>
                </c:pt>
                <c:pt idx="430">
                  <c:v>2.8370000000000001E-11</c:v>
                </c:pt>
                <c:pt idx="431">
                  <c:v>2.84E-11</c:v>
                </c:pt>
                <c:pt idx="432">
                  <c:v>2.842E-11</c:v>
                </c:pt>
                <c:pt idx="433">
                  <c:v>2.8440000000000001E-11</c:v>
                </c:pt>
                <c:pt idx="434">
                  <c:v>2.847E-11</c:v>
                </c:pt>
                <c:pt idx="435">
                  <c:v>2.849E-11</c:v>
                </c:pt>
                <c:pt idx="436">
                  <c:v>2.8519999999999999E-11</c:v>
                </c:pt>
                <c:pt idx="437">
                  <c:v>2.8539999999999999E-11</c:v>
                </c:pt>
                <c:pt idx="438">
                  <c:v>2.8570000000000001E-11</c:v>
                </c:pt>
                <c:pt idx="439">
                  <c:v>2.8590000000000002E-11</c:v>
                </c:pt>
                <c:pt idx="440">
                  <c:v>2.8609999999999999E-11</c:v>
                </c:pt>
                <c:pt idx="441">
                  <c:v>2.8640000000000001E-11</c:v>
                </c:pt>
                <c:pt idx="442">
                  <c:v>2.8660000000000001E-11</c:v>
                </c:pt>
                <c:pt idx="443">
                  <c:v>2.869E-11</c:v>
                </c:pt>
                <c:pt idx="444">
                  <c:v>2.871E-11</c:v>
                </c:pt>
                <c:pt idx="445">
                  <c:v>2.8730000000000001E-11</c:v>
                </c:pt>
                <c:pt idx="446">
                  <c:v>2.8759999999999999E-11</c:v>
                </c:pt>
                <c:pt idx="447">
                  <c:v>2.878E-11</c:v>
                </c:pt>
                <c:pt idx="448">
                  <c:v>2.8809999999999999E-11</c:v>
                </c:pt>
                <c:pt idx="449">
                  <c:v>2.8829999999999999E-11</c:v>
                </c:pt>
                <c:pt idx="450">
                  <c:v>2.8849999999999999E-11</c:v>
                </c:pt>
                <c:pt idx="451">
                  <c:v>2.8880000000000001E-11</c:v>
                </c:pt>
                <c:pt idx="452">
                  <c:v>2.8899999999999998E-11</c:v>
                </c:pt>
                <c:pt idx="453">
                  <c:v>2.8930000000000001E-11</c:v>
                </c:pt>
                <c:pt idx="454">
                  <c:v>2.8950000000000001E-11</c:v>
                </c:pt>
                <c:pt idx="455">
                  <c:v>2.898E-11</c:v>
                </c:pt>
                <c:pt idx="456">
                  <c:v>2.9E-11</c:v>
                </c:pt>
                <c:pt idx="457">
                  <c:v>2.902E-11</c:v>
                </c:pt>
                <c:pt idx="458">
                  <c:v>2.9049999999999999E-11</c:v>
                </c:pt>
                <c:pt idx="459">
                  <c:v>2.907E-11</c:v>
                </c:pt>
                <c:pt idx="460">
                  <c:v>2.9099999999999998E-11</c:v>
                </c:pt>
                <c:pt idx="461">
                  <c:v>2.9119999999999999E-11</c:v>
                </c:pt>
                <c:pt idx="462">
                  <c:v>2.9140000000000002E-11</c:v>
                </c:pt>
                <c:pt idx="463">
                  <c:v>2.9170000000000001E-11</c:v>
                </c:pt>
                <c:pt idx="464">
                  <c:v>2.9189999999999998E-11</c:v>
                </c:pt>
                <c:pt idx="465">
                  <c:v>2.9210000000000002E-11</c:v>
                </c:pt>
                <c:pt idx="466">
                  <c:v>2.9240000000000001E-11</c:v>
                </c:pt>
                <c:pt idx="467">
                  <c:v>2.9259999999999998E-11</c:v>
                </c:pt>
                <c:pt idx="468">
                  <c:v>2.9290000000000003E-11</c:v>
                </c:pt>
                <c:pt idx="469">
                  <c:v>2.931E-11</c:v>
                </c:pt>
                <c:pt idx="470">
                  <c:v>2.9329999999999997E-11</c:v>
                </c:pt>
                <c:pt idx="471">
                  <c:v>2.9360000000000003E-11</c:v>
                </c:pt>
                <c:pt idx="472">
                  <c:v>2.938E-11</c:v>
                </c:pt>
                <c:pt idx="473">
                  <c:v>2.9409999999999998E-11</c:v>
                </c:pt>
                <c:pt idx="474">
                  <c:v>2.9430000000000002E-11</c:v>
                </c:pt>
                <c:pt idx="475">
                  <c:v>2.9449999999999999E-11</c:v>
                </c:pt>
                <c:pt idx="476">
                  <c:v>2.9479999999999998E-11</c:v>
                </c:pt>
                <c:pt idx="477">
                  <c:v>2.9500000000000002E-11</c:v>
                </c:pt>
                <c:pt idx="478">
                  <c:v>2.9519999999999999E-11</c:v>
                </c:pt>
                <c:pt idx="479">
                  <c:v>2.9549999999999997E-11</c:v>
                </c:pt>
                <c:pt idx="480">
                  <c:v>2.9570000000000001E-11</c:v>
                </c:pt>
                <c:pt idx="481">
                  <c:v>2.96E-11</c:v>
                </c:pt>
                <c:pt idx="482">
                  <c:v>2.9619999999999997E-11</c:v>
                </c:pt>
                <c:pt idx="483">
                  <c:v>2.9640000000000001E-11</c:v>
                </c:pt>
                <c:pt idx="484">
                  <c:v>2.9669999999999999E-11</c:v>
                </c:pt>
                <c:pt idx="485">
                  <c:v>2.9690000000000003E-11</c:v>
                </c:pt>
                <c:pt idx="486">
                  <c:v>2.971E-11</c:v>
                </c:pt>
                <c:pt idx="487">
                  <c:v>2.9739999999999999E-11</c:v>
                </c:pt>
                <c:pt idx="488">
                  <c:v>2.9760000000000002E-11</c:v>
                </c:pt>
                <c:pt idx="489">
                  <c:v>2.978E-11</c:v>
                </c:pt>
                <c:pt idx="490">
                  <c:v>2.9809999999999998E-11</c:v>
                </c:pt>
                <c:pt idx="491">
                  <c:v>2.9830000000000002E-11</c:v>
                </c:pt>
                <c:pt idx="492">
                  <c:v>2.9860000000000001E-11</c:v>
                </c:pt>
                <c:pt idx="493">
                  <c:v>2.9879999999999998E-11</c:v>
                </c:pt>
                <c:pt idx="494">
                  <c:v>2.9900000000000001E-11</c:v>
                </c:pt>
                <c:pt idx="495">
                  <c:v>2.993E-11</c:v>
                </c:pt>
                <c:pt idx="496">
                  <c:v>2.9949999999999997E-11</c:v>
                </c:pt>
                <c:pt idx="497">
                  <c:v>2.9970000000000001E-11</c:v>
                </c:pt>
                <c:pt idx="498">
                  <c:v>3E-11</c:v>
                </c:pt>
                <c:pt idx="499">
                  <c:v>3.0019999999999997E-11</c:v>
                </c:pt>
                <c:pt idx="500">
                  <c:v>3.004E-11</c:v>
                </c:pt>
                <c:pt idx="501">
                  <c:v>3.0069999999999999E-11</c:v>
                </c:pt>
                <c:pt idx="502">
                  <c:v>3.0090000000000003E-11</c:v>
                </c:pt>
                <c:pt idx="503">
                  <c:v>3.011E-11</c:v>
                </c:pt>
                <c:pt idx="504">
                  <c:v>3.0139999999999999E-11</c:v>
                </c:pt>
                <c:pt idx="505">
                  <c:v>3.0160000000000002E-11</c:v>
                </c:pt>
                <c:pt idx="506">
                  <c:v>3.0179999999999999E-11</c:v>
                </c:pt>
                <c:pt idx="507">
                  <c:v>3.0209999999999998E-11</c:v>
                </c:pt>
                <c:pt idx="508">
                  <c:v>3.0230000000000002E-11</c:v>
                </c:pt>
                <c:pt idx="509">
                  <c:v>3.0249999999999999E-11</c:v>
                </c:pt>
                <c:pt idx="510">
                  <c:v>3.0279999999999998E-11</c:v>
                </c:pt>
                <c:pt idx="511">
                  <c:v>3.0300000000000001E-11</c:v>
                </c:pt>
                <c:pt idx="512">
                  <c:v>3.0319999999999998E-11</c:v>
                </c:pt>
                <c:pt idx="513">
                  <c:v>3.0349999999999997E-11</c:v>
                </c:pt>
                <c:pt idx="514">
                  <c:v>3.0370000000000001E-11</c:v>
                </c:pt>
                <c:pt idx="515">
                  <c:v>3.0389999999999998E-11</c:v>
                </c:pt>
                <c:pt idx="516">
                  <c:v>3.0419999999999997E-11</c:v>
                </c:pt>
                <c:pt idx="517">
                  <c:v>3.044E-11</c:v>
                </c:pt>
                <c:pt idx="518">
                  <c:v>3.0459999999999997E-11</c:v>
                </c:pt>
                <c:pt idx="519">
                  <c:v>3.0490000000000003E-11</c:v>
                </c:pt>
                <c:pt idx="520">
                  <c:v>3.051E-11</c:v>
                </c:pt>
                <c:pt idx="521">
                  <c:v>3.0529999999999997E-11</c:v>
                </c:pt>
                <c:pt idx="522">
                  <c:v>3.0560000000000002E-11</c:v>
                </c:pt>
                <c:pt idx="523">
                  <c:v>3.0579999999999999E-11</c:v>
                </c:pt>
                <c:pt idx="524">
                  <c:v>3.0600000000000003E-11</c:v>
                </c:pt>
                <c:pt idx="525">
                  <c:v>3.0630000000000002E-11</c:v>
                </c:pt>
                <c:pt idx="526">
                  <c:v>3.0649999999999999E-11</c:v>
                </c:pt>
                <c:pt idx="527">
                  <c:v>3.0670000000000002E-11</c:v>
                </c:pt>
                <c:pt idx="528">
                  <c:v>3.0700000000000001E-11</c:v>
                </c:pt>
                <c:pt idx="529">
                  <c:v>3.0719999999999998E-11</c:v>
                </c:pt>
                <c:pt idx="530">
                  <c:v>3.0740000000000002E-11</c:v>
                </c:pt>
                <c:pt idx="531">
                  <c:v>3.0759999999999999E-11</c:v>
                </c:pt>
                <c:pt idx="532">
                  <c:v>3.0789999999999998E-11</c:v>
                </c:pt>
                <c:pt idx="533">
                  <c:v>3.0810000000000001E-11</c:v>
                </c:pt>
                <c:pt idx="534">
                  <c:v>3.0829999999999998E-11</c:v>
                </c:pt>
                <c:pt idx="535">
                  <c:v>3.0859999999999997E-11</c:v>
                </c:pt>
                <c:pt idx="536">
                  <c:v>3.0880000000000001E-11</c:v>
                </c:pt>
                <c:pt idx="537">
                  <c:v>3.0899999999999998E-11</c:v>
                </c:pt>
                <c:pt idx="538">
                  <c:v>3.0929999999999997E-11</c:v>
                </c:pt>
                <c:pt idx="539">
                  <c:v>3.095E-11</c:v>
                </c:pt>
                <c:pt idx="540">
                  <c:v>3.0969999999999997E-11</c:v>
                </c:pt>
                <c:pt idx="541">
                  <c:v>3.0990000000000001E-11</c:v>
                </c:pt>
                <c:pt idx="542">
                  <c:v>3.102E-11</c:v>
                </c:pt>
                <c:pt idx="543">
                  <c:v>3.1039999999999997E-11</c:v>
                </c:pt>
                <c:pt idx="544">
                  <c:v>3.1060000000000001E-11</c:v>
                </c:pt>
                <c:pt idx="545">
                  <c:v>3.1089999999999999E-11</c:v>
                </c:pt>
                <c:pt idx="546">
                  <c:v>3.1110000000000003E-11</c:v>
                </c:pt>
                <c:pt idx="547">
                  <c:v>3.113E-11</c:v>
                </c:pt>
                <c:pt idx="548">
                  <c:v>3.1149999999999997E-11</c:v>
                </c:pt>
                <c:pt idx="549">
                  <c:v>3.1180000000000002E-11</c:v>
                </c:pt>
                <c:pt idx="550">
                  <c:v>3.12E-11</c:v>
                </c:pt>
                <c:pt idx="551">
                  <c:v>3.1220000000000003E-11</c:v>
                </c:pt>
                <c:pt idx="552">
                  <c:v>3.1250000000000002E-11</c:v>
                </c:pt>
                <c:pt idx="553">
                  <c:v>3.1269999999999999E-11</c:v>
                </c:pt>
                <c:pt idx="554">
                  <c:v>3.1290000000000003E-11</c:v>
                </c:pt>
                <c:pt idx="555">
                  <c:v>3.131E-11</c:v>
                </c:pt>
                <c:pt idx="556">
                  <c:v>3.1339999999999999E-11</c:v>
                </c:pt>
                <c:pt idx="557">
                  <c:v>3.1360000000000002E-11</c:v>
                </c:pt>
                <c:pt idx="558">
                  <c:v>3.1379999999999999E-11</c:v>
                </c:pt>
                <c:pt idx="559">
                  <c:v>3.1409999999999998E-11</c:v>
                </c:pt>
                <c:pt idx="560">
                  <c:v>3.1430000000000002E-11</c:v>
                </c:pt>
                <c:pt idx="561">
                  <c:v>3.1449999999999999E-11</c:v>
                </c:pt>
                <c:pt idx="562">
                  <c:v>3.1470000000000002E-11</c:v>
                </c:pt>
                <c:pt idx="563">
                  <c:v>3.1500000000000001E-11</c:v>
                </c:pt>
                <c:pt idx="564">
                  <c:v>3.1519999999999998E-11</c:v>
                </c:pt>
                <c:pt idx="565">
                  <c:v>3.1540000000000002E-11</c:v>
                </c:pt>
                <c:pt idx="566">
                  <c:v>3.1559999999999999E-11</c:v>
                </c:pt>
                <c:pt idx="567">
                  <c:v>3.1589999999999998E-11</c:v>
                </c:pt>
                <c:pt idx="568">
                  <c:v>3.1610000000000001E-11</c:v>
                </c:pt>
                <c:pt idx="569">
                  <c:v>3.1629999999999998E-11</c:v>
                </c:pt>
                <c:pt idx="570">
                  <c:v>3.1650000000000002E-11</c:v>
                </c:pt>
                <c:pt idx="571">
                  <c:v>3.1680000000000001E-11</c:v>
                </c:pt>
                <c:pt idx="572">
                  <c:v>3.1699999999999998E-11</c:v>
                </c:pt>
                <c:pt idx="573">
                  <c:v>3.1720000000000001E-11</c:v>
                </c:pt>
                <c:pt idx="574">
                  <c:v>3.1739999999999998E-11</c:v>
                </c:pt>
                <c:pt idx="575">
                  <c:v>3.1769999999999997E-11</c:v>
                </c:pt>
                <c:pt idx="576">
                  <c:v>3.1790000000000001E-11</c:v>
                </c:pt>
                <c:pt idx="577">
                  <c:v>3.1809999999999998E-11</c:v>
                </c:pt>
                <c:pt idx="578">
                  <c:v>3.1830000000000001E-11</c:v>
                </c:pt>
                <c:pt idx="579">
                  <c:v>3.186E-11</c:v>
                </c:pt>
                <c:pt idx="580">
                  <c:v>3.1879999999999997E-11</c:v>
                </c:pt>
                <c:pt idx="581">
                  <c:v>3.1900000000000001E-11</c:v>
                </c:pt>
                <c:pt idx="582">
                  <c:v>3.1919999999999998E-11</c:v>
                </c:pt>
                <c:pt idx="583">
                  <c:v>3.1949999999999997E-11</c:v>
                </c:pt>
                <c:pt idx="584">
                  <c:v>3.197E-11</c:v>
                </c:pt>
                <c:pt idx="585">
                  <c:v>3.1989999999999998E-11</c:v>
                </c:pt>
                <c:pt idx="586">
                  <c:v>3.2010000000000001E-11</c:v>
                </c:pt>
                <c:pt idx="587">
                  <c:v>3.2029999999999998E-11</c:v>
                </c:pt>
                <c:pt idx="588">
                  <c:v>3.2059999999999997E-11</c:v>
                </c:pt>
                <c:pt idx="589">
                  <c:v>3.2080000000000001E-11</c:v>
                </c:pt>
                <c:pt idx="590">
                  <c:v>3.2099999999999998E-11</c:v>
                </c:pt>
                <c:pt idx="591">
                  <c:v>3.2120000000000001E-11</c:v>
                </c:pt>
                <c:pt idx="592">
                  <c:v>3.215E-11</c:v>
                </c:pt>
                <c:pt idx="593">
                  <c:v>3.2169999999999997E-11</c:v>
                </c:pt>
                <c:pt idx="594">
                  <c:v>3.2190000000000001E-11</c:v>
                </c:pt>
                <c:pt idx="595">
                  <c:v>3.2209999999999998E-11</c:v>
                </c:pt>
                <c:pt idx="596">
                  <c:v>3.2230000000000001E-11</c:v>
                </c:pt>
                <c:pt idx="597">
                  <c:v>3.226E-11</c:v>
                </c:pt>
                <c:pt idx="598">
                  <c:v>3.2279999999999997E-11</c:v>
                </c:pt>
                <c:pt idx="599">
                  <c:v>3.2300000000000001E-11</c:v>
                </c:pt>
                <c:pt idx="600">
                  <c:v>3.2319999999999998E-11</c:v>
                </c:pt>
                <c:pt idx="601">
                  <c:v>3.2349999999999997E-11</c:v>
                </c:pt>
                <c:pt idx="602">
                  <c:v>3.237E-11</c:v>
                </c:pt>
                <c:pt idx="603">
                  <c:v>3.2389999999999997E-11</c:v>
                </c:pt>
                <c:pt idx="604">
                  <c:v>3.2410000000000001E-11</c:v>
                </c:pt>
                <c:pt idx="605">
                  <c:v>3.2429999999999998E-11</c:v>
                </c:pt>
                <c:pt idx="606">
                  <c:v>3.2459999999999997E-11</c:v>
                </c:pt>
                <c:pt idx="607">
                  <c:v>3.2480000000000001E-11</c:v>
                </c:pt>
                <c:pt idx="608">
                  <c:v>3.2499999999999998E-11</c:v>
                </c:pt>
                <c:pt idx="609">
                  <c:v>3.2520000000000001E-11</c:v>
                </c:pt>
                <c:pt idx="610">
                  <c:v>3.2539999999999998E-11</c:v>
                </c:pt>
                <c:pt idx="611">
                  <c:v>3.2569999999999997E-11</c:v>
                </c:pt>
                <c:pt idx="612">
                  <c:v>3.2590000000000001E-11</c:v>
                </c:pt>
                <c:pt idx="613">
                  <c:v>3.2609999999999998E-11</c:v>
                </c:pt>
                <c:pt idx="614">
                  <c:v>3.2630000000000001E-11</c:v>
                </c:pt>
                <c:pt idx="615">
                  <c:v>3.2649999999999998E-11</c:v>
                </c:pt>
                <c:pt idx="616">
                  <c:v>3.2679999999999997E-11</c:v>
                </c:pt>
                <c:pt idx="617">
                  <c:v>3.2700000000000001E-11</c:v>
                </c:pt>
                <c:pt idx="618">
                  <c:v>3.2719999999999998E-11</c:v>
                </c:pt>
                <c:pt idx="619">
                  <c:v>3.2740000000000001E-11</c:v>
                </c:pt>
                <c:pt idx="620">
                  <c:v>3.2759999999999999E-11</c:v>
                </c:pt>
                <c:pt idx="621">
                  <c:v>3.2780000000000002E-11</c:v>
                </c:pt>
                <c:pt idx="622">
                  <c:v>3.2810000000000001E-11</c:v>
                </c:pt>
                <c:pt idx="623">
                  <c:v>3.2829999999999998E-11</c:v>
                </c:pt>
                <c:pt idx="624">
                  <c:v>3.2850000000000002E-11</c:v>
                </c:pt>
                <c:pt idx="625">
                  <c:v>3.2869999999999999E-11</c:v>
                </c:pt>
                <c:pt idx="626">
                  <c:v>3.2890000000000002E-11</c:v>
                </c:pt>
                <c:pt idx="627">
                  <c:v>3.2920000000000001E-11</c:v>
                </c:pt>
                <c:pt idx="628">
                  <c:v>3.2939999999999998E-11</c:v>
                </c:pt>
                <c:pt idx="629">
                  <c:v>3.2960000000000002E-11</c:v>
                </c:pt>
                <c:pt idx="630">
                  <c:v>3.2979999999999999E-11</c:v>
                </c:pt>
                <c:pt idx="631">
                  <c:v>3.3000000000000002E-11</c:v>
                </c:pt>
                <c:pt idx="632">
                  <c:v>3.3019999999999999E-11</c:v>
                </c:pt>
                <c:pt idx="633">
                  <c:v>3.3049999999999998E-11</c:v>
                </c:pt>
                <c:pt idx="634">
                  <c:v>3.3070000000000002E-11</c:v>
                </c:pt>
                <c:pt idx="635">
                  <c:v>3.3089999999999999E-11</c:v>
                </c:pt>
                <c:pt idx="636">
                  <c:v>3.3110000000000003E-11</c:v>
                </c:pt>
                <c:pt idx="637">
                  <c:v>3.313E-11</c:v>
                </c:pt>
                <c:pt idx="638">
                  <c:v>3.3150000000000003E-11</c:v>
                </c:pt>
                <c:pt idx="639">
                  <c:v>3.317E-11</c:v>
                </c:pt>
                <c:pt idx="640">
                  <c:v>3.3199999999999999E-11</c:v>
                </c:pt>
                <c:pt idx="641">
                  <c:v>3.3220000000000003E-11</c:v>
                </c:pt>
                <c:pt idx="642">
                  <c:v>3.324E-11</c:v>
                </c:pt>
                <c:pt idx="643">
                  <c:v>3.3259999999999997E-11</c:v>
                </c:pt>
                <c:pt idx="644">
                  <c:v>3.328E-11</c:v>
                </c:pt>
                <c:pt idx="645">
                  <c:v>3.3299999999999997E-11</c:v>
                </c:pt>
                <c:pt idx="646">
                  <c:v>3.3330000000000003E-11</c:v>
                </c:pt>
                <c:pt idx="647">
                  <c:v>3.335E-11</c:v>
                </c:pt>
                <c:pt idx="648">
                  <c:v>3.3369999999999997E-11</c:v>
                </c:pt>
                <c:pt idx="649">
                  <c:v>3.3390000000000001E-11</c:v>
                </c:pt>
                <c:pt idx="650">
                  <c:v>3.3409999999999998E-11</c:v>
                </c:pt>
                <c:pt idx="651">
                  <c:v>3.3430000000000001E-11</c:v>
                </c:pt>
                <c:pt idx="652">
                  <c:v>3.3449999999999998E-11</c:v>
                </c:pt>
                <c:pt idx="653">
                  <c:v>3.3479999999999997E-11</c:v>
                </c:pt>
                <c:pt idx="654">
                  <c:v>3.3500000000000001E-11</c:v>
                </c:pt>
                <c:pt idx="655">
                  <c:v>3.3519999999999998E-11</c:v>
                </c:pt>
                <c:pt idx="656">
                  <c:v>3.3540000000000001E-11</c:v>
                </c:pt>
                <c:pt idx="657">
                  <c:v>3.3559999999999998E-11</c:v>
                </c:pt>
                <c:pt idx="658">
                  <c:v>3.3580000000000002E-11</c:v>
                </c:pt>
                <c:pt idx="659">
                  <c:v>3.3599999999999999E-11</c:v>
                </c:pt>
                <c:pt idx="660">
                  <c:v>3.3620000000000003E-11</c:v>
                </c:pt>
                <c:pt idx="661">
                  <c:v>3.3650000000000001E-11</c:v>
                </c:pt>
                <c:pt idx="662">
                  <c:v>3.3669999999999999E-11</c:v>
                </c:pt>
                <c:pt idx="663">
                  <c:v>3.3690000000000002E-11</c:v>
                </c:pt>
                <c:pt idx="664">
                  <c:v>3.3709999999999999E-11</c:v>
                </c:pt>
                <c:pt idx="665">
                  <c:v>3.3730000000000003E-11</c:v>
                </c:pt>
                <c:pt idx="666">
                  <c:v>3.375E-11</c:v>
                </c:pt>
                <c:pt idx="667">
                  <c:v>3.3769999999999997E-11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8902-4131-99BD-3310542C21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69879920"/>
        <c:axId val="469878936"/>
      </c:scatterChart>
      <c:valAx>
        <c:axId val="469879920"/>
        <c:scaling>
          <c:orientation val="minMax"/>
          <c:max val="0.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z [cm]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9878936"/>
        <c:crosses val="autoZero"/>
        <c:crossBetween val="midCat"/>
        <c:dispUnits>
          <c:custUnit val="1.0000000000000002E-2"/>
        </c:dispUnits>
      </c:valAx>
      <c:valAx>
        <c:axId val="469878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Longitudinal Normalized emittance [mm mrad]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9879920"/>
        <c:crosses val="autoZero"/>
        <c:crossBetween val="midCat"/>
        <c:dispUnits>
          <c:custUnit val="1.0000000000000004E-6"/>
        </c:dispUnits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1"/>
          <c:order val="0"/>
          <c:tx>
            <c:v>0.001 m step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'0.001 m step'!$F$3:$F$870</c:f>
              <c:numCache>
                <c:formatCode>0.00E+00</c:formatCode>
                <c:ptCount val="868"/>
                <c:pt idx="0">
                  <c:v>4.3560000000000002E-4</c:v>
                </c:pt>
                <c:pt idx="1">
                  <c:v>5.0819999999999999E-4</c:v>
                </c:pt>
                <c:pt idx="2">
                  <c:v>5.886E-4</c:v>
                </c:pt>
                <c:pt idx="3">
                  <c:v>6.7710000000000003E-4</c:v>
                </c:pt>
                <c:pt idx="4">
                  <c:v>7.7399999999999995E-4</c:v>
                </c:pt>
                <c:pt idx="5">
                  <c:v>8.7980000000000003E-4</c:v>
                </c:pt>
                <c:pt idx="6">
                  <c:v>9.9449999999999994E-4</c:v>
                </c:pt>
                <c:pt idx="7">
                  <c:v>1.1180000000000001E-3</c:v>
                </c:pt>
                <c:pt idx="8">
                  <c:v>1.2520000000000001E-3</c:v>
                </c:pt>
                <c:pt idx="9">
                  <c:v>1.395E-3</c:v>
                </c:pt>
                <c:pt idx="10">
                  <c:v>1.547E-3</c:v>
                </c:pt>
                <c:pt idx="11">
                  <c:v>1.709E-3</c:v>
                </c:pt>
                <c:pt idx="12">
                  <c:v>1.8810000000000001E-3</c:v>
                </c:pt>
                <c:pt idx="13">
                  <c:v>2.062E-3</c:v>
                </c:pt>
                <c:pt idx="14">
                  <c:v>2.2539999999999999E-3</c:v>
                </c:pt>
                <c:pt idx="15">
                  <c:v>2.4550000000000002E-3</c:v>
                </c:pt>
                <c:pt idx="16">
                  <c:v>2.6670000000000001E-3</c:v>
                </c:pt>
                <c:pt idx="17">
                  <c:v>2.8879999999999999E-3</c:v>
                </c:pt>
                <c:pt idx="18">
                  <c:v>3.1199999999999999E-3</c:v>
                </c:pt>
                <c:pt idx="19">
                  <c:v>3.3609999999999998E-3</c:v>
                </c:pt>
                <c:pt idx="20">
                  <c:v>3.614E-3</c:v>
                </c:pt>
                <c:pt idx="21">
                  <c:v>3.8760000000000001E-3</c:v>
                </c:pt>
                <c:pt idx="22">
                  <c:v>4.1489999999999999E-3</c:v>
                </c:pt>
                <c:pt idx="23">
                  <c:v>4.4330000000000003E-3</c:v>
                </c:pt>
                <c:pt idx="24">
                  <c:v>4.7280000000000004E-3</c:v>
                </c:pt>
                <c:pt idx="25">
                  <c:v>5.0330000000000001E-3</c:v>
                </c:pt>
                <c:pt idx="26">
                  <c:v>5.3499999999999997E-3</c:v>
                </c:pt>
                <c:pt idx="27">
                  <c:v>5.6769999999999998E-3</c:v>
                </c:pt>
                <c:pt idx="28">
                  <c:v>6.0159999999999996E-3</c:v>
                </c:pt>
                <c:pt idx="29">
                  <c:v>6.3670000000000003E-3</c:v>
                </c:pt>
                <c:pt idx="30">
                  <c:v>6.7289999999999997E-3</c:v>
                </c:pt>
                <c:pt idx="31">
                  <c:v>7.1029999999999999E-3</c:v>
                </c:pt>
                <c:pt idx="32">
                  <c:v>7.4879999999999999E-3</c:v>
                </c:pt>
                <c:pt idx="33">
                  <c:v>7.8860000000000006E-3</c:v>
                </c:pt>
                <c:pt idx="34">
                  <c:v>8.2959999999999996E-3</c:v>
                </c:pt>
                <c:pt idx="35">
                  <c:v>8.7180000000000001E-3</c:v>
                </c:pt>
                <c:pt idx="36">
                  <c:v>9.1520000000000004E-3</c:v>
                </c:pt>
                <c:pt idx="37">
                  <c:v>9.5980000000000006E-3</c:v>
                </c:pt>
                <c:pt idx="38">
                  <c:v>1.0059999999999999E-2</c:v>
                </c:pt>
                <c:pt idx="39">
                  <c:v>1.0529999999999999E-2</c:v>
                </c:pt>
                <c:pt idx="40">
                  <c:v>1.1010000000000001E-2</c:v>
                </c:pt>
                <c:pt idx="41">
                  <c:v>1.1509999999999999E-2</c:v>
                </c:pt>
                <c:pt idx="42">
                  <c:v>1.2019999999999999E-2</c:v>
                </c:pt>
                <c:pt idx="43">
                  <c:v>1.255E-2</c:v>
                </c:pt>
                <c:pt idx="44">
                  <c:v>1.308E-2</c:v>
                </c:pt>
                <c:pt idx="45">
                  <c:v>1.363E-2</c:v>
                </c:pt>
                <c:pt idx="46">
                  <c:v>1.4189999999999999E-2</c:v>
                </c:pt>
                <c:pt idx="47">
                  <c:v>1.477E-2</c:v>
                </c:pt>
                <c:pt idx="48">
                  <c:v>1.536E-2</c:v>
                </c:pt>
                <c:pt idx="49">
                  <c:v>1.5959999999999998E-2</c:v>
                </c:pt>
                <c:pt idx="50">
                  <c:v>1.6570000000000001E-2</c:v>
                </c:pt>
                <c:pt idx="51">
                  <c:v>1.72E-2</c:v>
                </c:pt>
                <c:pt idx="52">
                  <c:v>1.7840000000000002E-2</c:v>
                </c:pt>
                <c:pt idx="53">
                  <c:v>1.8489999999999999E-2</c:v>
                </c:pt>
                <c:pt idx="54">
                  <c:v>1.916E-2</c:v>
                </c:pt>
                <c:pt idx="55">
                  <c:v>1.983E-2</c:v>
                </c:pt>
                <c:pt idx="56">
                  <c:v>2.052E-2</c:v>
                </c:pt>
                <c:pt idx="57">
                  <c:v>2.1229999999999999E-2</c:v>
                </c:pt>
                <c:pt idx="58">
                  <c:v>2.1940000000000001E-2</c:v>
                </c:pt>
                <c:pt idx="59">
                  <c:v>2.2669999999999999E-2</c:v>
                </c:pt>
                <c:pt idx="60">
                  <c:v>2.3400000000000001E-2</c:v>
                </c:pt>
                <c:pt idx="61">
                  <c:v>2.4150000000000001E-2</c:v>
                </c:pt>
                <c:pt idx="62">
                  <c:v>2.4920000000000001E-2</c:v>
                </c:pt>
                <c:pt idx="63">
                  <c:v>2.5690000000000001E-2</c:v>
                </c:pt>
                <c:pt idx="64">
                  <c:v>2.647E-2</c:v>
                </c:pt>
                <c:pt idx="65">
                  <c:v>2.7269999999999999E-2</c:v>
                </c:pt>
                <c:pt idx="66">
                  <c:v>2.8070000000000001E-2</c:v>
                </c:pt>
                <c:pt idx="67">
                  <c:v>2.8889999999999999E-2</c:v>
                </c:pt>
                <c:pt idx="68">
                  <c:v>2.971E-2</c:v>
                </c:pt>
                <c:pt idx="69">
                  <c:v>3.0550000000000001E-2</c:v>
                </c:pt>
                <c:pt idx="70">
                  <c:v>3.1399999999999997E-2</c:v>
                </c:pt>
                <c:pt idx="71">
                  <c:v>3.2250000000000001E-2</c:v>
                </c:pt>
                <c:pt idx="72">
                  <c:v>3.3119999999999997E-2</c:v>
                </c:pt>
                <c:pt idx="73">
                  <c:v>3.3989999999999999E-2</c:v>
                </c:pt>
                <c:pt idx="74">
                  <c:v>3.4869999999999998E-2</c:v>
                </c:pt>
                <c:pt idx="75">
                  <c:v>3.5770000000000003E-2</c:v>
                </c:pt>
                <c:pt idx="76">
                  <c:v>3.6670000000000001E-2</c:v>
                </c:pt>
                <c:pt idx="77">
                  <c:v>3.7569999999999999E-2</c:v>
                </c:pt>
                <c:pt idx="78">
                  <c:v>3.8490000000000003E-2</c:v>
                </c:pt>
                <c:pt idx="79">
                  <c:v>3.9419999999999997E-2</c:v>
                </c:pt>
                <c:pt idx="80">
                  <c:v>4.0349999999999997E-2</c:v>
                </c:pt>
                <c:pt idx="81">
                  <c:v>4.129E-2</c:v>
                </c:pt>
                <c:pt idx="82">
                  <c:v>4.224E-2</c:v>
                </c:pt>
                <c:pt idx="83">
                  <c:v>4.3189999999999999E-2</c:v>
                </c:pt>
                <c:pt idx="84">
                  <c:v>4.4159999999999998E-2</c:v>
                </c:pt>
                <c:pt idx="85">
                  <c:v>4.5130000000000003E-2</c:v>
                </c:pt>
                <c:pt idx="86">
                  <c:v>4.6100000000000002E-2</c:v>
                </c:pt>
                <c:pt idx="87">
                  <c:v>4.7079999999999997E-2</c:v>
                </c:pt>
                <c:pt idx="88">
                  <c:v>4.8070000000000002E-2</c:v>
                </c:pt>
                <c:pt idx="89">
                  <c:v>4.9070000000000003E-2</c:v>
                </c:pt>
                <c:pt idx="90">
                  <c:v>5.0070000000000003E-2</c:v>
                </c:pt>
                <c:pt idx="91">
                  <c:v>5.108E-2</c:v>
                </c:pt>
                <c:pt idx="92">
                  <c:v>5.2089999999999997E-2</c:v>
                </c:pt>
                <c:pt idx="93">
                  <c:v>5.3109999999999997E-2</c:v>
                </c:pt>
                <c:pt idx="94">
                  <c:v>5.4140000000000001E-2</c:v>
                </c:pt>
                <c:pt idx="95">
                  <c:v>5.5169999999999997E-2</c:v>
                </c:pt>
                <c:pt idx="96">
                  <c:v>5.62E-2</c:v>
                </c:pt>
                <c:pt idx="97">
                  <c:v>5.7239999999999999E-2</c:v>
                </c:pt>
                <c:pt idx="98">
                  <c:v>5.8290000000000002E-2</c:v>
                </c:pt>
                <c:pt idx="99">
                  <c:v>5.9339999999999997E-2</c:v>
                </c:pt>
                <c:pt idx="100">
                  <c:v>6.0400000000000002E-2</c:v>
                </c:pt>
                <c:pt idx="101">
                  <c:v>6.1460000000000001E-2</c:v>
                </c:pt>
                <c:pt idx="102">
                  <c:v>6.2530000000000002E-2</c:v>
                </c:pt>
                <c:pt idx="103">
                  <c:v>6.3600000000000004E-2</c:v>
                </c:pt>
                <c:pt idx="104">
                  <c:v>6.4670000000000005E-2</c:v>
                </c:pt>
                <c:pt idx="105">
                  <c:v>6.5750000000000003E-2</c:v>
                </c:pt>
                <c:pt idx="106">
                  <c:v>6.6839999999999997E-2</c:v>
                </c:pt>
                <c:pt idx="107">
                  <c:v>6.7919999999999994E-2</c:v>
                </c:pt>
                <c:pt idx="108">
                  <c:v>6.9019999999999998E-2</c:v>
                </c:pt>
                <c:pt idx="109">
                  <c:v>7.0110000000000006E-2</c:v>
                </c:pt>
                <c:pt idx="110">
                  <c:v>7.1220000000000006E-2</c:v>
                </c:pt>
                <c:pt idx="111">
                  <c:v>7.2319999999999995E-2</c:v>
                </c:pt>
                <c:pt idx="112">
                  <c:v>7.3429999999999995E-2</c:v>
                </c:pt>
                <c:pt idx="113">
                  <c:v>7.4539999999999995E-2</c:v>
                </c:pt>
                <c:pt idx="114">
                  <c:v>7.5660000000000005E-2</c:v>
                </c:pt>
                <c:pt idx="115">
                  <c:v>7.6780000000000001E-2</c:v>
                </c:pt>
                <c:pt idx="116">
                  <c:v>7.7909999999999993E-2</c:v>
                </c:pt>
                <c:pt idx="117">
                  <c:v>7.9030000000000003E-2</c:v>
                </c:pt>
                <c:pt idx="118">
                  <c:v>8.0159999999999995E-2</c:v>
                </c:pt>
                <c:pt idx="119">
                  <c:v>8.1299999999999997E-2</c:v>
                </c:pt>
                <c:pt idx="120">
                  <c:v>8.2439999999999999E-2</c:v>
                </c:pt>
                <c:pt idx="121">
                  <c:v>8.3580000000000002E-2</c:v>
                </c:pt>
                <c:pt idx="122">
                  <c:v>8.4720000000000004E-2</c:v>
                </c:pt>
                <c:pt idx="123">
                  <c:v>8.5860000000000006E-2</c:v>
                </c:pt>
                <c:pt idx="124">
                  <c:v>8.7010000000000004E-2</c:v>
                </c:pt>
                <c:pt idx="125">
                  <c:v>8.8160000000000002E-2</c:v>
                </c:pt>
                <c:pt idx="126">
                  <c:v>8.931E-2</c:v>
                </c:pt>
                <c:pt idx="127">
                  <c:v>9.0469999999999995E-2</c:v>
                </c:pt>
                <c:pt idx="128">
                  <c:v>9.1619999999999993E-2</c:v>
                </c:pt>
                <c:pt idx="129">
                  <c:v>9.2780000000000001E-2</c:v>
                </c:pt>
                <c:pt idx="130">
                  <c:v>9.3939999999999996E-2</c:v>
                </c:pt>
                <c:pt idx="131">
                  <c:v>9.5089999999999994E-2</c:v>
                </c:pt>
                <c:pt idx="132">
                  <c:v>9.6250000000000002E-2</c:v>
                </c:pt>
                <c:pt idx="133">
                  <c:v>9.7409999999999997E-2</c:v>
                </c:pt>
                <c:pt idx="134">
                  <c:v>9.8570000000000005E-2</c:v>
                </c:pt>
                <c:pt idx="135">
                  <c:v>9.9739999999999995E-2</c:v>
                </c:pt>
                <c:pt idx="136">
                  <c:v>0.1009</c:v>
                </c:pt>
                <c:pt idx="137">
                  <c:v>0.1021</c:v>
                </c:pt>
                <c:pt idx="138">
                  <c:v>0.1032</c:v>
                </c:pt>
                <c:pt idx="139">
                  <c:v>0.10440000000000001</c:v>
                </c:pt>
                <c:pt idx="140">
                  <c:v>0.1055</c:v>
                </c:pt>
                <c:pt idx="141">
                  <c:v>0.1067</c:v>
                </c:pt>
                <c:pt idx="142">
                  <c:v>0.1079</c:v>
                </c:pt>
                <c:pt idx="143">
                  <c:v>0.109</c:v>
                </c:pt>
                <c:pt idx="144">
                  <c:v>0.11020000000000001</c:v>
                </c:pt>
                <c:pt idx="145">
                  <c:v>0.1114</c:v>
                </c:pt>
                <c:pt idx="146">
                  <c:v>0.1125</c:v>
                </c:pt>
                <c:pt idx="147">
                  <c:v>0.1137</c:v>
                </c:pt>
                <c:pt idx="148">
                  <c:v>0.1148</c:v>
                </c:pt>
                <c:pt idx="149">
                  <c:v>0.11600000000000001</c:v>
                </c:pt>
                <c:pt idx="150">
                  <c:v>0.1172</c:v>
                </c:pt>
                <c:pt idx="151">
                  <c:v>0.1183</c:v>
                </c:pt>
                <c:pt idx="152">
                  <c:v>0.1195</c:v>
                </c:pt>
                <c:pt idx="153">
                  <c:v>0.1207</c:v>
                </c:pt>
                <c:pt idx="154">
                  <c:v>0.12180000000000001</c:v>
                </c:pt>
                <c:pt idx="155">
                  <c:v>0.123</c:v>
                </c:pt>
                <c:pt idx="156">
                  <c:v>0.1241</c:v>
                </c:pt>
                <c:pt idx="157">
                  <c:v>0.12529999999999999</c:v>
                </c:pt>
                <c:pt idx="158">
                  <c:v>0.1265</c:v>
                </c:pt>
                <c:pt idx="159">
                  <c:v>0.12759999999999999</c:v>
                </c:pt>
                <c:pt idx="160">
                  <c:v>0.1288</c:v>
                </c:pt>
                <c:pt idx="161">
                  <c:v>0.13</c:v>
                </c:pt>
                <c:pt idx="162">
                  <c:v>0.13109999999999999</c:v>
                </c:pt>
                <c:pt idx="163">
                  <c:v>0.1323</c:v>
                </c:pt>
                <c:pt idx="164">
                  <c:v>0.13350000000000001</c:v>
                </c:pt>
                <c:pt idx="165">
                  <c:v>0.1346</c:v>
                </c:pt>
                <c:pt idx="166">
                  <c:v>0.1358</c:v>
                </c:pt>
                <c:pt idx="167">
                  <c:v>0.13689999999999999</c:v>
                </c:pt>
                <c:pt idx="168">
                  <c:v>0.1381</c:v>
                </c:pt>
                <c:pt idx="169">
                  <c:v>0.13930000000000001</c:v>
                </c:pt>
                <c:pt idx="170">
                  <c:v>0.1404</c:v>
                </c:pt>
                <c:pt idx="171">
                  <c:v>0.1416</c:v>
                </c:pt>
                <c:pt idx="172">
                  <c:v>0.14280000000000001</c:v>
                </c:pt>
                <c:pt idx="173">
                  <c:v>0.1439</c:v>
                </c:pt>
                <c:pt idx="174">
                  <c:v>0.14510000000000001</c:v>
                </c:pt>
                <c:pt idx="175">
                  <c:v>0.1462</c:v>
                </c:pt>
                <c:pt idx="176">
                  <c:v>0.1474</c:v>
                </c:pt>
                <c:pt idx="177">
                  <c:v>0.14860000000000001</c:v>
                </c:pt>
                <c:pt idx="178">
                  <c:v>0.1497</c:v>
                </c:pt>
                <c:pt idx="179">
                  <c:v>0.15090000000000001</c:v>
                </c:pt>
                <c:pt idx="180">
                  <c:v>0.15210000000000001</c:v>
                </c:pt>
                <c:pt idx="181">
                  <c:v>0.1532</c:v>
                </c:pt>
                <c:pt idx="182">
                  <c:v>0.15440000000000001</c:v>
                </c:pt>
                <c:pt idx="183">
                  <c:v>0.1555</c:v>
                </c:pt>
                <c:pt idx="184">
                  <c:v>0.15670000000000001</c:v>
                </c:pt>
                <c:pt idx="185">
                  <c:v>0.15790000000000001</c:v>
                </c:pt>
                <c:pt idx="186">
                  <c:v>0.159</c:v>
                </c:pt>
                <c:pt idx="187">
                  <c:v>0.16020000000000001</c:v>
                </c:pt>
                <c:pt idx="188">
                  <c:v>0.16139999999999999</c:v>
                </c:pt>
                <c:pt idx="189">
                  <c:v>0.16250000000000001</c:v>
                </c:pt>
                <c:pt idx="190">
                  <c:v>0.16370000000000001</c:v>
                </c:pt>
                <c:pt idx="191">
                  <c:v>0.1648</c:v>
                </c:pt>
                <c:pt idx="192">
                  <c:v>0.16600000000000001</c:v>
                </c:pt>
                <c:pt idx="193">
                  <c:v>0.16719999999999999</c:v>
                </c:pt>
                <c:pt idx="194">
                  <c:v>0.16830000000000001</c:v>
                </c:pt>
                <c:pt idx="195">
                  <c:v>0.16950000000000001</c:v>
                </c:pt>
                <c:pt idx="196">
                  <c:v>0.17069999999999999</c:v>
                </c:pt>
                <c:pt idx="197">
                  <c:v>0.17180000000000001</c:v>
                </c:pt>
                <c:pt idx="198">
                  <c:v>0.17299999999999999</c:v>
                </c:pt>
                <c:pt idx="199">
                  <c:v>0.17419999999999999</c:v>
                </c:pt>
                <c:pt idx="200">
                  <c:v>0.17530000000000001</c:v>
                </c:pt>
                <c:pt idx="201">
                  <c:v>0.17649999999999999</c:v>
                </c:pt>
                <c:pt idx="202">
                  <c:v>0.17760000000000001</c:v>
                </c:pt>
                <c:pt idx="203">
                  <c:v>0.17879999999999999</c:v>
                </c:pt>
                <c:pt idx="204">
                  <c:v>0.18</c:v>
                </c:pt>
                <c:pt idx="205">
                  <c:v>0.18110000000000001</c:v>
                </c:pt>
                <c:pt idx="206">
                  <c:v>0.18229999999999999</c:v>
                </c:pt>
                <c:pt idx="207">
                  <c:v>0.1835</c:v>
                </c:pt>
                <c:pt idx="208">
                  <c:v>0.18459999999999999</c:v>
                </c:pt>
                <c:pt idx="209">
                  <c:v>0.18579999999999999</c:v>
                </c:pt>
                <c:pt idx="210">
                  <c:v>0.18690000000000001</c:v>
                </c:pt>
                <c:pt idx="211">
                  <c:v>0.18809999999999999</c:v>
                </c:pt>
                <c:pt idx="212">
                  <c:v>0.1893</c:v>
                </c:pt>
                <c:pt idx="213">
                  <c:v>0.19040000000000001</c:v>
                </c:pt>
                <c:pt idx="214">
                  <c:v>0.19159999999999999</c:v>
                </c:pt>
                <c:pt idx="215">
                  <c:v>0.1928</c:v>
                </c:pt>
                <c:pt idx="216">
                  <c:v>0.19389999999999999</c:v>
                </c:pt>
                <c:pt idx="217">
                  <c:v>0.1951</c:v>
                </c:pt>
                <c:pt idx="218">
                  <c:v>0.19620000000000001</c:v>
                </c:pt>
                <c:pt idx="219">
                  <c:v>0.19739999999999999</c:v>
                </c:pt>
                <c:pt idx="220">
                  <c:v>0.1986</c:v>
                </c:pt>
                <c:pt idx="221">
                  <c:v>0.19969999999999999</c:v>
                </c:pt>
                <c:pt idx="222">
                  <c:v>0.2009</c:v>
                </c:pt>
                <c:pt idx="223">
                  <c:v>0.2021</c:v>
                </c:pt>
                <c:pt idx="224">
                  <c:v>0.20319999999999999</c:v>
                </c:pt>
                <c:pt idx="225">
                  <c:v>0.2044</c:v>
                </c:pt>
                <c:pt idx="226">
                  <c:v>0.2056</c:v>
                </c:pt>
                <c:pt idx="227">
                  <c:v>0.20669999999999999</c:v>
                </c:pt>
                <c:pt idx="228">
                  <c:v>0.2079</c:v>
                </c:pt>
                <c:pt idx="229">
                  <c:v>0.20899999999999999</c:v>
                </c:pt>
                <c:pt idx="230">
                  <c:v>0.2102</c:v>
                </c:pt>
                <c:pt idx="231">
                  <c:v>0.2114</c:v>
                </c:pt>
                <c:pt idx="232">
                  <c:v>0.21249999999999999</c:v>
                </c:pt>
                <c:pt idx="233">
                  <c:v>0.2137</c:v>
                </c:pt>
                <c:pt idx="234">
                  <c:v>0.21490000000000001</c:v>
                </c:pt>
                <c:pt idx="235">
                  <c:v>0.216</c:v>
                </c:pt>
                <c:pt idx="236">
                  <c:v>0.2172</c:v>
                </c:pt>
                <c:pt idx="237">
                  <c:v>0.21829999999999999</c:v>
                </c:pt>
                <c:pt idx="238">
                  <c:v>0.2195</c:v>
                </c:pt>
                <c:pt idx="239">
                  <c:v>0.22070000000000001</c:v>
                </c:pt>
                <c:pt idx="240">
                  <c:v>0.2218</c:v>
                </c:pt>
                <c:pt idx="241">
                  <c:v>0.223</c:v>
                </c:pt>
                <c:pt idx="242">
                  <c:v>0.22420000000000001</c:v>
                </c:pt>
                <c:pt idx="243">
                  <c:v>0.2253</c:v>
                </c:pt>
                <c:pt idx="244">
                  <c:v>0.22650000000000001</c:v>
                </c:pt>
                <c:pt idx="245">
                  <c:v>0.2276</c:v>
                </c:pt>
                <c:pt idx="246">
                  <c:v>0.2288</c:v>
                </c:pt>
                <c:pt idx="247">
                  <c:v>0.23</c:v>
                </c:pt>
                <c:pt idx="248">
                  <c:v>0.2311</c:v>
                </c:pt>
                <c:pt idx="249">
                  <c:v>0.23230000000000001</c:v>
                </c:pt>
                <c:pt idx="250">
                  <c:v>0.23350000000000001</c:v>
                </c:pt>
                <c:pt idx="251">
                  <c:v>0.2346</c:v>
                </c:pt>
                <c:pt idx="252">
                  <c:v>0.23580000000000001</c:v>
                </c:pt>
                <c:pt idx="253">
                  <c:v>0.23699999999999999</c:v>
                </c:pt>
                <c:pt idx="254">
                  <c:v>0.23810000000000001</c:v>
                </c:pt>
                <c:pt idx="255">
                  <c:v>0.23930000000000001</c:v>
                </c:pt>
                <c:pt idx="256">
                  <c:v>0.2404</c:v>
                </c:pt>
                <c:pt idx="257">
                  <c:v>0.24160000000000001</c:v>
                </c:pt>
                <c:pt idx="258">
                  <c:v>0.24279999999999999</c:v>
                </c:pt>
                <c:pt idx="259">
                  <c:v>0.24390000000000001</c:v>
                </c:pt>
                <c:pt idx="260">
                  <c:v>0.24510000000000001</c:v>
                </c:pt>
                <c:pt idx="261">
                  <c:v>0.24629999999999999</c:v>
                </c:pt>
                <c:pt idx="262">
                  <c:v>0.24740000000000001</c:v>
                </c:pt>
                <c:pt idx="263">
                  <c:v>0.24859999999999999</c:v>
                </c:pt>
                <c:pt idx="264">
                  <c:v>0.24970000000000001</c:v>
                </c:pt>
                <c:pt idx="265">
                  <c:v>0.25090000000000001</c:v>
                </c:pt>
                <c:pt idx="266">
                  <c:v>0.25209999999999999</c:v>
                </c:pt>
                <c:pt idx="267">
                  <c:v>0.25319999999999998</c:v>
                </c:pt>
                <c:pt idx="268">
                  <c:v>0.25440000000000002</c:v>
                </c:pt>
                <c:pt idx="269">
                  <c:v>0.25559999999999999</c:v>
                </c:pt>
                <c:pt idx="270">
                  <c:v>0.25669999999999998</c:v>
                </c:pt>
                <c:pt idx="271">
                  <c:v>0.25790000000000002</c:v>
                </c:pt>
                <c:pt idx="272">
                  <c:v>0.25900000000000001</c:v>
                </c:pt>
                <c:pt idx="273">
                  <c:v>0.26019999999999999</c:v>
                </c:pt>
                <c:pt idx="274">
                  <c:v>0.26140000000000002</c:v>
                </c:pt>
                <c:pt idx="275">
                  <c:v>0.26250000000000001</c:v>
                </c:pt>
                <c:pt idx="276">
                  <c:v>0.26369999999999999</c:v>
                </c:pt>
                <c:pt idx="277">
                  <c:v>0.26490000000000002</c:v>
                </c:pt>
                <c:pt idx="278">
                  <c:v>0.26600000000000001</c:v>
                </c:pt>
                <c:pt idx="279">
                  <c:v>0.26719999999999999</c:v>
                </c:pt>
                <c:pt idx="280">
                  <c:v>0.26829999999999998</c:v>
                </c:pt>
                <c:pt idx="281">
                  <c:v>0.26950000000000002</c:v>
                </c:pt>
                <c:pt idx="282">
                  <c:v>0.2707</c:v>
                </c:pt>
                <c:pt idx="283">
                  <c:v>0.27179999999999999</c:v>
                </c:pt>
                <c:pt idx="284">
                  <c:v>0.27300000000000002</c:v>
                </c:pt>
                <c:pt idx="285">
                  <c:v>0.2742</c:v>
                </c:pt>
                <c:pt idx="286">
                  <c:v>0.27529999999999999</c:v>
                </c:pt>
                <c:pt idx="287">
                  <c:v>0.27650000000000002</c:v>
                </c:pt>
                <c:pt idx="288">
                  <c:v>0.2777</c:v>
                </c:pt>
                <c:pt idx="289">
                  <c:v>0.27879999999999999</c:v>
                </c:pt>
                <c:pt idx="290">
                  <c:v>0.28000000000000003</c:v>
                </c:pt>
                <c:pt idx="291">
                  <c:v>0.28110000000000002</c:v>
                </c:pt>
                <c:pt idx="292">
                  <c:v>0.2823</c:v>
                </c:pt>
                <c:pt idx="293">
                  <c:v>0.28349999999999997</c:v>
                </c:pt>
                <c:pt idx="294">
                  <c:v>0.28460000000000002</c:v>
                </c:pt>
                <c:pt idx="295">
                  <c:v>0.2858</c:v>
                </c:pt>
                <c:pt idx="296">
                  <c:v>0.28699999999999998</c:v>
                </c:pt>
                <c:pt idx="297">
                  <c:v>0.28810000000000002</c:v>
                </c:pt>
                <c:pt idx="298">
                  <c:v>0.2893</c:v>
                </c:pt>
                <c:pt idx="299">
                  <c:v>0.29039999999999999</c:v>
                </c:pt>
                <c:pt idx="300">
                  <c:v>0.29160000000000003</c:v>
                </c:pt>
                <c:pt idx="301">
                  <c:v>0.2928</c:v>
                </c:pt>
                <c:pt idx="302">
                  <c:v>0.29389999999999999</c:v>
                </c:pt>
                <c:pt idx="303">
                  <c:v>0.29509999999999997</c:v>
                </c:pt>
                <c:pt idx="304">
                  <c:v>0.29630000000000001</c:v>
                </c:pt>
                <c:pt idx="305">
                  <c:v>0.2974</c:v>
                </c:pt>
                <c:pt idx="306">
                  <c:v>0.29859999999999998</c:v>
                </c:pt>
                <c:pt idx="307">
                  <c:v>0.29970000000000002</c:v>
                </c:pt>
                <c:pt idx="308">
                  <c:v>0.3009</c:v>
                </c:pt>
                <c:pt idx="309">
                  <c:v>0.30209999999999998</c:v>
                </c:pt>
                <c:pt idx="310">
                  <c:v>0.30320000000000003</c:v>
                </c:pt>
                <c:pt idx="311">
                  <c:v>0.3044</c:v>
                </c:pt>
                <c:pt idx="312">
                  <c:v>0.30559999999999998</c:v>
                </c:pt>
                <c:pt idx="313">
                  <c:v>0.30669999999999997</c:v>
                </c:pt>
                <c:pt idx="314">
                  <c:v>0.30790000000000001</c:v>
                </c:pt>
                <c:pt idx="315">
                  <c:v>0.30909999999999999</c:v>
                </c:pt>
                <c:pt idx="316">
                  <c:v>0.31019999999999998</c:v>
                </c:pt>
                <c:pt idx="317">
                  <c:v>0.31140000000000001</c:v>
                </c:pt>
                <c:pt idx="318">
                  <c:v>0.3125</c:v>
                </c:pt>
                <c:pt idx="319">
                  <c:v>0.31369999999999998</c:v>
                </c:pt>
                <c:pt idx="320">
                  <c:v>0.31490000000000001</c:v>
                </c:pt>
                <c:pt idx="321">
                  <c:v>0.316</c:v>
                </c:pt>
                <c:pt idx="322">
                  <c:v>0.31719999999999998</c:v>
                </c:pt>
                <c:pt idx="323">
                  <c:v>0.31840000000000002</c:v>
                </c:pt>
                <c:pt idx="324">
                  <c:v>0.31950000000000001</c:v>
                </c:pt>
                <c:pt idx="325">
                  <c:v>0.32069999999999999</c:v>
                </c:pt>
                <c:pt idx="326">
                  <c:v>0.32179999999999997</c:v>
                </c:pt>
                <c:pt idx="327">
                  <c:v>0.32300000000000001</c:v>
                </c:pt>
                <c:pt idx="328">
                  <c:v>0.32419999999999999</c:v>
                </c:pt>
                <c:pt idx="329">
                  <c:v>0.32529999999999998</c:v>
                </c:pt>
                <c:pt idx="330">
                  <c:v>0.32650000000000001</c:v>
                </c:pt>
                <c:pt idx="331">
                  <c:v>0.32769999999999999</c:v>
                </c:pt>
                <c:pt idx="332">
                  <c:v>0.32879999999999998</c:v>
                </c:pt>
                <c:pt idx="333">
                  <c:v>0.33</c:v>
                </c:pt>
                <c:pt idx="334">
                  <c:v>0.33110000000000001</c:v>
                </c:pt>
                <c:pt idx="335">
                  <c:v>0.33229999999999998</c:v>
                </c:pt>
                <c:pt idx="336">
                  <c:v>0.33350000000000002</c:v>
                </c:pt>
                <c:pt idx="337">
                  <c:v>0.33460000000000001</c:v>
                </c:pt>
                <c:pt idx="338">
                  <c:v>0.33579999999999999</c:v>
                </c:pt>
                <c:pt idx="339">
                  <c:v>0.33700000000000002</c:v>
                </c:pt>
                <c:pt idx="340">
                  <c:v>0.33810000000000001</c:v>
                </c:pt>
                <c:pt idx="341">
                  <c:v>0.33929999999999999</c:v>
                </c:pt>
                <c:pt idx="342">
                  <c:v>0.34050000000000002</c:v>
                </c:pt>
                <c:pt idx="343">
                  <c:v>0.34160000000000001</c:v>
                </c:pt>
                <c:pt idx="344">
                  <c:v>0.34279999999999999</c:v>
                </c:pt>
                <c:pt idx="345">
                  <c:v>0.34389999999999998</c:v>
                </c:pt>
                <c:pt idx="346">
                  <c:v>0.34510000000000002</c:v>
                </c:pt>
                <c:pt idx="347">
                  <c:v>0.3463</c:v>
                </c:pt>
                <c:pt idx="348">
                  <c:v>0.34739999999999999</c:v>
                </c:pt>
                <c:pt idx="349">
                  <c:v>0.34860000000000002</c:v>
                </c:pt>
                <c:pt idx="350">
                  <c:v>0.3498</c:v>
                </c:pt>
                <c:pt idx="351">
                  <c:v>0.35089999999999999</c:v>
                </c:pt>
                <c:pt idx="352">
                  <c:v>0.35210000000000002</c:v>
                </c:pt>
                <c:pt idx="353">
                  <c:v>0.35320000000000001</c:v>
                </c:pt>
                <c:pt idx="354">
                  <c:v>0.35439999999999999</c:v>
                </c:pt>
                <c:pt idx="355">
                  <c:v>0.35560000000000003</c:v>
                </c:pt>
                <c:pt idx="356">
                  <c:v>0.35670000000000002</c:v>
                </c:pt>
                <c:pt idx="357">
                  <c:v>0.3579</c:v>
                </c:pt>
                <c:pt idx="358">
                  <c:v>0.35909999999999997</c:v>
                </c:pt>
                <c:pt idx="359">
                  <c:v>0.36020000000000002</c:v>
                </c:pt>
                <c:pt idx="360">
                  <c:v>0.3614</c:v>
                </c:pt>
                <c:pt idx="361">
                  <c:v>0.36249999999999999</c:v>
                </c:pt>
                <c:pt idx="362">
                  <c:v>0.36370000000000002</c:v>
                </c:pt>
                <c:pt idx="363">
                  <c:v>0.3649</c:v>
                </c:pt>
                <c:pt idx="364">
                  <c:v>0.36599999999999999</c:v>
                </c:pt>
                <c:pt idx="365">
                  <c:v>0.36720000000000003</c:v>
                </c:pt>
                <c:pt idx="366">
                  <c:v>0.36840000000000001</c:v>
                </c:pt>
                <c:pt idx="367">
                  <c:v>0.3695</c:v>
                </c:pt>
                <c:pt idx="368">
                  <c:v>0.37069999999999997</c:v>
                </c:pt>
                <c:pt idx="369">
                  <c:v>0.37180000000000002</c:v>
                </c:pt>
                <c:pt idx="370">
                  <c:v>0.373</c:v>
                </c:pt>
                <c:pt idx="371">
                  <c:v>0.37419999999999998</c:v>
                </c:pt>
                <c:pt idx="372">
                  <c:v>0.37530000000000002</c:v>
                </c:pt>
                <c:pt idx="373">
                  <c:v>0.3765</c:v>
                </c:pt>
                <c:pt idx="374">
                  <c:v>0.37769999999999998</c:v>
                </c:pt>
                <c:pt idx="375">
                  <c:v>0.37880000000000003</c:v>
                </c:pt>
                <c:pt idx="376">
                  <c:v>0.38</c:v>
                </c:pt>
                <c:pt idx="377">
                  <c:v>0.38119999999999998</c:v>
                </c:pt>
                <c:pt idx="378">
                  <c:v>0.38229999999999997</c:v>
                </c:pt>
                <c:pt idx="379">
                  <c:v>0.38350000000000001</c:v>
                </c:pt>
                <c:pt idx="380">
                  <c:v>0.3846</c:v>
                </c:pt>
                <c:pt idx="381">
                  <c:v>0.38579999999999998</c:v>
                </c:pt>
                <c:pt idx="382">
                  <c:v>0.38700000000000001</c:v>
                </c:pt>
                <c:pt idx="383">
                  <c:v>0.3881</c:v>
                </c:pt>
                <c:pt idx="384">
                  <c:v>0.38929999999999998</c:v>
                </c:pt>
                <c:pt idx="385">
                  <c:v>0.39050000000000001</c:v>
                </c:pt>
                <c:pt idx="386">
                  <c:v>0.3916</c:v>
                </c:pt>
                <c:pt idx="387">
                  <c:v>0.39279999999999998</c:v>
                </c:pt>
                <c:pt idx="388">
                  <c:v>0.39389999999999997</c:v>
                </c:pt>
                <c:pt idx="389">
                  <c:v>0.39510000000000001</c:v>
                </c:pt>
                <c:pt idx="390">
                  <c:v>0.39629999999999999</c:v>
                </c:pt>
                <c:pt idx="391">
                  <c:v>0.39739999999999998</c:v>
                </c:pt>
                <c:pt idx="392">
                  <c:v>0.39860000000000001</c:v>
                </c:pt>
                <c:pt idx="393">
                  <c:v>0.39979999999999999</c:v>
                </c:pt>
                <c:pt idx="394">
                  <c:v>0.40089999999999998</c:v>
                </c:pt>
                <c:pt idx="395">
                  <c:v>0.40210000000000001</c:v>
                </c:pt>
                <c:pt idx="396">
                  <c:v>0.4032</c:v>
                </c:pt>
                <c:pt idx="397">
                  <c:v>0.40439999999999998</c:v>
                </c:pt>
                <c:pt idx="398">
                  <c:v>0.40560000000000002</c:v>
                </c:pt>
                <c:pt idx="399">
                  <c:v>0.40670000000000001</c:v>
                </c:pt>
                <c:pt idx="400">
                  <c:v>0.40789999999999998</c:v>
                </c:pt>
                <c:pt idx="401">
                  <c:v>0.40910000000000002</c:v>
                </c:pt>
                <c:pt idx="402">
                  <c:v>0.41020000000000001</c:v>
                </c:pt>
                <c:pt idx="403">
                  <c:v>0.41139999999999999</c:v>
                </c:pt>
                <c:pt idx="404">
                  <c:v>0.41260000000000002</c:v>
                </c:pt>
                <c:pt idx="405">
                  <c:v>0.41370000000000001</c:v>
                </c:pt>
                <c:pt idx="406">
                  <c:v>0.41489999999999999</c:v>
                </c:pt>
                <c:pt idx="407">
                  <c:v>0.41599999999999998</c:v>
                </c:pt>
                <c:pt idx="408">
                  <c:v>0.41720000000000002</c:v>
                </c:pt>
                <c:pt idx="409">
                  <c:v>0.41839999999999999</c:v>
                </c:pt>
                <c:pt idx="410">
                  <c:v>0.41949999999999998</c:v>
                </c:pt>
                <c:pt idx="411">
                  <c:v>0.42070000000000002</c:v>
                </c:pt>
                <c:pt idx="412">
                  <c:v>0.4219</c:v>
                </c:pt>
                <c:pt idx="413">
                  <c:v>0.42299999999999999</c:v>
                </c:pt>
                <c:pt idx="414">
                  <c:v>0.42420000000000002</c:v>
                </c:pt>
                <c:pt idx="415">
                  <c:v>0.42530000000000001</c:v>
                </c:pt>
                <c:pt idx="416">
                  <c:v>0.42649999999999999</c:v>
                </c:pt>
                <c:pt idx="417">
                  <c:v>0.42770000000000002</c:v>
                </c:pt>
                <c:pt idx="418">
                  <c:v>0.42880000000000001</c:v>
                </c:pt>
                <c:pt idx="419">
                  <c:v>0.43</c:v>
                </c:pt>
                <c:pt idx="420">
                  <c:v>0.43120000000000003</c:v>
                </c:pt>
                <c:pt idx="421">
                  <c:v>0.43230000000000002</c:v>
                </c:pt>
                <c:pt idx="422">
                  <c:v>0.4335</c:v>
                </c:pt>
                <c:pt idx="423">
                  <c:v>0.43459999999999999</c:v>
                </c:pt>
                <c:pt idx="424">
                  <c:v>0.43580000000000002</c:v>
                </c:pt>
                <c:pt idx="425">
                  <c:v>0.437</c:v>
                </c:pt>
                <c:pt idx="426">
                  <c:v>0.43809999999999999</c:v>
                </c:pt>
                <c:pt idx="427">
                  <c:v>0.43930000000000002</c:v>
                </c:pt>
                <c:pt idx="428">
                  <c:v>0.4405</c:v>
                </c:pt>
                <c:pt idx="429">
                  <c:v>0.44159999999999999</c:v>
                </c:pt>
                <c:pt idx="430">
                  <c:v>0.44280000000000003</c:v>
                </c:pt>
                <c:pt idx="431">
                  <c:v>0.44400000000000001</c:v>
                </c:pt>
                <c:pt idx="432">
                  <c:v>0.4451</c:v>
                </c:pt>
                <c:pt idx="433">
                  <c:v>0.44629999999999997</c:v>
                </c:pt>
                <c:pt idx="434">
                  <c:v>0.44740000000000002</c:v>
                </c:pt>
                <c:pt idx="435">
                  <c:v>0.4486</c:v>
                </c:pt>
                <c:pt idx="436">
                  <c:v>0.44979999999999998</c:v>
                </c:pt>
                <c:pt idx="437">
                  <c:v>0.45090000000000002</c:v>
                </c:pt>
                <c:pt idx="438">
                  <c:v>0.4521</c:v>
                </c:pt>
                <c:pt idx="439">
                  <c:v>0.45329999999999998</c:v>
                </c:pt>
                <c:pt idx="440">
                  <c:v>0.45440000000000003</c:v>
                </c:pt>
                <c:pt idx="441">
                  <c:v>0.4556</c:v>
                </c:pt>
                <c:pt idx="442">
                  <c:v>0.45669999999999999</c:v>
                </c:pt>
                <c:pt idx="443">
                  <c:v>0.45789999999999997</c:v>
                </c:pt>
                <c:pt idx="444">
                  <c:v>0.45910000000000001</c:v>
                </c:pt>
                <c:pt idx="445">
                  <c:v>0.4602</c:v>
                </c:pt>
                <c:pt idx="446">
                  <c:v>0.46139999999999998</c:v>
                </c:pt>
                <c:pt idx="447">
                  <c:v>0.46260000000000001</c:v>
                </c:pt>
                <c:pt idx="448">
                  <c:v>0.4637</c:v>
                </c:pt>
                <c:pt idx="449">
                  <c:v>0.46489999999999998</c:v>
                </c:pt>
                <c:pt idx="450">
                  <c:v>0.46600000000000003</c:v>
                </c:pt>
                <c:pt idx="451">
                  <c:v>0.4672</c:v>
                </c:pt>
                <c:pt idx="452">
                  <c:v>0.46839999999999998</c:v>
                </c:pt>
                <c:pt idx="453">
                  <c:v>0.46949999999999997</c:v>
                </c:pt>
                <c:pt idx="454">
                  <c:v>0.47070000000000001</c:v>
                </c:pt>
                <c:pt idx="455">
                  <c:v>0.47189999999999999</c:v>
                </c:pt>
                <c:pt idx="456">
                  <c:v>0.47299999999999998</c:v>
                </c:pt>
                <c:pt idx="457">
                  <c:v>0.47420000000000001</c:v>
                </c:pt>
                <c:pt idx="458">
                  <c:v>0.4753</c:v>
                </c:pt>
                <c:pt idx="459">
                  <c:v>0.47649999999999998</c:v>
                </c:pt>
                <c:pt idx="460">
                  <c:v>0.47770000000000001</c:v>
                </c:pt>
                <c:pt idx="461">
                  <c:v>0.4788</c:v>
                </c:pt>
                <c:pt idx="462">
                  <c:v>0.48</c:v>
                </c:pt>
                <c:pt idx="463">
                  <c:v>0.48120000000000002</c:v>
                </c:pt>
                <c:pt idx="464">
                  <c:v>0.48230000000000001</c:v>
                </c:pt>
                <c:pt idx="465">
                  <c:v>0.48349999999999999</c:v>
                </c:pt>
                <c:pt idx="466">
                  <c:v>0.48470000000000002</c:v>
                </c:pt>
                <c:pt idx="467">
                  <c:v>0.48580000000000001</c:v>
                </c:pt>
                <c:pt idx="468">
                  <c:v>0.48699999999999999</c:v>
                </c:pt>
                <c:pt idx="469">
                  <c:v>0.48809999999999998</c:v>
                </c:pt>
                <c:pt idx="470">
                  <c:v>0.48930000000000001</c:v>
                </c:pt>
                <c:pt idx="471">
                  <c:v>0.49049999999999999</c:v>
                </c:pt>
                <c:pt idx="472">
                  <c:v>0.49159999999999998</c:v>
                </c:pt>
                <c:pt idx="473">
                  <c:v>0.49280000000000002</c:v>
                </c:pt>
                <c:pt idx="474">
                  <c:v>0.49399999999999999</c:v>
                </c:pt>
                <c:pt idx="475">
                  <c:v>0.49509999999999998</c:v>
                </c:pt>
                <c:pt idx="476">
                  <c:v>0.49630000000000002</c:v>
                </c:pt>
                <c:pt idx="477">
                  <c:v>0.49740000000000001</c:v>
                </c:pt>
                <c:pt idx="478">
                  <c:v>0.49859999999999999</c:v>
                </c:pt>
                <c:pt idx="479">
                  <c:v>0.49980000000000002</c:v>
                </c:pt>
                <c:pt idx="480">
                  <c:v>0.50090000000000001</c:v>
                </c:pt>
                <c:pt idx="481">
                  <c:v>0.50209999999999999</c:v>
                </c:pt>
                <c:pt idx="482">
                  <c:v>0.50329999999999997</c:v>
                </c:pt>
                <c:pt idx="483">
                  <c:v>0.50439999999999996</c:v>
                </c:pt>
                <c:pt idx="484">
                  <c:v>0.50560000000000005</c:v>
                </c:pt>
                <c:pt idx="485">
                  <c:v>0.50670000000000004</c:v>
                </c:pt>
                <c:pt idx="486">
                  <c:v>0.50790000000000002</c:v>
                </c:pt>
                <c:pt idx="487">
                  <c:v>0.5091</c:v>
                </c:pt>
                <c:pt idx="488">
                  <c:v>0.51019999999999999</c:v>
                </c:pt>
                <c:pt idx="489">
                  <c:v>0.51139999999999997</c:v>
                </c:pt>
                <c:pt idx="490">
                  <c:v>0.51259999999999994</c:v>
                </c:pt>
                <c:pt idx="491">
                  <c:v>0.51370000000000005</c:v>
                </c:pt>
                <c:pt idx="492">
                  <c:v>0.51490000000000002</c:v>
                </c:pt>
                <c:pt idx="493">
                  <c:v>0.5161</c:v>
                </c:pt>
                <c:pt idx="494">
                  <c:v>0.51719999999999999</c:v>
                </c:pt>
                <c:pt idx="495">
                  <c:v>0.51839999999999997</c:v>
                </c:pt>
                <c:pt idx="496">
                  <c:v>0.51949999999999996</c:v>
                </c:pt>
                <c:pt idx="497">
                  <c:v>0.52070000000000005</c:v>
                </c:pt>
                <c:pt idx="498">
                  <c:v>0.52190000000000003</c:v>
                </c:pt>
                <c:pt idx="499">
                  <c:v>0.52300000000000002</c:v>
                </c:pt>
                <c:pt idx="500">
                  <c:v>0.5242</c:v>
                </c:pt>
                <c:pt idx="501">
                  <c:v>0.52539999999999998</c:v>
                </c:pt>
                <c:pt idx="502">
                  <c:v>0.52649999999999997</c:v>
                </c:pt>
                <c:pt idx="503">
                  <c:v>0.52769999999999995</c:v>
                </c:pt>
                <c:pt idx="504">
                  <c:v>0.52880000000000005</c:v>
                </c:pt>
                <c:pt idx="505">
                  <c:v>0.53</c:v>
                </c:pt>
                <c:pt idx="506">
                  <c:v>0.53120000000000001</c:v>
                </c:pt>
                <c:pt idx="507">
                  <c:v>0.5323</c:v>
                </c:pt>
                <c:pt idx="508">
                  <c:v>0.53349999999999997</c:v>
                </c:pt>
                <c:pt idx="509">
                  <c:v>0.53469999999999995</c:v>
                </c:pt>
                <c:pt idx="510">
                  <c:v>0.53580000000000005</c:v>
                </c:pt>
                <c:pt idx="511">
                  <c:v>0.53700000000000003</c:v>
                </c:pt>
                <c:pt idx="512">
                  <c:v>0.53810000000000002</c:v>
                </c:pt>
                <c:pt idx="513">
                  <c:v>0.5393</c:v>
                </c:pt>
                <c:pt idx="514">
                  <c:v>0.54049999999999998</c:v>
                </c:pt>
                <c:pt idx="515">
                  <c:v>0.54159999999999997</c:v>
                </c:pt>
                <c:pt idx="516">
                  <c:v>0.54279999999999995</c:v>
                </c:pt>
                <c:pt idx="517">
                  <c:v>0.54400000000000004</c:v>
                </c:pt>
                <c:pt idx="518">
                  <c:v>0.54510000000000003</c:v>
                </c:pt>
                <c:pt idx="519">
                  <c:v>0.54630000000000001</c:v>
                </c:pt>
                <c:pt idx="520">
                  <c:v>0.5474</c:v>
                </c:pt>
                <c:pt idx="521">
                  <c:v>0.54859999999999998</c:v>
                </c:pt>
                <c:pt idx="522">
                  <c:v>0.54979999999999996</c:v>
                </c:pt>
                <c:pt idx="523">
                  <c:v>0.55089999999999995</c:v>
                </c:pt>
                <c:pt idx="524">
                  <c:v>0.55210000000000004</c:v>
                </c:pt>
                <c:pt idx="525">
                  <c:v>0.55330000000000001</c:v>
                </c:pt>
                <c:pt idx="526">
                  <c:v>0.5544</c:v>
                </c:pt>
                <c:pt idx="527">
                  <c:v>0.55559999999999998</c:v>
                </c:pt>
                <c:pt idx="528">
                  <c:v>0.55679999999999996</c:v>
                </c:pt>
                <c:pt idx="529">
                  <c:v>0.55789999999999995</c:v>
                </c:pt>
                <c:pt idx="530">
                  <c:v>0.55910000000000004</c:v>
                </c:pt>
                <c:pt idx="531">
                  <c:v>0.56020000000000003</c:v>
                </c:pt>
                <c:pt idx="532">
                  <c:v>0.56140000000000001</c:v>
                </c:pt>
                <c:pt idx="533">
                  <c:v>0.56259999999999999</c:v>
                </c:pt>
                <c:pt idx="534">
                  <c:v>0.56369999999999998</c:v>
                </c:pt>
                <c:pt idx="535">
                  <c:v>0.56489999999999996</c:v>
                </c:pt>
                <c:pt idx="536">
                  <c:v>0.56610000000000005</c:v>
                </c:pt>
                <c:pt idx="537">
                  <c:v>0.56720000000000004</c:v>
                </c:pt>
                <c:pt idx="538">
                  <c:v>0.56840000000000002</c:v>
                </c:pt>
                <c:pt idx="539">
                  <c:v>0.56950000000000001</c:v>
                </c:pt>
                <c:pt idx="540">
                  <c:v>0.57069999999999999</c:v>
                </c:pt>
                <c:pt idx="541">
                  <c:v>0.57189999999999996</c:v>
                </c:pt>
                <c:pt idx="542">
                  <c:v>0.57299999999999995</c:v>
                </c:pt>
                <c:pt idx="543">
                  <c:v>0.57420000000000004</c:v>
                </c:pt>
                <c:pt idx="544">
                  <c:v>0.57540000000000002</c:v>
                </c:pt>
                <c:pt idx="545">
                  <c:v>0.57650000000000001</c:v>
                </c:pt>
                <c:pt idx="546">
                  <c:v>0.57769999999999999</c:v>
                </c:pt>
                <c:pt idx="547">
                  <c:v>0.57879999999999998</c:v>
                </c:pt>
                <c:pt idx="548">
                  <c:v>0.57999999999999996</c:v>
                </c:pt>
                <c:pt idx="549">
                  <c:v>0.58120000000000005</c:v>
                </c:pt>
                <c:pt idx="550">
                  <c:v>0.58230000000000004</c:v>
                </c:pt>
                <c:pt idx="551">
                  <c:v>0.58350000000000002</c:v>
                </c:pt>
                <c:pt idx="552">
                  <c:v>0.5847</c:v>
                </c:pt>
                <c:pt idx="553">
                  <c:v>0.58579999999999999</c:v>
                </c:pt>
                <c:pt idx="554">
                  <c:v>0.58699999999999997</c:v>
                </c:pt>
                <c:pt idx="555">
                  <c:v>0.58819999999999995</c:v>
                </c:pt>
                <c:pt idx="556">
                  <c:v>0.58930000000000005</c:v>
                </c:pt>
                <c:pt idx="557">
                  <c:v>0.59050000000000002</c:v>
                </c:pt>
                <c:pt idx="558">
                  <c:v>0.59160000000000001</c:v>
                </c:pt>
                <c:pt idx="559">
                  <c:v>0.59279999999999999</c:v>
                </c:pt>
                <c:pt idx="560">
                  <c:v>0.59399999999999997</c:v>
                </c:pt>
                <c:pt idx="561">
                  <c:v>0.59509999999999996</c:v>
                </c:pt>
                <c:pt idx="562">
                  <c:v>0.59630000000000005</c:v>
                </c:pt>
                <c:pt idx="563">
                  <c:v>0.59750000000000003</c:v>
                </c:pt>
                <c:pt idx="564">
                  <c:v>0.59860000000000002</c:v>
                </c:pt>
                <c:pt idx="565">
                  <c:v>0.5998</c:v>
                </c:pt>
                <c:pt idx="566">
                  <c:v>0.60089999999999999</c:v>
                </c:pt>
                <c:pt idx="567">
                  <c:v>0.60209999999999997</c:v>
                </c:pt>
                <c:pt idx="568">
                  <c:v>0.60329999999999995</c:v>
                </c:pt>
                <c:pt idx="569">
                  <c:v>0.60440000000000005</c:v>
                </c:pt>
                <c:pt idx="570">
                  <c:v>0.60560000000000003</c:v>
                </c:pt>
                <c:pt idx="571">
                  <c:v>0.60680000000000001</c:v>
                </c:pt>
                <c:pt idx="572">
                  <c:v>0.6079</c:v>
                </c:pt>
                <c:pt idx="573">
                  <c:v>0.60909999999999997</c:v>
                </c:pt>
                <c:pt idx="574">
                  <c:v>0.61019999999999996</c:v>
                </c:pt>
                <c:pt idx="575">
                  <c:v>0.61140000000000005</c:v>
                </c:pt>
                <c:pt idx="576">
                  <c:v>0.61260000000000003</c:v>
                </c:pt>
                <c:pt idx="577">
                  <c:v>0.61370000000000002</c:v>
                </c:pt>
                <c:pt idx="578">
                  <c:v>0.6149</c:v>
                </c:pt>
                <c:pt idx="579">
                  <c:v>0.61609999999999998</c:v>
                </c:pt>
                <c:pt idx="580">
                  <c:v>0.61719999999999997</c:v>
                </c:pt>
                <c:pt idx="581">
                  <c:v>0.61839999999999995</c:v>
                </c:pt>
                <c:pt idx="582">
                  <c:v>0.61960000000000004</c:v>
                </c:pt>
                <c:pt idx="583">
                  <c:v>0.62070000000000003</c:v>
                </c:pt>
                <c:pt idx="584">
                  <c:v>0.62190000000000001</c:v>
                </c:pt>
                <c:pt idx="585">
                  <c:v>0.623</c:v>
                </c:pt>
                <c:pt idx="586">
                  <c:v>0.62419999999999998</c:v>
                </c:pt>
                <c:pt idx="587">
                  <c:v>0.62539999999999996</c:v>
                </c:pt>
                <c:pt idx="588">
                  <c:v>0.62649999999999995</c:v>
                </c:pt>
                <c:pt idx="589">
                  <c:v>0.62770000000000004</c:v>
                </c:pt>
                <c:pt idx="590">
                  <c:v>0.62890000000000001</c:v>
                </c:pt>
                <c:pt idx="591">
                  <c:v>0.63</c:v>
                </c:pt>
                <c:pt idx="592">
                  <c:v>0.63119999999999998</c:v>
                </c:pt>
                <c:pt idx="593">
                  <c:v>0.63229999999999997</c:v>
                </c:pt>
                <c:pt idx="594">
                  <c:v>0.63349999999999995</c:v>
                </c:pt>
                <c:pt idx="595">
                  <c:v>0.63470000000000004</c:v>
                </c:pt>
                <c:pt idx="596">
                  <c:v>0.63580000000000003</c:v>
                </c:pt>
                <c:pt idx="597">
                  <c:v>0.63700000000000001</c:v>
                </c:pt>
                <c:pt idx="598">
                  <c:v>0.63819999999999999</c:v>
                </c:pt>
                <c:pt idx="599">
                  <c:v>0.63929999999999998</c:v>
                </c:pt>
                <c:pt idx="600">
                  <c:v>0.64049999999999996</c:v>
                </c:pt>
                <c:pt idx="601">
                  <c:v>0.64159999999999995</c:v>
                </c:pt>
                <c:pt idx="602">
                  <c:v>0.64280000000000004</c:v>
                </c:pt>
                <c:pt idx="603">
                  <c:v>0.64400000000000002</c:v>
                </c:pt>
                <c:pt idx="604">
                  <c:v>0.64510000000000001</c:v>
                </c:pt>
                <c:pt idx="605">
                  <c:v>0.64629999999999999</c:v>
                </c:pt>
                <c:pt idx="606">
                  <c:v>0.64749999999999996</c:v>
                </c:pt>
                <c:pt idx="607">
                  <c:v>0.64859999999999995</c:v>
                </c:pt>
                <c:pt idx="608">
                  <c:v>0.64980000000000004</c:v>
                </c:pt>
                <c:pt idx="609">
                  <c:v>0.65090000000000003</c:v>
                </c:pt>
                <c:pt idx="610">
                  <c:v>0.65210000000000001</c:v>
                </c:pt>
                <c:pt idx="611">
                  <c:v>0.65329999999999999</c:v>
                </c:pt>
                <c:pt idx="612">
                  <c:v>0.65439999999999998</c:v>
                </c:pt>
                <c:pt idx="613">
                  <c:v>0.65559999999999996</c:v>
                </c:pt>
                <c:pt idx="614">
                  <c:v>0.65680000000000005</c:v>
                </c:pt>
                <c:pt idx="615">
                  <c:v>0.65790000000000004</c:v>
                </c:pt>
                <c:pt idx="616">
                  <c:v>0.65910000000000002</c:v>
                </c:pt>
                <c:pt idx="617">
                  <c:v>0.6603</c:v>
                </c:pt>
                <c:pt idx="618">
                  <c:v>0.66139999999999999</c:v>
                </c:pt>
                <c:pt idx="619">
                  <c:v>0.66259999999999997</c:v>
                </c:pt>
                <c:pt idx="620">
                  <c:v>0.66369999999999996</c:v>
                </c:pt>
                <c:pt idx="621">
                  <c:v>0.66490000000000005</c:v>
                </c:pt>
                <c:pt idx="622">
                  <c:v>0.66610000000000003</c:v>
                </c:pt>
                <c:pt idx="623">
                  <c:v>0.66720000000000002</c:v>
                </c:pt>
                <c:pt idx="624">
                  <c:v>0.66839999999999999</c:v>
                </c:pt>
                <c:pt idx="625">
                  <c:v>0.66959999999999997</c:v>
                </c:pt>
                <c:pt idx="626">
                  <c:v>0.67069999999999996</c:v>
                </c:pt>
                <c:pt idx="627">
                  <c:v>0.67190000000000005</c:v>
                </c:pt>
                <c:pt idx="628">
                  <c:v>0.67300000000000004</c:v>
                </c:pt>
                <c:pt idx="629">
                  <c:v>0.67420000000000002</c:v>
                </c:pt>
                <c:pt idx="630">
                  <c:v>0.6754</c:v>
                </c:pt>
                <c:pt idx="631">
                  <c:v>0.67649999999999999</c:v>
                </c:pt>
                <c:pt idx="632">
                  <c:v>0.67769999999999997</c:v>
                </c:pt>
                <c:pt idx="633">
                  <c:v>0.67889999999999995</c:v>
                </c:pt>
                <c:pt idx="634">
                  <c:v>0.68</c:v>
                </c:pt>
                <c:pt idx="635">
                  <c:v>0.68120000000000003</c:v>
                </c:pt>
                <c:pt idx="636">
                  <c:v>0.68230000000000002</c:v>
                </c:pt>
                <c:pt idx="637">
                  <c:v>0.6835</c:v>
                </c:pt>
                <c:pt idx="638">
                  <c:v>0.68469999999999998</c:v>
                </c:pt>
                <c:pt idx="639">
                  <c:v>0.68579999999999997</c:v>
                </c:pt>
                <c:pt idx="640">
                  <c:v>0.68700000000000006</c:v>
                </c:pt>
                <c:pt idx="641">
                  <c:v>0.68820000000000003</c:v>
                </c:pt>
                <c:pt idx="642">
                  <c:v>0.68930000000000002</c:v>
                </c:pt>
                <c:pt idx="643">
                  <c:v>0.6905</c:v>
                </c:pt>
                <c:pt idx="644">
                  <c:v>0.69169999999999998</c:v>
                </c:pt>
                <c:pt idx="645">
                  <c:v>0.69279999999999997</c:v>
                </c:pt>
                <c:pt idx="646">
                  <c:v>0.69399999999999995</c:v>
                </c:pt>
                <c:pt idx="647">
                  <c:v>0.69510000000000005</c:v>
                </c:pt>
                <c:pt idx="648">
                  <c:v>0.69630000000000003</c:v>
                </c:pt>
                <c:pt idx="649">
                  <c:v>0.69750000000000001</c:v>
                </c:pt>
                <c:pt idx="650">
                  <c:v>0.6986</c:v>
                </c:pt>
                <c:pt idx="651">
                  <c:v>0.69979999999999998</c:v>
                </c:pt>
                <c:pt idx="652">
                  <c:v>0.70099999999999996</c:v>
                </c:pt>
                <c:pt idx="653">
                  <c:v>0.70209999999999995</c:v>
                </c:pt>
                <c:pt idx="654">
                  <c:v>0.70330000000000004</c:v>
                </c:pt>
                <c:pt idx="655">
                  <c:v>0.70440000000000003</c:v>
                </c:pt>
                <c:pt idx="656">
                  <c:v>0.7056</c:v>
                </c:pt>
                <c:pt idx="657">
                  <c:v>0.70679999999999998</c:v>
                </c:pt>
                <c:pt idx="658">
                  <c:v>0.70789999999999997</c:v>
                </c:pt>
                <c:pt idx="659">
                  <c:v>0.70909999999999995</c:v>
                </c:pt>
                <c:pt idx="660">
                  <c:v>0.71030000000000004</c:v>
                </c:pt>
                <c:pt idx="661">
                  <c:v>0.71140000000000003</c:v>
                </c:pt>
                <c:pt idx="662">
                  <c:v>0.71260000000000001</c:v>
                </c:pt>
                <c:pt idx="663">
                  <c:v>0.7137</c:v>
                </c:pt>
                <c:pt idx="664">
                  <c:v>0.71489999999999998</c:v>
                </c:pt>
                <c:pt idx="665">
                  <c:v>0.71609999999999996</c:v>
                </c:pt>
                <c:pt idx="666">
                  <c:v>0.71719999999999995</c:v>
                </c:pt>
                <c:pt idx="667">
                  <c:v>0.71840000000000004</c:v>
                </c:pt>
              </c:numCache>
            </c:numRef>
          </c:xVal>
          <c:yVal>
            <c:numRef>
              <c:f>'0.001 m step'!$B$3:$B$870</c:f>
              <c:numCache>
                <c:formatCode>0.00E+00</c:formatCode>
                <c:ptCount val="868"/>
                <c:pt idx="0">
                  <c:v>2.3650000000000001E-7</c:v>
                </c:pt>
                <c:pt idx="1">
                  <c:v>2.367E-7</c:v>
                </c:pt>
                <c:pt idx="2">
                  <c:v>2.3699999999999999E-7</c:v>
                </c:pt>
                <c:pt idx="3">
                  <c:v>2.3729999999999999E-7</c:v>
                </c:pt>
                <c:pt idx="4">
                  <c:v>2.3769999999999999E-7</c:v>
                </c:pt>
                <c:pt idx="5">
                  <c:v>2.3809999999999999E-7</c:v>
                </c:pt>
                <c:pt idx="6">
                  <c:v>2.3869999999999999E-7</c:v>
                </c:pt>
                <c:pt idx="7">
                  <c:v>2.3939999999999999E-7</c:v>
                </c:pt>
                <c:pt idx="8">
                  <c:v>2.4009999999999999E-7</c:v>
                </c:pt>
                <c:pt idx="9">
                  <c:v>2.41E-7</c:v>
                </c:pt>
                <c:pt idx="10">
                  <c:v>2.4190000000000002E-7</c:v>
                </c:pt>
                <c:pt idx="11">
                  <c:v>2.4289999999999998E-7</c:v>
                </c:pt>
                <c:pt idx="12">
                  <c:v>2.4400000000000001E-7</c:v>
                </c:pt>
                <c:pt idx="13">
                  <c:v>2.452E-7</c:v>
                </c:pt>
                <c:pt idx="14">
                  <c:v>2.4639999999999998E-7</c:v>
                </c:pt>
                <c:pt idx="15">
                  <c:v>2.4760000000000002E-7</c:v>
                </c:pt>
                <c:pt idx="16">
                  <c:v>2.488E-7</c:v>
                </c:pt>
                <c:pt idx="17">
                  <c:v>2.4989999999999998E-7</c:v>
                </c:pt>
                <c:pt idx="18">
                  <c:v>2.5110000000000002E-7</c:v>
                </c:pt>
                <c:pt idx="19">
                  <c:v>2.5209999999999999E-7</c:v>
                </c:pt>
                <c:pt idx="20">
                  <c:v>2.53E-7</c:v>
                </c:pt>
                <c:pt idx="21">
                  <c:v>2.5390000000000002E-7</c:v>
                </c:pt>
                <c:pt idx="22">
                  <c:v>2.5460000000000002E-7</c:v>
                </c:pt>
                <c:pt idx="23">
                  <c:v>2.551E-7</c:v>
                </c:pt>
                <c:pt idx="24">
                  <c:v>2.5549999999999998E-7</c:v>
                </c:pt>
                <c:pt idx="25">
                  <c:v>2.558E-7</c:v>
                </c:pt>
                <c:pt idx="26">
                  <c:v>2.5590000000000001E-7</c:v>
                </c:pt>
                <c:pt idx="27">
                  <c:v>2.5590000000000001E-7</c:v>
                </c:pt>
                <c:pt idx="28">
                  <c:v>2.5569999999999999E-7</c:v>
                </c:pt>
                <c:pt idx="29">
                  <c:v>2.5540000000000002E-7</c:v>
                </c:pt>
                <c:pt idx="30">
                  <c:v>2.5499999999999999E-7</c:v>
                </c:pt>
                <c:pt idx="31">
                  <c:v>2.5450000000000001E-7</c:v>
                </c:pt>
                <c:pt idx="32">
                  <c:v>2.5380000000000001E-7</c:v>
                </c:pt>
                <c:pt idx="33">
                  <c:v>2.5310000000000001E-7</c:v>
                </c:pt>
                <c:pt idx="34">
                  <c:v>2.523E-7</c:v>
                </c:pt>
                <c:pt idx="35">
                  <c:v>2.515E-7</c:v>
                </c:pt>
                <c:pt idx="36">
                  <c:v>2.5069999999999999E-7</c:v>
                </c:pt>
                <c:pt idx="37">
                  <c:v>2.4979999999999997E-7</c:v>
                </c:pt>
                <c:pt idx="38">
                  <c:v>2.4890000000000001E-7</c:v>
                </c:pt>
                <c:pt idx="39">
                  <c:v>2.48E-7</c:v>
                </c:pt>
                <c:pt idx="40">
                  <c:v>2.4709999999999998E-7</c:v>
                </c:pt>
                <c:pt idx="41">
                  <c:v>2.4629999999999998E-7</c:v>
                </c:pt>
                <c:pt idx="42">
                  <c:v>2.4550000000000002E-7</c:v>
                </c:pt>
                <c:pt idx="43">
                  <c:v>2.4480000000000002E-7</c:v>
                </c:pt>
                <c:pt idx="44">
                  <c:v>2.4410000000000002E-7</c:v>
                </c:pt>
                <c:pt idx="45">
                  <c:v>2.4349999999999998E-7</c:v>
                </c:pt>
                <c:pt idx="46">
                  <c:v>2.4289999999999998E-7</c:v>
                </c:pt>
                <c:pt idx="47">
                  <c:v>2.424E-7</c:v>
                </c:pt>
                <c:pt idx="48">
                  <c:v>2.4190000000000002E-7</c:v>
                </c:pt>
                <c:pt idx="49">
                  <c:v>2.4149999999999999E-7</c:v>
                </c:pt>
                <c:pt idx="50">
                  <c:v>2.4120000000000002E-7</c:v>
                </c:pt>
                <c:pt idx="51">
                  <c:v>2.4089999999999999E-7</c:v>
                </c:pt>
                <c:pt idx="52">
                  <c:v>2.4060000000000002E-7</c:v>
                </c:pt>
                <c:pt idx="53">
                  <c:v>2.4040000000000001E-7</c:v>
                </c:pt>
                <c:pt idx="54">
                  <c:v>2.403E-7</c:v>
                </c:pt>
                <c:pt idx="55">
                  <c:v>2.4019999999999999E-7</c:v>
                </c:pt>
                <c:pt idx="56">
                  <c:v>2.4009999999999999E-7</c:v>
                </c:pt>
                <c:pt idx="57">
                  <c:v>2.4009999999999999E-7</c:v>
                </c:pt>
                <c:pt idx="58">
                  <c:v>2.4009999999999999E-7</c:v>
                </c:pt>
                <c:pt idx="59">
                  <c:v>2.4009999999999999E-7</c:v>
                </c:pt>
                <c:pt idx="60">
                  <c:v>2.4019999999999999E-7</c:v>
                </c:pt>
                <c:pt idx="61">
                  <c:v>2.403E-7</c:v>
                </c:pt>
                <c:pt idx="62">
                  <c:v>2.4040000000000001E-7</c:v>
                </c:pt>
                <c:pt idx="63">
                  <c:v>2.4050000000000002E-7</c:v>
                </c:pt>
                <c:pt idx="64">
                  <c:v>2.4050000000000002E-7</c:v>
                </c:pt>
                <c:pt idx="65">
                  <c:v>2.4060000000000002E-7</c:v>
                </c:pt>
                <c:pt idx="66">
                  <c:v>2.4069999999999998E-7</c:v>
                </c:pt>
                <c:pt idx="67">
                  <c:v>2.4069999999999998E-7</c:v>
                </c:pt>
                <c:pt idx="68">
                  <c:v>2.4079999999999999E-7</c:v>
                </c:pt>
                <c:pt idx="69">
                  <c:v>2.4079999999999999E-7</c:v>
                </c:pt>
                <c:pt idx="70">
                  <c:v>2.4089999999999999E-7</c:v>
                </c:pt>
                <c:pt idx="71">
                  <c:v>2.4089999999999999E-7</c:v>
                </c:pt>
                <c:pt idx="72">
                  <c:v>2.4089999999999999E-7</c:v>
                </c:pt>
                <c:pt idx="73">
                  <c:v>2.41E-7</c:v>
                </c:pt>
                <c:pt idx="74">
                  <c:v>2.41E-7</c:v>
                </c:pt>
                <c:pt idx="75">
                  <c:v>2.41E-7</c:v>
                </c:pt>
                <c:pt idx="76">
                  <c:v>2.41E-7</c:v>
                </c:pt>
                <c:pt idx="77">
                  <c:v>2.4110000000000001E-7</c:v>
                </c:pt>
                <c:pt idx="78">
                  <c:v>2.4110000000000001E-7</c:v>
                </c:pt>
                <c:pt idx="79">
                  <c:v>2.4110000000000001E-7</c:v>
                </c:pt>
                <c:pt idx="80">
                  <c:v>2.4110000000000001E-7</c:v>
                </c:pt>
                <c:pt idx="81">
                  <c:v>2.4110000000000001E-7</c:v>
                </c:pt>
                <c:pt idx="82">
                  <c:v>2.4110000000000001E-7</c:v>
                </c:pt>
                <c:pt idx="83">
                  <c:v>2.4110000000000001E-7</c:v>
                </c:pt>
                <c:pt idx="84">
                  <c:v>2.41E-7</c:v>
                </c:pt>
                <c:pt idx="85">
                  <c:v>2.41E-7</c:v>
                </c:pt>
                <c:pt idx="86">
                  <c:v>2.41E-7</c:v>
                </c:pt>
                <c:pt idx="87">
                  <c:v>2.4089999999999999E-7</c:v>
                </c:pt>
                <c:pt idx="88">
                  <c:v>2.4079999999999999E-7</c:v>
                </c:pt>
                <c:pt idx="89">
                  <c:v>2.4079999999999999E-7</c:v>
                </c:pt>
                <c:pt idx="90">
                  <c:v>2.4069999999999998E-7</c:v>
                </c:pt>
                <c:pt idx="91">
                  <c:v>2.4060000000000002E-7</c:v>
                </c:pt>
                <c:pt idx="92">
                  <c:v>2.4050000000000002E-7</c:v>
                </c:pt>
                <c:pt idx="93">
                  <c:v>2.4040000000000001E-7</c:v>
                </c:pt>
                <c:pt idx="94">
                  <c:v>2.4040000000000001E-7</c:v>
                </c:pt>
                <c:pt idx="95">
                  <c:v>2.403E-7</c:v>
                </c:pt>
                <c:pt idx="96">
                  <c:v>2.4019999999999999E-7</c:v>
                </c:pt>
                <c:pt idx="97">
                  <c:v>2.4009999999999999E-7</c:v>
                </c:pt>
                <c:pt idx="98">
                  <c:v>2.3999999999999998E-7</c:v>
                </c:pt>
                <c:pt idx="99">
                  <c:v>2.3990000000000002E-7</c:v>
                </c:pt>
                <c:pt idx="100">
                  <c:v>2.3980000000000002E-7</c:v>
                </c:pt>
                <c:pt idx="101">
                  <c:v>2.3980000000000002E-7</c:v>
                </c:pt>
                <c:pt idx="102">
                  <c:v>2.3970000000000001E-7</c:v>
                </c:pt>
                <c:pt idx="103">
                  <c:v>2.396E-7</c:v>
                </c:pt>
                <c:pt idx="104">
                  <c:v>2.396E-7</c:v>
                </c:pt>
                <c:pt idx="105">
                  <c:v>2.3949999999999999E-7</c:v>
                </c:pt>
                <c:pt idx="106">
                  <c:v>2.3949999999999999E-7</c:v>
                </c:pt>
                <c:pt idx="107">
                  <c:v>2.3949999999999999E-7</c:v>
                </c:pt>
                <c:pt idx="108">
                  <c:v>2.396E-7</c:v>
                </c:pt>
                <c:pt idx="109">
                  <c:v>2.396E-7</c:v>
                </c:pt>
                <c:pt idx="110">
                  <c:v>2.3980000000000002E-7</c:v>
                </c:pt>
                <c:pt idx="111">
                  <c:v>2.3999999999999998E-7</c:v>
                </c:pt>
                <c:pt idx="112">
                  <c:v>2.4019999999999999E-7</c:v>
                </c:pt>
                <c:pt idx="113">
                  <c:v>2.4069999999999998E-7</c:v>
                </c:pt>
                <c:pt idx="114">
                  <c:v>2.4130000000000002E-7</c:v>
                </c:pt>
                <c:pt idx="115">
                  <c:v>2.4200000000000002E-7</c:v>
                </c:pt>
                <c:pt idx="116">
                  <c:v>2.4299999999999999E-7</c:v>
                </c:pt>
                <c:pt idx="117">
                  <c:v>2.4429999999999998E-7</c:v>
                </c:pt>
                <c:pt idx="118">
                  <c:v>2.4579999999999999E-7</c:v>
                </c:pt>
                <c:pt idx="119">
                  <c:v>2.4760000000000002E-7</c:v>
                </c:pt>
                <c:pt idx="120">
                  <c:v>2.495E-7</c:v>
                </c:pt>
                <c:pt idx="121">
                  <c:v>2.515E-7</c:v>
                </c:pt>
                <c:pt idx="122">
                  <c:v>2.5349999999999999E-7</c:v>
                </c:pt>
                <c:pt idx="123">
                  <c:v>2.5520000000000001E-7</c:v>
                </c:pt>
                <c:pt idx="124">
                  <c:v>2.5660000000000001E-7</c:v>
                </c:pt>
                <c:pt idx="125">
                  <c:v>2.5750000000000002E-7</c:v>
                </c:pt>
                <c:pt idx="126">
                  <c:v>2.5779999999999999E-7</c:v>
                </c:pt>
                <c:pt idx="127">
                  <c:v>2.5750000000000002E-7</c:v>
                </c:pt>
                <c:pt idx="128">
                  <c:v>2.5660000000000001E-7</c:v>
                </c:pt>
                <c:pt idx="129">
                  <c:v>2.5520000000000001E-7</c:v>
                </c:pt>
                <c:pt idx="130">
                  <c:v>2.5349999999999999E-7</c:v>
                </c:pt>
                <c:pt idx="131">
                  <c:v>2.516E-7</c:v>
                </c:pt>
                <c:pt idx="132">
                  <c:v>2.4970000000000002E-7</c:v>
                </c:pt>
                <c:pt idx="133">
                  <c:v>2.48E-7</c:v>
                </c:pt>
                <c:pt idx="134">
                  <c:v>2.4639999999999998E-7</c:v>
                </c:pt>
                <c:pt idx="135">
                  <c:v>2.452E-7</c:v>
                </c:pt>
                <c:pt idx="136">
                  <c:v>2.4419999999999998E-7</c:v>
                </c:pt>
                <c:pt idx="137">
                  <c:v>2.4349999999999998E-7</c:v>
                </c:pt>
                <c:pt idx="138">
                  <c:v>2.4299999999999999E-7</c:v>
                </c:pt>
                <c:pt idx="139">
                  <c:v>2.4270000000000002E-7</c:v>
                </c:pt>
                <c:pt idx="140">
                  <c:v>2.4260000000000002E-7</c:v>
                </c:pt>
                <c:pt idx="141">
                  <c:v>2.4250000000000001E-7</c:v>
                </c:pt>
                <c:pt idx="142">
                  <c:v>2.4250000000000001E-7</c:v>
                </c:pt>
                <c:pt idx="143">
                  <c:v>2.4250000000000001E-7</c:v>
                </c:pt>
                <c:pt idx="144">
                  <c:v>2.4250000000000001E-7</c:v>
                </c:pt>
                <c:pt idx="145">
                  <c:v>2.4250000000000001E-7</c:v>
                </c:pt>
                <c:pt idx="146">
                  <c:v>2.4260000000000002E-7</c:v>
                </c:pt>
                <c:pt idx="147">
                  <c:v>2.4260000000000002E-7</c:v>
                </c:pt>
                <c:pt idx="148">
                  <c:v>2.4260000000000002E-7</c:v>
                </c:pt>
                <c:pt idx="149">
                  <c:v>2.4270000000000002E-7</c:v>
                </c:pt>
                <c:pt idx="150">
                  <c:v>2.4270000000000002E-7</c:v>
                </c:pt>
                <c:pt idx="151">
                  <c:v>2.4270000000000002E-7</c:v>
                </c:pt>
                <c:pt idx="152">
                  <c:v>2.4270000000000002E-7</c:v>
                </c:pt>
                <c:pt idx="153">
                  <c:v>2.4270000000000002E-7</c:v>
                </c:pt>
                <c:pt idx="154">
                  <c:v>2.4279999999999998E-7</c:v>
                </c:pt>
                <c:pt idx="155">
                  <c:v>2.4279999999999998E-7</c:v>
                </c:pt>
                <c:pt idx="156">
                  <c:v>2.4279999999999998E-7</c:v>
                </c:pt>
                <c:pt idx="157">
                  <c:v>2.4279999999999998E-7</c:v>
                </c:pt>
                <c:pt idx="158">
                  <c:v>2.4279999999999998E-7</c:v>
                </c:pt>
                <c:pt idx="159">
                  <c:v>2.4279999999999998E-7</c:v>
                </c:pt>
                <c:pt idx="160">
                  <c:v>2.4279999999999998E-7</c:v>
                </c:pt>
                <c:pt idx="161">
                  <c:v>2.4279999999999998E-7</c:v>
                </c:pt>
                <c:pt idx="162">
                  <c:v>2.4279999999999998E-7</c:v>
                </c:pt>
                <c:pt idx="163">
                  <c:v>2.4279999999999998E-7</c:v>
                </c:pt>
                <c:pt idx="164">
                  <c:v>2.4279999999999998E-7</c:v>
                </c:pt>
                <c:pt idx="165">
                  <c:v>2.4279999999999998E-7</c:v>
                </c:pt>
                <c:pt idx="166">
                  <c:v>2.4279999999999998E-7</c:v>
                </c:pt>
                <c:pt idx="167">
                  <c:v>2.4279999999999998E-7</c:v>
                </c:pt>
                <c:pt idx="168">
                  <c:v>2.4279999999999998E-7</c:v>
                </c:pt>
                <c:pt idx="169">
                  <c:v>2.4279999999999998E-7</c:v>
                </c:pt>
                <c:pt idx="170">
                  <c:v>2.4279999999999998E-7</c:v>
                </c:pt>
                <c:pt idx="171">
                  <c:v>2.4279999999999998E-7</c:v>
                </c:pt>
                <c:pt idx="172">
                  <c:v>2.4279999999999998E-7</c:v>
                </c:pt>
                <c:pt idx="173">
                  <c:v>2.4279999999999998E-7</c:v>
                </c:pt>
                <c:pt idx="174">
                  <c:v>2.4279999999999998E-7</c:v>
                </c:pt>
                <c:pt idx="175">
                  <c:v>2.4279999999999998E-7</c:v>
                </c:pt>
                <c:pt idx="176">
                  <c:v>2.4279999999999998E-7</c:v>
                </c:pt>
                <c:pt idx="177">
                  <c:v>2.4279999999999998E-7</c:v>
                </c:pt>
                <c:pt idx="178">
                  <c:v>2.4279999999999998E-7</c:v>
                </c:pt>
                <c:pt idx="179">
                  <c:v>2.4279999999999998E-7</c:v>
                </c:pt>
                <c:pt idx="180">
                  <c:v>2.4279999999999998E-7</c:v>
                </c:pt>
                <c:pt idx="181">
                  <c:v>2.4279999999999998E-7</c:v>
                </c:pt>
                <c:pt idx="182">
                  <c:v>2.4279999999999998E-7</c:v>
                </c:pt>
                <c:pt idx="183">
                  <c:v>2.4279999999999998E-7</c:v>
                </c:pt>
                <c:pt idx="184">
                  <c:v>2.4279999999999998E-7</c:v>
                </c:pt>
                <c:pt idx="185">
                  <c:v>2.4279999999999998E-7</c:v>
                </c:pt>
                <c:pt idx="186">
                  <c:v>2.4279999999999998E-7</c:v>
                </c:pt>
                <c:pt idx="187">
                  <c:v>2.4279999999999998E-7</c:v>
                </c:pt>
                <c:pt idx="188">
                  <c:v>2.4279999999999998E-7</c:v>
                </c:pt>
                <c:pt idx="189">
                  <c:v>2.4279999999999998E-7</c:v>
                </c:pt>
                <c:pt idx="190">
                  <c:v>2.4279999999999998E-7</c:v>
                </c:pt>
                <c:pt idx="191">
                  <c:v>2.4279999999999998E-7</c:v>
                </c:pt>
                <c:pt idx="192">
                  <c:v>2.4279999999999998E-7</c:v>
                </c:pt>
                <c:pt idx="193">
                  <c:v>2.4279999999999998E-7</c:v>
                </c:pt>
                <c:pt idx="194">
                  <c:v>2.4279999999999998E-7</c:v>
                </c:pt>
                <c:pt idx="195">
                  <c:v>2.4279999999999998E-7</c:v>
                </c:pt>
                <c:pt idx="196">
                  <c:v>2.4279999999999998E-7</c:v>
                </c:pt>
                <c:pt idx="197">
                  <c:v>2.4279999999999998E-7</c:v>
                </c:pt>
                <c:pt idx="198">
                  <c:v>2.4279999999999998E-7</c:v>
                </c:pt>
                <c:pt idx="199">
                  <c:v>2.4279999999999998E-7</c:v>
                </c:pt>
                <c:pt idx="200">
                  <c:v>2.4279999999999998E-7</c:v>
                </c:pt>
                <c:pt idx="201">
                  <c:v>2.4279999999999998E-7</c:v>
                </c:pt>
                <c:pt idx="202">
                  <c:v>2.4279999999999998E-7</c:v>
                </c:pt>
                <c:pt idx="203">
                  <c:v>2.4279999999999998E-7</c:v>
                </c:pt>
                <c:pt idx="204">
                  <c:v>2.4279999999999998E-7</c:v>
                </c:pt>
                <c:pt idx="205">
                  <c:v>2.4279999999999998E-7</c:v>
                </c:pt>
                <c:pt idx="206">
                  <c:v>2.4279999999999998E-7</c:v>
                </c:pt>
                <c:pt idx="207">
                  <c:v>2.4279999999999998E-7</c:v>
                </c:pt>
                <c:pt idx="208">
                  <c:v>2.4279999999999998E-7</c:v>
                </c:pt>
                <c:pt idx="209">
                  <c:v>2.4279999999999998E-7</c:v>
                </c:pt>
                <c:pt idx="210">
                  <c:v>2.4279999999999998E-7</c:v>
                </c:pt>
                <c:pt idx="211">
                  <c:v>2.4279999999999998E-7</c:v>
                </c:pt>
                <c:pt idx="212">
                  <c:v>2.4279999999999998E-7</c:v>
                </c:pt>
                <c:pt idx="213">
                  <c:v>2.4279999999999998E-7</c:v>
                </c:pt>
                <c:pt idx="214">
                  <c:v>2.4279999999999998E-7</c:v>
                </c:pt>
                <c:pt idx="215">
                  <c:v>2.4279999999999998E-7</c:v>
                </c:pt>
                <c:pt idx="216">
                  <c:v>2.4279999999999998E-7</c:v>
                </c:pt>
                <c:pt idx="217">
                  <c:v>2.4279999999999998E-7</c:v>
                </c:pt>
                <c:pt idx="218">
                  <c:v>2.4279999999999998E-7</c:v>
                </c:pt>
                <c:pt idx="219">
                  <c:v>2.4279999999999998E-7</c:v>
                </c:pt>
                <c:pt idx="220">
                  <c:v>2.4279999999999998E-7</c:v>
                </c:pt>
                <c:pt idx="221">
                  <c:v>2.4279999999999998E-7</c:v>
                </c:pt>
                <c:pt idx="222">
                  <c:v>2.4279999999999998E-7</c:v>
                </c:pt>
                <c:pt idx="223">
                  <c:v>2.4279999999999998E-7</c:v>
                </c:pt>
                <c:pt idx="224">
                  <c:v>2.4279999999999998E-7</c:v>
                </c:pt>
                <c:pt idx="225">
                  <c:v>2.4279999999999998E-7</c:v>
                </c:pt>
                <c:pt idx="226">
                  <c:v>2.4279999999999998E-7</c:v>
                </c:pt>
                <c:pt idx="227">
                  <c:v>2.4279999999999998E-7</c:v>
                </c:pt>
                <c:pt idx="228">
                  <c:v>2.4279999999999998E-7</c:v>
                </c:pt>
                <c:pt idx="229">
                  <c:v>2.4279999999999998E-7</c:v>
                </c:pt>
                <c:pt idx="230">
                  <c:v>2.4279999999999998E-7</c:v>
                </c:pt>
                <c:pt idx="231">
                  <c:v>2.4279999999999998E-7</c:v>
                </c:pt>
                <c:pt idx="232">
                  <c:v>2.4279999999999998E-7</c:v>
                </c:pt>
                <c:pt idx="233">
                  <c:v>2.4279999999999998E-7</c:v>
                </c:pt>
                <c:pt idx="234">
                  <c:v>2.4279999999999998E-7</c:v>
                </c:pt>
                <c:pt idx="235">
                  <c:v>2.4279999999999998E-7</c:v>
                </c:pt>
                <c:pt idx="236">
                  <c:v>2.4279999999999998E-7</c:v>
                </c:pt>
                <c:pt idx="237">
                  <c:v>2.4279999999999998E-7</c:v>
                </c:pt>
                <c:pt idx="238">
                  <c:v>2.4279999999999998E-7</c:v>
                </c:pt>
                <c:pt idx="239">
                  <c:v>2.4279999999999998E-7</c:v>
                </c:pt>
                <c:pt idx="240">
                  <c:v>2.4279999999999998E-7</c:v>
                </c:pt>
                <c:pt idx="241">
                  <c:v>2.4279999999999998E-7</c:v>
                </c:pt>
                <c:pt idx="242">
                  <c:v>2.4279999999999998E-7</c:v>
                </c:pt>
                <c:pt idx="243">
                  <c:v>2.4279999999999998E-7</c:v>
                </c:pt>
                <c:pt idx="244">
                  <c:v>2.4279999999999998E-7</c:v>
                </c:pt>
                <c:pt idx="245">
                  <c:v>2.4279999999999998E-7</c:v>
                </c:pt>
                <c:pt idx="246">
                  <c:v>2.4279999999999998E-7</c:v>
                </c:pt>
                <c:pt idx="247">
                  <c:v>2.4279999999999998E-7</c:v>
                </c:pt>
                <c:pt idx="248">
                  <c:v>2.4279999999999998E-7</c:v>
                </c:pt>
                <c:pt idx="249">
                  <c:v>2.4279999999999998E-7</c:v>
                </c:pt>
                <c:pt idx="250">
                  <c:v>2.4279999999999998E-7</c:v>
                </c:pt>
                <c:pt idx="251">
                  <c:v>2.4279999999999998E-7</c:v>
                </c:pt>
                <c:pt idx="252">
                  <c:v>2.4279999999999998E-7</c:v>
                </c:pt>
                <c:pt idx="253">
                  <c:v>2.4279999999999998E-7</c:v>
                </c:pt>
                <c:pt idx="254">
                  <c:v>2.4279999999999998E-7</c:v>
                </c:pt>
                <c:pt idx="255">
                  <c:v>2.4279999999999998E-7</c:v>
                </c:pt>
                <c:pt idx="256">
                  <c:v>2.4279999999999998E-7</c:v>
                </c:pt>
                <c:pt idx="257">
                  <c:v>2.4279999999999998E-7</c:v>
                </c:pt>
                <c:pt idx="258">
                  <c:v>2.4279999999999998E-7</c:v>
                </c:pt>
                <c:pt idx="259">
                  <c:v>2.4279999999999998E-7</c:v>
                </c:pt>
                <c:pt idx="260">
                  <c:v>2.4279999999999998E-7</c:v>
                </c:pt>
                <c:pt idx="261">
                  <c:v>2.4279999999999998E-7</c:v>
                </c:pt>
                <c:pt idx="262">
                  <c:v>2.4279999999999998E-7</c:v>
                </c:pt>
                <c:pt idx="263">
                  <c:v>2.4279999999999998E-7</c:v>
                </c:pt>
                <c:pt idx="264">
                  <c:v>2.4279999999999998E-7</c:v>
                </c:pt>
                <c:pt idx="265">
                  <c:v>2.4279999999999998E-7</c:v>
                </c:pt>
                <c:pt idx="266">
                  <c:v>2.4279999999999998E-7</c:v>
                </c:pt>
                <c:pt idx="267">
                  <c:v>2.4279999999999998E-7</c:v>
                </c:pt>
                <c:pt idx="268">
                  <c:v>2.4279999999999998E-7</c:v>
                </c:pt>
                <c:pt idx="269">
                  <c:v>2.4279999999999998E-7</c:v>
                </c:pt>
                <c:pt idx="270">
                  <c:v>2.4279999999999998E-7</c:v>
                </c:pt>
                <c:pt idx="271">
                  <c:v>2.4279999999999998E-7</c:v>
                </c:pt>
                <c:pt idx="272">
                  <c:v>2.4279999999999998E-7</c:v>
                </c:pt>
                <c:pt idx="273">
                  <c:v>2.4279999999999998E-7</c:v>
                </c:pt>
                <c:pt idx="274">
                  <c:v>2.4279999999999998E-7</c:v>
                </c:pt>
                <c:pt idx="275">
                  <c:v>2.4279999999999998E-7</c:v>
                </c:pt>
                <c:pt idx="276">
                  <c:v>2.4279999999999998E-7</c:v>
                </c:pt>
                <c:pt idx="277">
                  <c:v>2.4279999999999998E-7</c:v>
                </c:pt>
                <c:pt idx="278">
                  <c:v>2.4279999999999998E-7</c:v>
                </c:pt>
                <c:pt idx="279">
                  <c:v>2.4279999999999998E-7</c:v>
                </c:pt>
                <c:pt idx="280">
                  <c:v>2.4279999999999998E-7</c:v>
                </c:pt>
                <c:pt idx="281">
                  <c:v>2.4279999999999998E-7</c:v>
                </c:pt>
                <c:pt idx="282">
                  <c:v>2.4279999999999998E-7</c:v>
                </c:pt>
                <c:pt idx="283">
                  <c:v>2.4279999999999998E-7</c:v>
                </c:pt>
                <c:pt idx="284">
                  <c:v>2.4279999999999998E-7</c:v>
                </c:pt>
                <c:pt idx="285">
                  <c:v>2.4279999999999998E-7</c:v>
                </c:pt>
                <c:pt idx="286">
                  <c:v>2.4279999999999998E-7</c:v>
                </c:pt>
                <c:pt idx="287">
                  <c:v>2.4279999999999998E-7</c:v>
                </c:pt>
                <c:pt idx="288">
                  <c:v>2.4279999999999998E-7</c:v>
                </c:pt>
                <c:pt idx="289">
                  <c:v>2.4279999999999998E-7</c:v>
                </c:pt>
                <c:pt idx="290">
                  <c:v>2.4279999999999998E-7</c:v>
                </c:pt>
                <c:pt idx="291">
                  <c:v>2.4279999999999998E-7</c:v>
                </c:pt>
                <c:pt idx="292">
                  <c:v>2.4279999999999998E-7</c:v>
                </c:pt>
                <c:pt idx="293">
                  <c:v>2.4279999999999998E-7</c:v>
                </c:pt>
                <c:pt idx="294">
                  <c:v>2.4279999999999998E-7</c:v>
                </c:pt>
                <c:pt idx="295">
                  <c:v>2.4279999999999998E-7</c:v>
                </c:pt>
                <c:pt idx="296">
                  <c:v>2.4279999999999998E-7</c:v>
                </c:pt>
                <c:pt idx="297">
                  <c:v>2.4279999999999998E-7</c:v>
                </c:pt>
                <c:pt idx="298">
                  <c:v>2.4279999999999998E-7</c:v>
                </c:pt>
                <c:pt idx="299">
                  <c:v>2.4279999999999998E-7</c:v>
                </c:pt>
                <c:pt idx="300">
                  <c:v>2.4279999999999998E-7</c:v>
                </c:pt>
                <c:pt idx="301">
                  <c:v>2.4279999999999998E-7</c:v>
                </c:pt>
                <c:pt idx="302">
                  <c:v>2.4279999999999998E-7</c:v>
                </c:pt>
                <c:pt idx="303">
                  <c:v>2.4279999999999998E-7</c:v>
                </c:pt>
                <c:pt idx="304">
                  <c:v>2.4279999999999998E-7</c:v>
                </c:pt>
                <c:pt idx="305">
                  <c:v>2.4279999999999998E-7</c:v>
                </c:pt>
                <c:pt idx="306">
                  <c:v>2.4279999999999998E-7</c:v>
                </c:pt>
                <c:pt idx="307">
                  <c:v>2.4279999999999998E-7</c:v>
                </c:pt>
                <c:pt idx="308">
                  <c:v>2.4279999999999998E-7</c:v>
                </c:pt>
                <c:pt idx="309">
                  <c:v>2.4279999999999998E-7</c:v>
                </c:pt>
                <c:pt idx="310">
                  <c:v>2.4279999999999998E-7</c:v>
                </c:pt>
                <c:pt idx="311">
                  <c:v>2.4279999999999998E-7</c:v>
                </c:pt>
                <c:pt idx="312">
                  <c:v>2.4279999999999998E-7</c:v>
                </c:pt>
                <c:pt idx="313">
                  <c:v>2.4279999999999998E-7</c:v>
                </c:pt>
                <c:pt idx="314">
                  <c:v>2.4279999999999998E-7</c:v>
                </c:pt>
                <c:pt idx="315">
                  <c:v>2.4279999999999998E-7</c:v>
                </c:pt>
                <c:pt idx="316">
                  <c:v>2.4279999999999998E-7</c:v>
                </c:pt>
                <c:pt idx="317">
                  <c:v>2.4279999999999998E-7</c:v>
                </c:pt>
                <c:pt idx="318">
                  <c:v>2.4279999999999998E-7</c:v>
                </c:pt>
                <c:pt idx="319">
                  <c:v>2.4279999999999998E-7</c:v>
                </c:pt>
                <c:pt idx="320">
                  <c:v>2.4279999999999998E-7</c:v>
                </c:pt>
                <c:pt idx="321">
                  <c:v>2.4279999999999998E-7</c:v>
                </c:pt>
                <c:pt idx="322">
                  <c:v>2.4279999999999998E-7</c:v>
                </c:pt>
                <c:pt idx="323">
                  <c:v>2.4279999999999998E-7</c:v>
                </c:pt>
                <c:pt idx="324">
                  <c:v>2.4279999999999998E-7</c:v>
                </c:pt>
                <c:pt idx="325">
                  <c:v>2.4279999999999998E-7</c:v>
                </c:pt>
                <c:pt idx="326">
                  <c:v>2.4279999999999998E-7</c:v>
                </c:pt>
                <c:pt idx="327">
                  <c:v>2.4279999999999998E-7</c:v>
                </c:pt>
                <c:pt idx="328">
                  <c:v>2.4279999999999998E-7</c:v>
                </c:pt>
                <c:pt idx="329">
                  <c:v>2.4279999999999998E-7</c:v>
                </c:pt>
                <c:pt idx="330">
                  <c:v>2.4279999999999998E-7</c:v>
                </c:pt>
                <c:pt idx="331">
                  <c:v>2.4279999999999998E-7</c:v>
                </c:pt>
                <c:pt idx="332">
                  <c:v>2.4279999999999998E-7</c:v>
                </c:pt>
                <c:pt idx="333">
                  <c:v>2.4279999999999998E-7</c:v>
                </c:pt>
                <c:pt idx="334">
                  <c:v>2.4279999999999998E-7</c:v>
                </c:pt>
                <c:pt idx="335">
                  <c:v>2.4279999999999998E-7</c:v>
                </c:pt>
                <c:pt idx="336">
                  <c:v>2.4279999999999998E-7</c:v>
                </c:pt>
                <c:pt idx="337">
                  <c:v>2.4279999999999998E-7</c:v>
                </c:pt>
                <c:pt idx="338">
                  <c:v>2.4279999999999998E-7</c:v>
                </c:pt>
                <c:pt idx="339">
                  <c:v>2.4279999999999998E-7</c:v>
                </c:pt>
                <c:pt idx="340">
                  <c:v>2.4279999999999998E-7</c:v>
                </c:pt>
                <c:pt idx="341">
                  <c:v>2.4279999999999998E-7</c:v>
                </c:pt>
                <c:pt idx="342">
                  <c:v>2.4279999999999998E-7</c:v>
                </c:pt>
                <c:pt idx="343">
                  <c:v>2.4279999999999998E-7</c:v>
                </c:pt>
                <c:pt idx="344">
                  <c:v>2.4279999999999998E-7</c:v>
                </c:pt>
                <c:pt idx="345">
                  <c:v>2.4279999999999998E-7</c:v>
                </c:pt>
                <c:pt idx="346">
                  <c:v>2.4279999999999998E-7</c:v>
                </c:pt>
                <c:pt idx="347">
                  <c:v>2.4279999999999998E-7</c:v>
                </c:pt>
                <c:pt idx="348">
                  <c:v>2.4279999999999998E-7</c:v>
                </c:pt>
                <c:pt idx="349">
                  <c:v>2.4279999999999998E-7</c:v>
                </c:pt>
                <c:pt idx="350">
                  <c:v>2.4279999999999998E-7</c:v>
                </c:pt>
                <c:pt idx="351">
                  <c:v>2.4279999999999998E-7</c:v>
                </c:pt>
                <c:pt idx="352">
                  <c:v>2.4279999999999998E-7</c:v>
                </c:pt>
                <c:pt idx="353">
                  <c:v>2.4279999999999998E-7</c:v>
                </c:pt>
                <c:pt idx="354">
                  <c:v>2.4279999999999998E-7</c:v>
                </c:pt>
                <c:pt idx="355">
                  <c:v>2.4279999999999998E-7</c:v>
                </c:pt>
                <c:pt idx="356">
                  <c:v>2.4279999999999998E-7</c:v>
                </c:pt>
                <c:pt idx="357">
                  <c:v>2.4279999999999998E-7</c:v>
                </c:pt>
                <c:pt idx="358">
                  <c:v>2.4279999999999998E-7</c:v>
                </c:pt>
                <c:pt idx="359">
                  <c:v>2.4279999999999998E-7</c:v>
                </c:pt>
                <c:pt idx="360">
                  <c:v>2.4279999999999998E-7</c:v>
                </c:pt>
                <c:pt idx="361">
                  <c:v>2.4279999999999998E-7</c:v>
                </c:pt>
                <c:pt idx="362">
                  <c:v>2.4279999999999998E-7</c:v>
                </c:pt>
                <c:pt idx="363">
                  <c:v>2.4279999999999998E-7</c:v>
                </c:pt>
                <c:pt idx="364">
                  <c:v>2.4279999999999998E-7</c:v>
                </c:pt>
                <c:pt idx="365">
                  <c:v>2.4279999999999998E-7</c:v>
                </c:pt>
                <c:pt idx="366">
                  <c:v>2.4279999999999998E-7</c:v>
                </c:pt>
                <c:pt idx="367">
                  <c:v>2.4279999999999998E-7</c:v>
                </c:pt>
                <c:pt idx="368">
                  <c:v>2.4279999999999998E-7</c:v>
                </c:pt>
                <c:pt idx="369">
                  <c:v>2.4279999999999998E-7</c:v>
                </c:pt>
                <c:pt idx="370">
                  <c:v>2.4279999999999998E-7</c:v>
                </c:pt>
                <c:pt idx="371">
                  <c:v>2.4279999999999998E-7</c:v>
                </c:pt>
                <c:pt idx="372">
                  <c:v>2.4279999999999998E-7</c:v>
                </c:pt>
                <c:pt idx="373">
                  <c:v>2.4279999999999998E-7</c:v>
                </c:pt>
                <c:pt idx="374">
                  <c:v>2.4279999999999998E-7</c:v>
                </c:pt>
                <c:pt idx="375">
                  <c:v>2.4279999999999998E-7</c:v>
                </c:pt>
                <c:pt idx="376">
                  <c:v>2.4279999999999998E-7</c:v>
                </c:pt>
                <c:pt idx="377">
                  <c:v>2.4279999999999998E-7</c:v>
                </c:pt>
                <c:pt idx="378">
                  <c:v>2.4279999999999998E-7</c:v>
                </c:pt>
                <c:pt idx="379">
                  <c:v>2.4279999999999998E-7</c:v>
                </c:pt>
                <c:pt idx="380">
                  <c:v>2.4279999999999998E-7</c:v>
                </c:pt>
                <c:pt idx="381">
                  <c:v>2.4279999999999998E-7</c:v>
                </c:pt>
                <c:pt idx="382">
                  <c:v>2.4279999999999998E-7</c:v>
                </c:pt>
                <c:pt idx="383">
                  <c:v>2.4279999999999998E-7</c:v>
                </c:pt>
                <c:pt idx="384">
                  <c:v>2.4279999999999998E-7</c:v>
                </c:pt>
                <c:pt idx="385">
                  <c:v>2.4279999999999998E-7</c:v>
                </c:pt>
                <c:pt idx="386">
                  <c:v>2.4279999999999998E-7</c:v>
                </c:pt>
                <c:pt idx="387">
                  <c:v>2.4279999999999998E-7</c:v>
                </c:pt>
                <c:pt idx="388">
                  <c:v>2.4279999999999998E-7</c:v>
                </c:pt>
                <c:pt idx="389">
                  <c:v>2.4279999999999998E-7</c:v>
                </c:pt>
                <c:pt idx="390">
                  <c:v>2.4279999999999998E-7</c:v>
                </c:pt>
                <c:pt idx="391">
                  <c:v>2.4279999999999998E-7</c:v>
                </c:pt>
                <c:pt idx="392">
                  <c:v>2.4279999999999998E-7</c:v>
                </c:pt>
                <c:pt idx="393">
                  <c:v>2.4279999999999998E-7</c:v>
                </c:pt>
                <c:pt idx="394">
                  <c:v>2.4279999999999998E-7</c:v>
                </c:pt>
                <c:pt idx="395">
                  <c:v>2.4279999999999998E-7</c:v>
                </c:pt>
                <c:pt idx="396">
                  <c:v>2.4279999999999998E-7</c:v>
                </c:pt>
                <c:pt idx="397">
                  <c:v>2.4279999999999998E-7</c:v>
                </c:pt>
                <c:pt idx="398">
                  <c:v>2.4279999999999998E-7</c:v>
                </c:pt>
                <c:pt idx="399">
                  <c:v>2.4279999999999998E-7</c:v>
                </c:pt>
                <c:pt idx="400">
                  <c:v>2.4279999999999998E-7</c:v>
                </c:pt>
                <c:pt idx="401">
                  <c:v>2.4279999999999998E-7</c:v>
                </c:pt>
                <c:pt idx="402">
                  <c:v>2.4279999999999998E-7</c:v>
                </c:pt>
                <c:pt idx="403">
                  <c:v>2.4279999999999998E-7</c:v>
                </c:pt>
                <c:pt idx="404">
                  <c:v>2.4279999999999998E-7</c:v>
                </c:pt>
                <c:pt idx="405">
                  <c:v>2.4279999999999998E-7</c:v>
                </c:pt>
                <c:pt idx="406">
                  <c:v>2.4279999999999998E-7</c:v>
                </c:pt>
                <c:pt idx="407">
                  <c:v>2.4279999999999998E-7</c:v>
                </c:pt>
                <c:pt idx="408">
                  <c:v>2.4279999999999998E-7</c:v>
                </c:pt>
                <c:pt idx="409">
                  <c:v>2.4279999999999998E-7</c:v>
                </c:pt>
                <c:pt idx="410">
                  <c:v>2.4279999999999998E-7</c:v>
                </c:pt>
                <c:pt idx="411">
                  <c:v>2.4279999999999998E-7</c:v>
                </c:pt>
                <c:pt idx="412">
                  <c:v>2.4279999999999998E-7</c:v>
                </c:pt>
                <c:pt idx="413">
                  <c:v>2.4279999999999998E-7</c:v>
                </c:pt>
                <c:pt idx="414">
                  <c:v>2.4279999999999998E-7</c:v>
                </c:pt>
                <c:pt idx="415">
                  <c:v>2.4279999999999998E-7</c:v>
                </c:pt>
                <c:pt idx="416">
                  <c:v>2.4279999999999998E-7</c:v>
                </c:pt>
                <c:pt idx="417">
                  <c:v>2.4279999999999998E-7</c:v>
                </c:pt>
                <c:pt idx="418">
                  <c:v>2.4279999999999998E-7</c:v>
                </c:pt>
                <c:pt idx="419">
                  <c:v>2.4279999999999998E-7</c:v>
                </c:pt>
                <c:pt idx="420">
                  <c:v>2.4279999999999998E-7</c:v>
                </c:pt>
                <c:pt idx="421">
                  <c:v>2.4279999999999998E-7</c:v>
                </c:pt>
                <c:pt idx="422">
                  <c:v>2.4279999999999998E-7</c:v>
                </c:pt>
                <c:pt idx="423">
                  <c:v>2.4279999999999998E-7</c:v>
                </c:pt>
                <c:pt idx="424">
                  <c:v>2.4279999999999998E-7</c:v>
                </c:pt>
                <c:pt idx="425">
                  <c:v>2.4279999999999998E-7</c:v>
                </c:pt>
                <c:pt idx="426">
                  <c:v>2.4279999999999998E-7</c:v>
                </c:pt>
                <c:pt idx="427">
                  <c:v>2.4279999999999998E-7</c:v>
                </c:pt>
                <c:pt idx="428">
                  <c:v>2.4279999999999998E-7</c:v>
                </c:pt>
                <c:pt idx="429">
                  <c:v>2.4279999999999998E-7</c:v>
                </c:pt>
                <c:pt idx="430">
                  <c:v>2.4279999999999998E-7</c:v>
                </c:pt>
                <c:pt idx="431">
                  <c:v>2.4279999999999998E-7</c:v>
                </c:pt>
                <c:pt idx="432">
                  <c:v>2.4279999999999998E-7</c:v>
                </c:pt>
                <c:pt idx="433">
                  <c:v>2.4279999999999998E-7</c:v>
                </c:pt>
                <c:pt idx="434">
                  <c:v>2.4279999999999998E-7</c:v>
                </c:pt>
                <c:pt idx="435">
                  <c:v>2.4279999999999998E-7</c:v>
                </c:pt>
                <c:pt idx="436">
                  <c:v>2.4279999999999998E-7</c:v>
                </c:pt>
                <c:pt idx="437">
                  <c:v>2.4279999999999998E-7</c:v>
                </c:pt>
                <c:pt idx="438">
                  <c:v>2.4279999999999998E-7</c:v>
                </c:pt>
                <c:pt idx="439">
                  <c:v>2.4279999999999998E-7</c:v>
                </c:pt>
                <c:pt idx="440">
                  <c:v>2.4279999999999998E-7</c:v>
                </c:pt>
                <c:pt idx="441">
                  <c:v>2.4279999999999998E-7</c:v>
                </c:pt>
                <c:pt idx="442">
                  <c:v>2.4279999999999998E-7</c:v>
                </c:pt>
                <c:pt idx="443">
                  <c:v>2.4279999999999998E-7</c:v>
                </c:pt>
                <c:pt idx="444">
                  <c:v>2.4279999999999998E-7</c:v>
                </c:pt>
                <c:pt idx="445">
                  <c:v>2.4279999999999998E-7</c:v>
                </c:pt>
                <c:pt idx="446">
                  <c:v>2.4279999999999998E-7</c:v>
                </c:pt>
                <c:pt idx="447">
                  <c:v>2.4279999999999998E-7</c:v>
                </c:pt>
                <c:pt idx="448">
                  <c:v>2.4279999999999998E-7</c:v>
                </c:pt>
                <c:pt idx="449">
                  <c:v>2.4279999999999998E-7</c:v>
                </c:pt>
                <c:pt idx="450">
                  <c:v>2.4279999999999998E-7</c:v>
                </c:pt>
                <c:pt idx="451">
                  <c:v>2.4279999999999998E-7</c:v>
                </c:pt>
                <c:pt idx="452">
                  <c:v>2.4279999999999998E-7</c:v>
                </c:pt>
                <c:pt idx="453">
                  <c:v>2.4279999999999998E-7</c:v>
                </c:pt>
                <c:pt idx="454">
                  <c:v>2.4279999999999998E-7</c:v>
                </c:pt>
                <c:pt idx="455">
                  <c:v>2.4279999999999998E-7</c:v>
                </c:pt>
                <c:pt idx="456">
                  <c:v>2.4279999999999998E-7</c:v>
                </c:pt>
                <c:pt idx="457">
                  <c:v>2.4279999999999998E-7</c:v>
                </c:pt>
                <c:pt idx="458">
                  <c:v>2.4279999999999998E-7</c:v>
                </c:pt>
                <c:pt idx="459">
                  <c:v>2.4279999999999998E-7</c:v>
                </c:pt>
                <c:pt idx="460">
                  <c:v>2.4279999999999998E-7</c:v>
                </c:pt>
                <c:pt idx="461">
                  <c:v>2.4279999999999998E-7</c:v>
                </c:pt>
                <c:pt idx="462">
                  <c:v>2.4279999999999998E-7</c:v>
                </c:pt>
                <c:pt idx="463">
                  <c:v>2.4279999999999998E-7</c:v>
                </c:pt>
                <c:pt idx="464">
                  <c:v>2.4279999999999998E-7</c:v>
                </c:pt>
                <c:pt idx="465">
                  <c:v>2.4279999999999998E-7</c:v>
                </c:pt>
                <c:pt idx="466">
                  <c:v>2.4279999999999998E-7</c:v>
                </c:pt>
                <c:pt idx="467">
                  <c:v>2.4279999999999998E-7</c:v>
                </c:pt>
                <c:pt idx="468">
                  <c:v>2.4279999999999998E-7</c:v>
                </c:pt>
                <c:pt idx="469">
                  <c:v>2.4279999999999998E-7</c:v>
                </c:pt>
                <c:pt idx="470">
                  <c:v>2.4279999999999998E-7</c:v>
                </c:pt>
                <c:pt idx="471">
                  <c:v>2.4279999999999998E-7</c:v>
                </c:pt>
                <c:pt idx="472">
                  <c:v>2.4279999999999998E-7</c:v>
                </c:pt>
                <c:pt idx="473">
                  <c:v>2.4279999999999998E-7</c:v>
                </c:pt>
                <c:pt idx="474">
                  <c:v>2.4279999999999998E-7</c:v>
                </c:pt>
                <c:pt idx="475">
                  <c:v>2.4279999999999998E-7</c:v>
                </c:pt>
                <c:pt idx="476">
                  <c:v>2.4279999999999998E-7</c:v>
                </c:pt>
                <c:pt idx="477">
                  <c:v>2.4279999999999998E-7</c:v>
                </c:pt>
                <c:pt idx="478">
                  <c:v>2.4279999999999998E-7</c:v>
                </c:pt>
                <c:pt idx="479">
                  <c:v>2.4279999999999998E-7</c:v>
                </c:pt>
                <c:pt idx="480">
                  <c:v>2.4279999999999998E-7</c:v>
                </c:pt>
                <c:pt idx="481">
                  <c:v>2.4279999999999998E-7</c:v>
                </c:pt>
                <c:pt idx="482">
                  <c:v>2.4279999999999998E-7</c:v>
                </c:pt>
                <c:pt idx="483">
                  <c:v>2.4279999999999998E-7</c:v>
                </c:pt>
                <c:pt idx="484">
                  <c:v>2.4279999999999998E-7</c:v>
                </c:pt>
                <c:pt idx="485">
                  <c:v>2.4279999999999998E-7</c:v>
                </c:pt>
                <c:pt idx="486">
                  <c:v>2.4279999999999998E-7</c:v>
                </c:pt>
                <c:pt idx="487">
                  <c:v>2.4279999999999998E-7</c:v>
                </c:pt>
                <c:pt idx="488">
                  <c:v>2.4279999999999998E-7</c:v>
                </c:pt>
                <c:pt idx="489">
                  <c:v>2.4279999999999998E-7</c:v>
                </c:pt>
                <c:pt idx="490">
                  <c:v>2.4279999999999998E-7</c:v>
                </c:pt>
                <c:pt idx="491">
                  <c:v>2.4279999999999998E-7</c:v>
                </c:pt>
                <c:pt idx="492">
                  <c:v>2.4279999999999998E-7</c:v>
                </c:pt>
                <c:pt idx="493">
                  <c:v>2.4279999999999998E-7</c:v>
                </c:pt>
                <c:pt idx="494">
                  <c:v>2.4279999999999998E-7</c:v>
                </c:pt>
                <c:pt idx="495">
                  <c:v>2.4279999999999998E-7</c:v>
                </c:pt>
                <c:pt idx="496">
                  <c:v>2.4279999999999998E-7</c:v>
                </c:pt>
                <c:pt idx="497">
                  <c:v>2.4279999999999998E-7</c:v>
                </c:pt>
                <c:pt idx="498">
                  <c:v>2.4279999999999998E-7</c:v>
                </c:pt>
                <c:pt idx="499">
                  <c:v>2.4279999999999998E-7</c:v>
                </c:pt>
                <c:pt idx="500">
                  <c:v>2.4279999999999998E-7</c:v>
                </c:pt>
                <c:pt idx="501">
                  <c:v>2.4279999999999998E-7</c:v>
                </c:pt>
                <c:pt idx="502">
                  <c:v>2.4279999999999998E-7</c:v>
                </c:pt>
                <c:pt idx="503">
                  <c:v>2.4279999999999998E-7</c:v>
                </c:pt>
                <c:pt idx="504">
                  <c:v>2.4279999999999998E-7</c:v>
                </c:pt>
                <c:pt idx="505">
                  <c:v>2.4279999999999998E-7</c:v>
                </c:pt>
                <c:pt idx="506">
                  <c:v>2.4279999999999998E-7</c:v>
                </c:pt>
                <c:pt idx="507">
                  <c:v>2.4279999999999998E-7</c:v>
                </c:pt>
                <c:pt idx="508">
                  <c:v>2.4279999999999998E-7</c:v>
                </c:pt>
                <c:pt idx="509">
                  <c:v>2.4279999999999998E-7</c:v>
                </c:pt>
                <c:pt idx="510">
                  <c:v>2.4279999999999998E-7</c:v>
                </c:pt>
                <c:pt idx="511">
                  <c:v>2.4279999999999998E-7</c:v>
                </c:pt>
                <c:pt idx="512">
                  <c:v>2.4279999999999998E-7</c:v>
                </c:pt>
                <c:pt idx="513">
                  <c:v>2.4279999999999998E-7</c:v>
                </c:pt>
                <c:pt idx="514">
                  <c:v>2.4279999999999998E-7</c:v>
                </c:pt>
                <c:pt idx="515">
                  <c:v>2.4279999999999998E-7</c:v>
                </c:pt>
                <c:pt idx="516">
                  <c:v>2.4279999999999998E-7</c:v>
                </c:pt>
                <c:pt idx="517">
                  <c:v>2.4279999999999998E-7</c:v>
                </c:pt>
                <c:pt idx="518">
                  <c:v>2.4279999999999998E-7</c:v>
                </c:pt>
                <c:pt idx="519">
                  <c:v>2.4279999999999998E-7</c:v>
                </c:pt>
                <c:pt idx="520">
                  <c:v>2.4279999999999998E-7</c:v>
                </c:pt>
                <c:pt idx="521">
                  <c:v>2.4279999999999998E-7</c:v>
                </c:pt>
                <c:pt idx="522">
                  <c:v>2.4279999999999998E-7</c:v>
                </c:pt>
                <c:pt idx="523">
                  <c:v>2.4279999999999998E-7</c:v>
                </c:pt>
                <c:pt idx="524">
                  <c:v>2.4279999999999998E-7</c:v>
                </c:pt>
                <c:pt idx="525">
                  <c:v>2.4279999999999998E-7</c:v>
                </c:pt>
                <c:pt idx="526">
                  <c:v>2.4279999999999998E-7</c:v>
                </c:pt>
                <c:pt idx="527">
                  <c:v>2.4279999999999998E-7</c:v>
                </c:pt>
                <c:pt idx="528">
                  <c:v>2.4279999999999998E-7</c:v>
                </c:pt>
                <c:pt idx="529">
                  <c:v>2.4279999999999998E-7</c:v>
                </c:pt>
                <c:pt idx="530">
                  <c:v>2.4279999999999998E-7</c:v>
                </c:pt>
                <c:pt idx="531">
                  <c:v>2.4279999999999998E-7</c:v>
                </c:pt>
                <c:pt idx="532">
                  <c:v>2.4279999999999998E-7</c:v>
                </c:pt>
                <c:pt idx="533">
                  <c:v>2.4279999999999998E-7</c:v>
                </c:pt>
                <c:pt idx="534">
                  <c:v>2.4279999999999998E-7</c:v>
                </c:pt>
                <c:pt idx="535">
                  <c:v>2.4279999999999998E-7</c:v>
                </c:pt>
                <c:pt idx="536">
                  <c:v>2.4279999999999998E-7</c:v>
                </c:pt>
                <c:pt idx="537">
                  <c:v>2.4279999999999998E-7</c:v>
                </c:pt>
                <c:pt idx="538">
                  <c:v>2.4279999999999998E-7</c:v>
                </c:pt>
                <c:pt idx="539">
                  <c:v>2.4279999999999998E-7</c:v>
                </c:pt>
                <c:pt idx="540">
                  <c:v>2.4279999999999998E-7</c:v>
                </c:pt>
                <c:pt idx="541">
                  <c:v>2.4279999999999998E-7</c:v>
                </c:pt>
                <c:pt idx="542">
                  <c:v>2.4279999999999998E-7</c:v>
                </c:pt>
                <c:pt idx="543">
                  <c:v>2.4279999999999998E-7</c:v>
                </c:pt>
                <c:pt idx="544">
                  <c:v>2.4279999999999998E-7</c:v>
                </c:pt>
                <c:pt idx="545">
                  <c:v>2.4279999999999998E-7</c:v>
                </c:pt>
                <c:pt idx="546">
                  <c:v>2.4279999999999998E-7</c:v>
                </c:pt>
                <c:pt idx="547">
                  <c:v>2.4279999999999998E-7</c:v>
                </c:pt>
                <c:pt idx="548">
                  <c:v>2.4279999999999998E-7</c:v>
                </c:pt>
                <c:pt idx="549">
                  <c:v>2.4279999999999998E-7</c:v>
                </c:pt>
                <c:pt idx="550">
                  <c:v>2.4279999999999998E-7</c:v>
                </c:pt>
                <c:pt idx="551">
                  <c:v>2.4279999999999998E-7</c:v>
                </c:pt>
                <c:pt idx="552">
                  <c:v>2.4279999999999998E-7</c:v>
                </c:pt>
                <c:pt idx="553">
                  <c:v>2.4279999999999998E-7</c:v>
                </c:pt>
                <c:pt idx="554">
                  <c:v>2.4279999999999998E-7</c:v>
                </c:pt>
                <c:pt idx="555">
                  <c:v>2.4279999999999998E-7</c:v>
                </c:pt>
                <c:pt idx="556">
                  <c:v>2.4279999999999998E-7</c:v>
                </c:pt>
                <c:pt idx="557">
                  <c:v>2.4279999999999998E-7</c:v>
                </c:pt>
                <c:pt idx="558">
                  <c:v>2.4279999999999998E-7</c:v>
                </c:pt>
                <c:pt idx="559">
                  <c:v>2.4279999999999998E-7</c:v>
                </c:pt>
                <c:pt idx="560">
                  <c:v>2.4279999999999998E-7</c:v>
                </c:pt>
                <c:pt idx="561">
                  <c:v>2.4279999999999998E-7</c:v>
                </c:pt>
                <c:pt idx="562">
                  <c:v>2.4279999999999998E-7</c:v>
                </c:pt>
                <c:pt idx="563">
                  <c:v>2.4279999999999998E-7</c:v>
                </c:pt>
                <c:pt idx="564">
                  <c:v>2.4279999999999998E-7</c:v>
                </c:pt>
                <c:pt idx="565">
                  <c:v>2.4279999999999998E-7</c:v>
                </c:pt>
                <c:pt idx="566">
                  <c:v>2.4279999999999998E-7</c:v>
                </c:pt>
                <c:pt idx="567">
                  <c:v>2.4279999999999998E-7</c:v>
                </c:pt>
                <c:pt idx="568">
                  <c:v>2.4279999999999998E-7</c:v>
                </c:pt>
                <c:pt idx="569">
                  <c:v>2.4279999999999998E-7</c:v>
                </c:pt>
                <c:pt idx="570">
                  <c:v>2.4279999999999998E-7</c:v>
                </c:pt>
                <c:pt idx="571">
                  <c:v>2.4279999999999998E-7</c:v>
                </c:pt>
                <c:pt idx="572">
                  <c:v>2.4279999999999998E-7</c:v>
                </c:pt>
                <c:pt idx="573">
                  <c:v>2.4279999999999998E-7</c:v>
                </c:pt>
                <c:pt idx="574">
                  <c:v>2.4279999999999998E-7</c:v>
                </c:pt>
                <c:pt idx="575">
                  <c:v>2.4279999999999998E-7</c:v>
                </c:pt>
                <c:pt idx="576">
                  <c:v>2.4279999999999998E-7</c:v>
                </c:pt>
                <c:pt idx="577">
                  <c:v>2.4279999999999998E-7</c:v>
                </c:pt>
                <c:pt idx="578">
                  <c:v>2.4279999999999998E-7</c:v>
                </c:pt>
                <c:pt idx="579">
                  <c:v>2.4279999999999998E-7</c:v>
                </c:pt>
                <c:pt idx="580">
                  <c:v>2.4279999999999998E-7</c:v>
                </c:pt>
                <c:pt idx="581">
                  <c:v>2.4279999999999998E-7</c:v>
                </c:pt>
                <c:pt idx="582">
                  <c:v>2.4279999999999998E-7</c:v>
                </c:pt>
                <c:pt idx="583">
                  <c:v>2.4279999999999998E-7</c:v>
                </c:pt>
                <c:pt idx="584">
                  <c:v>2.4279999999999998E-7</c:v>
                </c:pt>
                <c:pt idx="585">
                  <c:v>2.4279999999999998E-7</c:v>
                </c:pt>
                <c:pt idx="586">
                  <c:v>2.4279999999999998E-7</c:v>
                </c:pt>
                <c:pt idx="587">
                  <c:v>2.4279999999999998E-7</c:v>
                </c:pt>
                <c:pt idx="588">
                  <c:v>2.4279999999999998E-7</c:v>
                </c:pt>
                <c:pt idx="589">
                  <c:v>2.4279999999999998E-7</c:v>
                </c:pt>
                <c:pt idx="590">
                  <c:v>2.4279999999999998E-7</c:v>
                </c:pt>
                <c:pt idx="591">
                  <c:v>2.4279999999999998E-7</c:v>
                </c:pt>
                <c:pt idx="592">
                  <c:v>2.4279999999999998E-7</c:v>
                </c:pt>
                <c:pt idx="593">
                  <c:v>2.4279999999999998E-7</c:v>
                </c:pt>
                <c:pt idx="594">
                  <c:v>2.4279999999999998E-7</c:v>
                </c:pt>
                <c:pt idx="595">
                  <c:v>2.4279999999999998E-7</c:v>
                </c:pt>
                <c:pt idx="596">
                  <c:v>2.4279999999999998E-7</c:v>
                </c:pt>
                <c:pt idx="597">
                  <c:v>2.4279999999999998E-7</c:v>
                </c:pt>
                <c:pt idx="598">
                  <c:v>2.4279999999999998E-7</c:v>
                </c:pt>
                <c:pt idx="599">
                  <c:v>2.4279999999999998E-7</c:v>
                </c:pt>
                <c:pt idx="600">
                  <c:v>2.4279999999999998E-7</c:v>
                </c:pt>
                <c:pt idx="601">
                  <c:v>2.4279999999999998E-7</c:v>
                </c:pt>
                <c:pt idx="602">
                  <c:v>2.4279999999999998E-7</c:v>
                </c:pt>
                <c:pt idx="603">
                  <c:v>2.4279999999999998E-7</c:v>
                </c:pt>
                <c:pt idx="604">
                  <c:v>2.4279999999999998E-7</c:v>
                </c:pt>
                <c:pt idx="605">
                  <c:v>2.4279999999999998E-7</c:v>
                </c:pt>
                <c:pt idx="606">
                  <c:v>2.4279999999999998E-7</c:v>
                </c:pt>
                <c:pt idx="607">
                  <c:v>2.4279999999999998E-7</c:v>
                </c:pt>
                <c:pt idx="608">
                  <c:v>2.4279999999999998E-7</c:v>
                </c:pt>
                <c:pt idx="609">
                  <c:v>2.4279999999999998E-7</c:v>
                </c:pt>
                <c:pt idx="610">
                  <c:v>2.4279999999999998E-7</c:v>
                </c:pt>
                <c:pt idx="611">
                  <c:v>2.4279999999999998E-7</c:v>
                </c:pt>
                <c:pt idx="612">
                  <c:v>2.4279999999999998E-7</c:v>
                </c:pt>
                <c:pt idx="613">
                  <c:v>2.4279999999999998E-7</c:v>
                </c:pt>
                <c:pt idx="614">
                  <c:v>2.4279999999999998E-7</c:v>
                </c:pt>
                <c:pt idx="615">
                  <c:v>2.4279999999999998E-7</c:v>
                </c:pt>
                <c:pt idx="616">
                  <c:v>2.4279999999999998E-7</c:v>
                </c:pt>
                <c:pt idx="617">
                  <c:v>2.4279999999999998E-7</c:v>
                </c:pt>
                <c:pt idx="618">
                  <c:v>2.4279999999999998E-7</c:v>
                </c:pt>
                <c:pt idx="619">
                  <c:v>2.4279999999999998E-7</c:v>
                </c:pt>
                <c:pt idx="620">
                  <c:v>2.4279999999999998E-7</c:v>
                </c:pt>
                <c:pt idx="621">
                  <c:v>2.4279999999999998E-7</c:v>
                </c:pt>
                <c:pt idx="622">
                  <c:v>2.4279999999999998E-7</c:v>
                </c:pt>
                <c:pt idx="623">
                  <c:v>2.4279999999999998E-7</c:v>
                </c:pt>
                <c:pt idx="624">
                  <c:v>2.4279999999999998E-7</c:v>
                </c:pt>
                <c:pt idx="625">
                  <c:v>2.4279999999999998E-7</c:v>
                </c:pt>
                <c:pt idx="626">
                  <c:v>2.4279999999999998E-7</c:v>
                </c:pt>
                <c:pt idx="627">
                  <c:v>2.4279999999999998E-7</c:v>
                </c:pt>
                <c:pt idx="628">
                  <c:v>2.4279999999999998E-7</c:v>
                </c:pt>
                <c:pt idx="629">
                  <c:v>2.4279999999999998E-7</c:v>
                </c:pt>
                <c:pt idx="630">
                  <c:v>2.4279999999999998E-7</c:v>
                </c:pt>
                <c:pt idx="631">
                  <c:v>2.4279999999999998E-7</c:v>
                </c:pt>
                <c:pt idx="632">
                  <c:v>2.4279999999999998E-7</c:v>
                </c:pt>
                <c:pt idx="633">
                  <c:v>2.4279999999999998E-7</c:v>
                </c:pt>
                <c:pt idx="634">
                  <c:v>2.4279999999999998E-7</c:v>
                </c:pt>
                <c:pt idx="635">
                  <c:v>2.4279999999999998E-7</c:v>
                </c:pt>
                <c:pt idx="636">
                  <c:v>2.4279999999999998E-7</c:v>
                </c:pt>
                <c:pt idx="637">
                  <c:v>2.4279999999999998E-7</c:v>
                </c:pt>
                <c:pt idx="638">
                  <c:v>2.4279999999999998E-7</c:v>
                </c:pt>
                <c:pt idx="639">
                  <c:v>2.4279999999999998E-7</c:v>
                </c:pt>
                <c:pt idx="640">
                  <c:v>2.4279999999999998E-7</c:v>
                </c:pt>
                <c:pt idx="641">
                  <c:v>2.4279999999999998E-7</c:v>
                </c:pt>
                <c:pt idx="642">
                  <c:v>2.4279999999999998E-7</c:v>
                </c:pt>
                <c:pt idx="643">
                  <c:v>2.4279999999999998E-7</c:v>
                </c:pt>
                <c:pt idx="644">
                  <c:v>2.4279999999999998E-7</c:v>
                </c:pt>
                <c:pt idx="645">
                  <c:v>2.4279999999999998E-7</c:v>
                </c:pt>
                <c:pt idx="646">
                  <c:v>2.4279999999999998E-7</c:v>
                </c:pt>
                <c:pt idx="647">
                  <c:v>2.4279999999999998E-7</c:v>
                </c:pt>
                <c:pt idx="648">
                  <c:v>2.4279999999999998E-7</c:v>
                </c:pt>
                <c:pt idx="649">
                  <c:v>2.4279999999999998E-7</c:v>
                </c:pt>
                <c:pt idx="650">
                  <c:v>2.4279999999999998E-7</c:v>
                </c:pt>
                <c:pt idx="651">
                  <c:v>2.4279999999999998E-7</c:v>
                </c:pt>
                <c:pt idx="652">
                  <c:v>2.4279999999999998E-7</c:v>
                </c:pt>
                <c:pt idx="653">
                  <c:v>2.4279999999999998E-7</c:v>
                </c:pt>
                <c:pt idx="654">
                  <c:v>2.4279999999999998E-7</c:v>
                </c:pt>
                <c:pt idx="655">
                  <c:v>2.4279999999999998E-7</c:v>
                </c:pt>
                <c:pt idx="656">
                  <c:v>2.4279999999999998E-7</c:v>
                </c:pt>
                <c:pt idx="657">
                  <c:v>2.4279999999999998E-7</c:v>
                </c:pt>
                <c:pt idx="658">
                  <c:v>2.4279999999999998E-7</c:v>
                </c:pt>
                <c:pt idx="659">
                  <c:v>2.4279999999999998E-7</c:v>
                </c:pt>
                <c:pt idx="660">
                  <c:v>2.4279999999999998E-7</c:v>
                </c:pt>
                <c:pt idx="661">
                  <c:v>2.4279999999999998E-7</c:v>
                </c:pt>
                <c:pt idx="662">
                  <c:v>2.4279999999999998E-7</c:v>
                </c:pt>
                <c:pt idx="663">
                  <c:v>2.4279999999999998E-7</c:v>
                </c:pt>
                <c:pt idx="664">
                  <c:v>2.4279999999999998E-7</c:v>
                </c:pt>
                <c:pt idx="665">
                  <c:v>2.4279999999999998E-7</c:v>
                </c:pt>
                <c:pt idx="666">
                  <c:v>2.4279999999999998E-7</c:v>
                </c:pt>
                <c:pt idx="667">
                  <c:v>2.4279999999999998E-7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48C-464F-8D0D-DBFD189533A3}"/>
            </c:ext>
          </c:extLst>
        </c:ser>
        <c:ser>
          <c:idx val="0"/>
          <c:order val="1"/>
          <c:tx>
            <c:v>0.0005 m step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'0.0005 m step'!$F$3:$F$670</c:f>
              <c:numCache>
                <c:formatCode>0.00E+00</c:formatCode>
                <c:ptCount val="668"/>
                <c:pt idx="0">
                  <c:v>8.0670000000000004E-4</c:v>
                </c:pt>
                <c:pt idx="1">
                  <c:v>9.2820000000000001E-4</c:v>
                </c:pt>
                <c:pt idx="2">
                  <c:v>1.059E-3</c:v>
                </c:pt>
                <c:pt idx="3">
                  <c:v>1.1999999999999999E-3</c:v>
                </c:pt>
                <c:pt idx="4">
                  <c:v>1.351E-3</c:v>
                </c:pt>
                <c:pt idx="5">
                  <c:v>1.511E-3</c:v>
                </c:pt>
                <c:pt idx="6">
                  <c:v>1.6800000000000001E-3</c:v>
                </c:pt>
                <c:pt idx="7">
                  <c:v>1.8600000000000001E-3</c:v>
                </c:pt>
                <c:pt idx="8">
                  <c:v>2.049E-3</c:v>
                </c:pt>
                <c:pt idx="9">
                  <c:v>2.248E-3</c:v>
                </c:pt>
                <c:pt idx="10">
                  <c:v>2.457E-3</c:v>
                </c:pt>
                <c:pt idx="11">
                  <c:v>2.676E-3</c:v>
                </c:pt>
                <c:pt idx="12">
                  <c:v>2.905E-3</c:v>
                </c:pt>
                <c:pt idx="13">
                  <c:v>3.1440000000000001E-3</c:v>
                </c:pt>
                <c:pt idx="14">
                  <c:v>3.3939999999999999E-3</c:v>
                </c:pt>
                <c:pt idx="15">
                  <c:v>3.6540000000000001E-3</c:v>
                </c:pt>
                <c:pt idx="16">
                  <c:v>3.9240000000000004E-3</c:v>
                </c:pt>
                <c:pt idx="17">
                  <c:v>4.2050000000000004E-3</c:v>
                </c:pt>
                <c:pt idx="18">
                  <c:v>4.496E-3</c:v>
                </c:pt>
                <c:pt idx="19">
                  <c:v>4.7980000000000002E-3</c:v>
                </c:pt>
                <c:pt idx="20">
                  <c:v>5.1110000000000001E-3</c:v>
                </c:pt>
                <c:pt idx="21">
                  <c:v>5.4349999999999997E-3</c:v>
                </c:pt>
                <c:pt idx="22">
                  <c:v>5.7710000000000001E-3</c:v>
                </c:pt>
                <c:pt idx="23">
                  <c:v>6.117E-3</c:v>
                </c:pt>
                <c:pt idx="24">
                  <c:v>6.476E-3</c:v>
                </c:pt>
                <c:pt idx="25">
                  <c:v>6.8450000000000004E-3</c:v>
                </c:pt>
                <c:pt idx="26">
                  <c:v>7.2269999999999999E-3</c:v>
                </c:pt>
                <c:pt idx="27">
                  <c:v>7.62E-3</c:v>
                </c:pt>
                <c:pt idx="28">
                  <c:v>8.0249999999999991E-3</c:v>
                </c:pt>
                <c:pt idx="29">
                  <c:v>8.4430000000000009E-3</c:v>
                </c:pt>
                <c:pt idx="30">
                  <c:v>8.8719999999999997E-3</c:v>
                </c:pt>
                <c:pt idx="31">
                  <c:v>9.3139999999999994E-3</c:v>
                </c:pt>
                <c:pt idx="32">
                  <c:v>9.7689999999999999E-3</c:v>
                </c:pt>
                <c:pt idx="33">
                  <c:v>1.0240000000000001E-2</c:v>
                </c:pt>
                <c:pt idx="34">
                  <c:v>1.072E-2</c:v>
                </c:pt>
                <c:pt idx="35">
                  <c:v>1.1209999999999999E-2</c:v>
                </c:pt>
                <c:pt idx="36">
                  <c:v>1.171E-2</c:v>
                </c:pt>
                <c:pt idx="37">
                  <c:v>1.223E-2</c:v>
                </c:pt>
                <c:pt idx="38">
                  <c:v>1.2760000000000001E-2</c:v>
                </c:pt>
                <c:pt idx="39">
                  <c:v>1.3310000000000001E-2</c:v>
                </c:pt>
                <c:pt idx="40">
                  <c:v>1.3860000000000001E-2</c:v>
                </c:pt>
                <c:pt idx="41">
                  <c:v>1.443E-2</c:v>
                </c:pt>
                <c:pt idx="42">
                  <c:v>1.502E-2</c:v>
                </c:pt>
                <c:pt idx="43">
                  <c:v>1.5610000000000001E-2</c:v>
                </c:pt>
                <c:pt idx="44">
                  <c:v>1.6219999999999998E-2</c:v>
                </c:pt>
                <c:pt idx="45">
                  <c:v>1.6840000000000001E-2</c:v>
                </c:pt>
                <c:pt idx="46">
                  <c:v>1.7479999999999999E-2</c:v>
                </c:pt>
                <c:pt idx="47">
                  <c:v>1.8120000000000001E-2</c:v>
                </c:pt>
                <c:pt idx="48">
                  <c:v>1.8780000000000002E-2</c:v>
                </c:pt>
                <c:pt idx="49">
                  <c:v>1.9460000000000002E-2</c:v>
                </c:pt>
                <c:pt idx="50">
                  <c:v>2.0140000000000002E-2</c:v>
                </c:pt>
                <c:pt idx="51">
                  <c:v>2.0840000000000001E-2</c:v>
                </c:pt>
                <c:pt idx="52">
                  <c:v>2.155E-2</c:v>
                </c:pt>
                <c:pt idx="53">
                  <c:v>2.2270000000000002E-2</c:v>
                </c:pt>
                <c:pt idx="54">
                  <c:v>2.3E-2</c:v>
                </c:pt>
                <c:pt idx="55">
                  <c:v>2.375E-2</c:v>
                </c:pt>
                <c:pt idx="56">
                  <c:v>2.4500000000000001E-2</c:v>
                </c:pt>
                <c:pt idx="57">
                  <c:v>2.5270000000000001E-2</c:v>
                </c:pt>
                <c:pt idx="58">
                  <c:v>2.605E-2</c:v>
                </c:pt>
                <c:pt idx="59">
                  <c:v>2.6839999999999999E-2</c:v>
                </c:pt>
                <c:pt idx="60">
                  <c:v>2.7640000000000001E-2</c:v>
                </c:pt>
                <c:pt idx="61">
                  <c:v>2.845E-2</c:v>
                </c:pt>
                <c:pt idx="62">
                  <c:v>2.928E-2</c:v>
                </c:pt>
                <c:pt idx="63">
                  <c:v>3.0110000000000001E-2</c:v>
                </c:pt>
                <c:pt idx="64">
                  <c:v>3.0949999999999998E-2</c:v>
                </c:pt>
                <c:pt idx="65">
                  <c:v>3.1800000000000002E-2</c:v>
                </c:pt>
                <c:pt idx="66">
                  <c:v>3.2660000000000002E-2</c:v>
                </c:pt>
                <c:pt idx="67">
                  <c:v>3.3529999999999997E-2</c:v>
                </c:pt>
                <c:pt idx="68">
                  <c:v>3.4410000000000003E-2</c:v>
                </c:pt>
                <c:pt idx="69">
                  <c:v>3.5299999999999998E-2</c:v>
                </c:pt>
                <c:pt idx="70">
                  <c:v>3.6200000000000003E-2</c:v>
                </c:pt>
                <c:pt idx="71">
                  <c:v>3.7100000000000001E-2</c:v>
                </c:pt>
                <c:pt idx="72">
                  <c:v>3.8019999999999998E-2</c:v>
                </c:pt>
                <c:pt idx="73">
                  <c:v>3.8940000000000002E-2</c:v>
                </c:pt>
                <c:pt idx="74">
                  <c:v>3.9870000000000003E-2</c:v>
                </c:pt>
                <c:pt idx="75">
                  <c:v>4.0800000000000003E-2</c:v>
                </c:pt>
                <c:pt idx="76">
                  <c:v>4.1750000000000002E-2</c:v>
                </c:pt>
                <c:pt idx="77">
                  <c:v>4.2700000000000002E-2</c:v>
                </c:pt>
                <c:pt idx="78">
                  <c:v>4.3659999999999997E-2</c:v>
                </c:pt>
                <c:pt idx="79">
                  <c:v>4.4630000000000003E-2</c:v>
                </c:pt>
                <c:pt idx="80">
                  <c:v>4.5600000000000002E-2</c:v>
                </c:pt>
                <c:pt idx="81">
                  <c:v>4.6580000000000003E-2</c:v>
                </c:pt>
                <c:pt idx="82">
                  <c:v>4.7570000000000001E-2</c:v>
                </c:pt>
                <c:pt idx="83">
                  <c:v>4.8559999999999999E-2</c:v>
                </c:pt>
                <c:pt idx="84">
                  <c:v>4.956E-2</c:v>
                </c:pt>
                <c:pt idx="85">
                  <c:v>5.0569999999999997E-2</c:v>
                </c:pt>
                <c:pt idx="86">
                  <c:v>5.1580000000000001E-2</c:v>
                </c:pt>
                <c:pt idx="87">
                  <c:v>5.2589999999999998E-2</c:v>
                </c:pt>
                <c:pt idx="88">
                  <c:v>5.3620000000000001E-2</c:v>
                </c:pt>
                <c:pt idx="89">
                  <c:v>5.4640000000000001E-2</c:v>
                </c:pt>
                <c:pt idx="90">
                  <c:v>5.568E-2</c:v>
                </c:pt>
                <c:pt idx="91">
                  <c:v>5.672E-2</c:v>
                </c:pt>
                <c:pt idx="92">
                  <c:v>5.7759999999999999E-2</c:v>
                </c:pt>
                <c:pt idx="93">
                  <c:v>5.8810000000000001E-2</c:v>
                </c:pt>
                <c:pt idx="94">
                  <c:v>5.987E-2</c:v>
                </c:pt>
                <c:pt idx="95">
                  <c:v>6.0929999999999998E-2</c:v>
                </c:pt>
                <c:pt idx="96">
                  <c:v>6.1990000000000003E-2</c:v>
                </c:pt>
                <c:pt idx="97">
                  <c:v>6.3060000000000005E-2</c:v>
                </c:pt>
                <c:pt idx="98">
                  <c:v>6.4130000000000006E-2</c:v>
                </c:pt>
                <c:pt idx="99">
                  <c:v>6.5210000000000004E-2</c:v>
                </c:pt>
                <c:pt idx="100">
                  <c:v>6.6290000000000002E-2</c:v>
                </c:pt>
                <c:pt idx="101">
                  <c:v>6.7379999999999995E-2</c:v>
                </c:pt>
                <c:pt idx="102">
                  <c:v>6.8470000000000003E-2</c:v>
                </c:pt>
                <c:pt idx="103">
                  <c:v>6.9570000000000007E-2</c:v>
                </c:pt>
                <c:pt idx="104">
                  <c:v>7.0669999999999997E-2</c:v>
                </c:pt>
                <c:pt idx="105">
                  <c:v>7.177E-2</c:v>
                </c:pt>
                <c:pt idx="106">
                  <c:v>7.288E-2</c:v>
                </c:pt>
                <c:pt idx="107">
                  <c:v>7.399E-2</c:v>
                </c:pt>
                <c:pt idx="108">
                  <c:v>7.5109999999999996E-2</c:v>
                </c:pt>
                <c:pt idx="109">
                  <c:v>7.6230000000000006E-2</c:v>
                </c:pt>
                <c:pt idx="110">
                  <c:v>7.7350000000000002E-2</c:v>
                </c:pt>
                <c:pt idx="111">
                  <c:v>7.8469999999999998E-2</c:v>
                </c:pt>
                <c:pt idx="112">
                  <c:v>7.9600000000000004E-2</c:v>
                </c:pt>
                <c:pt idx="113">
                  <c:v>8.0740000000000006E-2</c:v>
                </c:pt>
                <c:pt idx="114">
                  <c:v>8.1869999999999998E-2</c:v>
                </c:pt>
                <c:pt idx="115">
                  <c:v>8.301E-2</c:v>
                </c:pt>
                <c:pt idx="116">
                  <c:v>8.4150000000000003E-2</c:v>
                </c:pt>
                <c:pt idx="117">
                  <c:v>8.5300000000000001E-2</c:v>
                </c:pt>
                <c:pt idx="118">
                  <c:v>8.6449999999999999E-2</c:v>
                </c:pt>
                <c:pt idx="119">
                  <c:v>8.7599999999999997E-2</c:v>
                </c:pt>
                <c:pt idx="120">
                  <c:v>8.8749999999999996E-2</c:v>
                </c:pt>
                <c:pt idx="121">
                  <c:v>8.9899999999999994E-2</c:v>
                </c:pt>
                <c:pt idx="122">
                  <c:v>9.1050000000000006E-2</c:v>
                </c:pt>
                <c:pt idx="123">
                  <c:v>9.221E-2</c:v>
                </c:pt>
                <c:pt idx="124">
                  <c:v>9.3369999999999995E-2</c:v>
                </c:pt>
                <c:pt idx="125">
                  <c:v>9.4530000000000003E-2</c:v>
                </c:pt>
                <c:pt idx="126">
                  <c:v>9.5689999999999997E-2</c:v>
                </c:pt>
                <c:pt idx="127">
                  <c:v>9.6850000000000006E-2</c:v>
                </c:pt>
                <c:pt idx="128">
                  <c:v>9.801E-2</c:v>
                </c:pt>
                <c:pt idx="129">
                  <c:v>9.9169999999999994E-2</c:v>
                </c:pt>
                <c:pt idx="130">
                  <c:v>0.1003</c:v>
                </c:pt>
                <c:pt idx="131">
                  <c:v>0.10150000000000001</c:v>
                </c:pt>
                <c:pt idx="132">
                  <c:v>0.1027</c:v>
                </c:pt>
                <c:pt idx="133">
                  <c:v>0.1038</c:v>
                </c:pt>
                <c:pt idx="134">
                  <c:v>0.105</c:v>
                </c:pt>
                <c:pt idx="135">
                  <c:v>0.1061</c:v>
                </c:pt>
                <c:pt idx="136">
                  <c:v>0.10730000000000001</c:v>
                </c:pt>
                <c:pt idx="137">
                  <c:v>0.1085</c:v>
                </c:pt>
                <c:pt idx="138">
                  <c:v>0.1096</c:v>
                </c:pt>
                <c:pt idx="139">
                  <c:v>0.1108</c:v>
                </c:pt>
                <c:pt idx="140">
                  <c:v>0.112</c:v>
                </c:pt>
                <c:pt idx="141">
                  <c:v>0.11310000000000001</c:v>
                </c:pt>
                <c:pt idx="142">
                  <c:v>0.1143</c:v>
                </c:pt>
                <c:pt idx="143">
                  <c:v>0.1154</c:v>
                </c:pt>
                <c:pt idx="144">
                  <c:v>0.1166</c:v>
                </c:pt>
                <c:pt idx="145">
                  <c:v>0.1178</c:v>
                </c:pt>
                <c:pt idx="146">
                  <c:v>0.11890000000000001</c:v>
                </c:pt>
                <c:pt idx="147">
                  <c:v>0.1201</c:v>
                </c:pt>
                <c:pt idx="148">
                  <c:v>0.12130000000000001</c:v>
                </c:pt>
                <c:pt idx="149">
                  <c:v>0.12239999999999999</c:v>
                </c:pt>
                <c:pt idx="150">
                  <c:v>0.1236</c:v>
                </c:pt>
                <c:pt idx="151">
                  <c:v>0.12470000000000001</c:v>
                </c:pt>
                <c:pt idx="152">
                  <c:v>0.12590000000000001</c:v>
                </c:pt>
                <c:pt idx="153">
                  <c:v>0.12709999999999999</c:v>
                </c:pt>
                <c:pt idx="154">
                  <c:v>0.12820000000000001</c:v>
                </c:pt>
                <c:pt idx="155">
                  <c:v>0.12939999999999999</c:v>
                </c:pt>
                <c:pt idx="156">
                  <c:v>0.13059999999999999</c:v>
                </c:pt>
                <c:pt idx="157">
                  <c:v>0.13170000000000001</c:v>
                </c:pt>
                <c:pt idx="158">
                  <c:v>0.13289999999999999</c:v>
                </c:pt>
                <c:pt idx="159">
                  <c:v>0.1341</c:v>
                </c:pt>
                <c:pt idx="160">
                  <c:v>0.13519999999999999</c:v>
                </c:pt>
                <c:pt idx="161">
                  <c:v>0.13639999999999999</c:v>
                </c:pt>
                <c:pt idx="162">
                  <c:v>0.13750000000000001</c:v>
                </c:pt>
                <c:pt idx="163">
                  <c:v>0.13869999999999999</c:v>
                </c:pt>
                <c:pt idx="164">
                  <c:v>0.1399</c:v>
                </c:pt>
                <c:pt idx="165">
                  <c:v>0.14099999999999999</c:v>
                </c:pt>
                <c:pt idx="166">
                  <c:v>0.14219999999999999</c:v>
                </c:pt>
                <c:pt idx="167">
                  <c:v>0.1434</c:v>
                </c:pt>
                <c:pt idx="168">
                  <c:v>0.14449999999999999</c:v>
                </c:pt>
                <c:pt idx="169">
                  <c:v>0.1457</c:v>
                </c:pt>
                <c:pt idx="170">
                  <c:v>0.1469</c:v>
                </c:pt>
                <c:pt idx="171">
                  <c:v>0.14799999999999999</c:v>
                </c:pt>
                <c:pt idx="172">
                  <c:v>0.1492</c:v>
                </c:pt>
                <c:pt idx="173">
                  <c:v>0.15029999999999999</c:v>
                </c:pt>
                <c:pt idx="174">
                  <c:v>0.1515</c:v>
                </c:pt>
                <c:pt idx="175">
                  <c:v>0.1527</c:v>
                </c:pt>
                <c:pt idx="176">
                  <c:v>0.15379999999999999</c:v>
                </c:pt>
                <c:pt idx="177">
                  <c:v>0.155</c:v>
                </c:pt>
                <c:pt idx="178">
                  <c:v>0.15620000000000001</c:v>
                </c:pt>
                <c:pt idx="179">
                  <c:v>0.1573</c:v>
                </c:pt>
                <c:pt idx="180">
                  <c:v>0.1585</c:v>
                </c:pt>
                <c:pt idx="181">
                  <c:v>0.15959999999999999</c:v>
                </c:pt>
                <c:pt idx="182">
                  <c:v>0.1608</c:v>
                </c:pt>
                <c:pt idx="183">
                  <c:v>0.16200000000000001</c:v>
                </c:pt>
                <c:pt idx="184">
                  <c:v>0.16309999999999999</c:v>
                </c:pt>
                <c:pt idx="185">
                  <c:v>0.1643</c:v>
                </c:pt>
                <c:pt idx="186">
                  <c:v>0.16550000000000001</c:v>
                </c:pt>
                <c:pt idx="187">
                  <c:v>0.1666</c:v>
                </c:pt>
                <c:pt idx="188">
                  <c:v>0.1678</c:v>
                </c:pt>
                <c:pt idx="189">
                  <c:v>0.16900000000000001</c:v>
                </c:pt>
                <c:pt idx="190">
                  <c:v>0.1701</c:v>
                </c:pt>
                <c:pt idx="191">
                  <c:v>0.17130000000000001</c:v>
                </c:pt>
                <c:pt idx="192">
                  <c:v>0.1724</c:v>
                </c:pt>
                <c:pt idx="193">
                  <c:v>0.1736</c:v>
                </c:pt>
                <c:pt idx="194">
                  <c:v>0.17480000000000001</c:v>
                </c:pt>
                <c:pt idx="195">
                  <c:v>0.1759</c:v>
                </c:pt>
                <c:pt idx="196">
                  <c:v>0.17710000000000001</c:v>
                </c:pt>
                <c:pt idx="197">
                  <c:v>0.17829999999999999</c:v>
                </c:pt>
                <c:pt idx="198">
                  <c:v>0.1794</c:v>
                </c:pt>
                <c:pt idx="199">
                  <c:v>0.18060000000000001</c:v>
                </c:pt>
                <c:pt idx="200">
                  <c:v>0.1817</c:v>
                </c:pt>
                <c:pt idx="201">
                  <c:v>0.18290000000000001</c:v>
                </c:pt>
                <c:pt idx="202">
                  <c:v>0.18410000000000001</c:v>
                </c:pt>
                <c:pt idx="203">
                  <c:v>0.1852</c:v>
                </c:pt>
                <c:pt idx="204">
                  <c:v>0.18640000000000001</c:v>
                </c:pt>
                <c:pt idx="205">
                  <c:v>0.18759999999999999</c:v>
                </c:pt>
                <c:pt idx="206">
                  <c:v>0.18870000000000001</c:v>
                </c:pt>
                <c:pt idx="207">
                  <c:v>0.18990000000000001</c:v>
                </c:pt>
                <c:pt idx="208">
                  <c:v>0.19109999999999999</c:v>
                </c:pt>
                <c:pt idx="209">
                  <c:v>0.19220000000000001</c:v>
                </c:pt>
                <c:pt idx="210">
                  <c:v>0.19339999999999999</c:v>
                </c:pt>
                <c:pt idx="211">
                  <c:v>0.19450000000000001</c:v>
                </c:pt>
                <c:pt idx="212">
                  <c:v>0.19570000000000001</c:v>
                </c:pt>
                <c:pt idx="213">
                  <c:v>0.19689999999999999</c:v>
                </c:pt>
                <c:pt idx="214">
                  <c:v>0.19800000000000001</c:v>
                </c:pt>
                <c:pt idx="215">
                  <c:v>0.19919999999999999</c:v>
                </c:pt>
                <c:pt idx="216">
                  <c:v>0.20039999999999999</c:v>
                </c:pt>
                <c:pt idx="217">
                  <c:v>0.20150000000000001</c:v>
                </c:pt>
                <c:pt idx="218">
                  <c:v>0.20269999999999999</c:v>
                </c:pt>
                <c:pt idx="219">
                  <c:v>0.2039</c:v>
                </c:pt>
                <c:pt idx="220">
                  <c:v>0.20499999999999999</c:v>
                </c:pt>
                <c:pt idx="221">
                  <c:v>0.20619999999999999</c:v>
                </c:pt>
                <c:pt idx="222">
                  <c:v>0.20730000000000001</c:v>
                </c:pt>
                <c:pt idx="223">
                  <c:v>0.20849999999999999</c:v>
                </c:pt>
                <c:pt idx="224">
                  <c:v>0.2097</c:v>
                </c:pt>
                <c:pt idx="225">
                  <c:v>0.21079999999999999</c:v>
                </c:pt>
                <c:pt idx="226">
                  <c:v>0.21199999999999999</c:v>
                </c:pt>
                <c:pt idx="227">
                  <c:v>0.2132</c:v>
                </c:pt>
                <c:pt idx="228">
                  <c:v>0.21429999999999999</c:v>
                </c:pt>
                <c:pt idx="229">
                  <c:v>0.2155</c:v>
                </c:pt>
                <c:pt idx="230">
                  <c:v>0.21659999999999999</c:v>
                </c:pt>
                <c:pt idx="231">
                  <c:v>0.21779999999999999</c:v>
                </c:pt>
                <c:pt idx="232">
                  <c:v>0.219</c:v>
                </c:pt>
                <c:pt idx="233">
                  <c:v>0.22009999999999999</c:v>
                </c:pt>
                <c:pt idx="234">
                  <c:v>0.2213</c:v>
                </c:pt>
                <c:pt idx="235">
                  <c:v>0.2225</c:v>
                </c:pt>
                <c:pt idx="236">
                  <c:v>0.22359999999999999</c:v>
                </c:pt>
                <c:pt idx="237">
                  <c:v>0.2248</c:v>
                </c:pt>
                <c:pt idx="238">
                  <c:v>0.22600000000000001</c:v>
                </c:pt>
                <c:pt idx="239">
                  <c:v>0.2271</c:v>
                </c:pt>
                <c:pt idx="240">
                  <c:v>0.2283</c:v>
                </c:pt>
                <c:pt idx="241">
                  <c:v>0.22939999999999999</c:v>
                </c:pt>
                <c:pt idx="242">
                  <c:v>0.2306</c:v>
                </c:pt>
                <c:pt idx="243">
                  <c:v>0.23180000000000001</c:v>
                </c:pt>
                <c:pt idx="244">
                  <c:v>0.2329</c:v>
                </c:pt>
                <c:pt idx="245">
                  <c:v>0.2341</c:v>
                </c:pt>
                <c:pt idx="246">
                  <c:v>0.23530000000000001</c:v>
                </c:pt>
                <c:pt idx="247">
                  <c:v>0.2364</c:v>
                </c:pt>
                <c:pt idx="248">
                  <c:v>0.23760000000000001</c:v>
                </c:pt>
                <c:pt idx="249">
                  <c:v>0.2387</c:v>
                </c:pt>
                <c:pt idx="250">
                  <c:v>0.2399</c:v>
                </c:pt>
                <c:pt idx="251">
                  <c:v>0.24110000000000001</c:v>
                </c:pt>
                <c:pt idx="252">
                  <c:v>0.2422</c:v>
                </c:pt>
                <c:pt idx="253">
                  <c:v>0.24340000000000001</c:v>
                </c:pt>
                <c:pt idx="254">
                  <c:v>0.24460000000000001</c:v>
                </c:pt>
                <c:pt idx="255">
                  <c:v>0.2457</c:v>
                </c:pt>
                <c:pt idx="256">
                  <c:v>0.24690000000000001</c:v>
                </c:pt>
                <c:pt idx="257">
                  <c:v>0.24809999999999999</c:v>
                </c:pt>
                <c:pt idx="258">
                  <c:v>0.2492</c:v>
                </c:pt>
                <c:pt idx="259">
                  <c:v>0.25040000000000001</c:v>
                </c:pt>
                <c:pt idx="260">
                  <c:v>0.2515</c:v>
                </c:pt>
                <c:pt idx="261">
                  <c:v>0.25269999999999998</c:v>
                </c:pt>
                <c:pt idx="262">
                  <c:v>0.25390000000000001</c:v>
                </c:pt>
                <c:pt idx="263">
                  <c:v>0.255</c:v>
                </c:pt>
                <c:pt idx="264">
                  <c:v>0.25619999999999998</c:v>
                </c:pt>
                <c:pt idx="265">
                  <c:v>0.25740000000000002</c:v>
                </c:pt>
                <c:pt idx="266">
                  <c:v>0.25850000000000001</c:v>
                </c:pt>
                <c:pt idx="267">
                  <c:v>0.25969999999999999</c:v>
                </c:pt>
                <c:pt idx="268">
                  <c:v>0.26090000000000002</c:v>
                </c:pt>
                <c:pt idx="269">
                  <c:v>0.26200000000000001</c:v>
                </c:pt>
                <c:pt idx="270">
                  <c:v>0.26319999999999999</c:v>
                </c:pt>
                <c:pt idx="271">
                  <c:v>0.26429999999999998</c:v>
                </c:pt>
                <c:pt idx="272">
                  <c:v>0.26550000000000001</c:v>
                </c:pt>
                <c:pt idx="273">
                  <c:v>0.26669999999999999</c:v>
                </c:pt>
                <c:pt idx="274">
                  <c:v>0.26779999999999998</c:v>
                </c:pt>
                <c:pt idx="275">
                  <c:v>0.26900000000000002</c:v>
                </c:pt>
                <c:pt idx="276">
                  <c:v>0.2702</c:v>
                </c:pt>
                <c:pt idx="277">
                  <c:v>0.27129999999999999</c:v>
                </c:pt>
                <c:pt idx="278">
                  <c:v>0.27250000000000002</c:v>
                </c:pt>
                <c:pt idx="279">
                  <c:v>0.27360000000000001</c:v>
                </c:pt>
                <c:pt idx="280">
                  <c:v>0.27479999999999999</c:v>
                </c:pt>
                <c:pt idx="281">
                  <c:v>0.27600000000000002</c:v>
                </c:pt>
                <c:pt idx="282">
                  <c:v>0.27710000000000001</c:v>
                </c:pt>
                <c:pt idx="283">
                  <c:v>0.27829999999999999</c:v>
                </c:pt>
                <c:pt idx="284">
                  <c:v>0.27950000000000003</c:v>
                </c:pt>
                <c:pt idx="285">
                  <c:v>0.28060000000000002</c:v>
                </c:pt>
                <c:pt idx="286">
                  <c:v>0.28179999999999999</c:v>
                </c:pt>
                <c:pt idx="287">
                  <c:v>0.28299999999999997</c:v>
                </c:pt>
                <c:pt idx="288">
                  <c:v>0.28410000000000002</c:v>
                </c:pt>
                <c:pt idx="289">
                  <c:v>0.2853</c:v>
                </c:pt>
                <c:pt idx="290">
                  <c:v>0.28639999999999999</c:v>
                </c:pt>
                <c:pt idx="291">
                  <c:v>0.28760000000000002</c:v>
                </c:pt>
                <c:pt idx="292">
                  <c:v>0.2888</c:v>
                </c:pt>
                <c:pt idx="293">
                  <c:v>0.28989999999999999</c:v>
                </c:pt>
                <c:pt idx="294">
                  <c:v>0.29110000000000003</c:v>
                </c:pt>
                <c:pt idx="295">
                  <c:v>0.2923</c:v>
                </c:pt>
                <c:pt idx="296">
                  <c:v>0.29339999999999999</c:v>
                </c:pt>
                <c:pt idx="297">
                  <c:v>0.29459999999999997</c:v>
                </c:pt>
                <c:pt idx="298">
                  <c:v>0.29570000000000002</c:v>
                </c:pt>
                <c:pt idx="299">
                  <c:v>0.2969</c:v>
                </c:pt>
                <c:pt idx="300">
                  <c:v>0.29809999999999998</c:v>
                </c:pt>
                <c:pt idx="301">
                  <c:v>0.29920000000000002</c:v>
                </c:pt>
                <c:pt idx="302">
                  <c:v>0.3004</c:v>
                </c:pt>
                <c:pt idx="303">
                  <c:v>0.30159999999999998</c:v>
                </c:pt>
                <c:pt idx="304">
                  <c:v>0.30270000000000002</c:v>
                </c:pt>
                <c:pt idx="305">
                  <c:v>0.3039</c:v>
                </c:pt>
                <c:pt idx="306">
                  <c:v>0.30509999999999998</c:v>
                </c:pt>
                <c:pt idx="307">
                  <c:v>0.30620000000000003</c:v>
                </c:pt>
                <c:pt idx="308">
                  <c:v>0.30740000000000001</c:v>
                </c:pt>
                <c:pt idx="309">
                  <c:v>0.3085</c:v>
                </c:pt>
                <c:pt idx="310">
                  <c:v>0.30969999999999998</c:v>
                </c:pt>
                <c:pt idx="311">
                  <c:v>0.31090000000000001</c:v>
                </c:pt>
                <c:pt idx="312">
                  <c:v>0.312</c:v>
                </c:pt>
                <c:pt idx="313">
                  <c:v>0.31319999999999998</c:v>
                </c:pt>
                <c:pt idx="314">
                  <c:v>0.31440000000000001</c:v>
                </c:pt>
                <c:pt idx="315">
                  <c:v>0.3155</c:v>
                </c:pt>
                <c:pt idx="316">
                  <c:v>0.31669999999999998</c:v>
                </c:pt>
                <c:pt idx="317">
                  <c:v>0.31790000000000002</c:v>
                </c:pt>
                <c:pt idx="318">
                  <c:v>0.31900000000000001</c:v>
                </c:pt>
                <c:pt idx="319">
                  <c:v>0.32019999999999998</c:v>
                </c:pt>
                <c:pt idx="320">
                  <c:v>0.32129999999999997</c:v>
                </c:pt>
                <c:pt idx="321">
                  <c:v>0.32250000000000001</c:v>
                </c:pt>
                <c:pt idx="322">
                  <c:v>0.32369999999999999</c:v>
                </c:pt>
                <c:pt idx="323">
                  <c:v>0.32479999999999998</c:v>
                </c:pt>
                <c:pt idx="324">
                  <c:v>0.32600000000000001</c:v>
                </c:pt>
                <c:pt idx="325">
                  <c:v>0.32719999999999999</c:v>
                </c:pt>
                <c:pt idx="326">
                  <c:v>0.32829999999999998</c:v>
                </c:pt>
                <c:pt idx="327">
                  <c:v>0.32950000000000002</c:v>
                </c:pt>
                <c:pt idx="328">
                  <c:v>0.3306</c:v>
                </c:pt>
                <c:pt idx="329">
                  <c:v>0.33179999999999998</c:v>
                </c:pt>
                <c:pt idx="330">
                  <c:v>0.33300000000000002</c:v>
                </c:pt>
                <c:pt idx="331">
                  <c:v>0.33410000000000001</c:v>
                </c:pt>
                <c:pt idx="332">
                  <c:v>0.33529999999999999</c:v>
                </c:pt>
                <c:pt idx="333">
                  <c:v>0.33650000000000002</c:v>
                </c:pt>
                <c:pt idx="334">
                  <c:v>0.33760000000000001</c:v>
                </c:pt>
                <c:pt idx="335">
                  <c:v>0.33879999999999999</c:v>
                </c:pt>
                <c:pt idx="336">
                  <c:v>0.34</c:v>
                </c:pt>
                <c:pt idx="337">
                  <c:v>0.34110000000000001</c:v>
                </c:pt>
                <c:pt idx="338">
                  <c:v>0.34229999999999999</c:v>
                </c:pt>
                <c:pt idx="339">
                  <c:v>0.34339999999999998</c:v>
                </c:pt>
                <c:pt idx="340">
                  <c:v>0.34460000000000002</c:v>
                </c:pt>
                <c:pt idx="341">
                  <c:v>0.3458</c:v>
                </c:pt>
                <c:pt idx="342">
                  <c:v>0.34689999999999999</c:v>
                </c:pt>
                <c:pt idx="343">
                  <c:v>0.34810000000000002</c:v>
                </c:pt>
                <c:pt idx="344">
                  <c:v>0.3493</c:v>
                </c:pt>
                <c:pt idx="345">
                  <c:v>0.35039999999999999</c:v>
                </c:pt>
                <c:pt idx="346">
                  <c:v>0.35160000000000002</c:v>
                </c:pt>
                <c:pt idx="347">
                  <c:v>0.3528</c:v>
                </c:pt>
                <c:pt idx="348">
                  <c:v>0.35389999999999999</c:v>
                </c:pt>
                <c:pt idx="349">
                  <c:v>0.35510000000000003</c:v>
                </c:pt>
                <c:pt idx="350">
                  <c:v>0.35620000000000002</c:v>
                </c:pt>
                <c:pt idx="351">
                  <c:v>0.3574</c:v>
                </c:pt>
                <c:pt idx="352">
                  <c:v>0.35859999999999997</c:v>
                </c:pt>
                <c:pt idx="353">
                  <c:v>0.35970000000000002</c:v>
                </c:pt>
                <c:pt idx="354">
                  <c:v>0.3609</c:v>
                </c:pt>
                <c:pt idx="355">
                  <c:v>0.36209999999999998</c:v>
                </c:pt>
                <c:pt idx="356">
                  <c:v>0.36320000000000002</c:v>
                </c:pt>
                <c:pt idx="357">
                  <c:v>0.3644</c:v>
                </c:pt>
                <c:pt idx="358">
                  <c:v>0.36549999999999999</c:v>
                </c:pt>
                <c:pt idx="359">
                  <c:v>0.36670000000000003</c:v>
                </c:pt>
                <c:pt idx="360">
                  <c:v>0.3679</c:v>
                </c:pt>
                <c:pt idx="361">
                  <c:v>0.36899999999999999</c:v>
                </c:pt>
                <c:pt idx="362">
                  <c:v>0.37019999999999997</c:v>
                </c:pt>
                <c:pt idx="363">
                  <c:v>0.37140000000000001</c:v>
                </c:pt>
                <c:pt idx="364">
                  <c:v>0.3725</c:v>
                </c:pt>
                <c:pt idx="365">
                  <c:v>0.37369999999999998</c:v>
                </c:pt>
                <c:pt idx="366">
                  <c:v>0.37490000000000001</c:v>
                </c:pt>
                <c:pt idx="367">
                  <c:v>0.376</c:v>
                </c:pt>
                <c:pt idx="368">
                  <c:v>0.37719999999999998</c:v>
                </c:pt>
                <c:pt idx="369">
                  <c:v>0.37830000000000003</c:v>
                </c:pt>
                <c:pt idx="370">
                  <c:v>0.3795</c:v>
                </c:pt>
                <c:pt idx="371">
                  <c:v>0.38069999999999998</c:v>
                </c:pt>
                <c:pt idx="372">
                  <c:v>0.38179999999999997</c:v>
                </c:pt>
                <c:pt idx="373">
                  <c:v>0.38300000000000001</c:v>
                </c:pt>
                <c:pt idx="374">
                  <c:v>0.38419999999999999</c:v>
                </c:pt>
                <c:pt idx="375">
                  <c:v>0.38529999999999998</c:v>
                </c:pt>
                <c:pt idx="376">
                  <c:v>0.38650000000000001</c:v>
                </c:pt>
                <c:pt idx="377">
                  <c:v>0.3876</c:v>
                </c:pt>
                <c:pt idx="378">
                  <c:v>0.38879999999999998</c:v>
                </c:pt>
                <c:pt idx="379">
                  <c:v>0.39</c:v>
                </c:pt>
                <c:pt idx="380">
                  <c:v>0.3911</c:v>
                </c:pt>
                <c:pt idx="381">
                  <c:v>0.39229999999999998</c:v>
                </c:pt>
                <c:pt idx="382">
                  <c:v>0.39350000000000002</c:v>
                </c:pt>
                <c:pt idx="383">
                  <c:v>0.39460000000000001</c:v>
                </c:pt>
                <c:pt idx="384">
                  <c:v>0.39579999999999999</c:v>
                </c:pt>
                <c:pt idx="385">
                  <c:v>0.39700000000000002</c:v>
                </c:pt>
                <c:pt idx="386">
                  <c:v>0.39810000000000001</c:v>
                </c:pt>
                <c:pt idx="387">
                  <c:v>0.39929999999999999</c:v>
                </c:pt>
                <c:pt idx="388">
                  <c:v>0.40039999999999998</c:v>
                </c:pt>
                <c:pt idx="389">
                  <c:v>0.40160000000000001</c:v>
                </c:pt>
                <c:pt idx="390">
                  <c:v>0.40279999999999999</c:v>
                </c:pt>
                <c:pt idx="391">
                  <c:v>0.40389999999999998</c:v>
                </c:pt>
                <c:pt idx="392">
                  <c:v>0.40510000000000002</c:v>
                </c:pt>
                <c:pt idx="393">
                  <c:v>0.40629999999999999</c:v>
                </c:pt>
                <c:pt idx="394">
                  <c:v>0.40739999999999998</c:v>
                </c:pt>
                <c:pt idx="395">
                  <c:v>0.40860000000000002</c:v>
                </c:pt>
                <c:pt idx="396">
                  <c:v>0.4098</c:v>
                </c:pt>
                <c:pt idx="397">
                  <c:v>0.41089999999999999</c:v>
                </c:pt>
                <c:pt idx="398">
                  <c:v>0.41210000000000002</c:v>
                </c:pt>
                <c:pt idx="399">
                  <c:v>0.41320000000000001</c:v>
                </c:pt>
                <c:pt idx="400">
                  <c:v>0.41439999999999999</c:v>
                </c:pt>
                <c:pt idx="401">
                  <c:v>0.41560000000000002</c:v>
                </c:pt>
                <c:pt idx="402">
                  <c:v>0.41670000000000001</c:v>
                </c:pt>
                <c:pt idx="403">
                  <c:v>0.41789999999999999</c:v>
                </c:pt>
                <c:pt idx="404">
                  <c:v>0.41909999999999997</c:v>
                </c:pt>
                <c:pt idx="405">
                  <c:v>0.42020000000000002</c:v>
                </c:pt>
                <c:pt idx="406">
                  <c:v>0.4214</c:v>
                </c:pt>
                <c:pt idx="407">
                  <c:v>0.42249999999999999</c:v>
                </c:pt>
                <c:pt idx="408">
                  <c:v>0.42370000000000002</c:v>
                </c:pt>
                <c:pt idx="409">
                  <c:v>0.4249</c:v>
                </c:pt>
                <c:pt idx="410">
                  <c:v>0.42599999999999999</c:v>
                </c:pt>
                <c:pt idx="411">
                  <c:v>0.42720000000000002</c:v>
                </c:pt>
                <c:pt idx="412">
                  <c:v>0.4284</c:v>
                </c:pt>
                <c:pt idx="413">
                  <c:v>0.42949999999999999</c:v>
                </c:pt>
                <c:pt idx="414">
                  <c:v>0.43070000000000003</c:v>
                </c:pt>
                <c:pt idx="415">
                  <c:v>0.43190000000000001</c:v>
                </c:pt>
                <c:pt idx="416">
                  <c:v>0.433</c:v>
                </c:pt>
                <c:pt idx="417">
                  <c:v>0.43419999999999997</c:v>
                </c:pt>
                <c:pt idx="418">
                  <c:v>0.43530000000000002</c:v>
                </c:pt>
                <c:pt idx="419">
                  <c:v>0.4365</c:v>
                </c:pt>
                <c:pt idx="420">
                  <c:v>0.43769999999999998</c:v>
                </c:pt>
                <c:pt idx="421">
                  <c:v>0.43880000000000002</c:v>
                </c:pt>
                <c:pt idx="422">
                  <c:v>0.44</c:v>
                </c:pt>
                <c:pt idx="423">
                  <c:v>0.44119999999999998</c:v>
                </c:pt>
                <c:pt idx="424">
                  <c:v>0.44230000000000003</c:v>
                </c:pt>
                <c:pt idx="425">
                  <c:v>0.44350000000000001</c:v>
                </c:pt>
                <c:pt idx="426">
                  <c:v>0.4446</c:v>
                </c:pt>
                <c:pt idx="427">
                  <c:v>0.44579999999999997</c:v>
                </c:pt>
                <c:pt idx="428">
                  <c:v>0.44700000000000001</c:v>
                </c:pt>
                <c:pt idx="429">
                  <c:v>0.4481</c:v>
                </c:pt>
                <c:pt idx="430">
                  <c:v>0.44929999999999998</c:v>
                </c:pt>
                <c:pt idx="431">
                  <c:v>0.45050000000000001</c:v>
                </c:pt>
                <c:pt idx="432">
                  <c:v>0.4516</c:v>
                </c:pt>
                <c:pt idx="433">
                  <c:v>0.45279999999999998</c:v>
                </c:pt>
                <c:pt idx="434">
                  <c:v>0.45400000000000001</c:v>
                </c:pt>
                <c:pt idx="435">
                  <c:v>0.4551</c:v>
                </c:pt>
                <c:pt idx="436">
                  <c:v>0.45629999999999998</c:v>
                </c:pt>
                <c:pt idx="437">
                  <c:v>0.45739999999999997</c:v>
                </c:pt>
                <c:pt idx="438">
                  <c:v>0.45860000000000001</c:v>
                </c:pt>
                <c:pt idx="439">
                  <c:v>0.45979999999999999</c:v>
                </c:pt>
                <c:pt idx="440">
                  <c:v>0.46089999999999998</c:v>
                </c:pt>
                <c:pt idx="441">
                  <c:v>0.46210000000000001</c:v>
                </c:pt>
                <c:pt idx="442">
                  <c:v>0.46329999999999999</c:v>
                </c:pt>
                <c:pt idx="443">
                  <c:v>0.46439999999999998</c:v>
                </c:pt>
                <c:pt idx="444">
                  <c:v>0.46560000000000001</c:v>
                </c:pt>
                <c:pt idx="445">
                  <c:v>0.46679999999999999</c:v>
                </c:pt>
                <c:pt idx="446">
                  <c:v>0.46789999999999998</c:v>
                </c:pt>
                <c:pt idx="447">
                  <c:v>0.46910000000000002</c:v>
                </c:pt>
                <c:pt idx="448">
                  <c:v>0.47020000000000001</c:v>
                </c:pt>
                <c:pt idx="449">
                  <c:v>0.47139999999999999</c:v>
                </c:pt>
                <c:pt idx="450">
                  <c:v>0.47260000000000002</c:v>
                </c:pt>
                <c:pt idx="451">
                  <c:v>0.47370000000000001</c:v>
                </c:pt>
                <c:pt idx="452">
                  <c:v>0.47489999999999999</c:v>
                </c:pt>
                <c:pt idx="453">
                  <c:v>0.47610000000000002</c:v>
                </c:pt>
                <c:pt idx="454">
                  <c:v>0.47720000000000001</c:v>
                </c:pt>
                <c:pt idx="455">
                  <c:v>0.47839999999999999</c:v>
                </c:pt>
                <c:pt idx="456">
                  <c:v>0.47949999999999998</c:v>
                </c:pt>
                <c:pt idx="457">
                  <c:v>0.48070000000000002</c:v>
                </c:pt>
                <c:pt idx="458">
                  <c:v>0.4819</c:v>
                </c:pt>
                <c:pt idx="459">
                  <c:v>0.48299999999999998</c:v>
                </c:pt>
                <c:pt idx="460">
                  <c:v>0.48420000000000002</c:v>
                </c:pt>
                <c:pt idx="461">
                  <c:v>0.4854</c:v>
                </c:pt>
                <c:pt idx="462">
                  <c:v>0.48649999999999999</c:v>
                </c:pt>
                <c:pt idx="463">
                  <c:v>0.48770000000000002</c:v>
                </c:pt>
                <c:pt idx="464">
                  <c:v>0.4889</c:v>
                </c:pt>
                <c:pt idx="465">
                  <c:v>0.49</c:v>
                </c:pt>
                <c:pt idx="466">
                  <c:v>0.49120000000000003</c:v>
                </c:pt>
                <c:pt idx="467">
                  <c:v>0.49230000000000002</c:v>
                </c:pt>
                <c:pt idx="468">
                  <c:v>0.49349999999999999</c:v>
                </c:pt>
                <c:pt idx="469">
                  <c:v>0.49469999999999997</c:v>
                </c:pt>
                <c:pt idx="470">
                  <c:v>0.49580000000000002</c:v>
                </c:pt>
                <c:pt idx="471">
                  <c:v>0.497</c:v>
                </c:pt>
                <c:pt idx="472">
                  <c:v>0.49819999999999998</c:v>
                </c:pt>
                <c:pt idx="473">
                  <c:v>0.49930000000000002</c:v>
                </c:pt>
                <c:pt idx="474">
                  <c:v>0.50049999999999994</c:v>
                </c:pt>
                <c:pt idx="475">
                  <c:v>0.50160000000000005</c:v>
                </c:pt>
                <c:pt idx="476">
                  <c:v>0.50280000000000002</c:v>
                </c:pt>
                <c:pt idx="477">
                  <c:v>0.504</c:v>
                </c:pt>
                <c:pt idx="478">
                  <c:v>0.50509999999999999</c:v>
                </c:pt>
                <c:pt idx="479">
                  <c:v>0.50629999999999997</c:v>
                </c:pt>
                <c:pt idx="480">
                  <c:v>0.50749999999999995</c:v>
                </c:pt>
                <c:pt idx="481">
                  <c:v>0.50860000000000005</c:v>
                </c:pt>
                <c:pt idx="482">
                  <c:v>0.50980000000000003</c:v>
                </c:pt>
                <c:pt idx="483">
                  <c:v>0.51100000000000001</c:v>
                </c:pt>
                <c:pt idx="484">
                  <c:v>0.5121</c:v>
                </c:pt>
                <c:pt idx="485">
                  <c:v>0.51329999999999998</c:v>
                </c:pt>
                <c:pt idx="486">
                  <c:v>0.51439999999999997</c:v>
                </c:pt>
                <c:pt idx="487">
                  <c:v>0.51559999999999995</c:v>
                </c:pt>
                <c:pt idx="488">
                  <c:v>0.51680000000000004</c:v>
                </c:pt>
                <c:pt idx="489">
                  <c:v>0.51790000000000003</c:v>
                </c:pt>
                <c:pt idx="490">
                  <c:v>0.51910000000000001</c:v>
                </c:pt>
                <c:pt idx="491">
                  <c:v>0.52029999999999998</c:v>
                </c:pt>
                <c:pt idx="492">
                  <c:v>0.52139999999999997</c:v>
                </c:pt>
                <c:pt idx="493">
                  <c:v>0.52259999999999995</c:v>
                </c:pt>
                <c:pt idx="494">
                  <c:v>0.52380000000000004</c:v>
                </c:pt>
                <c:pt idx="495">
                  <c:v>0.52490000000000003</c:v>
                </c:pt>
                <c:pt idx="496">
                  <c:v>0.52610000000000001</c:v>
                </c:pt>
                <c:pt idx="497">
                  <c:v>0.5272</c:v>
                </c:pt>
                <c:pt idx="498">
                  <c:v>0.52839999999999998</c:v>
                </c:pt>
                <c:pt idx="499">
                  <c:v>0.52959999999999996</c:v>
                </c:pt>
                <c:pt idx="500">
                  <c:v>0.53069999999999995</c:v>
                </c:pt>
                <c:pt idx="501">
                  <c:v>0.53190000000000004</c:v>
                </c:pt>
                <c:pt idx="502">
                  <c:v>0.53310000000000002</c:v>
                </c:pt>
                <c:pt idx="503">
                  <c:v>0.53420000000000001</c:v>
                </c:pt>
                <c:pt idx="504">
                  <c:v>0.53539999999999999</c:v>
                </c:pt>
                <c:pt idx="505">
                  <c:v>0.53649999999999998</c:v>
                </c:pt>
                <c:pt idx="506">
                  <c:v>0.53769999999999996</c:v>
                </c:pt>
                <c:pt idx="507">
                  <c:v>0.53890000000000005</c:v>
                </c:pt>
                <c:pt idx="508">
                  <c:v>0.54</c:v>
                </c:pt>
                <c:pt idx="509">
                  <c:v>0.54120000000000001</c:v>
                </c:pt>
                <c:pt idx="510">
                  <c:v>0.54239999999999999</c:v>
                </c:pt>
                <c:pt idx="511">
                  <c:v>0.54349999999999998</c:v>
                </c:pt>
                <c:pt idx="512">
                  <c:v>0.54469999999999996</c:v>
                </c:pt>
                <c:pt idx="513">
                  <c:v>0.54590000000000005</c:v>
                </c:pt>
                <c:pt idx="514">
                  <c:v>0.54700000000000004</c:v>
                </c:pt>
                <c:pt idx="515">
                  <c:v>0.54820000000000002</c:v>
                </c:pt>
                <c:pt idx="516">
                  <c:v>0.54930000000000001</c:v>
                </c:pt>
                <c:pt idx="517">
                  <c:v>0.55049999999999999</c:v>
                </c:pt>
                <c:pt idx="518">
                  <c:v>0.55169999999999997</c:v>
                </c:pt>
                <c:pt idx="519">
                  <c:v>0.55279999999999996</c:v>
                </c:pt>
                <c:pt idx="520">
                  <c:v>0.55400000000000005</c:v>
                </c:pt>
                <c:pt idx="521">
                  <c:v>0.55520000000000003</c:v>
                </c:pt>
                <c:pt idx="522">
                  <c:v>0.55630000000000002</c:v>
                </c:pt>
                <c:pt idx="523">
                  <c:v>0.5575</c:v>
                </c:pt>
                <c:pt idx="524">
                  <c:v>0.55859999999999999</c:v>
                </c:pt>
                <c:pt idx="525">
                  <c:v>0.55979999999999996</c:v>
                </c:pt>
                <c:pt idx="526">
                  <c:v>0.56100000000000005</c:v>
                </c:pt>
                <c:pt idx="527">
                  <c:v>0.56210000000000004</c:v>
                </c:pt>
                <c:pt idx="528">
                  <c:v>0.56330000000000002</c:v>
                </c:pt>
                <c:pt idx="529">
                  <c:v>0.5645</c:v>
                </c:pt>
                <c:pt idx="530">
                  <c:v>0.56559999999999999</c:v>
                </c:pt>
                <c:pt idx="531">
                  <c:v>0.56679999999999997</c:v>
                </c:pt>
                <c:pt idx="532">
                  <c:v>0.56799999999999995</c:v>
                </c:pt>
                <c:pt idx="533">
                  <c:v>0.56910000000000005</c:v>
                </c:pt>
                <c:pt idx="534">
                  <c:v>0.57030000000000003</c:v>
                </c:pt>
                <c:pt idx="535">
                  <c:v>0.57140000000000002</c:v>
                </c:pt>
                <c:pt idx="536">
                  <c:v>0.5726</c:v>
                </c:pt>
                <c:pt idx="537">
                  <c:v>0.57379999999999998</c:v>
                </c:pt>
                <c:pt idx="538">
                  <c:v>0.57489999999999997</c:v>
                </c:pt>
                <c:pt idx="539">
                  <c:v>0.57609999999999995</c:v>
                </c:pt>
                <c:pt idx="540">
                  <c:v>0.57730000000000004</c:v>
                </c:pt>
                <c:pt idx="541">
                  <c:v>0.57840000000000003</c:v>
                </c:pt>
                <c:pt idx="542">
                  <c:v>0.5796</c:v>
                </c:pt>
                <c:pt idx="543">
                  <c:v>0.58079999999999998</c:v>
                </c:pt>
                <c:pt idx="544">
                  <c:v>0.58189999999999997</c:v>
                </c:pt>
                <c:pt idx="545">
                  <c:v>0.58309999999999995</c:v>
                </c:pt>
                <c:pt idx="546">
                  <c:v>0.58420000000000005</c:v>
                </c:pt>
                <c:pt idx="547">
                  <c:v>0.58540000000000003</c:v>
                </c:pt>
                <c:pt idx="548">
                  <c:v>0.58660000000000001</c:v>
                </c:pt>
                <c:pt idx="549">
                  <c:v>0.5877</c:v>
                </c:pt>
                <c:pt idx="550">
                  <c:v>0.58889999999999998</c:v>
                </c:pt>
                <c:pt idx="551">
                  <c:v>0.59009999999999996</c:v>
                </c:pt>
                <c:pt idx="552">
                  <c:v>0.59119999999999995</c:v>
                </c:pt>
                <c:pt idx="553">
                  <c:v>0.59240000000000004</c:v>
                </c:pt>
                <c:pt idx="554">
                  <c:v>0.59350000000000003</c:v>
                </c:pt>
                <c:pt idx="555">
                  <c:v>0.59470000000000001</c:v>
                </c:pt>
                <c:pt idx="556">
                  <c:v>0.59589999999999999</c:v>
                </c:pt>
                <c:pt idx="557">
                  <c:v>0.59699999999999998</c:v>
                </c:pt>
                <c:pt idx="558">
                  <c:v>0.59819999999999995</c:v>
                </c:pt>
                <c:pt idx="559">
                  <c:v>0.59940000000000004</c:v>
                </c:pt>
                <c:pt idx="560">
                  <c:v>0.60050000000000003</c:v>
                </c:pt>
                <c:pt idx="561">
                  <c:v>0.60170000000000001</c:v>
                </c:pt>
                <c:pt idx="562">
                  <c:v>0.60289999999999999</c:v>
                </c:pt>
                <c:pt idx="563">
                  <c:v>0.60399999999999998</c:v>
                </c:pt>
                <c:pt idx="564">
                  <c:v>0.60519999999999996</c:v>
                </c:pt>
                <c:pt idx="565">
                  <c:v>0.60629999999999995</c:v>
                </c:pt>
                <c:pt idx="566">
                  <c:v>0.60750000000000004</c:v>
                </c:pt>
                <c:pt idx="567">
                  <c:v>0.60870000000000002</c:v>
                </c:pt>
                <c:pt idx="568">
                  <c:v>0.60980000000000001</c:v>
                </c:pt>
                <c:pt idx="569">
                  <c:v>0.61099999999999999</c:v>
                </c:pt>
                <c:pt idx="570">
                  <c:v>0.61219999999999997</c:v>
                </c:pt>
                <c:pt idx="571">
                  <c:v>0.61329999999999996</c:v>
                </c:pt>
                <c:pt idx="572">
                  <c:v>0.61450000000000005</c:v>
                </c:pt>
                <c:pt idx="573">
                  <c:v>0.61560000000000004</c:v>
                </c:pt>
                <c:pt idx="574">
                  <c:v>0.61680000000000001</c:v>
                </c:pt>
                <c:pt idx="575">
                  <c:v>0.61799999999999999</c:v>
                </c:pt>
                <c:pt idx="576">
                  <c:v>0.61909999999999998</c:v>
                </c:pt>
                <c:pt idx="577">
                  <c:v>0.62029999999999996</c:v>
                </c:pt>
                <c:pt idx="578">
                  <c:v>0.62150000000000005</c:v>
                </c:pt>
                <c:pt idx="579">
                  <c:v>0.62260000000000004</c:v>
                </c:pt>
                <c:pt idx="580">
                  <c:v>0.62380000000000002</c:v>
                </c:pt>
                <c:pt idx="581">
                  <c:v>0.625</c:v>
                </c:pt>
                <c:pt idx="582">
                  <c:v>0.62609999999999999</c:v>
                </c:pt>
                <c:pt idx="583">
                  <c:v>0.62729999999999997</c:v>
                </c:pt>
                <c:pt idx="584">
                  <c:v>0.62839999999999996</c:v>
                </c:pt>
                <c:pt idx="585">
                  <c:v>0.62960000000000005</c:v>
                </c:pt>
                <c:pt idx="586">
                  <c:v>0.63080000000000003</c:v>
                </c:pt>
                <c:pt idx="587">
                  <c:v>0.63190000000000002</c:v>
                </c:pt>
                <c:pt idx="588">
                  <c:v>0.6331</c:v>
                </c:pt>
                <c:pt idx="589">
                  <c:v>0.63429999999999997</c:v>
                </c:pt>
                <c:pt idx="590">
                  <c:v>0.63539999999999996</c:v>
                </c:pt>
                <c:pt idx="591">
                  <c:v>0.63660000000000005</c:v>
                </c:pt>
                <c:pt idx="592">
                  <c:v>0.63780000000000003</c:v>
                </c:pt>
                <c:pt idx="593">
                  <c:v>0.63890000000000002</c:v>
                </c:pt>
                <c:pt idx="594">
                  <c:v>0.6401</c:v>
                </c:pt>
                <c:pt idx="595">
                  <c:v>0.64119999999999999</c:v>
                </c:pt>
                <c:pt idx="596">
                  <c:v>0.64239999999999997</c:v>
                </c:pt>
                <c:pt idx="597">
                  <c:v>0.64359999999999995</c:v>
                </c:pt>
                <c:pt idx="598">
                  <c:v>0.64470000000000005</c:v>
                </c:pt>
                <c:pt idx="599">
                  <c:v>0.64590000000000003</c:v>
                </c:pt>
                <c:pt idx="600">
                  <c:v>0.64710000000000001</c:v>
                </c:pt>
                <c:pt idx="601">
                  <c:v>0.6482</c:v>
                </c:pt>
                <c:pt idx="602">
                  <c:v>0.64939999999999998</c:v>
                </c:pt>
                <c:pt idx="603">
                  <c:v>0.65049999999999997</c:v>
                </c:pt>
                <c:pt idx="604">
                  <c:v>0.65169999999999995</c:v>
                </c:pt>
                <c:pt idx="605">
                  <c:v>0.65290000000000004</c:v>
                </c:pt>
                <c:pt idx="606">
                  <c:v>0.65400000000000003</c:v>
                </c:pt>
                <c:pt idx="607">
                  <c:v>0.6552</c:v>
                </c:pt>
                <c:pt idx="608">
                  <c:v>0.65639999999999998</c:v>
                </c:pt>
                <c:pt idx="609">
                  <c:v>0.65749999999999997</c:v>
                </c:pt>
                <c:pt idx="610">
                  <c:v>0.65869999999999995</c:v>
                </c:pt>
                <c:pt idx="611">
                  <c:v>0.65990000000000004</c:v>
                </c:pt>
                <c:pt idx="612">
                  <c:v>0.66100000000000003</c:v>
                </c:pt>
                <c:pt idx="613">
                  <c:v>0.66220000000000001</c:v>
                </c:pt>
                <c:pt idx="614">
                  <c:v>0.6633</c:v>
                </c:pt>
                <c:pt idx="615">
                  <c:v>0.66449999999999998</c:v>
                </c:pt>
                <c:pt idx="616">
                  <c:v>0.66569999999999996</c:v>
                </c:pt>
                <c:pt idx="617">
                  <c:v>0.66679999999999995</c:v>
                </c:pt>
                <c:pt idx="618">
                  <c:v>0.66800000000000004</c:v>
                </c:pt>
                <c:pt idx="619">
                  <c:v>0.66920000000000002</c:v>
                </c:pt>
                <c:pt idx="620">
                  <c:v>0.67030000000000001</c:v>
                </c:pt>
                <c:pt idx="621">
                  <c:v>0.67149999999999999</c:v>
                </c:pt>
                <c:pt idx="622">
                  <c:v>0.67259999999999998</c:v>
                </c:pt>
                <c:pt idx="623">
                  <c:v>0.67379999999999995</c:v>
                </c:pt>
                <c:pt idx="624">
                  <c:v>0.67500000000000004</c:v>
                </c:pt>
                <c:pt idx="625">
                  <c:v>0.67610000000000003</c:v>
                </c:pt>
                <c:pt idx="626">
                  <c:v>0.67730000000000001</c:v>
                </c:pt>
                <c:pt idx="627">
                  <c:v>0.67849999999999999</c:v>
                </c:pt>
                <c:pt idx="628">
                  <c:v>0.67959999999999998</c:v>
                </c:pt>
                <c:pt idx="629">
                  <c:v>0.68079999999999996</c:v>
                </c:pt>
                <c:pt idx="630">
                  <c:v>0.68200000000000005</c:v>
                </c:pt>
                <c:pt idx="631">
                  <c:v>0.68310000000000004</c:v>
                </c:pt>
                <c:pt idx="632">
                  <c:v>0.68430000000000002</c:v>
                </c:pt>
                <c:pt idx="633">
                  <c:v>0.68540000000000001</c:v>
                </c:pt>
                <c:pt idx="634">
                  <c:v>0.68659999999999999</c:v>
                </c:pt>
                <c:pt idx="635">
                  <c:v>0.68779999999999997</c:v>
                </c:pt>
                <c:pt idx="636">
                  <c:v>0.68889999999999996</c:v>
                </c:pt>
                <c:pt idx="637">
                  <c:v>0.69010000000000005</c:v>
                </c:pt>
                <c:pt idx="638">
                  <c:v>0.69130000000000003</c:v>
                </c:pt>
                <c:pt idx="639">
                  <c:v>0.69240000000000002</c:v>
                </c:pt>
                <c:pt idx="640">
                  <c:v>0.69359999999999999</c:v>
                </c:pt>
                <c:pt idx="641">
                  <c:v>0.69479999999999997</c:v>
                </c:pt>
                <c:pt idx="642">
                  <c:v>0.69589999999999996</c:v>
                </c:pt>
                <c:pt idx="643">
                  <c:v>0.69710000000000005</c:v>
                </c:pt>
                <c:pt idx="644">
                  <c:v>0.69820000000000004</c:v>
                </c:pt>
                <c:pt idx="645">
                  <c:v>0.69940000000000002</c:v>
                </c:pt>
                <c:pt idx="646">
                  <c:v>0.7006</c:v>
                </c:pt>
                <c:pt idx="647">
                  <c:v>0.70169999999999999</c:v>
                </c:pt>
                <c:pt idx="648">
                  <c:v>0.70289999999999997</c:v>
                </c:pt>
                <c:pt idx="649">
                  <c:v>0.70409999999999995</c:v>
                </c:pt>
                <c:pt idx="650">
                  <c:v>0.70520000000000005</c:v>
                </c:pt>
                <c:pt idx="651">
                  <c:v>0.70640000000000003</c:v>
                </c:pt>
                <c:pt idx="652">
                  <c:v>0.70750000000000002</c:v>
                </c:pt>
                <c:pt idx="653">
                  <c:v>0.7087</c:v>
                </c:pt>
                <c:pt idx="654">
                  <c:v>0.70989999999999998</c:v>
                </c:pt>
                <c:pt idx="655">
                  <c:v>0.71099999999999997</c:v>
                </c:pt>
                <c:pt idx="656">
                  <c:v>0.71220000000000006</c:v>
                </c:pt>
                <c:pt idx="657">
                  <c:v>0.71340000000000003</c:v>
                </c:pt>
                <c:pt idx="658">
                  <c:v>0.71450000000000002</c:v>
                </c:pt>
                <c:pt idx="659">
                  <c:v>0.7157</c:v>
                </c:pt>
                <c:pt idx="660">
                  <c:v>0.71689999999999998</c:v>
                </c:pt>
                <c:pt idx="661">
                  <c:v>0.71799999999999997</c:v>
                </c:pt>
                <c:pt idx="662">
                  <c:v>0.71919999999999995</c:v>
                </c:pt>
                <c:pt idx="663">
                  <c:v>0.72030000000000005</c:v>
                </c:pt>
                <c:pt idx="664">
                  <c:v>0.72150000000000003</c:v>
                </c:pt>
                <c:pt idx="665">
                  <c:v>0.72270000000000001</c:v>
                </c:pt>
                <c:pt idx="666">
                  <c:v>0.7238</c:v>
                </c:pt>
                <c:pt idx="667">
                  <c:v>0.72499999999999998</c:v>
                </c:pt>
              </c:numCache>
            </c:numRef>
          </c:xVal>
          <c:yVal>
            <c:numRef>
              <c:f>'0.0005 m step'!$B$3:$B$670</c:f>
              <c:numCache>
                <c:formatCode>0.00E+00</c:formatCode>
                <c:ptCount val="668"/>
                <c:pt idx="0">
                  <c:v>2.3769999999999999E-7</c:v>
                </c:pt>
                <c:pt idx="1">
                  <c:v>2.3830000000000001E-7</c:v>
                </c:pt>
                <c:pt idx="2">
                  <c:v>2.389E-7</c:v>
                </c:pt>
                <c:pt idx="3">
                  <c:v>2.3970000000000001E-7</c:v>
                </c:pt>
                <c:pt idx="4">
                  <c:v>2.4060000000000002E-7</c:v>
                </c:pt>
                <c:pt idx="5">
                  <c:v>2.4159999999999999E-7</c:v>
                </c:pt>
                <c:pt idx="6">
                  <c:v>2.4270000000000002E-7</c:v>
                </c:pt>
                <c:pt idx="7">
                  <c:v>2.4390000000000001E-7</c:v>
                </c:pt>
                <c:pt idx="8">
                  <c:v>2.4509999999999999E-7</c:v>
                </c:pt>
                <c:pt idx="9">
                  <c:v>2.4639999999999998E-7</c:v>
                </c:pt>
                <c:pt idx="10">
                  <c:v>2.4760000000000002E-7</c:v>
                </c:pt>
                <c:pt idx="11">
                  <c:v>2.4890000000000001E-7</c:v>
                </c:pt>
                <c:pt idx="12">
                  <c:v>2.502E-7</c:v>
                </c:pt>
                <c:pt idx="13">
                  <c:v>2.5129999999999998E-7</c:v>
                </c:pt>
                <c:pt idx="14">
                  <c:v>2.5240000000000001E-7</c:v>
                </c:pt>
                <c:pt idx="15">
                  <c:v>2.5339999999999998E-7</c:v>
                </c:pt>
                <c:pt idx="16">
                  <c:v>2.5429999999999999E-7</c:v>
                </c:pt>
                <c:pt idx="17">
                  <c:v>2.5499999999999999E-7</c:v>
                </c:pt>
                <c:pt idx="18">
                  <c:v>2.5559999999999999E-7</c:v>
                </c:pt>
                <c:pt idx="19">
                  <c:v>2.5600000000000002E-7</c:v>
                </c:pt>
                <c:pt idx="20">
                  <c:v>2.5629999999999999E-7</c:v>
                </c:pt>
                <c:pt idx="21">
                  <c:v>2.5639999999999999E-7</c:v>
                </c:pt>
                <c:pt idx="22">
                  <c:v>2.5639999999999999E-7</c:v>
                </c:pt>
                <c:pt idx="23">
                  <c:v>2.5610000000000002E-7</c:v>
                </c:pt>
                <c:pt idx="24">
                  <c:v>2.558E-7</c:v>
                </c:pt>
                <c:pt idx="25">
                  <c:v>2.5530000000000002E-7</c:v>
                </c:pt>
                <c:pt idx="26">
                  <c:v>2.5470000000000002E-7</c:v>
                </c:pt>
                <c:pt idx="27">
                  <c:v>2.5409999999999998E-7</c:v>
                </c:pt>
                <c:pt idx="28">
                  <c:v>2.5330000000000002E-7</c:v>
                </c:pt>
                <c:pt idx="29">
                  <c:v>2.5240000000000001E-7</c:v>
                </c:pt>
                <c:pt idx="30">
                  <c:v>2.516E-7</c:v>
                </c:pt>
                <c:pt idx="31">
                  <c:v>2.5059999999999998E-7</c:v>
                </c:pt>
                <c:pt idx="32">
                  <c:v>2.4970000000000002E-7</c:v>
                </c:pt>
                <c:pt idx="33">
                  <c:v>2.488E-7</c:v>
                </c:pt>
                <c:pt idx="34">
                  <c:v>2.4779999999999998E-7</c:v>
                </c:pt>
                <c:pt idx="35">
                  <c:v>2.4690000000000002E-7</c:v>
                </c:pt>
                <c:pt idx="36">
                  <c:v>2.4610000000000001E-7</c:v>
                </c:pt>
                <c:pt idx="37">
                  <c:v>2.452E-7</c:v>
                </c:pt>
                <c:pt idx="38">
                  <c:v>2.445E-7</c:v>
                </c:pt>
                <c:pt idx="39">
                  <c:v>2.438E-7</c:v>
                </c:pt>
                <c:pt idx="40">
                  <c:v>2.431E-7</c:v>
                </c:pt>
                <c:pt idx="41">
                  <c:v>2.4250000000000001E-7</c:v>
                </c:pt>
                <c:pt idx="42">
                  <c:v>2.4200000000000002E-7</c:v>
                </c:pt>
                <c:pt idx="43">
                  <c:v>2.4149999999999999E-7</c:v>
                </c:pt>
                <c:pt idx="44">
                  <c:v>2.4110000000000001E-7</c:v>
                </c:pt>
                <c:pt idx="45">
                  <c:v>2.4079999999999999E-7</c:v>
                </c:pt>
                <c:pt idx="46">
                  <c:v>2.4050000000000002E-7</c:v>
                </c:pt>
                <c:pt idx="47">
                  <c:v>2.403E-7</c:v>
                </c:pt>
                <c:pt idx="48">
                  <c:v>2.4009999999999999E-7</c:v>
                </c:pt>
                <c:pt idx="49">
                  <c:v>2.3999999999999998E-7</c:v>
                </c:pt>
                <c:pt idx="50">
                  <c:v>2.3990000000000002E-7</c:v>
                </c:pt>
                <c:pt idx="51">
                  <c:v>2.3980000000000002E-7</c:v>
                </c:pt>
                <c:pt idx="52">
                  <c:v>2.3980000000000002E-7</c:v>
                </c:pt>
                <c:pt idx="53">
                  <c:v>2.3990000000000002E-7</c:v>
                </c:pt>
                <c:pt idx="54">
                  <c:v>2.3999999999999998E-7</c:v>
                </c:pt>
                <c:pt idx="55">
                  <c:v>2.3999999999999998E-7</c:v>
                </c:pt>
                <c:pt idx="56">
                  <c:v>2.4009999999999999E-7</c:v>
                </c:pt>
                <c:pt idx="57">
                  <c:v>2.4019999999999999E-7</c:v>
                </c:pt>
                <c:pt idx="58">
                  <c:v>2.403E-7</c:v>
                </c:pt>
                <c:pt idx="59">
                  <c:v>2.4040000000000001E-7</c:v>
                </c:pt>
                <c:pt idx="60">
                  <c:v>2.4050000000000002E-7</c:v>
                </c:pt>
                <c:pt idx="61">
                  <c:v>2.4060000000000002E-7</c:v>
                </c:pt>
                <c:pt idx="62">
                  <c:v>2.4069999999999998E-7</c:v>
                </c:pt>
                <c:pt idx="63">
                  <c:v>2.4069999999999998E-7</c:v>
                </c:pt>
                <c:pt idx="64">
                  <c:v>2.4079999999999999E-7</c:v>
                </c:pt>
                <c:pt idx="65">
                  <c:v>2.4079999999999999E-7</c:v>
                </c:pt>
                <c:pt idx="66">
                  <c:v>2.4089999999999999E-7</c:v>
                </c:pt>
                <c:pt idx="67">
                  <c:v>2.4089999999999999E-7</c:v>
                </c:pt>
                <c:pt idx="68">
                  <c:v>2.4089999999999999E-7</c:v>
                </c:pt>
                <c:pt idx="69">
                  <c:v>2.41E-7</c:v>
                </c:pt>
                <c:pt idx="70">
                  <c:v>2.41E-7</c:v>
                </c:pt>
                <c:pt idx="71">
                  <c:v>2.41E-7</c:v>
                </c:pt>
                <c:pt idx="72">
                  <c:v>2.41E-7</c:v>
                </c:pt>
                <c:pt idx="73">
                  <c:v>2.4110000000000001E-7</c:v>
                </c:pt>
                <c:pt idx="74">
                  <c:v>2.4110000000000001E-7</c:v>
                </c:pt>
                <c:pt idx="75">
                  <c:v>2.4110000000000001E-7</c:v>
                </c:pt>
                <c:pt idx="76">
                  <c:v>2.4110000000000001E-7</c:v>
                </c:pt>
                <c:pt idx="77">
                  <c:v>2.4110000000000001E-7</c:v>
                </c:pt>
                <c:pt idx="78">
                  <c:v>2.41E-7</c:v>
                </c:pt>
                <c:pt idx="79">
                  <c:v>2.41E-7</c:v>
                </c:pt>
                <c:pt idx="80">
                  <c:v>2.4089999999999999E-7</c:v>
                </c:pt>
                <c:pt idx="81">
                  <c:v>2.4089999999999999E-7</c:v>
                </c:pt>
                <c:pt idx="82">
                  <c:v>2.4079999999999999E-7</c:v>
                </c:pt>
                <c:pt idx="83">
                  <c:v>2.4069999999999998E-7</c:v>
                </c:pt>
                <c:pt idx="84">
                  <c:v>2.4060000000000002E-7</c:v>
                </c:pt>
                <c:pt idx="85">
                  <c:v>2.4060000000000002E-7</c:v>
                </c:pt>
                <c:pt idx="86">
                  <c:v>2.4050000000000002E-7</c:v>
                </c:pt>
                <c:pt idx="87">
                  <c:v>2.4040000000000001E-7</c:v>
                </c:pt>
                <c:pt idx="88">
                  <c:v>2.403E-7</c:v>
                </c:pt>
                <c:pt idx="89">
                  <c:v>2.4019999999999999E-7</c:v>
                </c:pt>
                <c:pt idx="90">
                  <c:v>2.4009999999999999E-7</c:v>
                </c:pt>
                <c:pt idx="91">
                  <c:v>2.3999999999999998E-7</c:v>
                </c:pt>
                <c:pt idx="92">
                  <c:v>2.3990000000000002E-7</c:v>
                </c:pt>
                <c:pt idx="93">
                  <c:v>2.3980000000000002E-7</c:v>
                </c:pt>
                <c:pt idx="94">
                  <c:v>2.3970000000000001E-7</c:v>
                </c:pt>
                <c:pt idx="95">
                  <c:v>2.396E-7</c:v>
                </c:pt>
                <c:pt idx="96">
                  <c:v>2.3949999999999999E-7</c:v>
                </c:pt>
                <c:pt idx="97">
                  <c:v>2.3939999999999999E-7</c:v>
                </c:pt>
                <c:pt idx="98">
                  <c:v>2.3939999999999999E-7</c:v>
                </c:pt>
                <c:pt idx="99">
                  <c:v>2.3929999999999998E-7</c:v>
                </c:pt>
                <c:pt idx="100">
                  <c:v>2.3929999999999998E-7</c:v>
                </c:pt>
                <c:pt idx="101">
                  <c:v>2.3929999999999998E-7</c:v>
                </c:pt>
                <c:pt idx="102">
                  <c:v>2.3929999999999998E-7</c:v>
                </c:pt>
                <c:pt idx="103">
                  <c:v>2.3939999999999999E-7</c:v>
                </c:pt>
                <c:pt idx="104">
                  <c:v>2.3949999999999999E-7</c:v>
                </c:pt>
                <c:pt idx="105">
                  <c:v>2.3970000000000001E-7</c:v>
                </c:pt>
                <c:pt idx="106">
                  <c:v>2.3990000000000002E-7</c:v>
                </c:pt>
                <c:pt idx="107">
                  <c:v>2.4040000000000001E-7</c:v>
                </c:pt>
                <c:pt idx="108">
                  <c:v>2.41E-7</c:v>
                </c:pt>
                <c:pt idx="109">
                  <c:v>2.4180000000000001E-7</c:v>
                </c:pt>
                <c:pt idx="110">
                  <c:v>2.4279999999999998E-7</c:v>
                </c:pt>
                <c:pt idx="111">
                  <c:v>2.4419999999999998E-7</c:v>
                </c:pt>
                <c:pt idx="112">
                  <c:v>2.459E-7</c:v>
                </c:pt>
                <c:pt idx="113">
                  <c:v>2.4779999999999998E-7</c:v>
                </c:pt>
                <c:pt idx="114">
                  <c:v>2.501E-7</c:v>
                </c:pt>
                <c:pt idx="115">
                  <c:v>2.5250000000000002E-7</c:v>
                </c:pt>
                <c:pt idx="116">
                  <c:v>2.5489999999999999E-7</c:v>
                </c:pt>
                <c:pt idx="117">
                  <c:v>2.5709999999999999E-7</c:v>
                </c:pt>
                <c:pt idx="118">
                  <c:v>2.5899999999999998E-7</c:v>
                </c:pt>
                <c:pt idx="119">
                  <c:v>2.6039999999999998E-7</c:v>
                </c:pt>
                <c:pt idx="120">
                  <c:v>2.6109999999999998E-7</c:v>
                </c:pt>
                <c:pt idx="121">
                  <c:v>2.6109999999999998E-7</c:v>
                </c:pt>
                <c:pt idx="122">
                  <c:v>2.6030000000000002E-7</c:v>
                </c:pt>
                <c:pt idx="123">
                  <c:v>2.5890000000000002E-7</c:v>
                </c:pt>
                <c:pt idx="124">
                  <c:v>2.5699999999999999E-7</c:v>
                </c:pt>
                <c:pt idx="125">
                  <c:v>2.5479999999999998E-7</c:v>
                </c:pt>
                <c:pt idx="126">
                  <c:v>2.5240000000000001E-7</c:v>
                </c:pt>
                <c:pt idx="127">
                  <c:v>2.501E-7</c:v>
                </c:pt>
                <c:pt idx="128">
                  <c:v>2.48E-7</c:v>
                </c:pt>
                <c:pt idx="129">
                  <c:v>2.4620000000000002E-7</c:v>
                </c:pt>
                <c:pt idx="130">
                  <c:v>2.4480000000000002E-7</c:v>
                </c:pt>
                <c:pt idx="131">
                  <c:v>2.4369999999999999E-7</c:v>
                </c:pt>
                <c:pt idx="132">
                  <c:v>2.4289999999999998E-7</c:v>
                </c:pt>
                <c:pt idx="133">
                  <c:v>2.4229999999999999E-7</c:v>
                </c:pt>
                <c:pt idx="134">
                  <c:v>2.4190000000000002E-7</c:v>
                </c:pt>
                <c:pt idx="135">
                  <c:v>2.417E-7</c:v>
                </c:pt>
                <c:pt idx="136">
                  <c:v>2.4159999999999999E-7</c:v>
                </c:pt>
                <c:pt idx="137">
                  <c:v>2.4149999999999999E-7</c:v>
                </c:pt>
                <c:pt idx="138">
                  <c:v>2.4149999999999999E-7</c:v>
                </c:pt>
                <c:pt idx="139">
                  <c:v>2.4139999999999998E-7</c:v>
                </c:pt>
                <c:pt idx="140">
                  <c:v>2.4139999999999998E-7</c:v>
                </c:pt>
                <c:pt idx="141">
                  <c:v>2.4149999999999999E-7</c:v>
                </c:pt>
                <c:pt idx="142">
                  <c:v>2.4149999999999999E-7</c:v>
                </c:pt>
                <c:pt idx="143">
                  <c:v>2.4149999999999999E-7</c:v>
                </c:pt>
                <c:pt idx="144">
                  <c:v>2.4149999999999999E-7</c:v>
                </c:pt>
                <c:pt idx="145">
                  <c:v>2.4149999999999999E-7</c:v>
                </c:pt>
                <c:pt idx="146">
                  <c:v>2.4149999999999999E-7</c:v>
                </c:pt>
                <c:pt idx="147">
                  <c:v>2.4149999999999999E-7</c:v>
                </c:pt>
                <c:pt idx="148">
                  <c:v>2.4149999999999999E-7</c:v>
                </c:pt>
                <c:pt idx="149">
                  <c:v>2.4149999999999999E-7</c:v>
                </c:pt>
                <c:pt idx="150">
                  <c:v>2.4159999999999999E-7</c:v>
                </c:pt>
                <c:pt idx="151">
                  <c:v>2.4159999999999999E-7</c:v>
                </c:pt>
                <c:pt idx="152">
                  <c:v>2.4159999999999999E-7</c:v>
                </c:pt>
                <c:pt idx="153">
                  <c:v>2.4159999999999999E-7</c:v>
                </c:pt>
                <c:pt idx="154">
                  <c:v>2.4159999999999999E-7</c:v>
                </c:pt>
                <c:pt idx="155">
                  <c:v>2.4159999999999999E-7</c:v>
                </c:pt>
                <c:pt idx="156">
                  <c:v>2.4159999999999999E-7</c:v>
                </c:pt>
                <c:pt idx="157">
                  <c:v>2.4159999999999999E-7</c:v>
                </c:pt>
                <c:pt idx="158">
                  <c:v>2.4159999999999999E-7</c:v>
                </c:pt>
                <c:pt idx="159">
                  <c:v>2.4159999999999999E-7</c:v>
                </c:pt>
                <c:pt idx="160">
                  <c:v>2.4159999999999999E-7</c:v>
                </c:pt>
                <c:pt idx="161">
                  <c:v>2.4159999999999999E-7</c:v>
                </c:pt>
                <c:pt idx="162">
                  <c:v>2.4159999999999999E-7</c:v>
                </c:pt>
                <c:pt idx="163">
                  <c:v>2.4159999999999999E-7</c:v>
                </c:pt>
                <c:pt idx="164">
                  <c:v>2.4159999999999999E-7</c:v>
                </c:pt>
                <c:pt idx="165">
                  <c:v>2.4159999999999999E-7</c:v>
                </c:pt>
                <c:pt idx="166">
                  <c:v>2.4159999999999999E-7</c:v>
                </c:pt>
                <c:pt idx="167">
                  <c:v>2.4159999999999999E-7</c:v>
                </c:pt>
                <c:pt idx="168">
                  <c:v>2.4159999999999999E-7</c:v>
                </c:pt>
                <c:pt idx="169">
                  <c:v>2.4159999999999999E-7</c:v>
                </c:pt>
                <c:pt idx="170">
                  <c:v>2.4159999999999999E-7</c:v>
                </c:pt>
                <c:pt idx="171">
                  <c:v>2.4159999999999999E-7</c:v>
                </c:pt>
                <c:pt idx="172">
                  <c:v>2.4159999999999999E-7</c:v>
                </c:pt>
                <c:pt idx="173">
                  <c:v>2.4159999999999999E-7</c:v>
                </c:pt>
                <c:pt idx="174">
                  <c:v>2.4159999999999999E-7</c:v>
                </c:pt>
                <c:pt idx="175">
                  <c:v>2.4159999999999999E-7</c:v>
                </c:pt>
                <c:pt idx="176">
                  <c:v>2.4159999999999999E-7</c:v>
                </c:pt>
                <c:pt idx="177">
                  <c:v>2.4159999999999999E-7</c:v>
                </c:pt>
                <c:pt idx="178">
                  <c:v>2.4159999999999999E-7</c:v>
                </c:pt>
                <c:pt idx="179">
                  <c:v>2.4159999999999999E-7</c:v>
                </c:pt>
                <c:pt idx="180">
                  <c:v>2.4159999999999999E-7</c:v>
                </c:pt>
                <c:pt idx="181">
                  <c:v>2.4159999999999999E-7</c:v>
                </c:pt>
                <c:pt idx="182">
                  <c:v>2.4159999999999999E-7</c:v>
                </c:pt>
                <c:pt idx="183">
                  <c:v>2.4159999999999999E-7</c:v>
                </c:pt>
                <c:pt idx="184">
                  <c:v>2.4159999999999999E-7</c:v>
                </c:pt>
                <c:pt idx="185">
                  <c:v>2.4159999999999999E-7</c:v>
                </c:pt>
                <c:pt idx="186">
                  <c:v>2.4159999999999999E-7</c:v>
                </c:pt>
                <c:pt idx="187">
                  <c:v>2.4159999999999999E-7</c:v>
                </c:pt>
                <c:pt idx="188">
                  <c:v>2.4159999999999999E-7</c:v>
                </c:pt>
                <c:pt idx="189">
                  <c:v>2.4159999999999999E-7</c:v>
                </c:pt>
                <c:pt idx="190">
                  <c:v>2.4159999999999999E-7</c:v>
                </c:pt>
                <c:pt idx="191">
                  <c:v>2.4159999999999999E-7</c:v>
                </c:pt>
                <c:pt idx="192">
                  <c:v>2.4159999999999999E-7</c:v>
                </c:pt>
                <c:pt idx="193">
                  <c:v>2.4159999999999999E-7</c:v>
                </c:pt>
                <c:pt idx="194">
                  <c:v>2.4159999999999999E-7</c:v>
                </c:pt>
                <c:pt idx="195">
                  <c:v>2.4159999999999999E-7</c:v>
                </c:pt>
                <c:pt idx="196">
                  <c:v>2.4159999999999999E-7</c:v>
                </c:pt>
                <c:pt idx="197">
                  <c:v>2.4159999999999999E-7</c:v>
                </c:pt>
                <c:pt idx="198">
                  <c:v>2.4159999999999999E-7</c:v>
                </c:pt>
                <c:pt idx="199">
                  <c:v>2.4159999999999999E-7</c:v>
                </c:pt>
                <c:pt idx="200">
                  <c:v>2.4159999999999999E-7</c:v>
                </c:pt>
                <c:pt idx="201">
                  <c:v>2.4159999999999999E-7</c:v>
                </c:pt>
                <c:pt idx="202">
                  <c:v>2.4159999999999999E-7</c:v>
                </c:pt>
                <c:pt idx="203">
                  <c:v>2.4159999999999999E-7</c:v>
                </c:pt>
                <c:pt idx="204">
                  <c:v>2.4159999999999999E-7</c:v>
                </c:pt>
                <c:pt idx="205">
                  <c:v>2.4159999999999999E-7</c:v>
                </c:pt>
                <c:pt idx="206">
                  <c:v>2.4159999999999999E-7</c:v>
                </c:pt>
                <c:pt idx="207">
                  <c:v>2.4159999999999999E-7</c:v>
                </c:pt>
                <c:pt idx="208">
                  <c:v>2.4159999999999999E-7</c:v>
                </c:pt>
                <c:pt idx="209">
                  <c:v>2.4159999999999999E-7</c:v>
                </c:pt>
                <c:pt idx="210">
                  <c:v>2.4159999999999999E-7</c:v>
                </c:pt>
                <c:pt idx="211">
                  <c:v>2.4159999999999999E-7</c:v>
                </c:pt>
                <c:pt idx="212">
                  <c:v>2.4159999999999999E-7</c:v>
                </c:pt>
                <c:pt idx="213">
                  <c:v>2.4159999999999999E-7</c:v>
                </c:pt>
                <c:pt idx="214">
                  <c:v>2.4159999999999999E-7</c:v>
                </c:pt>
                <c:pt idx="215">
                  <c:v>2.4159999999999999E-7</c:v>
                </c:pt>
                <c:pt idx="216">
                  <c:v>2.4159999999999999E-7</c:v>
                </c:pt>
                <c:pt idx="217">
                  <c:v>2.4159999999999999E-7</c:v>
                </c:pt>
                <c:pt idx="218">
                  <c:v>2.4159999999999999E-7</c:v>
                </c:pt>
                <c:pt idx="219">
                  <c:v>2.4159999999999999E-7</c:v>
                </c:pt>
                <c:pt idx="220">
                  <c:v>2.4159999999999999E-7</c:v>
                </c:pt>
                <c:pt idx="221">
                  <c:v>2.4159999999999999E-7</c:v>
                </c:pt>
                <c:pt idx="222">
                  <c:v>2.4159999999999999E-7</c:v>
                </c:pt>
                <c:pt idx="223">
                  <c:v>2.4159999999999999E-7</c:v>
                </c:pt>
                <c:pt idx="224">
                  <c:v>2.4159999999999999E-7</c:v>
                </c:pt>
                <c:pt idx="225">
                  <c:v>2.4159999999999999E-7</c:v>
                </c:pt>
                <c:pt idx="226">
                  <c:v>2.4159999999999999E-7</c:v>
                </c:pt>
                <c:pt idx="227">
                  <c:v>2.4159999999999999E-7</c:v>
                </c:pt>
                <c:pt idx="228">
                  <c:v>2.4159999999999999E-7</c:v>
                </c:pt>
                <c:pt idx="229">
                  <c:v>2.4159999999999999E-7</c:v>
                </c:pt>
                <c:pt idx="230">
                  <c:v>2.4159999999999999E-7</c:v>
                </c:pt>
                <c:pt idx="231">
                  <c:v>2.4159999999999999E-7</c:v>
                </c:pt>
                <c:pt idx="232">
                  <c:v>2.4159999999999999E-7</c:v>
                </c:pt>
                <c:pt idx="233">
                  <c:v>2.4159999999999999E-7</c:v>
                </c:pt>
                <c:pt idx="234">
                  <c:v>2.4159999999999999E-7</c:v>
                </c:pt>
                <c:pt idx="235">
                  <c:v>2.4159999999999999E-7</c:v>
                </c:pt>
                <c:pt idx="236">
                  <c:v>2.4159999999999999E-7</c:v>
                </c:pt>
                <c:pt idx="237">
                  <c:v>2.4159999999999999E-7</c:v>
                </c:pt>
                <c:pt idx="238">
                  <c:v>2.4159999999999999E-7</c:v>
                </c:pt>
                <c:pt idx="239">
                  <c:v>2.4159999999999999E-7</c:v>
                </c:pt>
                <c:pt idx="240">
                  <c:v>2.4159999999999999E-7</c:v>
                </c:pt>
                <c:pt idx="241">
                  <c:v>2.4159999999999999E-7</c:v>
                </c:pt>
                <c:pt idx="242">
                  <c:v>2.4159999999999999E-7</c:v>
                </c:pt>
                <c:pt idx="243">
                  <c:v>2.4159999999999999E-7</c:v>
                </c:pt>
                <c:pt idx="244">
                  <c:v>2.4159999999999999E-7</c:v>
                </c:pt>
                <c:pt idx="245">
                  <c:v>2.4159999999999999E-7</c:v>
                </c:pt>
                <c:pt idx="246">
                  <c:v>2.4159999999999999E-7</c:v>
                </c:pt>
                <c:pt idx="247">
                  <c:v>2.4159999999999999E-7</c:v>
                </c:pt>
                <c:pt idx="248">
                  <c:v>2.4159999999999999E-7</c:v>
                </c:pt>
                <c:pt idx="249">
                  <c:v>2.4159999999999999E-7</c:v>
                </c:pt>
                <c:pt idx="250">
                  <c:v>2.4159999999999999E-7</c:v>
                </c:pt>
                <c:pt idx="251">
                  <c:v>2.4159999999999999E-7</c:v>
                </c:pt>
                <c:pt idx="252">
                  <c:v>2.4159999999999999E-7</c:v>
                </c:pt>
                <c:pt idx="253">
                  <c:v>2.4159999999999999E-7</c:v>
                </c:pt>
                <c:pt idx="254">
                  <c:v>2.4159999999999999E-7</c:v>
                </c:pt>
                <c:pt idx="255">
                  <c:v>2.4159999999999999E-7</c:v>
                </c:pt>
                <c:pt idx="256">
                  <c:v>2.4159999999999999E-7</c:v>
                </c:pt>
                <c:pt idx="257">
                  <c:v>2.4159999999999999E-7</c:v>
                </c:pt>
                <c:pt idx="258">
                  <c:v>2.4159999999999999E-7</c:v>
                </c:pt>
                <c:pt idx="259">
                  <c:v>2.4159999999999999E-7</c:v>
                </c:pt>
                <c:pt idx="260">
                  <c:v>2.4159999999999999E-7</c:v>
                </c:pt>
                <c:pt idx="261">
                  <c:v>2.4159999999999999E-7</c:v>
                </c:pt>
                <c:pt idx="262">
                  <c:v>2.4159999999999999E-7</c:v>
                </c:pt>
                <c:pt idx="263">
                  <c:v>2.4159999999999999E-7</c:v>
                </c:pt>
                <c:pt idx="264">
                  <c:v>2.4159999999999999E-7</c:v>
                </c:pt>
                <c:pt idx="265">
                  <c:v>2.4159999999999999E-7</c:v>
                </c:pt>
                <c:pt idx="266">
                  <c:v>2.4159999999999999E-7</c:v>
                </c:pt>
                <c:pt idx="267">
                  <c:v>2.4159999999999999E-7</c:v>
                </c:pt>
                <c:pt idx="268">
                  <c:v>2.4159999999999999E-7</c:v>
                </c:pt>
                <c:pt idx="269">
                  <c:v>2.4159999999999999E-7</c:v>
                </c:pt>
                <c:pt idx="270">
                  <c:v>2.4159999999999999E-7</c:v>
                </c:pt>
                <c:pt idx="271">
                  <c:v>2.4159999999999999E-7</c:v>
                </c:pt>
                <c:pt idx="272">
                  <c:v>2.4159999999999999E-7</c:v>
                </c:pt>
                <c:pt idx="273">
                  <c:v>2.4159999999999999E-7</c:v>
                </c:pt>
                <c:pt idx="274">
                  <c:v>2.4159999999999999E-7</c:v>
                </c:pt>
                <c:pt idx="275">
                  <c:v>2.4159999999999999E-7</c:v>
                </c:pt>
                <c:pt idx="276">
                  <c:v>2.4159999999999999E-7</c:v>
                </c:pt>
                <c:pt idx="277">
                  <c:v>2.4159999999999999E-7</c:v>
                </c:pt>
                <c:pt idx="278">
                  <c:v>2.4159999999999999E-7</c:v>
                </c:pt>
                <c:pt idx="279">
                  <c:v>2.4159999999999999E-7</c:v>
                </c:pt>
                <c:pt idx="280">
                  <c:v>2.4159999999999999E-7</c:v>
                </c:pt>
                <c:pt idx="281">
                  <c:v>2.4159999999999999E-7</c:v>
                </c:pt>
                <c:pt idx="282">
                  <c:v>2.4159999999999999E-7</c:v>
                </c:pt>
                <c:pt idx="283">
                  <c:v>2.4159999999999999E-7</c:v>
                </c:pt>
                <c:pt idx="284">
                  <c:v>2.4159999999999999E-7</c:v>
                </c:pt>
                <c:pt idx="285">
                  <c:v>2.4159999999999999E-7</c:v>
                </c:pt>
                <c:pt idx="286">
                  <c:v>2.4159999999999999E-7</c:v>
                </c:pt>
                <c:pt idx="287">
                  <c:v>2.4159999999999999E-7</c:v>
                </c:pt>
                <c:pt idx="288">
                  <c:v>2.4159999999999999E-7</c:v>
                </c:pt>
                <c:pt idx="289">
                  <c:v>2.4159999999999999E-7</c:v>
                </c:pt>
                <c:pt idx="290">
                  <c:v>2.4159999999999999E-7</c:v>
                </c:pt>
                <c:pt idx="291">
                  <c:v>2.4159999999999999E-7</c:v>
                </c:pt>
                <c:pt idx="292">
                  <c:v>2.4159999999999999E-7</c:v>
                </c:pt>
                <c:pt idx="293">
                  <c:v>2.4159999999999999E-7</c:v>
                </c:pt>
                <c:pt idx="294">
                  <c:v>2.4159999999999999E-7</c:v>
                </c:pt>
                <c:pt idx="295">
                  <c:v>2.4159999999999999E-7</c:v>
                </c:pt>
                <c:pt idx="296">
                  <c:v>2.4159999999999999E-7</c:v>
                </c:pt>
                <c:pt idx="297">
                  <c:v>2.4159999999999999E-7</c:v>
                </c:pt>
                <c:pt idx="298">
                  <c:v>2.4159999999999999E-7</c:v>
                </c:pt>
                <c:pt idx="299">
                  <c:v>2.4159999999999999E-7</c:v>
                </c:pt>
                <c:pt idx="300">
                  <c:v>2.4159999999999999E-7</c:v>
                </c:pt>
                <c:pt idx="301">
                  <c:v>2.4159999999999999E-7</c:v>
                </c:pt>
                <c:pt idx="302">
                  <c:v>2.4159999999999999E-7</c:v>
                </c:pt>
                <c:pt idx="303">
                  <c:v>2.4159999999999999E-7</c:v>
                </c:pt>
                <c:pt idx="304">
                  <c:v>2.4159999999999999E-7</c:v>
                </c:pt>
                <c:pt idx="305">
                  <c:v>2.4159999999999999E-7</c:v>
                </c:pt>
                <c:pt idx="306">
                  <c:v>2.4159999999999999E-7</c:v>
                </c:pt>
                <c:pt idx="307">
                  <c:v>2.4159999999999999E-7</c:v>
                </c:pt>
                <c:pt idx="308">
                  <c:v>2.4159999999999999E-7</c:v>
                </c:pt>
                <c:pt idx="309">
                  <c:v>2.4159999999999999E-7</c:v>
                </c:pt>
                <c:pt idx="310">
                  <c:v>2.4159999999999999E-7</c:v>
                </c:pt>
                <c:pt idx="311">
                  <c:v>2.4159999999999999E-7</c:v>
                </c:pt>
                <c:pt idx="312">
                  <c:v>2.4159999999999999E-7</c:v>
                </c:pt>
                <c:pt idx="313">
                  <c:v>2.4159999999999999E-7</c:v>
                </c:pt>
                <c:pt idx="314">
                  <c:v>2.4159999999999999E-7</c:v>
                </c:pt>
                <c:pt idx="315">
                  <c:v>2.4159999999999999E-7</c:v>
                </c:pt>
                <c:pt idx="316">
                  <c:v>2.4159999999999999E-7</c:v>
                </c:pt>
                <c:pt idx="317">
                  <c:v>2.4159999999999999E-7</c:v>
                </c:pt>
                <c:pt idx="318">
                  <c:v>2.4159999999999999E-7</c:v>
                </c:pt>
                <c:pt idx="319">
                  <c:v>2.4159999999999999E-7</c:v>
                </c:pt>
                <c:pt idx="320">
                  <c:v>2.4159999999999999E-7</c:v>
                </c:pt>
                <c:pt idx="321">
                  <c:v>2.4159999999999999E-7</c:v>
                </c:pt>
                <c:pt idx="322">
                  <c:v>2.4159999999999999E-7</c:v>
                </c:pt>
                <c:pt idx="323">
                  <c:v>2.4159999999999999E-7</c:v>
                </c:pt>
                <c:pt idx="324">
                  <c:v>2.4159999999999999E-7</c:v>
                </c:pt>
                <c:pt idx="325">
                  <c:v>2.4159999999999999E-7</c:v>
                </c:pt>
                <c:pt idx="326">
                  <c:v>2.4159999999999999E-7</c:v>
                </c:pt>
                <c:pt idx="327">
                  <c:v>2.4159999999999999E-7</c:v>
                </c:pt>
                <c:pt idx="328">
                  <c:v>2.4159999999999999E-7</c:v>
                </c:pt>
                <c:pt idx="329">
                  <c:v>2.4159999999999999E-7</c:v>
                </c:pt>
                <c:pt idx="330">
                  <c:v>2.4159999999999999E-7</c:v>
                </c:pt>
                <c:pt idx="331">
                  <c:v>2.4159999999999999E-7</c:v>
                </c:pt>
                <c:pt idx="332">
                  <c:v>2.4159999999999999E-7</c:v>
                </c:pt>
                <c:pt idx="333">
                  <c:v>2.4159999999999999E-7</c:v>
                </c:pt>
                <c:pt idx="334">
                  <c:v>2.4159999999999999E-7</c:v>
                </c:pt>
                <c:pt idx="335">
                  <c:v>2.4159999999999999E-7</c:v>
                </c:pt>
                <c:pt idx="336">
                  <c:v>2.4159999999999999E-7</c:v>
                </c:pt>
                <c:pt idx="337">
                  <c:v>2.4159999999999999E-7</c:v>
                </c:pt>
                <c:pt idx="338">
                  <c:v>2.4159999999999999E-7</c:v>
                </c:pt>
                <c:pt idx="339">
                  <c:v>2.4159999999999999E-7</c:v>
                </c:pt>
                <c:pt idx="340">
                  <c:v>2.4159999999999999E-7</c:v>
                </c:pt>
                <c:pt idx="341">
                  <c:v>2.4159999999999999E-7</c:v>
                </c:pt>
                <c:pt idx="342">
                  <c:v>2.4159999999999999E-7</c:v>
                </c:pt>
                <c:pt idx="343">
                  <c:v>2.4159999999999999E-7</c:v>
                </c:pt>
                <c:pt idx="344">
                  <c:v>2.4159999999999999E-7</c:v>
                </c:pt>
                <c:pt idx="345">
                  <c:v>2.4159999999999999E-7</c:v>
                </c:pt>
                <c:pt idx="346">
                  <c:v>2.4159999999999999E-7</c:v>
                </c:pt>
                <c:pt idx="347">
                  <c:v>2.4159999999999999E-7</c:v>
                </c:pt>
                <c:pt idx="348">
                  <c:v>2.4159999999999999E-7</c:v>
                </c:pt>
                <c:pt idx="349">
                  <c:v>2.4159999999999999E-7</c:v>
                </c:pt>
                <c:pt idx="350">
                  <c:v>2.4159999999999999E-7</c:v>
                </c:pt>
                <c:pt idx="351">
                  <c:v>2.4159999999999999E-7</c:v>
                </c:pt>
                <c:pt idx="352">
                  <c:v>2.4159999999999999E-7</c:v>
                </c:pt>
                <c:pt idx="353">
                  <c:v>2.4159999999999999E-7</c:v>
                </c:pt>
                <c:pt idx="354">
                  <c:v>2.4159999999999999E-7</c:v>
                </c:pt>
                <c:pt idx="355">
                  <c:v>2.4159999999999999E-7</c:v>
                </c:pt>
                <c:pt idx="356">
                  <c:v>2.4159999999999999E-7</c:v>
                </c:pt>
                <c:pt idx="357">
                  <c:v>2.4159999999999999E-7</c:v>
                </c:pt>
                <c:pt idx="358">
                  <c:v>2.4159999999999999E-7</c:v>
                </c:pt>
                <c:pt idx="359">
                  <c:v>2.4159999999999999E-7</c:v>
                </c:pt>
                <c:pt idx="360">
                  <c:v>2.4159999999999999E-7</c:v>
                </c:pt>
                <c:pt idx="361">
                  <c:v>2.4159999999999999E-7</c:v>
                </c:pt>
                <c:pt idx="362">
                  <c:v>2.4159999999999999E-7</c:v>
                </c:pt>
                <c:pt idx="363">
                  <c:v>2.4159999999999999E-7</c:v>
                </c:pt>
                <c:pt idx="364">
                  <c:v>2.4159999999999999E-7</c:v>
                </c:pt>
                <c:pt idx="365">
                  <c:v>2.4159999999999999E-7</c:v>
                </c:pt>
                <c:pt idx="366">
                  <c:v>2.4159999999999999E-7</c:v>
                </c:pt>
                <c:pt idx="367">
                  <c:v>2.4159999999999999E-7</c:v>
                </c:pt>
                <c:pt idx="368">
                  <c:v>2.4159999999999999E-7</c:v>
                </c:pt>
                <c:pt idx="369">
                  <c:v>2.4159999999999999E-7</c:v>
                </c:pt>
                <c:pt idx="370">
                  <c:v>2.4159999999999999E-7</c:v>
                </c:pt>
                <c:pt idx="371">
                  <c:v>2.4159999999999999E-7</c:v>
                </c:pt>
                <c:pt idx="372">
                  <c:v>2.4159999999999999E-7</c:v>
                </c:pt>
                <c:pt idx="373">
                  <c:v>2.4159999999999999E-7</c:v>
                </c:pt>
                <c:pt idx="374">
                  <c:v>2.4159999999999999E-7</c:v>
                </c:pt>
                <c:pt idx="375">
                  <c:v>2.4159999999999999E-7</c:v>
                </c:pt>
                <c:pt idx="376">
                  <c:v>2.4159999999999999E-7</c:v>
                </c:pt>
                <c:pt idx="377">
                  <c:v>2.4159999999999999E-7</c:v>
                </c:pt>
                <c:pt idx="378">
                  <c:v>2.4159999999999999E-7</c:v>
                </c:pt>
                <c:pt idx="379">
                  <c:v>2.4159999999999999E-7</c:v>
                </c:pt>
                <c:pt idx="380">
                  <c:v>2.4159999999999999E-7</c:v>
                </c:pt>
                <c:pt idx="381">
                  <c:v>2.4159999999999999E-7</c:v>
                </c:pt>
                <c:pt idx="382">
                  <c:v>2.4159999999999999E-7</c:v>
                </c:pt>
                <c:pt idx="383">
                  <c:v>2.4159999999999999E-7</c:v>
                </c:pt>
                <c:pt idx="384">
                  <c:v>2.4159999999999999E-7</c:v>
                </c:pt>
                <c:pt idx="385">
                  <c:v>2.4159999999999999E-7</c:v>
                </c:pt>
                <c:pt idx="386">
                  <c:v>2.4159999999999999E-7</c:v>
                </c:pt>
                <c:pt idx="387">
                  <c:v>2.4159999999999999E-7</c:v>
                </c:pt>
                <c:pt idx="388">
                  <c:v>2.4159999999999999E-7</c:v>
                </c:pt>
                <c:pt idx="389">
                  <c:v>2.4159999999999999E-7</c:v>
                </c:pt>
                <c:pt idx="390">
                  <c:v>2.4159999999999999E-7</c:v>
                </c:pt>
                <c:pt idx="391">
                  <c:v>2.4159999999999999E-7</c:v>
                </c:pt>
                <c:pt idx="392">
                  <c:v>2.4159999999999999E-7</c:v>
                </c:pt>
                <c:pt idx="393">
                  <c:v>2.4159999999999999E-7</c:v>
                </c:pt>
                <c:pt idx="394">
                  <c:v>2.4159999999999999E-7</c:v>
                </c:pt>
                <c:pt idx="395">
                  <c:v>2.4159999999999999E-7</c:v>
                </c:pt>
                <c:pt idx="396">
                  <c:v>2.4159999999999999E-7</c:v>
                </c:pt>
                <c:pt idx="397">
                  <c:v>2.4159999999999999E-7</c:v>
                </c:pt>
                <c:pt idx="398">
                  <c:v>2.4159999999999999E-7</c:v>
                </c:pt>
                <c:pt idx="399">
                  <c:v>2.4159999999999999E-7</c:v>
                </c:pt>
                <c:pt idx="400">
                  <c:v>2.4159999999999999E-7</c:v>
                </c:pt>
                <c:pt idx="401">
                  <c:v>2.4159999999999999E-7</c:v>
                </c:pt>
                <c:pt idx="402">
                  <c:v>2.4159999999999999E-7</c:v>
                </c:pt>
                <c:pt idx="403">
                  <c:v>2.4159999999999999E-7</c:v>
                </c:pt>
                <c:pt idx="404">
                  <c:v>2.4159999999999999E-7</c:v>
                </c:pt>
                <c:pt idx="405">
                  <c:v>2.4159999999999999E-7</c:v>
                </c:pt>
                <c:pt idx="406">
                  <c:v>2.4159999999999999E-7</c:v>
                </c:pt>
                <c:pt idx="407">
                  <c:v>2.4159999999999999E-7</c:v>
                </c:pt>
                <c:pt idx="408">
                  <c:v>2.4159999999999999E-7</c:v>
                </c:pt>
                <c:pt idx="409">
                  <c:v>2.4159999999999999E-7</c:v>
                </c:pt>
                <c:pt idx="410">
                  <c:v>2.4159999999999999E-7</c:v>
                </c:pt>
                <c:pt idx="411">
                  <c:v>2.4159999999999999E-7</c:v>
                </c:pt>
                <c:pt idx="412">
                  <c:v>2.4159999999999999E-7</c:v>
                </c:pt>
                <c:pt idx="413">
                  <c:v>2.4159999999999999E-7</c:v>
                </c:pt>
                <c:pt idx="414">
                  <c:v>2.4159999999999999E-7</c:v>
                </c:pt>
                <c:pt idx="415">
                  <c:v>2.4159999999999999E-7</c:v>
                </c:pt>
                <c:pt idx="416">
                  <c:v>2.4159999999999999E-7</c:v>
                </c:pt>
                <c:pt idx="417">
                  <c:v>2.4159999999999999E-7</c:v>
                </c:pt>
                <c:pt idx="418">
                  <c:v>2.4159999999999999E-7</c:v>
                </c:pt>
                <c:pt idx="419">
                  <c:v>2.4159999999999999E-7</c:v>
                </c:pt>
                <c:pt idx="420">
                  <c:v>2.4159999999999999E-7</c:v>
                </c:pt>
                <c:pt idx="421">
                  <c:v>2.4159999999999999E-7</c:v>
                </c:pt>
                <c:pt idx="422">
                  <c:v>2.4159999999999999E-7</c:v>
                </c:pt>
                <c:pt idx="423">
                  <c:v>2.4159999999999999E-7</c:v>
                </c:pt>
                <c:pt idx="424">
                  <c:v>2.4159999999999999E-7</c:v>
                </c:pt>
                <c:pt idx="425">
                  <c:v>2.4159999999999999E-7</c:v>
                </c:pt>
                <c:pt idx="426">
                  <c:v>2.4159999999999999E-7</c:v>
                </c:pt>
                <c:pt idx="427">
                  <c:v>2.4159999999999999E-7</c:v>
                </c:pt>
                <c:pt idx="428">
                  <c:v>2.4159999999999999E-7</c:v>
                </c:pt>
                <c:pt idx="429">
                  <c:v>2.4159999999999999E-7</c:v>
                </c:pt>
                <c:pt idx="430">
                  <c:v>2.4159999999999999E-7</c:v>
                </c:pt>
                <c:pt idx="431">
                  <c:v>2.4159999999999999E-7</c:v>
                </c:pt>
                <c:pt idx="432">
                  <c:v>2.4159999999999999E-7</c:v>
                </c:pt>
                <c:pt idx="433">
                  <c:v>2.4159999999999999E-7</c:v>
                </c:pt>
                <c:pt idx="434">
                  <c:v>2.4159999999999999E-7</c:v>
                </c:pt>
                <c:pt idx="435">
                  <c:v>2.4159999999999999E-7</c:v>
                </c:pt>
                <c:pt idx="436">
                  <c:v>2.4159999999999999E-7</c:v>
                </c:pt>
                <c:pt idx="437">
                  <c:v>2.4159999999999999E-7</c:v>
                </c:pt>
                <c:pt idx="438">
                  <c:v>2.4159999999999999E-7</c:v>
                </c:pt>
                <c:pt idx="439">
                  <c:v>2.4159999999999999E-7</c:v>
                </c:pt>
                <c:pt idx="440">
                  <c:v>2.4159999999999999E-7</c:v>
                </c:pt>
                <c:pt idx="441">
                  <c:v>2.4159999999999999E-7</c:v>
                </c:pt>
                <c:pt idx="442">
                  <c:v>2.4159999999999999E-7</c:v>
                </c:pt>
                <c:pt idx="443">
                  <c:v>2.4159999999999999E-7</c:v>
                </c:pt>
                <c:pt idx="444">
                  <c:v>2.4159999999999999E-7</c:v>
                </c:pt>
                <c:pt idx="445">
                  <c:v>2.4159999999999999E-7</c:v>
                </c:pt>
                <c:pt idx="446">
                  <c:v>2.4159999999999999E-7</c:v>
                </c:pt>
                <c:pt idx="447">
                  <c:v>2.4159999999999999E-7</c:v>
                </c:pt>
                <c:pt idx="448">
                  <c:v>2.4159999999999999E-7</c:v>
                </c:pt>
                <c:pt idx="449">
                  <c:v>2.4159999999999999E-7</c:v>
                </c:pt>
                <c:pt idx="450">
                  <c:v>2.4159999999999999E-7</c:v>
                </c:pt>
                <c:pt idx="451">
                  <c:v>2.4159999999999999E-7</c:v>
                </c:pt>
                <c:pt idx="452">
                  <c:v>2.4159999999999999E-7</c:v>
                </c:pt>
                <c:pt idx="453">
                  <c:v>2.4159999999999999E-7</c:v>
                </c:pt>
                <c:pt idx="454">
                  <c:v>2.4159999999999999E-7</c:v>
                </c:pt>
                <c:pt idx="455">
                  <c:v>2.4159999999999999E-7</c:v>
                </c:pt>
                <c:pt idx="456">
                  <c:v>2.4159999999999999E-7</c:v>
                </c:pt>
                <c:pt idx="457">
                  <c:v>2.4159999999999999E-7</c:v>
                </c:pt>
                <c:pt idx="458">
                  <c:v>2.4159999999999999E-7</c:v>
                </c:pt>
                <c:pt idx="459">
                  <c:v>2.4159999999999999E-7</c:v>
                </c:pt>
                <c:pt idx="460">
                  <c:v>2.4159999999999999E-7</c:v>
                </c:pt>
                <c:pt idx="461">
                  <c:v>2.4159999999999999E-7</c:v>
                </c:pt>
                <c:pt idx="462">
                  <c:v>2.4159999999999999E-7</c:v>
                </c:pt>
                <c:pt idx="463">
                  <c:v>2.4159999999999999E-7</c:v>
                </c:pt>
                <c:pt idx="464">
                  <c:v>2.4159999999999999E-7</c:v>
                </c:pt>
                <c:pt idx="465">
                  <c:v>2.4159999999999999E-7</c:v>
                </c:pt>
                <c:pt idx="466">
                  <c:v>2.4159999999999999E-7</c:v>
                </c:pt>
                <c:pt idx="467">
                  <c:v>2.4159999999999999E-7</c:v>
                </c:pt>
                <c:pt idx="468">
                  <c:v>2.4159999999999999E-7</c:v>
                </c:pt>
                <c:pt idx="469">
                  <c:v>2.4159999999999999E-7</c:v>
                </c:pt>
                <c:pt idx="470">
                  <c:v>2.4159999999999999E-7</c:v>
                </c:pt>
                <c:pt idx="471">
                  <c:v>2.4159999999999999E-7</c:v>
                </c:pt>
                <c:pt idx="472">
                  <c:v>2.4159999999999999E-7</c:v>
                </c:pt>
                <c:pt idx="473">
                  <c:v>2.4159999999999999E-7</c:v>
                </c:pt>
                <c:pt idx="474">
                  <c:v>2.4159999999999999E-7</c:v>
                </c:pt>
                <c:pt idx="475">
                  <c:v>2.4159999999999999E-7</c:v>
                </c:pt>
                <c:pt idx="476">
                  <c:v>2.4159999999999999E-7</c:v>
                </c:pt>
                <c:pt idx="477">
                  <c:v>2.4159999999999999E-7</c:v>
                </c:pt>
                <c:pt idx="478">
                  <c:v>2.4159999999999999E-7</c:v>
                </c:pt>
                <c:pt idx="479">
                  <c:v>2.4159999999999999E-7</c:v>
                </c:pt>
                <c:pt idx="480">
                  <c:v>2.4159999999999999E-7</c:v>
                </c:pt>
                <c:pt idx="481">
                  <c:v>2.4159999999999999E-7</c:v>
                </c:pt>
                <c:pt idx="482">
                  <c:v>2.4159999999999999E-7</c:v>
                </c:pt>
                <c:pt idx="483">
                  <c:v>2.4159999999999999E-7</c:v>
                </c:pt>
                <c:pt idx="484">
                  <c:v>2.4159999999999999E-7</c:v>
                </c:pt>
                <c:pt idx="485">
                  <c:v>2.4159999999999999E-7</c:v>
                </c:pt>
                <c:pt idx="486">
                  <c:v>2.4159999999999999E-7</c:v>
                </c:pt>
                <c:pt idx="487">
                  <c:v>2.4159999999999999E-7</c:v>
                </c:pt>
                <c:pt idx="488">
                  <c:v>2.4159999999999999E-7</c:v>
                </c:pt>
                <c:pt idx="489">
                  <c:v>2.4159999999999999E-7</c:v>
                </c:pt>
                <c:pt idx="490">
                  <c:v>2.4159999999999999E-7</c:v>
                </c:pt>
                <c:pt idx="491">
                  <c:v>2.4159999999999999E-7</c:v>
                </c:pt>
                <c:pt idx="492">
                  <c:v>2.4159999999999999E-7</c:v>
                </c:pt>
                <c:pt idx="493">
                  <c:v>2.4159999999999999E-7</c:v>
                </c:pt>
                <c:pt idx="494">
                  <c:v>2.4159999999999999E-7</c:v>
                </c:pt>
                <c:pt idx="495">
                  <c:v>2.4159999999999999E-7</c:v>
                </c:pt>
                <c:pt idx="496">
                  <c:v>2.4159999999999999E-7</c:v>
                </c:pt>
                <c:pt idx="497">
                  <c:v>2.4159999999999999E-7</c:v>
                </c:pt>
                <c:pt idx="498">
                  <c:v>2.4159999999999999E-7</c:v>
                </c:pt>
                <c:pt idx="499">
                  <c:v>2.4159999999999999E-7</c:v>
                </c:pt>
                <c:pt idx="500">
                  <c:v>2.4159999999999999E-7</c:v>
                </c:pt>
                <c:pt idx="501">
                  <c:v>2.4159999999999999E-7</c:v>
                </c:pt>
                <c:pt idx="502">
                  <c:v>2.4159999999999999E-7</c:v>
                </c:pt>
                <c:pt idx="503">
                  <c:v>2.4159999999999999E-7</c:v>
                </c:pt>
                <c:pt idx="504">
                  <c:v>2.4159999999999999E-7</c:v>
                </c:pt>
                <c:pt idx="505">
                  <c:v>2.4159999999999999E-7</c:v>
                </c:pt>
                <c:pt idx="506">
                  <c:v>2.4159999999999999E-7</c:v>
                </c:pt>
                <c:pt idx="507">
                  <c:v>2.4159999999999999E-7</c:v>
                </c:pt>
                <c:pt idx="508">
                  <c:v>2.4159999999999999E-7</c:v>
                </c:pt>
                <c:pt idx="509">
                  <c:v>2.4159999999999999E-7</c:v>
                </c:pt>
                <c:pt idx="510">
                  <c:v>2.4159999999999999E-7</c:v>
                </c:pt>
                <c:pt idx="511">
                  <c:v>2.4159999999999999E-7</c:v>
                </c:pt>
                <c:pt idx="512">
                  <c:v>2.4159999999999999E-7</c:v>
                </c:pt>
                <c:pt idx="513">
                  <c:v>2.4159999999999999E-7</c:v>
                </c:pt>
                <c:pt idx="514">
                  <c:v>2.4159999999999999E-7</c:v>
                </c:pt>
                <c:pt idx="515">
                  <c:v>2.4159999999999999E-7</c:v>
                </c:pt>
                <c:pt idx="516">
                  <c:v>2.4159999999999999E-7</c:v>
                </c:pt>
                <c:pt idx="517">
                  <c:v>2.4159999999999999E-7</c:v>
                </c:pt>
                <c:pt idx="518">
                  <c:v>2.4159999999999999E-7</c:v>
                </c:pt>
                <c:pt idx="519">
                  <c:v>2.4159999999999999E-7</c:v>
                </c:pt>
                <c:pt idx="520">
                  <c:v>2.4159999999999999E-7</c:v>
                </c:pt>
                <c:pt idx="521">
                  <c:v>2.4159999999999999E-7</c:v>
                </c:pt>
                <c:pt idx="522">
                  <c:v>2.4159999999999999E-7</c:v>
                </c:pt>
                <c:pt idx="523">
                  <c:v>2.4159999999999999E-7</c:v>
                </c:pt>
                <c:pt idx="524">
                  <c:v>2.4159999999999999E-7</c:v>
                </c:pt>
                <c:pt idx="525">
                  <c:v>2.4159999999999999E-7</c:v>
                </c:pt>
                <c:pt idx="526">
                  <c:v>2.4159999999999999E-7</c:v>
                </c:pt>
                <c:pt idx="527">
                  <c:v>2.4159999999999999E-7</c:v>
                </c:pt>
                <c:pt idx="528">
                  <c:v>2.4159999999999999E-7</c:v>
                </c:pt>
                <c:pt idx="529">
                  <c:v>2.4159999999999999E-7</c:v>
                </c:pt>
                <c:pt idx="530">
                  <c:v>2.4159999999999999E-7</c:v>
                </c:pt>
                <c:pt idx="531">
                  <c:v>2.4159999999999999E-7</c:v>
                </c:pt>
                <c:pt idx="532">
                  <c:v>2.4159999999999999E-7</c:v>
                </c:pt>
                <c:pt idx="533">
                  <c:v>2.4159999999999999E-7</c:v>
                </c:pt>
                <c:pt idx="534">
                  <c:v>2.4159999999999999E-7</c:v>
                </c:pt>
                <c:pt idx="535">
                  <c:v>2.4159999999999999E-7</c:v>
                </c:pt>
                <c:pt idx="536">
                  <c:v>2.4159999999999999E-7</c:v>
                </c:pt>
                <c:pt idx="537">
                  <c:v>2.4159999999999999E-7</c:v>
                </c:pt>
                <c:pt idx="538">
                  <c:v>2.4159999999999999E-7</c:v>
                </c:pt>
                <c:pt idx="539">
                  <c:v>2.4159999999999999E-7</c:v>
                </c:pt>
                <c:pt idx="540">
                  <c:v>2.4159999999999999E-7</c:v>
                </c:pt>
                <c:pt idx="541">
                  <c:v>2.4159999999999999E-7</c:v>
                </c:pt>
                <c:pt idx="542">
                  <c:v>2.4159999999999999E-7</c:v>
                </c:pt>
                <c:pt idx="543">
                  <c:v>2.4159999999999999E-7</c:v>
                </c:pt>
                <c:pt idx="544">
                  <c:v>2.4159999999999999E-7</c:v>
                </c:pt>
                <c:pt idx="545">
                  <c:v>2.4159999999999999E-7</c:v>
                </c:pt>
                <c:pt idx="546">
                  <c:v>2.4159999999999999E-7</c:v>
                </c:pt>
                <c:pt idx="547">
                  <c:v>2.4159999999999999E-7</c:v>
                </c:pt>
                <c:pt idx="548">
                  <c:v>2.4159999999999999E-7</c:v>
                </c:pt>
                <c:pt idx="549">
                  <c:v>2.4159999999999999E-7</c:v>
                </c:pt>
                <c:pt idx="550">
                  <c:v>2.4159999999999999E-7</c:v>
                </c:pt>
                <c:pt idx="551">
                  <c:v>2.4159999999999999E-7</c:v>
                </c:pt>
                <c:pt idx="552">
                  <c:v>2.4159999999999999E-7</c:v>
                </c:pt>
                <c:pt idx="553">
                  <c:v>2.4159999999999999E-7</c:v>
                </c:pt>
                <c:pt idx="554">
                  <c:v>2.4159999999999999E-7</c:v>
                </c:pt>
                <c:pt idx="555">
                  <c:v>2.4159999999999999E-7</c:v>
                </c:pt>
                <c:pt idx="556">
                  <c:v>2.4159999999999999E-7</c:v>
                </c:pt>
                <c:pt idx="557">
                  <c:v>2.4159999999999999E-7</c:v>
                </c:pt>
                <c:pt idx="558">
                  <c:v>2.4159999999999999E-7</c:v>
                </c:pt>
                <c:pt idx="559">
                  <c:v>2.4159999999999999E-7</c:v>
                </c:pt>
                <c:pt idx="560">
                  <c:v>2.4159999999999999E-7</c:v>
                </c:pt>
                <c:pt idx="561">
                  <c:v>2.4159999999999999E-7</c:v>
                </c:pt>
                <c:pt idx="562">
                  <c:v>2.4159999999999999E-7</c:v>
                </c:pt>
                <c:pt idx="563">
                  <c:v>2.4159999999999999E-7</c:v>
                </c:pt>
                <c:pt idx="564">
                  <c:v>2.4159999999999999E-7</c:v>
                </c:pt>
                <c:pt idx="565">
                  <c:v>2.4159999999999999E-7</c:v>
                </c:pt>
                <c:pt idx="566">
                  <c:v>2.4159999999999999E-7</c:v>
                </c:pt>
                <c:pt idx="567">
                  <c:v>2.4159999999999999E-7</c:v>
                </c:pt>
                <c:pt idx="568">
                  <c:v>2.4159999999999999E-7</c:v>
                </c:pt>
                <c:pt idx="569">
                  <c:v>2.4159999999999999E-7</c:v>
                </c:pt>
                <c:pt idx="570">
                  <c:v>2.4159999999999999E-7</c:v>
                </c:pt>
                <c:pt idx="571">
                  <c:v>2.4159999999999999E-7</c:v>
                </c:pt>
                <c:pt idx="572">
                  <c:v>2.4159999999999999E-7</c:v>
                </c:pt>
                <c:pt idx="573">
                  <c:v>2.4159999999999999E-7</c:v>
                </c:pt>
                <c:pt idx="574">
                  <c:v>2.4159999999999999E-7</c:v>
                </c:pt>
                <c:pt idx="575">
                  <c:v>2.4159999999999999E-7</c:v>
                </c:pt>
                <c:pt idx="576">
                  <c:v>2.4159999999999999E-7</c:v>
                </c:pt>
                <c:pt idx="577">
                  <c:v>2.4159999999999999E-7</c:v>
                </c:pt>
                <c:pt idx="578">
                  <c:v>2.4159999999999999E-7</c:v>
                </c:pt>
                <c:pt idx="579">
                  <c:v>2.4159999999999999E-7</c:v>
                </c:pt>
                <c:pt idx="580">
                  <c:v>2.4159999999999999E-7</c:v>
                </c:pt>
                <c:pt idx="581">
                  <c:v>2.4159999999999999E-7</c:v>
                </c:pt>
                <c:pt idx="582">
                  <c:v>2.4159999999999999E-7</c:v>
                </c:pt>
                <c:pt idx="583">
                  <c:v>2.4159999999999999E-7</c:v>
                </c:pt>
                <c:pt idx="584">
                  <c:v>2.4159999999999999E-7</c:v>
                </c:pt>
                <c:pt idx="585">
                  <c:v>2.4159999999999999E-7</c:v>
                </c:pt>
                <c:pt idx="586">
                  <c:v>2.4159999999999999E-7</c:v>
                </c:pt>
                <c:pt idx="587">
                  <c:v>2.4159999999999999E-7</c:v>
                </c:pt>
                <c:pt idx="588">
                  <c:v>2.4159999999999999E-7</c:v>
                </c:pt>
                <c:pt idx="589">
                  <c:v>2.4159999999999999E-7</c:v>
                </c:pt>
                <c:pt idx="590">
                  <c:v>2.4159999999999999E-7</c:v>
                </c:pt>
                <c:pt idx="591">
                  <c:v>2.4159999999999999E-7</c:v>
                </c:pt>
                <c:pt idx="592">
                  <c:v>2.4159999999999999E-7</c:v>
                </c:pt>
                <c:pt idx="593">
                  <c:v>2.4159999999999999E-7</c:v>
                </c:pt>
                <c:pt idx="594">
                  <c:v>2.4159999999999999E-7</c:v>
                </c:pt>
                <c:pt idx="595">
                  <c:v>2.4159999999999999E-7</c:v>
                </c:pt>
                <c:pt idx="596">
                  <c:v>2.4159999999999999E-7</c:v>
                </c:pt>
                <c:pt idx="597">
                  <c:v>2.4159999999999999E-7</c:v>
                </c:pt>
                <c:pt idx="598">
                  <c:v>2.4159999999999999E-7</c:v>
                </c:pt>
                <c:pt idx="599">
                  <c:v>2.4159999999999999E-7</c:v>
                </c:pt>
                <c:pt idx="600">
                  <c:v>2.4159999999999999E-7</c:v>
                </c:pt>
                <c:pt idx="601">
                  <c:v>2.4159999999999999E-7</c:v>
                </c:pt>
                <c:pt idx="602">
                  <c:v>2.4159999999999999E-7</c:v>
                </c:pt>
                <c:pt idx="603">
                  <c:v>2.4159999999999999E-7</c:v>
                </c:pt>
                <c:pt idx="604">
                  <c:v>2.4159999999999999E-7</c:v>
                </c:pt>
                <c:pt idx="605">
                  <c:v>2.4159999999999999E-7</c:v>
                </c:pt>
                <c:pt idx="606">
                  <c:v>2.4159999999999999E-7</c:v>
                </c:pt>
                <c:pt idx="607">
                  <c:v>2.4159999999999999E-7</c:v>
                </c:pt>
                <c:pt idx="608">
                  <c:v>2.4159999999999999E-7</c:v>
                </c:pt>
                <c:pt idx="609">
                  <c:v>2.4159999999999999E-7</c:v>
                </c:pt>
                <c:pt idx="610">
                  <c:v>2.4159999999999999E-7</c:v>
                </c:pt>
                <c:pt idx="611">
                  <c:v>2.4159999999999999E-7</c:v>
                </c:pt>
                <c:pt idx="612">
                  <c:v>2.4159999999999999E-7</c:v>
                </c:pt>
                <c:pt idx="613">
                  <c:v>2.4159999999999999E-7</c:v>
                </c:pt>
                <c:pt idx="614">
                  <c:v>2.4159999999999999E-7</c:v>
                </c:pt>
                <c:pt idx="615">
                  <c:v>2.4159999999999999E-7</c:v>
                </c:pt>
                <c:pt idx="616">
                  <c:v>2.4159999999999999E-7</c:v>
                </c:pt>
                <c:pt idx="617">
                  <c:v>2.4159999999999999E-7</c:v>
                </c:pt>
                <c:pt idx="618">
                  <c:v>2.4159999999999999E-7</c:v>
                </c:pt>
                <c:pt idx="619">
                  <c:v>2.4159999999999999E-7</c:v>
                </c:pt>
                <c:pt idx="620">
                  <c:v>2.4159999999999999E-7</c:v>
                </c:pt>
                <c:pt idx="621">
                  <c:v>2.4159999999999999E-7</c:v>
                </c:pt>
                <c:pt idx="622">
                  <c:v>2.4159999999999999E-7</c:v>
                </c:pt>
                <c:pt idx="623">
                  <c:v>2.4159999999999999E-7</c:v>
                </c:pt>
                <c:pt idx="624">
                  <c:v>2.4159999999999999E-7</c:v>
                </c:pt>
                <c:pt idx="625">
                  <c:v>2.4159999999999999E-7</c:v>
                </c:pt>
                <c:pt idx="626">
                  <c:v>2.4159999999999999E-7</c:v>
                </c:pt>
                <c:pt idx="627">
                  <c:v>2.4159999999999999E-7</c:v>
                </c:pt>
                <c:pt idx="628">
                  <c:v>2.4159999999999999E-7</c:v>
                </c:pt>
                <c:pt idx="629">
                  <c:v>2.4159999999999999E-7</c:v>
                </c:pt>
                <c:pt idx="630">
                  <c:v>2.4159999999999999E-7</c:v>
                </c:pt>
                <c:pt idx="631">
                  <c:v>2.4159999999999999E-7</c:v>
                </c:pt>
                <c:pt idx="632">
                  <c:v>2.4159999999999999E-7</c:v>
                </c:pt>
                <c:pt idx="633">
                  <c:v>2.4159999999999999E-7</c:v>
                </c:pt>
                <c:pt idx="634">
                  <c:v>2.4159999999999999E-7</c:v>
                </c:pt>
                <c:pt idx="635">
                  <c:v>2.4159999999999999E-7</c:v>
                </c:pt>
                <c:pt idx="636">
                  <c:v>2.4159999999999999E-7</c:v>
                </c:pt>
                <c:pt idx="637">
                  <c:v>2.4159999999999999E-7</c:v>
                </c:pt>
                <c:pt idx="638">
                  <c:v>2.4159999999999999E-7</c:v>
                </c:pt>
                <c:pt idx="639">
                  <c:v>2.4159999999999999E-7</c:v>
                </c:pt>
                <c:pt idx="640">
                  <c:v>2.4159999999999999E-7</c:v>
                </c:pt>
                <c:pt idx="641">
                  <c:v>2.4159999999999999E-7</c:v>
                </c:pt>
                <c:pt idx="642">
                  <c:v>2.4159999999999999E-7</c:v>
                </c:pt>
                <c:pt idx="643">
                  <c:v>2.4159999999999999E-7</c:v>
                </c:pt>
                <c:pt idx="644">
                  <c:v>2.4159999999999999E-7</c:v>
                </c:pt>
                <c:pt idx="645">
                  <c:v>2.4159999999999999E-7</c:v>
                </c:pt>
                <c:pt idx="646">
                  <c:v>2.4159999999999999E-7</c:v>
                </c:pt>
                <c:pt idx="647">
                  <c:v>2.4159999999999999E-7</c:v>
                </c:pt>
                <c:pt idx="648">
                  <c:v>2.4159999999999999E-7</c:v>
                </c:pt>
                <c:pt idx="649">
                  <c:v>2.4159999999999999E-7</c:v>
                </c:pt>
                <c:pt idx="650">
                  <c:v>2.4159999999999999E-7</c:v>
                </c:pt>
                <c:pt idx="651">
                  <c:v>2.4159999999999999E-7</c:v>
                </c:pt>
                <c:pt idx="652">
                  <c:v>2.4159999999999999E-7</c:v>
                </c:pt>
                <c:pt idx="653">
                  <c:v>2.4159999999999999E-7</c:v>
                </c:pt>
                <c:pt idx="654">
                  <c:v>2.4159999999999999E-7</c:v>
                </c:pt>
                <c:pt idx="655">
                  <c:v>2.4159999999999999E-7</c:v>
                </c:pt>
                <c:pt idx="656">
                  <c:v>2.4159999999999999E-7</c:v>
                </c:pt>
                <c:pt idx="657">
                  <c:v>2.4159999999999999E-7</c:v>
                </c:pt>
                <c:pt idx="658">
                  <c:v>2.4159999999999999E-7</c:v>
                </c:pt>
                <c:pt idx="659">
                  <c:v>2.4159999999999999E-7</c:v>
                </c:pt>
                <c:pt idx="660">
                  <c:v>2.4159999999999999E-7</c:v>
                </c:pt>
                <c:pt idx="661">
                  <c:v>2.4159999999999999E-7</c:v>
                </c:pt>
                <c:pt idx="662">
                  <c:v>2.4159999999999999E-7</c:v>
                </c:pt>
                <c:pt idx="663">
                  <c:v>2.4159999999999999E-7</c:v>
                </c:pt>
                <c:pt idx="664">
                  <c:v>2.4159999999999999E-7</c:v>
                </c:pt>
                <c:pt idx="665">
                  <c:v>2.4159999999999999E-7</c:v>
                </c:pt>
                <c:pt idx="666">
                  <c:v>2.4159999999999999E-7</c:v>
                </c:pt>
                <c:pt idx="667">
                  <c:v>2.4159999999999999E-7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148C-464F-8D0D-DBFD189533A3}"/>
            </c:ext>
          </c:extLst>
        </c:ser>
        <c:ser>
          <c:idx val="2"/>
          <c:order val="2"/>
          <c:tx>
            <c:v>0.0002 m step</c:v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'0.0002 m step'!$F$3:$F$670</c:f>
              <c:numCache>
                <c:formatCode>0.00E+00</c:formatCode>
                <c:ptCount val="668"/>
                <c:pt idx="0">
                  <c:v>4.9450000000000003E-5</c:v>
                </c:pt>
                <c:pt idx="1">
                  <c:v>6.1290000000000004E-5</c:v>
                </c:pt>
                <c:pt idx="2">
                  <c:v>7.5740000000000003E-5</c:v>
                </c:pt>
                <c:pt idx="3">
                  <c:v>9.3289999999999996E-5</c:v>
                </c:pt>
                <c:pt idx="4">
                  <c:v>1.145E-4</c:v>
                </c:pt>
                <c:pt idx="5">
                  <c:v>1.3980000000000001E-4</c:v>
                </c:pt>
                <c:pt idx="6">
                  <c:v>1.6980000000000001E-4</c:v>
                </c:pt>
                <c:pt idx="7">
                  <c:v>2.051E-4</c:v>
                </c:pt>
                <c:pt idx="8">
                  <c:v>2.4610000000000002E-4</c:v>
                </c:pt>
                <c:pt idx="9">
                  <c:v>2.9349999999999998E-4</c:v>
                </c:pt>
                <c:pt idx="10">
                  <c:v>3.4769999999999999E-4</c:v>
                </c:pt>
                <c:pt idx="11">
                  <c:v>4.0929999999999997E-4</c:v>
                </c:pt>
                <c:pt idx="12">
                  <c:v>4.7839999999999997E-4</c:v>
                </c:pt>
                <c:pt idx="13">
                  <c:v>5.555E-4</c:v>
                </c:pt>
                <c:pt idx="14">
                  <c:v>6.4090000000000002E-4</c:v>
                </c:pt>
                <c:pt idx="15">
                  <c:v>7.3479999999999997E-4</c:v>
                </c:pt>
                <c:pt idx="16">
                  <c:v>8.3739999999999997E-4</c:v>
                </c:pt>
                <c:pt idx="17">
                  <c:v>9.4899999999999997E-4</c:v>
                </c:pt>
                <c:pt idx="18">
                  <c:v>1.07E-3</c:v>
                </c:pt>
                <c:pt idx="19">
                  <c:v>1.199E-3</c:v>
                </c:pt>
                <c:pt idx="20">
                  <c:v>1.3389999999999999E-3</c:v>
                </c:pt>
                <c:pt idx="21">
                  <c:v>1.487E-3</c:v>
                </c:pt>
                <c:pt idx="22">
                  <c:v>1.645E-3</c:v>
                </c:pt>
                <c:pt idx="23">
                  <c:v>1.8129999999999999E-3</c:v>
                </c:pt>
                <c:pt idx="24">
                  <c:v>1.99E-3</c:v>
                </c:pt>
                <c:pt idx="25">
                  <c:v>2.1770000000000001E-3</c:v>
                </c:pt>
                <c:pt idx="26">
                  <c:v>2.3739999999999998E-3</c:v>
                </c:pt>
                <c:pt idx="27">
                  <c:v>2.581E-3</c:v>
                </c:pt>
                <c:pt idx="28">
                  <c:v>2.7980000000000001E-3</c:v>
                </c:pt>
                <c:pt idx="29">
                  <c:v>3.0240000000000002E-3</c:v>
                </c:pt>
                <c:pt idx="30">
                  <c:v>3.2620000000000001E-3</c:v>
                </c:pt>
                <c:pt idx="31">
                  <c:v>3.509E-3</c:v>
                </c:pt>
                <c:pt idx="32">
                  <c:v>3.7669999999999999E-3</c:v>
                </c:pt>
                <c:pt idx="33">
                  <c:v>4.0350000000000004E-3</c:v>
                </c:pt>
                <c:pt idx="34">
                  <c:v>4.3140000000000001E-3</c:v>
                </c:pt>
                <c:pt idx="35">
                  <c:v>4.6030000000000003E-3</c:v>
                </c:pt>
                <c:pt idx="36">
                  <c:v>4.9040000000000004E-3</c:v>
                </c:pt>
                <c:pt idx="37">
                  <c:v>5.215E-3</c:v>
                </c:pt>
                <c:pt idx="38">
                  <c:v>5.5380000000000004E-3</c:v>
                </c:pt>
                <c:pt idx="39">
                  <c:v>5.8710000000000004E-3</c:v>
                </c:pt>
                <c:pt idx="40">
                  <c:v>6.2170000000000003E-3</c:v>
                </c:pt>
                <c:pt idx="41">
                  <c:v>6.5729999999999998E-3</c:v>
                </c:pt>
                <c:pt idx="42">
                  <c:v>6.9410000000000001E-3</c:v>
                </c:pt>
                <c:pt idx="43">
                  <c:v>7.3210000000000003E-3</c:v>
                </c:pt>
                <c:pt idx="44">
                  <c:v>7.7130000000000002E-3</c:v>
                </c:pt>
                <c:pt idx="45">
                  <c:v>8.1169999999999992E-3</c:v>
                </c:pt>
                <c:pt idx="46">
                  <c:v>8.5319999999999997E-3</c:v>
                </c:pt>
                <c:pt idx="47">
                  <c:v>8.9599999999999992E-3</c:v>
                </c:pt>
                <c:pt idx="48">
                  <c:v>9.4009999999999996E-3</c:v>
                </c:pt>
                <c:pt idx="49">
                  <c:v>9.8539999999999999E-3</c:v>
                </c:pt>
                <c:pt idx="50">
                  <c:v>1.0319999999999999E-2</c:v>
                </c:pt>
                <c:pt idx="51">
                  <c:v>1.0800000000000001E-2</c:v>
                </c:pt>
                <c:pt idx="52">
                  <c:v>1.129E-2</c:v>
                </c:pt>
                <c:pt idx="53">
                  <c:v>1.179E-2</c:v>
                </c:pt>
                <c:pt idx="54">
                  <c:v>1.231E-2</c:v>
                </c:pt>
                <c:pt idx="55">
                  <c:v>1.2840000000000001E-2</c:v>
                </c:pt>
                <c:pt idx="56">
                  <c:v>1.338E-2</c:v>
                </c:pt>
                <c:pt idx="57">
                  <c:v>1.393E-2</c:v>
                </c:pt>
                <c:pt idx="58">
                  <c:v>1.4500000000000001E-2</c:v>
                </c:pt>
                <c:pt idx="59">
                  <c:v>1.508E-2</c:v>
                </c:pt>
                <c:pt idx="60">
                  <c:v>1.567E-2</c:v>
                </c:pt>
                <c:pt idx="61">
                  <c:v>1.6279999999999999E-2</c:v>
                </c:pt>
                <c:pt idx="62">
                  <c:v>1.6899999999999998E-2</c:v>
                </c:pt>
                <c:pt idx="63">
                  <c:v>1.753E-2</c:v>
                </c:pt>
                <c:pt idx="64">
                  <c:v>1.8169999999999999E-2</c:v>
                </c:pt>
                <c:pt idx="65">
                  <c:v>1.883E-2</c:v>
                </c:pt>
                <c:pt idx="66">
                  <c:v>1.95E-2</c:v>
                </c:pt>
                <c:pt idx="67">
                  <c:v>2.018E-2</c:v>
                </c:pt>
                <c:pt idx="68">
                  <c:v>2.087E-2</c:v>
                </c:pt>
                <c:pt idx="69">
                  <c:v>2.1579999999999998E-2</c:v>
                </c:pt>
                <c:pt idx="70">
                  <c:v>2.23E-2</c:v>
                </c:pt>
                <c:pt idx="71">
                  <c:v>2.3029999999999998E-2</c:v>
                </c:pt>
                <c:pt idx="72">
                  <c:v>2.3769999999999999E-2</c:v>
                </c:pt>
                <c:pt idx="73">
                  <c:v>2.452E-2</c:v>
                </c:pt>
                <c:pt idx="74">
                  <c:v>2.528E-2</c:v>
                </c:pt>
                <c:pt idx="75">
                  <c:v>2.606E-2</c:v>
                </c:pt>
                <c:pt idx="76">
                  <c:v>2.6839999999999999E-2</c:v>
                </c:pt>
                <c:pt idx="77">
                  <c:v>2.7640000000000001E-2</c:v>
                </c:pt>
                <c:pt idx="78">
                  <c:v>2.845E-2</c:v>
                </c:pt>
                <c:pt idx="79">
                  <c:v>2.9270000000000001E-2</c:v>
                </c:pt>
                <c:pt idx="80">
                  <c:v>3.0089999999999999E-2</c:v>
                </c:pt>
                <c:pt idx="81">
                  <c:v>3.0929999999999999E-2</c:v>
                </c:pt>
                <c:pt idx="82">
                  <c:v>3.1780000000000003E-2</c:v>
                </c:pt>
                <c:pt idx="83">
                  <c:v>3.2629999999999999E-2</c:v>
                </c:pt>
                <c:pt idx="84">
                  <c:v>3.3500000000000002E-2</c:v>
                </c:pt>
                <c:pt idx="85">
                  <c:v>3.4380000000000001E-2</c:v>
                </c:pt>
                <c:pt idx="86">
                  <c:v>3.526E-2</c:v>
                </c:pt>
                <c:pt idx="87">
                  <c:v>3.6150000000000002E-2</c:v>
                </c:pt>
                <c:pt idx="88">
                  <c:v>3.705E-2</c:v>
                </c:pt>
                <c:pt idx="89">
                  <c:v>3.7960000000000001E-2</c:v>
                </c:pt>
                <c:pt idx="90">
                  <c:v>3.8879999999999998E-2</c:v>
                </c:pt>
                <c:pt idx="91">
                  <c:v>3.9809999999999998E-2</c:v>
                </c:pt>
                <c:pt idx="92">
                  <c:v>4.0739999999999998E-2</c:v>
                </c:pt>
                <c:pt idx="93">
                  <c:v>4.1680000000000002E-2</c:v>
                </c:pt>
                <c:pt idx="94">
                  <c:v>4.2630000000000001E-2</c:v>
                </c:pt>
                <c:pt idx="95">
                  <c:v>4.3589999999999997E-2</c:v>
                </c:pt>
                <c:pt idx="96">
                  <c:v>4.4549999999999999E-2</c:v>
                </c:pt>
                <c:pt idx="97">
                  <c:v>4.5519999999999998E-2</c:v>
                </c:pt>
                <c:pt idx="98">
                  <c:v>4.65E-2</c:v>
                </c:pt>
                <c:pt idx="99">
                  <c:v>4.7480000000000001E-2</c:v>
                </c:pt>
                <c:pt idx="100">
                  <c:v>4.8469999999999999E-2</c:v>
                </c:pt>
                <c:pt idx="101">
                  <c:v>4.947E-2</c:v>
                </c:pt>
                <c:pt idx="102">
                  <c:v>5.0470000000000001E-2</c:v>
                </c:pt>
                <c:pt idx="103">
                  <c:v>5.1479999999999998E-2</c:v>
                </c:pt>
                <c:pt idx="104">
                  <c:v>5.2490000000000002E-2</c:v>
                </c:pt>
                <c:pt idx="105">
                  <c:v>5.3510000000000002E-2</c:v>
                </c:pt>
                <c:pt idx="106">
                  <c:v>5.4539999999999998E-2</c:v>
                </c:pt>
                <c:pt idx="107">
                  <c:v>5.5570000000000001E-2</c:v>
                </c:pt>
                <c:pt idx="108">
                  <c:v>5.6610000000000001E-2</c:v>
                </c:pt>
                <c:pt idx="109">
                  <c:v>5.765E-2</c:v>
                </c:pt>
                <c:pt idx="110">
                  <c:v>5.8689999999999999E-2</c:v>
                </c:pt>
                <c:pt idx="111">
                  <c:v>5.9749999999999998E-2</c:v>
                </c:pt>
                <c:pt idx="112">
                  <c:v>6.08E-2</c:v>
                </c:pt>
                <c:pt idx="113">
                  <c:v>6.1870000000000001E-2</c:v>
                </c:pt>
                <c:pt idx="114">
                  <c:v>6.293E-2</c:v>
                </c:pt>
                <c:pt idx="115">
                  <c:v>6.4000000000000001E-2</c:v>
                </c:pt>
                <c:pt idx="116">
                  <c:v>6.5079999999999999E-2</c:v>
                </c:pt>
                <c:pt idx="117">
                  <c:v>6.6159999999999997E-2</c:v>
                </c:pt>
                <c:pt idx="118">
                  <c:v>6.7250000000000004E-2</c:v>
                </c:pt>
                <c:pt idx="119">
                  <c:v>6.8339999999999998E-2</c:v>
                </c:pt>
                <c:pt idx="120">
                  <c:v>6.9430000000000006E-2</c:v>
                </c:pt>
                <c:pt idx="121">
                  <c:v>7.0529999999999995E-2</c:v>
                </c:pt>
                <c:pt idx="122">
                  <c:v>7.1629999999999999E-2</c:v>
                </c:pt>
                <c:pt idx="123">
                  <c:v>7.2739999999999999E-2</c:v>
                </c:pt>
                <c:pt idx="124">
                  <c:v>7.3849999999999999E-2</c:v>
                </c:pt>
                <c:pt idx="125">
                  <c:v>7.4959999999999999E-2</c:v>
                </c:pt>
                <c:pt idx="126">
                  <c:v>7.6079999999999995E-2</c:v>
                </c:pt>
                <c:pt idx="127">
                  <c:v>7.7200000000000005E-2</c:v>
                </c:pt>
                <c:pt idx="128">
                  <c:v>7.8320000000000001E-2</c:v>
                </c:pt>
                <c:pt idx="129">
                  <c:v>7.9450000000000007E-2</c:v>
                </c:pt>
                <c:pt idx="130">
                  <c:v>8.0579999999999999E-2</c:v>
                </c:pt>
                <c:pt idx="131">
                  <c:v>8.1720000000000001E-2</c:v>
                </c:pt>
                <c:pt idx="132">
                  <c:v>8.2849999999999993E-2</c:v>
                </c:pt>
                <c:pt idx="133">
                  <c:v>8.3989999999999995E-2</c:v>
                </c:pt>
                <c:pt idx="134">
                  <c:v>8.5129999999999997E-2</c:v>
                </c:pt>
                <c:pt idx="135">
                  <c:v>8.6279999999999996E-2</c:v>
                </c:pt>
                <c:pt idx="136">
                  <c:v>8.7429999999999994E-2</c:v>
                </c:pt>
                <c:pt idx="137">
                  <c:v>8.8569999999999996E-2</c:v>
                </c:pt>
                <c:pt idx="138">
                  <c:v>8.9719999999999994E-2</c:v>
                </c:pt>
                <c:pt idx="139">
                  <c:v>9.0880000000000002E-2</c:v>
                </c:pt>
                <c:pt idx="140">
                  <c:v>9.2030000000000001E-2</c:v>
                </c:pt>
                <c:pt idx="141">
                  <c:v>9.3189999999999995E-2</c:v>
                </c:pt>
                <c:pt idx="142">
                  <c:v>9.4339999999999993E-2</c:v>
                </c:pt>
                <c:pt idx="143">
                  <c:v>9.5500000000000002E-2</c:v>
                </c:pt>
                <c:pt idx="144">
                  <c:v>9.6659999999999996E-2</c:v>
                </c:pt>
                <c:pt idx="145">
                  <c:v>9.7820000000000004E-2</c:v>
                </c:pt>
                <c:pt idx="146">
                  <c:v>9.8979999999999999E-2</c:v>
                </c:pt>
                <c:pt idx="147">
                  <c:v>0.10009999999999999</c:v>
                </c:pt>
                <c:pt idx="148">
                  <c:v>0.1013</c:v>
                </c:pt>
                <c:pt idx="149">
                  <c:v>0.10249999999999999</c:v>
                </c:pt>
                <c:pt idx="150">
                  <c:v>0.1036</c:v>
                </c:pt>
                <c:pt idx="151">
                  <c:v>0.1048</c:v>
                </c:pt>
                <c:pt idx="152">
                  <c:v>0.10589999999999999</c:v>
                </c:pt>
                <c:pt idx="153">
                  <c:v>0.1071</c:v>
                </c:pt>
                <c:pt idx="154">
                  <c:v>0.10829999999999999</c:v>
                </c:pt>
                <c:pt idx="155">
                  <c:v>0.1094</c:v>
                </c:pt>
                <c:pt idx="156">
                  <c:v>0.1106</c:v>
                </c:pt>
                <c:pt idx="157">
                  <c:v>0.1118</c:v>
                </c:pt>
                <c:pt idx="158">
                  <c:v>0.1129</c:v>
                </c:pt>
                <c:pt idx="159">
                  <c:v>0.11409999999999999</c:v>
                </c:pt>
                <c:pt idx="160">
                  <c:v>0.1152</c:v>
                </c:pt>
                <c:pt idx="161">
                  <c:v>0.1164</c:v>
                </c:pt>
                <c:pt idx="162">
                  <c:v>0.1176</c:v>
                </c:pt>
                <c:pt idx="163">
                  <c:v>0.1187</c:v>
                </c:pt>
                <c:pt idx="164">
                  <c:v>0.11990000000000001</c:v>
                </c:pt>
                <c:pt idx="165">
                  <c:v>0.1211</c:v>
                </c:pt>
                <c:pt idx="166">
                  <c:v>0.1222</c:v>
                </c:pt>
                <c:pt idx="167">
                  <c:v>0.1234</c:v>
                </c:pt>
                <c:pt idx="168">
                  <c:v>0.1245</c:v>
                </c:pt>
                <c:pt idx="169">
                  <c:v>0.12570000000000001</c:v>
                </c:pt>
                <c:pt idx="170">
                  <c:v>0.12690000000000001</c:v>
                </c:pt>
                <c:pt idx="171">
                  <c:v>0.128</c:v>
                </c:pt>
                <c:pt idx="172">
                  <c:v>0.12920000000000001</c:v>
                </c:pt>
                <c:pt idx="173">
                  <c:v>0.13039999999999999</c:v>
                </c:pt>
                <c:pt idx="174">
                  <c:v>0.13150000000000001</c:v>
                </c:pt>
                <c:pt idx="175">
                  <c:v>0.13270000000000001</c:v>
                </c:pt>
                <c:pt idx="176">
                  <c:v>0.1338</c:v>
                </c:pt>
                <c:pt idx="177">
                  <c:v>0.13500000000000001</c:v>
                </c:pt>
                <c:pt idx="178">
                  <c:v>0.13619999999999999</c:v>
                </c:pt>
                <c:pt idx="179">
                  <c:v>0.13730000000000001</c:v>
                </c:pt>
                <c:pt idx="180">
                  <c:v>0.13850000000000001</c:v>
                </c:pt>
                <c:pt idx="181">
                  <c:v>0.13969999999999999</c:v>
                </c:pt>
                <c:pt idx="182">
                  <c:v>0.14080000000000001</c:v>
                </c:pt>
                <c:pt idx="183">
                  <c:v>0.14199999999999999</c:v>
                </c:pt>
                <c:pt idx="184">
                  <c:v>0.14319999999999999</c:v>
                </c:pt>
                <c:pt idx="185">
                  <c:v>0.14430000000000001</c:v>
                </c:pt>
                <c:pt idx="186">
                  <c:v>0.14549999999999999</c:v>
                </c:pt>
                <c:pt idx="187">
                  <c:v>0.14660000000000001</c:v>
                </c:pt>
                <c:pt idx="188">
                  <c:v>0.14779999999999999</c:v>
                </c:pt>
                <c:pt idx="189">
                  <c:v>0.14899999999999999</c:v>
                </c:pt>
                <c:pt idx="190">
                  <c:v>0.15010000000000001</c:v>
                </c:pt>
                <c:pt idx="191">
                  <c:v>0.15129999999999999</c:v>
                </c:pt>
                <c:pt idx="192">
                  <c:v>0.1525</c:v>
                </c:pt>
                <c:pt idx="193">
                  <c:v>0.15359999999999999</c:v>
                </c:pt>
                <c:pt idx="194">
                  <c:v>0.15479999999999999</c:v>
                </c:pt>
                <c:pt idx="195">
                  <c:v>0.15590000000000001</c:v>
                </c:pt>
                <c:pt idx="196">
                  <c:v>0.15709999999999999</c:v>
                </c:pt>
                <c:pt idx="197">
                  <c:v>0.1583</c:v>
                </c:pt>
                <c:pt idx="198">
                  <c:v>0.15939999999999999</c:v>
                </c:pt>
                <c:pt idx="199">
                  <c:v>0.16059999999999999</c:v>
                </c:pt>
                <c:pt idx="200">
                  <c:v>0.1618</c:v>
                </c:pt>
                <c:pt idx="201">
                  <c:v>0.16289999999999999</c:v>
                </c:pt>
                <c:pt idx="202">
                  <c:v>0.1641</c:v>
                </c:pt>
                <c:pt idx="203">
                  <c:v>0.1653</c:v>
                </c:pt>
                <c:pt idx="204">
                  <c:v>0.16639999999999999</c:v>
                </c:pt>
                <c:pt idx="205">
                  <c:v>0.1676</c:v>
                </c:pt>
                <c:pt idx="206">
                  <c:v>0.16869999999999999</c:v>
                </c:pt>
                <c:pt idx="207">
                  <c:v>0.1699</c:v>
                </c:pt>
                <c:pt idx="208">
                  <c:v>0.1711</c:v>
                </c:pt>
                <c:pt idx="209">
                  <c:v>0.17219999999999999</c:v>
                </c:pt>
                <c:pt idx="210">
                  <c:v>0.1734</c:v>
                </c:pt>
                <c:pt idx="211">
                  <c:v>0.17460000000000001</c:v>
                </c:pt>
                <c:pt idx="212">
                  <c:v>0.1757</c:v>
                </c:pt>
                <c:pt idx="213">
                  <c:v>0.1769</c:v>
                </c:pt>
                <c:pt idx="214">
                  <c:v>0.17799999999999999</c:v>
                </c:pt>
                <c:pt idx="215">
                  <c:v>0.1792</c:v>
                </c:pt>
                <c:pt idx="216">
                  <c:v>0.1804</c:v>
                </c:pt>
                <c:pt idx="217">
                  <c:v>0.18149999999999999</c:v>
                </c:pt>
                <c:pt idx="218">
                  <c:v>0.1827</c:v>
                </c:pt>
                <c:pt idx="219">
                  <c:v>0.18390000000000001</c:v>
                </c:pt>
                <c:pt idx="220">
                  <c:v>0.185</c:v>
                </c:pt>
                <c:pt idx="221">
                  <c:v>0.1862</c:v>
                </c:pt>
                <c:pt idx="222">
                  <c:v>0.18740000000000001</c:v>
                </c:pt>
                <c:pt idx="223">
                  <c:v>0.1885</c:v>
                </c:pt>
                <c:pt idx="224">
                  <c:v>0.18970000000000001</c:v>
                </c:pt>
                <c:pt idx="225">
                  <c:v>0.1908</c:v>
                </c:pt>
                <c:pt idx="226">
                  <c:v>0.192</c:v>
                </c:pt>
                <c:pt idx="227">
                  <c:v>0.19320000000000001</c:v>
                </c:pt>
                <c:pt idx="228">
                  <c:v>0.1943</c:v>
                </c:pt>
                <c:pt idx="229">
                  <c:v>0.19550000000000001</c:v>
                </c:pt>
                <c:pt idx="230">
                  <c:v>0.19670000000000001</c:v>
                </c:pt>
                <c:pt idx="231">
                  <c:v>0.1978</c:v>
                </c:pt>
                <c:pt idx="232">
                  <c:v>0.19900000000000001</c:v>
                </c:pt>
                <c:pt idx="233">
                  <c:v>0.2001</c:v>
                </c:pt>
                <c:pt idx="234">
                  <c:v>0.20130000000000001</c:v>
                </c:pt>
                <c:pt idx="235">
                  <c:v>0.20250000000000001</c:v>
                </c:pt>
                <c:pt idx="236">
                  <c:v>0.2036</c:v>
                </c:pt>
                <c:pt idx="237">
                  <c:v>0.20480000000000001</c:v>
                </c:pt>
                <c:pt idx="238">
                  <c:v>0.20599999999999999</c:v>
                </c:pt>
                <c:pt idx="239">
                  <c:v>0.20710000000000001</c:v>
                </c:pt>
                <c:pt idx="240">
                  <c:v>0.20830000000000001</c:v>
                </c:pt>
                <c:pt idx="241">
                  <c:v>0.2094</c:v>
                </c:pt>
                <c:pt idx="242">
                  <c:v>0.21060000000000001</c:v>
                </c:pt>
                <c:pt idx="243">
                  <c:v>0.21179999999999999</c:v>
                </c:pt>
                <c:pt idx="244">
                  <c:v>0.21290000000000001</c:v>
                </c:pt>
                <c:pt idx="245">
                  <c:v>0.21410000000000001</c:v>
                </c:pt>
                <c:pt idx="246">
                  <c:v>0.21529999999999999</c:v>
                </c:pt>
                <c:pt idx="247">
                  <c:v>0.21640000000000001</c:v>
                </c:pt>
                <c:pt idx="248">
                  <c:v>0.21759999999999999</c:v>
                </c:pt>
                <c:pt idx="249">
                  <c:v>0.21879999999999999</c:v>
                </c:pt>
                <c:pt idx="250">
                  <c:v>0.21990000000000001</c:v>
                </c:pt>
                <c:pt idx="251">
                  <c:v>0.22109999999999999</c:v>
                </c:pt>
                <c:pt idx="252">
                  <c:v>0.22220000000000001</c:v>
                </c:pt>
                <c:pt idx="253">
                  <c:v>0.22339999999999999</c:v>
                </c:pt>
                <c:pt idx="254">
                  <c:v>0.22459999999999999</c:v>
                </c:pt>
                <c:pt idx="255">
                  <c:v>0.22570000000000001</c:v>
                </c:pt>
                <c:pt idx="256">
                  <c:v>0.22689999999999999</c:v>
                </c:pt>
                <c:pt idx="257">
                  <c:v>0.2281</c:v>
                </c:pt>
                <c:pt idx="258">
                  <c:v>0.22919999999999999</c:v>
                </c:pt>
                <c:pt idx="259">
                  <c:v>0.23039999999999999</c:v>
                </c:pt>
                <c:pt idx="260">
                  <c:v>0.23150000000000001</c:v>
                </c:pt>
                <c:pt idx="261">
                  <c:v>0.23269999999999999</c:v>
                </c:pt>
                <c:pt idx="262">
                  <c:v>0.2339</c:v>
                </c:pt>
                <c:pt idx="263">
                  <c:v>0.23499999999999999</c:v>
                </c:pt>
                <c:pt idx="264">
                  <c:v>0.23619999999999999</c:v>
                </c:pt>
                <c:pt idx="265">
                  <c:v>0.2374</c:v>
                </c:pt>
                <c:pt idx="266">
                  <c:v>0.23849999999999999</c:v>
                </c:pt>
                <c:pt idx="267">
                  <c:v>0.2397</c:v>
                </c:pt>
                <c:pt idx="268">
                  <c:v>0.2409</c:v>
                </c:pt>
                <c:pt idx="269">
                  <c:v>0.24199999999999999</c:v>
                </c:pt>
                <c:pt idx="270">
                  <c:v>0.2432</c:v>
                </c:pt>
                <c:pt idx="271">
                  <c:v>0.24429999999999999</c:v>
                </c:pt>
                <c:pt idx="272">
                  <c:v>0.2455</c:v>
                </c:pt>
                <c:pt idx="273">
                  <c:v>0.2467</c:v>
                </c:pt>
                <c:pt idx="274">
                  <c:v>0.24779999999999999</c:v>
                </c:pt>
                <c:pt idx="275">
                  <c:v>0.249</c:v>
                </c:pt>
                <c:pt idx="276">
                  <c:v>0.25019999999999998</c:v>
                </c:pt>
                <c:pt idx="277">
                  <c:v>0.25130000000000002</c:v>
                </c:pt>
                <c:pt idx="278">
                  <c:v>0.2525</c:v>
                </c:pt>
                <c:pt idx="279">
                  <c:v>0.25359999999999999</c:v>
                </c:pt>
                <c:pt idx="280">
                  <c:v>0.25480000000000003</c:v>
                </c:pt>
                <c:pt idx="281">
                  <c:v>0.25600000000000001</c:v>
                </c:pt>
                <c:pt idx="282">
                  <c:v>0.2571</c:v>
                </c:pt>
                <c:pt idx="283">
                  <c:v>0.25829999999999997</c:v>
                </c:pt>
                <c:pt idx="284">
                  <c:v>0.25950000000000001</c:v>
                </c:pt>
                <c:pt idx="285">
                  <c:v>0.2606</c:v>
                </c:pt>
                <c:pt idx="286">
                  <c:v>0.26179999999999998</c:v>
                </c:pt>
                <c:pt idx="287">
                  <c:v>0.26300000000000001</c:v>
                </c:pt>
                <c:pt idx="288">
                  <c:v>0.2641</c:v>
                </c:pt>
                <c:pt idx="289">
                  <c:v>0.26529999999999998</c:v>
                </c:pt>
                <c:pt idx="290">
                  <c:v>0.26640000000000003</c:v>
                </c:pt>
                <c:pt idx="291">
                  <c:v>0.2676</c:v>
                </c:pt>
                <c:pt idx="292">
                  <c:v>0.26879999999999998</c:v>
                </c:pt>
                <c:pt idx="293">
                  <c:v>0.26989999999999997</c:v>
                </c:pt>
                <c:pt idx="294">
                  <c:v>0.27110000000000001</c:v>
                </c:pt>
                <c:pt idx="295">
                  <c:v>0.27229999999999999</c:v>
                </c:pt>
                <c:pt idx="296">
                  <c:v>0.27339999999999998</c:v>
                </c:pt>
                <c:pt idx="297">
                  <c:v>0.27460000000000001</c:v>
                </c:pt>
                <c:pt idx="298">
                  <c:v>0.2757</c:v>
                </c:pt>
                <c:pt idx="299">
                  <c:v>0.27689999999999998</c:v>
                </c:pt>
                <c:pt idx="300">
                  <c:v>0.27810000000000001</c:v>
                </c:pt>
                <c:pt idx="301">
                  <c:v>0.2792</c:v>
                </c:pt>
                <c:pt idx="302">
                  <c:v>0.28039999999999998</c:v>
                </c:pt>
                <c:pt idx="303">
                  <c:v>0.28160000000000002</c:v>
                </c:pt>
                <c:pt idx="304">
                  <c:v>0.28270000000000001</c:v>
                </c:pt>
                <c:pt idx="305">
                  <c:v>0.28389999999999999</c:v>
                </c:pt>
                <c:pt idx="306">
                  <c:v>0.28499999999999998</c:v>
                </c:pt>
                <c:pt idx="307">
                  <c:v>0.28620000000000001</c:v>
                </c:pt>
                <c:pt idx="308">
                  <c:v>0.28739999999999999</c:v>
                </c:pt>
                <c:pt idx="309">
                  <c:v>0.28849999999999998</c:v>
                </c:pt>
                <c:pt idx="310">
                  <c:v>0.28970000000000001</c:v>
                </c:pt>
                <c:pt idx="311">
                  <c:v>0.29089999999999999</c:v>
                </c:pt>
                <c:pt idx="312">
                  <c:v>0.29199999999999998</c:v>
                </c:pt>
                <c:pt idx="313">
                  <c:v>0.29320000000000002</c:v>
                </c:pt>
                <c:pt idx="314">
                  <c:v>0.2944</c:v>
                </c:pt>
                <c:pt idx="315">
                  <c:v>0.29549999999999998</c:v>
                </c:pt>
                <c:pt idx="316">
                  <c:v>0.29670000000000002</c:v>
                </c:pt>
                <c:pt idx="317">
                  <c:v>0.29780000000000001</c:v>
                </c:pt>
                <c:pt idx="318">
                  <c:v>0.29899999999999999</c:v>
                </c:pt>
                <c:pt idx="319">
                  <c:v>0.30020000000000002</c:v>
                </c:pt>
                <c:pt idx="320">
                  <c:v>0.30130000000000001</c:v>
                </c:pt>
                <c:pt idx="321">
                  <c:v>0.30249999999999999</c:v>
                </c:pt>
                <c:pt idx="322">
                  <c:v>0.30370000000000003</c:v>
                </c:pt>
                <c:pt idx="323">
                  <c:v>0.30480000000000002</c:v>
                </c:pt>
                <c:pt idx="324">
                  <c:v>0.30599999999999999</c:v>
                </c:pt>
                <c:pt idx="325">
                  <c:v>0.30709999999999998</c:v>
                </c:pt>
                <c:pt idx="326">
                  <c:v>0.30830000000000002</c:v>
                </c:pt>
                <c:pt idx="327">
                  <c:v>0.3095</c:v>
                </c:pt>
                <c:pt idx="328">
                  <c:v>0.31059999999999999</c:v>
                </c:pt>
                <c:pt idx="329">
                  <c:v>0.31180000000000002</c:v>
                </c:pt>
                <c:pt idx="330">
                  <c:v>0.313</c:v>
                </c:pt>
                <c:pt idx="331">
                  <c:v>0.31409999999999999</c:v>
                </c:pt>
                <c:pt idx="332">
                  <c:v>0.31530000000000002</c:v>
                </c:pt>
                <c:pt idx="333">
                  <c:v>0.3165</c:v>
                </c:pt>
                <c:pt idx="334">
                  <c:v>0.31759999999999999</c:v>
                </c:pt>
                <c:pt idx="335">
                  <c:v>0.31879999999999997</c:v>
                </c:pt>
                <c:pt idx="336">
                  <c:v>0.31990000000000002</c:v>
                </c:pt>
                <c:pt idx="337">
                  <c:v>0.3211</c:v>
                </c:pt>
                <c:pt idx="338">
                  <c:v>0.32229999999999998</c:v>
                </c:pt>
                <c:pt idx="339">
                  <c:v>0.32340000000000002</c:v>
                </c:pt>
                <c:pt idx="340">
                  <c:v>0.3246</c:v>
                </c:pt>
                <c:pt idx="341">
                  <c:v>0.32579999999999998</c:v>
                </c:pt>
                <c:pt idx="342">
                  <c:v>0.32690000000000002</c:v>
                </c:pt>
                <c:pt idx="343">
                  <c:v>0.3281</c:v>
                </c:pt>
                <c:pt idx="344">
                  <c:v>0.32919999999999999</c:v>
                </c:pt>
                <c:pt idx="345">
                  <c:v>0.33040000000000003</c:v>
                </c:pt>
                <c:pt idx="346">
                  <c:v>0.33160000000000001</c:v>
                </c:pt>
                <c:pt idx="347">
                  <c:v>0.3327</c:v>
                </c:pt>
                <c:pt idx="348">
                  <c:v>0.33389999999999997</c:v>
                </c:pt>
                <c:pt idx="349">
                  <c:v>0.33510000000000001</c:v>
                </c:pt>
                <c:pt idx="350">
                  <c:v>0.3362</c:v>
                </c:pt>
                <c:pt idx="351">
                  <c:v>0.33739999999999998</c:v>
                </c:pt>
                <c:pt idx="352">
                  <c:v>0.33860000000000001</c:v>
                </c:pt>
                <c:pt idx="353">
                  <c:v>0.3397</c:v>
                </c:pt>
                <c:pt idx="354">
                  <c:v>0.34089999999999998</c:v>
                </c:pt>
                <c:pt idx="355">
                  <c:v>0.34200000000000003</c:v>
                </c:pt>
                <c:pt idx="356">
                  <c:v>0.34320000000000001</c:v>
                </c:pt>
                <c:pt idx="357">
                  <c:v>0.34439999999999998</c:v>
                </c:pt>
                <c:pt idx="358">
                  <c:v>0.34549999999999997</c:v>
                </c:pt>
                <c:pt idx="359">
                  <c:v>0.34670000000000001</c:v>
                </c:pt>
                <c:pt idx="360">
                  <c:v>0.34789999999999999</c:v>
                </c:pt>
                <c:pt idx="361">
                  <c:v>0.34899999999999998</c:v>
                </c:pt>
                <c:pt idx="362">
                  <c:v>0.35020000000000001</c:v>
                </c:pt>
                <c:pt idx="363">
                  <c:v>0.3513</c:v>
                </c:pt>
                <c:pt idx="364">
                  <c:v>0.35249999999999998</c:v>
                </c:pt>
                <c:pt idx="365">
                  <c:v>0.35370000000000001</c:v>
                </c:pt>
                <c:pt idx="366">
                  <c:v>0.3548</c:v>
                </c:pt>
                <c:pt idx="367">
                  <c:v>0.35599999999999998</c:v>
                </c:pt>
                <c:pt idx="368">
                  <c:v>0.35720000000000002</c:v>
                </c:pt>
                <c:pt idx="369">
                  <c:v>0.35830000000000001</c:v>
                </c:pt>
                <c:pt idx="370">
                  <c:v>0.35949999999999999</c:v>
                </c:pt>
                <c:pt idx="371">
                  <c:v>0.36059999999999998</c:v>
                </c:pt>
                <c:pt idx="372">
                  <c:v>0.36180000000000001</c:v>
                </c:pt>
                <c:pt idx="373">
                  <c:v>0.36299999999999999</c:v>
                </c:pt>
                <c:pt idx="374">
                  <c:v>0.36409999999999998</c:v>
                </c:pt>
                <c:pt idx="375">
                  <c:v>0.36530000000000001</c:v>
                </c:pt>
                <c:pt idx="376">
                  <c:v>0.36649999999999999</c:v>
                </c:pt>
                <c:pt idx="377">
                  <c:v>0.36759999999999998</c:v>
                </c:pt>
                <c:pt idx="378">
                  <c:v>0.36880000000000002</c:v>
                </c:pt>
                <c:pt idx="379">
                  <c:v>0.37</c:v>
                </c:pt>
                <c:pt idx="380">
                  <c:v>0.37109999999999999</c:v>
                </c:pt>
                <c:pt idx="381">
                  <c:v>0.37230000000000002</c:v>
                </c:pt>
                <c:pt idx="382">
                  <c:v>0.37340000000000001</c:v>
                </c:pt>
                <c:pt idx="383">
                  <c:v>0.37459999999999999</c:v>
                </c:pt>
                <c:pt idx="384">
                  <c:v>0.37580000000000002</c:v>
                </c:pt>
                <c:pt idx="385">
                  <c:v>0.37690000000000001</c:v>
                </c:pt>
                <c:pt idx="386">
                  <c:v>0.37809999999999999</c:v>
                </c:pt>
                <c:pt idx="387">
                  <c:v>0.37930000000000003</c:v>
                </c:pt>
                <c:pt idx="388">
                  <c:v>0.38040000000000002</c:v>
                </c:pt>
                <c:pt idx="389">
                  <c:v>0.38159999999999999</c:v>
                </c:pt>
                <c:pt idx="390">
                  <c:v>0.38269999999999998</c:v>
                </c:pt>
                <c:pt idx="391">
                  <c:v>0.38390000000000002</c:v>
                </c:pt>
                <c:pt idx="392">
                  <c:v>0.3851</c:v>
                </c:pt>
                <c:pt idx="393">
                  <c:v>0.38619999999999999</c:v>
                </c:pt>
                <c:pt idx="394">
                  <c:v>0.38740000000000002</c:v>
                </c:pt>
                <c:pt idx="395">
                  <c:v>0.3886</c:v>
                </c:pt>
                <c:pt idx="396">
                  <c:v>0.38969999999999999</c:v>
                </c:pt>
                <c:pt idx="397">
                  <c:v>0.39090000000000003</c:v>
                </c:pt>
                <c:pt idx="398">
                  <c:v>0.3921</c:v>
                </c:pt>
                <c:pt idx="399">
                  <c:v>0.39319999999999999</c:v>
                </c:pt>
                <c:pt idx="400">
                  <c:v>0.39439999999999997</c:v>
                </c:pt>
                <c:pt idx="401">
                  <c:v>0.39550000000000002</c:v>
                </c:pt>
                <c:pt idx="402">
                  <c:v>0.3967</c:v>
                </c:pt>
                <c:pt idx="403">
                  <c:v>0.39789999999999998</c:v>
                </c:pt>
                <c:pt idx="404">
                  <c:v>0.39900000000000002</c:v>
                </c:pt>
                <c:pt idx="405">
                  <c:v>0.4002</c:v>
                </c:pt>
                <c:pt idx="406">
                  <c:v>0.40139999999999998</c:v>
                </c:pt>
                <c:pt idx="407">
                  <c:v>0.40250000000000002</c:v>
                </c:pt>
                <c:pt idx="408">
                  <c:v>0.4037</c:v>
                </c:pt>
                <c:pt idx="409">
                  <c:v>0.40479999999999999</c:v>
                </c:pt>
                <c:pt idx="410">
                  <c:v>0.40600000000000003</c:v>
                </c:pt>
                <c:pt idx="411">
                  <c:v>0.40720000000000001</c:v>
                </c:pt>
                <c:pt idx="412">
                  <c:v>0.4083</c:v>
                </c:pt>
                <c:pt idx="413">
                  <c:v>0.40949999999999998</c:v>
                </c:pt>
                <c:pt idx="414">
                  <c:v>0.41070000000000001</c:v>
                </c:pt>
                <c:pt idx="415">
                  <c:v>0.4118</c:v>
                </c:pt>
                <c:pt idx="416">
                  <c:v>0.41299999999999998</c:v>
                </c:pt>
                <c:pt idx="417">
                  <c:v>0.41420000000000001</c:v>
                </c:pt>
                <c:pt idx="418">
                  <c:v>0.4153</c:v>
                </c:pt>
                <c:pt idx="419">
                  <c:v>0.41649999999999998</c:v>
                </c:pt>
                <c:pt idx="420">
                  <c:v>0.41760000000000003</c:v>
                </c:pt>
                <c:pt idx="421">
                  <c:v>0.41880000000000001</c:v>
                </c:pt>
                <c:pt idx="422">
                  <c:v>0.42</c:v>
                </c:pt>
                <c:pt idx="423">
                  <c:v>0.42109999999999997</c:v>
                </c:pt>
                <c:pt idx="424">
                  <c:v>0.42230000000000001</c:v>
                </c:pt>
                <c:pt idx="425">
                  <c:v>0.42349999999999999</c:v>
                </c:pt>
                <c:pt idx="426">
                  <c:v>0.42459999999999998</c:v>
                </c:pt>
                <c:pt idx="427">
                  <c:v>0.42580000000000001</c:v>
                </c:pt>
                <c:pt idx="428">
                  <c:v>0.4269</c:v>
                </c:pt>
                <c:pt idx="429">
                  <c:v>0.42809999999999998</c:v>
                </c:pt>
                <c:pt idx="430">
                  <c:v>0.42930000000000001</c:v>
                </c:pt>
                <c:pt idx="431">
                  <c:v>0.4304</c:v>
                </c:pt>
                <c:pt idx="432">
                  <c:v>0.43159999999999998</c:v>
                </c:pt>
                <c:pt idx="433">
                  <c:v>0.43280000000000002</c:v>
                </c:pt>
                <c:pt idx="434">
                  <c:v>0.43390000000000001</c:v>
                </c:pt>
                <c:pt idx="435">
                  <c:v>0.43509999999999999</c:v>
                </c:pt>
                <c:pt idx="436">
                  <c:v>0.43619999999999998</c:v>
                </c:pt>
                <c:pt idx="437">
                  <c:v>0.43740000000000001</c:v>
                </c:pt>
                <c:pt idx="438">
                  <c:v>0.43859999999999999</c:v>
                </c:pt>
                <c:pt idx="439">
                  <c:v>0.43969999999999998</c:v>
                </c:pt>
                <c:pt idx="440">
                  <c:v>0.44090000000000001</c:v>
                </c:pt>
                <c:pt idx="441">
                  <c:v>0.44209999999999999</c:v>
                </c:pt>
                <c:pt idx="442">
                  <c:v>0.44319999999999998</c:v>
                </c:pt>
                <c:pt idx="443">
                  <c:v>0.44440000000000002</c:v>
                </c:pt>
                <c:pt idx="444">
                  <c:v>0.4456</c:v>
                </c:pt>
                <c:pt idx="445">
                  <c:v>0.44669999999999999</c:v>
                </c:pt>
                <c:pt idx="446">
                  <c:v>0.44790000000000002</c:v>
                </c:pt>
                <c:pt idx="447">
                  <c:v>0.44900000000000001</c:v>
                </c:pt>
                <c:pt idx="448">
                  <c:v>0.45019999999999999</c:v>
                </c:pt>
                <c:pt idx="449">
                  <c:v>0.45140000000000002</c:v>
                </c:pt>
                <c:pt idx="450">
                  <c:v>0.45250000000000001</c:v>
                </c:pt>
                <c:pt idx="451">
                  <c:v>0.45369999999999999</c:v>
                </c:pt>
                <c:pt idx="452">
                  <c:v>0.45490000000000003</c:v>
                </c:pt>
                <c:pt idx="453">
                  <c:v>0.45600000000000002</c:v>
                </c:pt>
                <c:pt idx="454">
                  <c:v>0.4572</c:v>
                </c:pt>
                <c:pt idx="455">
                  <c:v>0.45829999999999999</c:v>
                </c:pt>
                <c:pt idx="456">
                  <c:v>0.45950000000000002</c:v>
                </c:pt>
                <c:pt idx="457">
                  <c:v>0.4607</c:v>
                </c:pt>
                <c:pt idx="458">
                  <c:v>0.46179999999999999</c:v>
                </c:pt>
                <c:pt idx="459">
                  <c:v>0.46300000000000002</c:v>
                </c:pt>
                <c:pt idx="460">
                  <c:v>0.4642</c:v>
                </c:pt>
                <c:pt idx="461">
                  <c:v>0.46529999999999999</c:v>
                </c:pt>
                <c:pt idx="462">
                  <c:v>0.46650000000000003</c:v>
                </c:pt>
                <c:pt idx="463">
                  <c:v>0.4677</c:v>
                </c:pt>
                <c:pt idx="464">
                  <c:v>0.46879999999999999</c:v>
                </c:pt>
                <c:pt idx="465">
                  <c:v>0.47</c:v>
                </c:pt>
                <c:pt idx="466">
                  <c:v>0.47110000000000002</c:v>
                </c:pt>
                <c:pt idx="467">
                  <c:v>0.4723</c:v>
                </c:pt>
                <c:pt idx="468">
                  <c:v>0.47349999999999998</c:v>
                </c:pt>
                <c:pt idx="469">
                  <c:v>0.47460000000000002</c:v>
                </c:pt>
                <c:pt idx="470">
                  <c:v>0.4758</c:v>
                </c:pt>
                <c:pt idx="471">
                  <c:v>0.47699999999999998</c:v>
                </c:pt>
                <c:pt idx="472">
                  <c:v>0.47810000000000002</c:v>
                </c:pt>
                <c:pt idx="473">
                  <c:v>0.4793</c:v>
                </c:pt>
                <c:pt idx="474">
                  <c:v>0.48039999999999999</c:v>
                </c:pt>
                <c:pt idx="475">
                  <c:v>0.48159999999999997</c:v>
                </c:pt>
                <c:pt idx="476">
                  <c:v>0.48280000000000001</c:v>
                </c:pt>
                <c:pt idx="477">
                  <c:v>0.4839</c:v>
                </c:pt>
                <c:pt idx="478">
                  <c:v>0.48509999999999998</c:v>
                </c:pt>
                <c:pt idx="479">
                  <c:v>0.48630000000000001</c:v>
                </c:pt>
                <c:pt idx="480">
                  <c:v>0.4874</c:v>
                </c:pt>
                <c:pt idx="481">
                  <c:v>0.48859999999999998</c:v>
                </c:pt>
                <c:pt idx="482">
                  <c:v>0.48980000000000001</c:v>
                </c:pt>
                <c:pt idx="483">
                  <c:v>0.4909</c:v>
                </c:pt>
                <c:pt idx="484">
                  <c:v>0.49209999999999998</c:v>
                </c:pt>
                <c:pt idx="485">
                  <c:v>0.49320000000000003</c:v>
                </c:pt>
                <c:pt idx="486">
                  <c:v>0.49440000000000001</c:v>
                </c:pt>
                <c:pt idx="487">
                  <c:v>0.49559999999999998</c:v>
                </c:pt>
                <c:pt idx="488">
                  <c:v>0.49669999999999997</c:v>
                </c:pt>
                <c:pt idx="489">
                  <c:v>0.49790000000000001</c:v>
                </c:pt>
                <c:pt idx="490">
                  <c:v>0.49909999999999999</c:v>
                </c:pt>
                <c:pt idx="491">
                  <c:v>0.50019999999999998</c:v>
                </c:pt>
                <c:pt idx="492">
                  <c:v>0.50139999999999996</c:v>
                </c:pt>
                <c:pt idx="493">
                  <c:v>0.50249999999999995</c:v>
                </c:pt>
                <c:pt idx="494">
                  <c:v>0.50370000000000004</c:v>
                </c:pt>
                <c:pt idx="495">
                  <c:v>0.50490000000000002</c:v>
                </c:pt>
                <c:pt idx="496">
                  <c:v>0.50600000000000001</c:v>
                </c:pt>
                <c:pt idx="497">
                  <c:v>0.50719999999999998</c:v>
                </c:pt>
                <c:pt idx="498">
                  <c:v>0.50839999999999996</c:v>
                </c:pt>
                <c:pt idx="499">
                  <c:v>0.50949999999999995</c:v>
                </c:pt>
                <c:pt idx="500">
                  <c:v>0.51070000000000004</c:v>
                </c:pt>
                <c:pt idx="501">
                  <c:v>0.51190000000000002</c:v>
                </c:pt>
                <c:pt idx="502">
                  <c:v>0.51300000000000001</c:v>
                </c:pt>
                <c:pt idx="503">
                  <c:v>0.51419999999999999</c:v>
                </c:pt>
                <c:pt idx="504">
                  <c:v>0.51529999999999998</c:v>
                </c:pt>
                <c:pt idx="505">
                  <c:v>0.51649999999999996</c:v>
                </c:pt>
                <c:pt idx="506">
                  <c:v>0.51770000000000005</c:v>
                </c:pt>
                <c:pt idx="507">
                  <c:v>0.51880000000000004</c:v>
                </c:pt>
                <c:pt idx="508">
                  <c:v>0.52</c:v>
                </c:pt>
                <c:pt idx="509">
                  <c:v>0.5212</c:v>
                </c:pt>
                <c:pt idx="510">
                  <c:v>0.52229999999999999</c:v>
                </c:pt>
                <c:pt idx="511">
                  <c:v>0.52349999999999997</c:v>
                </c:pt>
                <c:pt idx="512">
                  <c:v>0.52459999999999996</c:v>
                </c:pt>
                <c:pt idx="513">
                  <c:v>0.52580000000000005</c:v>
                </c:pt>
                <c:pt idx="514">
                  <c:v>0.52700000000000002</c:v>
                </c:pt>
                <c:pt idx="515">
                  <c:v>0.52810000000000001</c:v>
                </c:pt>
                <c:pt idx="516">
                  <c:v>0.52929999999999999</c:v>
                </c:pt>
                <c:pt idx="517">
                  <c:v>0.53049999999999997</c:v>
                </c:pt>
                <c:pt idx="518">
                  <c:v>0.53159999999999996</c:v>
                </c:pt>
                <c:pt idx="519">
                  <c:v>0.53280000000000005</c:v>
                </c:pt>
                <c:pt idx="520">
                  <c:v>0.53390000000000004</c:v>
                </c:pt>
                <c:pt idx="521">
                  <c:v>0.53510000000000002</c:v>
                </c:pt>
                <c:pt idx="522">
                  <c:v>0.5363</c:v>
                </c:pt>
                <c:pt idx="523">
                  <c:v>0.53739999999999999</c:v>
                </c:pt>
                <c:pt idx="524">
                  <c:v>0.53859999999999997</c:v>
                </c:pt>
                <c:pt idx="525">
                  <c:v>0.53979999999999995</c:v>
                </c:pt>
                <c:pt idx="526">
                  <c:v>0.54090000000000005</c:v>
                </c:pt>
                <c:pt idx="527">
                  <c:v>0.54210000000000003</c:v>
                </c:pt>
                <c:pt idx="528">
                  <c:v>0.54330000000000001</c:v>
                </c:pt>
                <c:pt idx="529">
                  <c:v>0.5444</c:v>
                </c:pt>
                <c:pt idx="530">
                  <c:v>0.54559999999999997</c:v>
                </c:pt>
                <c:pt idx="531">
                  <c:v>0.54669999999999996</c:v>
                </c:pt>
                <c:pt idx="532">
                  <c:v>0.54790000000000005</c:v>
                </c:pt>
                <c:pt idx="533">
                  <c:v>0.54910000000000003</c:v>
                </c:pt>
                <c:pt idx="534">
                  <c:v>0.55020000000000002</c:v>
                </c:pt>
                <c:pt idx="535">
                  <c:v>0.5514</c:v>
                </c:pt>
                <c:pt idx="536">
                  <c:v>0.55259999999999998</c:v>
                </c:pt>
                <c:pt idx="537">
                  <c:v>0.55369999999999997</c:v>
                </c:pt>
                <c:pt idx="538">
                  <c:v>0.55489999999999995</c:v>
                </c:pt>
                <c:pt idx="539">
                  <c:v>0.55600000000000005</c:v>
                </c:pt>
                <c:pt idx="540">
                  <c:v>0.55720000000000003</c:v>
                </c:pt>
                <c:pt idx="541">
                  <c:v>0.55840000000000001</c:v>
                </c:pt>
                <c:pt idx="542">
                  <c:v>0.5595</c:v>
                </c:pt>
                <c:pt idx="543">
                  <c:v>0.56069999999999998</c:v>
                </c:pt>
                <c:pt idx="544">
                  <c:v>0.56189999999999996</c:v>
                </c:pt>
                <c:pt idx="545">
                  <c:v>0.56299999999999994</c:v>
                </c:pt>
                <c:pt idx="546">
                  <c:v>0.56420000000000003</c:v>
                </c:pt>
                <c:pt idx="547">
                  <c:v>0.56540000000000001</c:v>
                </c:pt>
                <c:pt idx="548">
                  <c:v>0.5665</c:v>
                </c:pt>
                <c:pt idx="549">
                  <c:v>0.56769999999999998</c:v>
                </c:pt>
                <c:pt idx="550">
                  <c:v>0.56879999999999997</c:v>
                </c:pt>
                <c:pt idx="551">
                  <c:v>0.56999999999999995</c:v>
                </c:pt>
                <c:pt idx="552">
                  <c:v>0.57120000000000004</c:v>
                </c:pt>
                <c:pt idx="553">
                  <c:v>0.57230000000000003</c:v>
                </c:pt>
                <c:pt idx="554">
                  <c:v>0.57350000000000001</c:v>
                </c:pt>
                <c:pt idx="555">
                  <c:v>0.57469999999999999</c:v>
                </c:pt>
                <c:pt idx="556">
                  <c:v>0.57579999999999998</c:v>
                </c:pt>
                <c:pt idx="557">
                  <c:v>0.57699999999999996</c:v>
                </c:pt>
                <c:pt idx="558">
                  <c:v>0.57809999999999995</c:v>
                </c:pt>
                <c:pt idx="559">
                  <c:v>0.57930000000000004</c:v>
                </c:pt>
                <c:pt idx="560">
                  <c:v>0.58050000000000002</c:v>
                </c:pt>
                <c:pt idx="561">
                  <c:v>0.58160000000000001</c:v>
                </c:pt>
                <c:pt idx="562">
                  <c:v>0.58279999999999998</c:v>
                </c:pt>
                <c:pt idx="563">
                  <c:v>0.58399999999999996</c:v>
                </c:pt>
                <c:pt idx="564">
                  <c:v>0.58509999999999995</c:v>
                </c:pt>
                <c:pt idx="565">
                  <c:v>0.58630000000000004</c:v>
                </c:pt>
                <c:pt idx="566">
                  <c:v>0.58750000000000002</c:v>
                </c:pt>
                <c:pt idx="567">
                  <c:v>0.58860000000000001</c:v>
                </c:pt>
                <c:pt idx="568">
                  <c:v>0.58979999999999999</c:v>
                </c:pt>
                <c:pt idx="569">
                  <c:v>0.59089999999999998</c:v>
                </c:pt>
                <c:pt idx="570">
                  <c:v>0.59209999999999996</c:v>
                </c:pt>
                <c:pt idx="571">
                  <c:v>0.59330000000000005</c:v>
                </c:pt>
                <c:pt idx="572">
                  <c:v>0.59440000000000004</c:v>
                </c:pt>
                <c:pt idx="573">
                  <c:v>0.59560000000000002</c:v>
                </c:pt>
                <c:pt idx="574">
                  <c:v>0.5968</c:v>
                </c:pt>
                <c:pt idx="575">
                  <c:v>0.59789999999999999</c:v>
                </c:pt>
                <c:pt idx="576">
                  <c:v>0.59909999999999997</c:v>
                </c:pt>
                <c:pt idx="577">
                  <c:v>0.60019999999999996</c:v>
                </c:pt>
                <c:pt idx="578">
                  <c:v>0.60140000000000005</c:v>
                </c:pt>
                <c:pt idx="579">
                  <c:v>0.60260000000000002</c:v>
                </c:pt>
                <c:pt idx="580">
                  <c:v>0.60370000000000001</c:v>
                </c:pt>
                <c:pt idx="581">
                  <c:v>0.60489999999999999</c:v>
                </c:pt>
                <c:pt idx="582">
                  <c:v>0.60609999999999997</c:v>
                </c:pt>
                <c:pt idx="583">
                  <c:v>0.60719999999999996</c:v>
                </c:pt>
                <c:pt idx="584">
                  <c:v>0.60840000000000005</c:v>
                </c:pt>
                <c:pt idx="585">
                  <c:v>0.60950000000000004</c:v>
                </c:pt>
                <c:pt idx="586">
                  <c:v>0.61070000000000002</c:v>
                </c:pt>
                <c:pt idx="587">
                  <c:v>0.6119</c:v>
                </c:pt>
                <c:pt idx="588">
                  <c:v>0.61299999999999999</c:v>
                </c:pt>
                <c:pt idx="589">
                  <c:v>0.61419999999999997</c:v>
                </c:pt>
                <c:pt idx="590">
                  <c:v>0.61539999999999995</c:v>
                </c:pt>
                <c:pt idx="591">
                  <c:v>0.61650000000000005</c:v>
                </c:pt>
                <c:pt idx="592">
                  <c:v>0.61770000000000003</c:v>
                </c:pt>
                <c:pt idx="593">
                  <c:v>0.61890000000000001</c:v>
                </c:pt>
                <c:pt idx="594">
                  <c:v>0.62</c:v>
                </c:pt>
                <c:pt idx="595">
                  <c:v>0.62119999999999997</c:v>
                </c:pt>
                <c:pt idx="596">
                  <c:v>0.62229999999999996</c:v>
                </c:pt>
                <c:pt idx="597">
                  <c:v>0.62350000000000005</c:v>
                </c:pt>
                <c:pt idx="598">
                  <c:v>0.62470000000000003</c:v>
                </c:pt>
                <c:pt idx="599">
                  <c:v>0.62580000000000002</c:v>
                </c:pt>
                <c:pt idx="600">
                  <c:v>0.627</c:v>
                </c:pt>
                <c:pt idx="601">
                  <c:v>0.62819999999999998</c:v>
                </c:pt>
                <c:pt idx="602">
                  <c:v>0.62929999999999997</c:v>
                </c:pt>
                <c:pt idx="603">
                  <c:v>0.63049999999999995</c:v>
                </c:pt>
                <c:pt idx="604">
                  <c:v>0.63160000000000005</c:v>
                </c:pt>
                <c:pt idx="605">
                  <c:v>0.63280000000000003</c:v>
                </c:pt>
                <c:pt idx="606">
                  <c:v>0.63400000000000001</c:v>
                </c:pt>
                <c:pt idx="607">
                  <c:v>0.6351</c:v>
                </c:pt>
                <c:pt idx="608">
                  <c:v>0.63629999999999998</c:v>
                </c:pt>
                <c:pt idx="609">
                  <c:v>0.63749999999999996</c:v>
                </c:pt>
                <c:pt idx="610">
                  <c:v>0.63859999999999995</c:v>
                </c:pt>
                <c:pt idx="611">
                  <c:v>0.63980000000000004</c:v>
                </c:pt>
                <c:pt idx="612">
                  <c:v>0.64100000000000001</c:v>
                </c:pt>
                <c:pt idx="613">
                  <c:v>0.6421</c:v>
                </c:pt>
                <c:pt idx="614">
                  <c:v>0.64329999999999998</c:v>
                </c:pt>
                <c:pt idx="615">
                  <c:v>0.64439999999999997</c:v>
                </c:pt>
                <c:pt idx="616">
                  <c:v>0.64559999999999995</c:v>
                </c:pt>
                <c:pt idx="617">
                  <c:v>0.64680000000000004</c:v>
                </c:pt>
                <c:pt idx="618">
                  <c:v>0.64790000000000003</c:v>
                </c:pt>
                <c:pt idx="619">
                  <c:v>0.64910000000000001</c:v>
                </c:pt>
                <c:pt idx="620">
                  <c:v>0.65029999999999999</c:v>
                </c:pt>
                <c:pt idx="621">
                  <c:v>0.65139999999999998</c:v>
                </c:pt>
                <c:pt idx="622">
                  <c:v>0.65259999999999996</c:v>
                </c:pt>
                <c:pt idx="623">
                  <c:v>0.65369999999999995</c:v>
                </c:pt>
                <c:pt idx="624">
                  <c:v>0.65490000000000004</c:v>
                </c:pt>
                <c:pt idx="625">
                  <c:v>0.65610000000000002</c:v>
                </c:pt>
                <c:pt idx="626">
                  <c:v>0.65720000000000001</c:v>
                </c:pt>
                <c:pt idx="627">
                  <c:v>0.65839999999999999</c:v>
                </c:pt>
                <c:pt idx="628">
                  <c:v>0.65959999999999996</c:v>
                </c:pt>
                <c:pt idx="629">
                  <c:v>0.66069999999999995</c:v>
                </c:pt>
                <c:pt idx="630">
                  <c:v>0.66190000000000004</c:v>
                </c:pt>
                <c:pt idx="631">
                  <c:v>0.66310000000000002</c:v>
                </c:pt>
                <c:pt idx="632">
                  <c:v>0.66420000000000001</c:v>
                </c:pt>
                <c:pt idx="633">
                  <c:v>0.66539999999999999</c:v>
                </c:pt>
                <c:pt idx="634">
                  <c:v>0.66649999999999998</c:v>
                </c:pt>
                <c:pt idx="635">
                  <c:v>0.66769999999999996</c:v>
                </c:pt>
                <c:pt idx="636">
                  <c:v>0.66890000000000005</c:v>
                </c:pt>
                <c:pt idx="637">
                  <c:v>0.67</c:v>
                </c:pt>
                <c:pt idx="638">
                  <c:v>0.67120000000000002</c:v>
                </c:pt>
                <c:pt idx="639">
                  <c:v>0.6724</c:v>
                </c:pt>
                <c:pt idx="640">
                  <c:v>0.67349999999999999</c:v>
                </c:pt>
                <c:pt idx="641">
                  <c:v>0.67469999999999997</c:v>
                </c:pt>
                <c:pt idx="642">
                  <c:v>0.67579999999999996</c:v>
                </c:pt>
                <c:pt idx="643">
                  <c:v>0.67700000000000005</c:v>
                </c:pt>
                <c:pt idx="644">
                  <c:v>0.67820000000000003</c:v>
                </c:pt>
                <c:pt idx="645">
                  <c:v>0.67930000000000001</c:v>
                </c:pt>
                <c:pt idx="646">
                  <c:v>0.68049999999999999</c:v>
                </c:pt>
                <c:pt idx="647">
                  <c:v>0.68169999999999997</c:v>
                </c:pt>
                <c:pt idx="648">
                  <c:v>0.68279999999999996</c:v>
                </c:pt>
                <c:pt idx="649">
                  <c:v>0.68400000000000005</c:v>
                </c:pt>
                <c:pt idx="650">
                  <c:v>0.68510000000000004</c:v>
                </c:pt>
                <c:pt idx="651">
                  <c:v>0.68630000000000002</c:v>
                </c:pt>
                <c:pt idx="652">
                  <c:v>0.6875</c:v>
                </c:pt>
                <c:pt idx="653">
                  <c:v>0.68859999999999999</c:v>
                </c:pt>
                <c:pt idx="654">
                  <c:v>0.68979999999999997</c:v>
                </c:pt>
                <c:pt idx="655">
                  <c:v>0.69099999999999995</c:v>
                </c:pt>
                <c:pt idx="656">
                  <c:v>0.69210000000000005</c:v>
                </c:pt>
                <c:pt idx="657">
                  <c:v>0.69330000000000003</c:v>
                </c:pt>
                <c:pt idx="658">
                  <c:v>0.69450000000000001</c:v>
                </c:pt>
                <c:pt idx="659">
                  <c:v>0.6956</c:v>
                </c:pt>
                <c:pt idx="660">
                  <c:v>0.69679999999999997</c:v>
                </c:pt>
                <c:pt idx="661">
                  <c:v>0.69789999999999996</c:v>
                </c:pt>
                <c:pt idx="662">
                  <c:v>0.69910000000000005</c:v>
                </c:pt>
                <c:pt idx="663">
                  <c:v>0.70030000000000003</c:v>
                </c:pt>
                <c:pt idx="664">
                  <c:v>0.70140000000000002</c:v>
                </c:pt>
                <c:pt idx="665">
                  <c:v>0.7026</c:v>
                </c:pt>
                <c:pt idx="666">
                  <c:v>0.70379999999999998</c:v>
                </c:pt>
                <c:pt idx="667">
                  <c:v>0.70489999999999997</c:v>
                </c:pt>
              </c:numCache>
            </c:numRef>
          </c:xVal>
          <c:yVal>
            <c:numRef>
              <c:f>'0.0002 m step'!$B$3:$B$670</c:f>
              <c:numCache>
                <c:formatCode>0.00E+00</c:formatCode>
                <c:ptCount val="668"/>
                <c:pt idx="0">
                  <c:v>2.3550000000000001E-7</c:v>
                </c:pt>
                <c:pt idx="1">
                  <c:v>2.3550000000000001E-7</c:v>
                </c:pt>
                <c:pt idx="2">
                  <c:v>2.3559999999999999E-7</c:v>
                </c:pt>
                <c:pt idx="3">
                  <c:v>2.3559999999999999E-7</c:v>
                </c:pt>
                <c:pt idx="4">
                  <c:v>2.357E-7</c:v>
                </c:pt>
                <c:pt idx="5">
                  <c:v>2.3580000000000001E-7</c:v>
                </c:pt>
                <c:pt idx="6">
                  <c:v>2.3589999999999999E-7</c:v>
                </c:pt>
                <c:pt idx="7">
                  <c:v>2.36E-7</c:v>
                </c:pt>
                <c:pt idx="8">
                  <c:v>2.361E-7</c:v>
                </c:pt>
                <c:pt idx="9">
                  <c:v>2.3629999999999999E-7</c:v>
                </c:pt>
                <c:pt idx="10">
                  <c:v>2.3659999999999999E-7</c:v>
                </c:pt>
                <c:pt idx="11">
                  <c:v>2.3690000000000001E-7</c:v>
                </c:pt>
                <c:pt idx="12">
                  <c:v>2.3729999999999999E-7</c:v>
                </c:pt>
                <c:pt idx="13">
                  <c:v>2.378E-7</c:v>
                </c:pt>
                <c:pt idx="14">
                  <c:v>2.3839999999999999E-7</c:v>
                </c:pt>
                <c:pt idx="15">
                  <c:v>2.3910000000000002E-7</c:v>
                </c:pt>
                <c:pt idx="16">
                  <c:v>2.3999999999999998E-7</c:v>
                </c:pt>
                <c:pt idx="17">
                  <c:v>2.41E-7</c:v>
                </c:pt>
                <c:pt idx="18">
                  <c:v>2.4219999999999999E-7</c:v>
                </c:pt>
                <c:pt idx="19">
                  <c:v>2.4359999999999998E-7</c:v>
                </c:pt>
                <c:pt idx="20">
                  <c:v>2.4509999999999999E-7</c:v>
                </c:pt>
                <c:pt idx="21">
                  <c:v>2.4680000000000001E-7</c:v>
                </c:pt>
                <c:pt idx="22">
                  <c:v>2.4859999999999999E-7</c:v>
                </c:pt>
                <c:pt idx="23">
                  <c:v>2.5059999999999998E-7</c:v>
                </c:pt>
                <c:pt idx="24">
                  <c:v>2.5269999999999998E-7</c:v>
                </c:pt>
                <c:pt idx="25">
                  <c:v>2.5489999999999999E-7</c:v>
                </c:pt>
                <c:pt idx="26">
                  <c:v>2.572E-7</c:v>
                </c:pt>
                <c:pt idx="27">
                  <c:v>2.5950000000000001E-7</c:v>
                </c:pt>
                <c:pt idx="28">
                  <c:v>2.6189999999999998E-7</c:v>
                </c:pt>
                <c:pt idx="29">
                  <c:v>2.642E-7</c:v>
                </c:pt>
                <c:pt idx="30">
                  <c:v>2.664E-7</c:v>
                </c:pt>
                <c:pt idx="31">
                  <c:v>2.6860000000000001E-7</c:v>
                </c:pt>
                <c:pt idx="32">
                  <c:v>2.706E-7</c:v>
                </c:pt>
                <c:pt idx="33">
                  <c:v>2.7249999999999999E-7</c:v>
                </c:pt>
                <c:pt idx="34">
                  <c:v>2.741E-7</c:v>
                </c:pt>
                <c:pt idx="35">
                  <c:v>2.7560000000000001E-7</c:v>
                </c:pt>
                <c:pt idx="36">
                  <c:v>2.769E-7</c:v>
                </c:pt>
                <c:pt idx="37">
                  <c:v>2.7790000000000002E-7</c:v>
                </c:pt>
                <c:pt idx="38">
                  <c:v>2.7860000000000002E-7</c:v>
                </c:pt>
                <c:pt idx="39">
                  <c:v>2.791E-7</c:v>
                </c:pt>
                <c:pt idx="40">
                  <c:v>2.7930000000000002E-7</c:v>
                </c:pt>
                <c:pt idx="41">
                  <c:v>2.7930000000000002E-7</c:v>
                </c:pt>
                <c:pt idx="42">
                  <c:v>2.791E-7</c:v>
                </c:pt>
                <c:pt idx="43">
                  <c:v>2.7860000000000002E-7</c:v>
                </c:pt>
                <c:pt idx="44">
                  <c:v>2.7790000000000002E-7</c:v>
                </c:pt>
                <c:pt idx="45">
                  <c:v>2.7700000000000001E-7</c:v>
                </c:pt>
                <c:pt idx="46">
                  <c:v>2.7599999999999998E-7</c:v>
                </c:pt>
                <c:pt idx="47">
                  <c:v>2.7469999999999999E-7</c:v>
                </c:pt>
                <c:pt idx="48">
                  <c:v>2.734E-7</c:v>
                </c:pt>
                <c:pt idx="49">
                  <c:v>2.7189999999999999E-7</c:v>
                </c:pt>
                <c:pt idx="50">
                  <c:v>2.7039999999999999E-7</c:v>
                </c:pt>
                <c:pt idx="51">
                  <c:v>2.6870000000000002E-7</c:v>
                </c:pt>
                <c:pt idx="52">
                  <c:v>2.671E-7</c:v>
                </c:pt>
                <c:pt idx="53">
                  <c:v>2.6539999999999998E-7</c:v>
                </c:pt>
                <c:pt idx="54">
                  <c:v>2.6380000000000002E-7</c:v>
                </c:pt>
                <c:pt idx="55">
                  <c:v>2.621E-7</c:v>
                </c:pt>
                <c:pt idx="56">
                  <c:v>2.6049999999999998E-7</c:v>
                </c:pt>
                <c:pt idx="57">
                  <c:v>2.5899999999999998E-7</c:v>
                </c:pt>
                <c:pt idx="58">
                  <c:v>2.5750000000000002E-7</c:v>
                </c:pt>
                <c:pt idx="59">
                  <c:v>2.5610000000000002E-7</c:v>
                </c:pt>
                <c:pt idx="60">
                  <c:v>2.5470000000000002E-7</c:v>
                </c:pt>
                <c:pt idx="61">
                  <c:v>2.5349999999999999E-7</c:v>
                </c:pt>
                <c:pt idx="62">
                  <c:v>2.5240000000000001E-7</c:v>
                </c:pt>
                <c:pt idx="63">
                  <c:v>2.5129999999999998E-7</c:v>
                </c:pt>
                <c:pt idx="64">
                  <c:v>2.5040000000000002E-7</c:v>
                </c:pt>
                <c:pt idx="65">
                  <c:v>2.495E-7</c:v>
                </c:pt>
                <c:pt idx="66">
                  <c:v>2.488E-7</c:v>
                </c:pt>
                <c:pt idx="67">
                  <c:v>2.4820000000000001E-7</c:v>
                </c:pt>
                <c:pt idx="68">
                  <c:v>2.4769999999999997E-7</c:v>
                </c:pt>
                <c:pt idx="69">
                  <c:v>2.4719999999999999E-7</c:v>
                </c:pt>
                <c:pt idx="70">
                  <c:v>2.4690000000000002E-7</c:v>
                </c:pt>
                <c:pt idx="71">
                  <c:v>2.466E-7</c:v>
                </c:pt>
                <c:pt idx="72">
                  <c:v>2.4639999999999998E-7</c:v>
                </c:pt>
                <c:pt idx="73">
                  <c:v>2.4620000000000002E-7</c:v>
                </c:pt>
                <c:pt idx="74">
                  <c:v>2.4610000000000001E-7</c:v>
                </c:pt>
                <c:pt idx="75">
                  <c:v>2.4600000000000001E-7</c:v>
                </c:pt>
                <c:pt idx="76">
                  <c:v>2.4600000000000001E-7</c:v>
                </c:pt>
                <c:pt idx="77">
                  <c:v>2.459E-7</c:v>
                </c:pt>
                <c:pt idx="78">
                  <c:v>2.459E-7</c:v>
                </c:pt>
                <c:pt idx="79">
                  <c:v>2.459E-7</c:v>
                </c:pt>
                <c:pt idx="80">
                  <c:v>2.459E-7</c:v>
                </c:pt>
                <c:pt idx="81">
                  <c:v>2.459E-7</c:v>
                </c:pt>
                <c:pt idx="82">
                  <c:v>2.459E-7</c:v>
                </c:pt>
                <c:pt idx="83">
                  <c:v>2.459E-7</c:v>
                </c:pt>
                <c:pt idx="84">
                  <c:v>2.459E-7</c:v>
                </c:pt>
                <c:pt idx="85">
                  <c:v>2.4600000000000001E-7</c:v>
                </c:pt>
                <c:pt idx="86">
                  <c:v>2.4600000000000001E-7</c:v>
                </c:pt>
                <c:pt idx="87">
                  <c:v>2.4600000000000001E-7</c:v>
                </c:pt>
                <c:pt idx="88">
                  <c:v>2.4610000000000001E-7</c:v>
                </c:pt>
                <c:pt idx="89">
                  <c:v>2.4610000000000001E-7</c:v>
                </c:pt>
                <c:pt idx="90">
                  <c:v>2.4610000000000001E-7</c:v>
                </c:pt>
                <c:pt idx="91">
                  <c:v>2.4610000000000001E-7</c:v>
                </c:pt>
                <c:pt idx="92">
                  <c:v>2.4610000000000001E-7</c:v>
                </c:pt>
                <c:pt idx="93">
                  <c:v>2.4610000000000001E-7</c:v>
                </c:pt>
                <c:pt idx="94">
                  <c:v>2.4610000000000001E-7</c:v>
                </c:pt>
                <c:pt idx="95">
                  <c:v>2.4610000000000001E-7</c:v>
                </c:pt>
                <c:pt idx="96">
                  <c:v>2.4600000000000001E-7</c:v>
                </c:pt>
                <c:pt idx="97">
                  <c:v>2.459E-7</c:v>
                </c:pt>
                <c:pt idx="98">
                  <c:v>2.4579999999999999E-7</c:v>
                </c:pt>
                <c:pt idx="99">
                  <c:v>2.4569999999999998E-7</c:v>
                </c:pt>
                <c:pt idx="100">
                  <c:v>2.4559999999999998E-7</c:v>
                </c:pt>
                <c:pt idx="101">
                  <c:v>2.4540000000000001E-7</c:v>
                </c:pt>
                <c:pt idx="102">
                  <c:v>2.4530000000000001E-7</c:v>
                </c:pt>
                <c:pt idx="103">
                  <c:v>2.4509999999999999E-7</c:v>
                </c:pt>
                <c:pt idx="104">
                  <c:v>2.4499999999999998E-7</c:v>
                </c:pt>
                <c:pt idx="105">
                  <c:v>2.4480000000000002E-7</c:v>
                </c:pt>
                <c:pt idx="106">
                  <c:v>2.4460000000000001E-7</c:v>
                </c:pt>
                <c:pt idx="107">
                  <c:v>2.4439999999999999E-7</c:v>
                </c:pt>
                <c:pt idx="108">
                  <c:v>2.4429999999999998E-7</c:v>
                </c:pt>
                <c:pt idx="109">
                  <c:v>2.4410000000000002E-7</c:v>
                </c:pt>
                <c:pt idx="110">
                  <c:v>2.4390000000000001E-7</c:v>
                </c:pt>
                <c:pt idx="111">
                  <c:v>2.4369999999999999E-7</c:v>
                </c:pt>
                <c:pt idx="112">
                  <c:v>2.4359999999999998E-7</c:v>
                </c:pt>
                <c:pt idx="113">
                  <c:v>2.4340000000000002E-7</c:v>
                </c:pt>
                <c:pt idx="114">
                  <c:v>2.4330000000000001E-7</c:v>
                </c:pt>
                <c:pt idx="115">
                  <c:v>2.4320000000000001E-7</c:v>
                </c:pt>
                <c:pt idx="116">
                  <c:v>2.431E-7</c:v>
                </c:pt>
                <c:pt idx="117">
                  <c:v>2.4299999999999999E-7</c:v>
                </c:pt>
                <c:pt idx="118">
                  <c:v>2.4299999999999999E-7</c:v>
                </c:pt>
                <c:pt idx="119">
                  <c:v>2.431E-7</c:v>
                </c:pt>
                <c:pt idx="120">
                  <c:v>2.4330000000000001E-7</c:v>
                </c:pt>
                <c:pt idx="121">
                  <c:v>2.4349999999999998E-7</c:v>
                </c:pt>
                <c:pt idx="122">
                  <c:v>2.4400000000000001E-7</c:v>
                </c:pt>
                <c:pt idx="123">
                  <c:v>2.4460000000000001E-7</c:v>
                </c:pt>
                <c:pt idx="124">
                  <c:v>2.4540000000000001E-7</c:v>
                </c:pt>
                <c:pt idx="125">
                  <c:v>2.466E-7</c:v>
                </c:pt>
                <c:pt idx="126">
                  <c:v>2.481E-7</c:v>
                </c:pt>
                <c:pt idx="127">
                  <c:v>2.4989999999999998E-7</c:v>
                </c:pt>
                <c:pt idx="128">
                  <c:v>2.5209999999999999E-7</c:v>
                </c:pt>
                <c:pt idx="129">
                  <c:v>2.5460000000000002E-7</c:v>
                </c:pt>
                <c:pt idx="130">
                  <c:v>2.5740000000000002E-7</c:v>
                </c:pt>
                <c:pt idx="131">
                  <c:v>2.6039999999999998E-7</c:v>
                </c:pt>
                <c:pt idx="132">
                  <c:v>2.6339999999999999E-7</c:v>
                </c:pt>
                <c:pt idx="133">
                  <c:v>2.6619999999999999E-7</c:v>
                </c:pt>
                <c:pt idx="134">
                  <c:v>2.6870000000000002E-7</c:v>
                </c:pt>
                <c:pt idx="135">
                  <c:v>2.7080000000000002E-7</c:v>
                </c:pt>
                <c:pt idx="136">
                  <c:v>2.7239999999999998E-7</c:v>
                </c:pt>
                <c:pt idx="137">
                  <c:v>2.7329999999999999E-7</c:v>
                </c:pt>
                <c:pt idx="138">
                  <c:v>2.7360000000000001E-7</c:v>
                </c:pt>
                <c:pt idx="139">
                  <c:v>2.7319999999999998E-7</c:v>
                </c:pt>
                <c:pt idx="140">
                  <c:v>2.7230000000000002E-7</c:v>
                </c:pt>
                <c:pt idx="141">
                  <c:v>2.7080000000000002E-7</c:v>
                </c:pt>
                <c:pt idx="142">
                  <c:v>2.6909999999999999E-7</c:v>
                </c:pt>
                <c:pt idx="143">
                  <c:v>2.67E-7</c:v>
                </c:pt>
                <c:pt idx="144">
                  <c:v>2.6479999999999999E-7</c:v>
                </c:pt>
                <c:pt idx="145">
                  <c:v>2.6269999999999999E-7</c:v>
                </c:pt>
                <c:pt idx="146">
                  <c:v>2.6049999999999998E-7</c:v>
                </c:pt>
                <c:pt idx="147">
                  <c:v>2.5849999999999999E-7</c:v>
                </c:pt>
                <c:pt idx="148">
                  <c:v>2.5670000000000002E-7</c:v>
                </c:pt>
                <c:pt idx="149">
                  <c:v>2.551E-7</c:v>
                </c:pt>
                <c:pt idx="150">
                  <c:v>2.5359999999999999E-7</c:v>
                </c:pt>
                <c:pt idx="151">
                  <c:v>2.5240000000000001E-7</c:v>
                </c:pt>
                <c:pt idx="152">
                  <c:v>2.5139999999999999E-7</c:v>
                </c:pt>
                <c:pt idx="153">
                  <c:v>2.5050000000000003E-7</c:v>
                </c:pt>
                <c:pt idx="154">
                  <c:v>2.4979999999999997E-7</c:v>
                </c:pt>
                <c:pt idx="155">
                  <c:v>2.4919999999999998E-7</c:v>
                </c:pt>
                <c:pt idx="156">
                  <c:v>2.487E-7</c:v>
                </c:pt>
                <c:pt idx="157">
                  <c:v>2.4839999999999997E-7</c:v>
                </c:pt>
                <c:pt idx="158">
                  <c:v>2.481E-7</c:v>
                </c:pt>
                <c:pt idx="159">
                  <c:v>2.4789999999999999E-7</c:v>
                </c:pt>
                <c:pt idx="160">
                  <c:v>2.4769999999999997E-7</c:v>
                </c:pt>
                <c:pt idx="161">
                  <c:v>2.4760000000000002E-7</c:v>
                </c:pt>
                <c:pt idx="162">
                  <c:v>2.4750000000000001E-7</c:v>
                </c:pt>
                <c:pt idx="163">
                  <c:v>2.4750000000000001E-7</c:v>
                </c:pt>
                <c:pt idx="164">
                  <c:v>2.4750000000000001E-7</c:v>
                </c:pt>
                <c:pt idx="165">
                  <c:v>2.4740000000000001E-7</c:v>
                </c:pt>
                <c:pt idx="166">
                  <c:v>2.4740000000000001E-7</c:v>
                </c:pt>
                <c:pt idx="167">
                  <c:v>2.4740000000000001E-7</c:v>
                </c:pt>
                <c:pt idx="168">
                  <c:v>2.4740000000000001E-7</c:v>
                </c:pt>
                <c:pt idx="169">
                  <c:v>2.4740000000000001E-7</c:v>
                </c:pt>
                <c:pt idx="170">
                  <c:v>2.4740000000000001E-7</c:v>
                </c:pt>
                <c:pt idx="171">
                  <c:v>2.4740000000000001E-7</c:v>
                </c:pt>
                <c:pt idx="172">
                  <c:v>2.4740000000000001E-7</c:v>
                </c:pt>
                <c:pt idx="173">
                  <c:v>2.4740000000000001E-7</c:v>
                </c:pt>
                <c:pt idx="174">
                  <c:v>2.4740000000000001E-7</c:v>
                </c:pt>
                <c:pt idx="175">
                  <c:v>2.4740000000000001E-7</c:v>
                </c:pt>
                <c:pt idx="176">
                  <c:v>2.4740000000000001E-7</c:v>
                </c:pt>
                <c:pt idx="177">
                  <c:v>2.4740000000000001E-7</c:v>
                </c:pt>
                <c:pt idx="178">
                  <c:v>2.4740000000000001E-7</c:v>
                </c:pt>
                <c:pt idx="179">
                  <c:v>2.4740000000000001E-7</c:v>
                </c:pt>
                <c:pt idx="180">
                  <c:v>2.4750000000000001E-7</c:v>
                </c:pt>
                <c:pt idx="181">
                  <c:v>2.4750000000000001E-7</c:v>
                </c:pt>
                <c:pt idx="182">
                  <c:v>2.4750000000000001E-7</c:v>
                </c:pt>
                <c:pt idx="183">
                  <c:v>2.4750000000000001E-7</c:v>
                </c:pt>
                <c:pt idx="184">
                  <c:v>2.4750000000000001E-7</c:v>
                </c:pt>
                <c:pt idx="185">
                  <c:v>2.4750000000000001E-7</c:v>
                </c:pt>
                <c:pt idx="186">
                  <c:v>2.4750000000000001E-7</c:v>
                </c:pt>
                <c:pt idx="187">
                  <c:v>2.4750000000000001E-7</c:v>
                </c:pt>
                <c:pt idx="188">
                  <c:v>2.4750000000000001E-7</c:v>
                </c:pt>
                <c:pt idx="189">
                  <c:v>2.4750000000000001E-7</c:v>
                </c:pt>
                <c:pt idx="190">
                  <c:v>2.4750000000000001E-7</c:v>
                </c:pt>
                <c:pt idx="191">
                  <c:v>2.4750000000000001E-7</c:v>
                </c:pt>
                <c:pt idx="192">
                  <c:v>2.4750000000000001E-7</c:v>
                </c:pt>
                <c:pt idx="193">
                  <c:v>2.4750000000000001E-7</c:v>
                </c:pt>
                <c:pt idx="194">
                  <c:v>2.4750000000000001E-7</c:v>
                </c:pt>
                <c:pt idx="195">
                  <c:v>2.4750000000000001E-7</c:v>
                </c:pt>
                <c:pt idx="196">
                  <c:v>2.4750000000000001E-7</c:v>
                </c:pt>
                <c:pt idx="197">
                  <c:v>2.4750000000000001E-7</c:v>
                </c:pt>
                <c:pt idx="198">
                  <c:v>2.4750000000000001E-7</c:v>
                </c:pt>
                <c:pt idx="199">
                  <c:v>2.4750000000000001E-7</c:v>
                </c:pt>
                <c:pt idx="200">
                  <c:v>2.4750000000000001E-7</c:v>
                </c:pt>
                <c:pt idx="201">
                  <c:v>2.4750000000000001E-7</c:v>
                </c:pt>
                <c:pt idx="202">
                  <c:v>2.4750000000000001E-7</c:v>
                </c:pt>
                <c:pt idx="203">
                  <c:v>2.4750000000000001E-7</c:v>
                </c:pt>
                <c:pt idx="204">
                  <c:v>2.4750000000000001E-7</c:v>
                </c:pt>
                <c:pt idx="205">
                  <c:v>2.4750000000000001E-7</c:v>
                </c:pt>
                <c:pt idx="206">
                  <c:v>2.4750000000000001E-7</c:v>
                </c:pt>
                <c:pt idx="207">
                  <c:v>2.4750000000000001E-7</c:v>
                </c:pt>
                <c:pt idx="208">
                  <c:v>2.4750000000000001E-7</c:v>
                </c:pt>
                <c:pt idx="209">
                  <c:v>2.4750000000000001E-7</c:v>
                </c:pt>
                <c:pt idx="210">
                  <c:v>2.4750000000000001E-7</c:v>
                </c:pt>
                <c:pt idx="211">
                  <c:v>2.4750000000000001E-7</c:v>
                </c:pt>
                <c:pt idx="212">
                  <c:v>2.4750000000000001E-7</c:v>
                </c:pt>
                <c:pt idx="213">
                  <c:v>2.4750000000000001E-7</c:v>
                </c:pt>
                <c:pt idx="214">
                  <c:v>2.4750000000000001E-7</c:v>
                </c:pt>
                <c:pt idx="215">
                  <c:v>2.4750000000000001E-7</c:v>
                </c:pt>
                <c:pt idx="216">
                  <c:v>2.4750000000000001E-7</c:v>
                </c:pt>
                <c:pt idx="217">
                  <c:v>2.4750000000000001E-7</c:v>
                </c:pt>
                <c:pt idx="218">
                  <c:v>2.4750000000000001E-7</c:v>
                </c:pt>
                <c:pt idx="219">
                  <c:v>2.4750000000000001E-7</c:v>
                </c:pt>
                <c:pt idx="220">
                  <c:v>2.4750000000000001E-7</c:v>
                </c:pt>
                <c:pt idx="221">
                  <c:v>2.4750000000000001E-7</c:v>
                </c:pt>
                <c:pt idx="222">
                  <c:v>2.4750000000000001E-7</c:v>
                </c:pt>
                <c:pt idx="223">
                  <c:v>2.4750000000000001E-7</c:v>
                </c:pt>
                <c:pt idx="224">
                  <c:v>2.4750000000000001E-7</c:v>
                </c:pt>
                <c:pt idx="225">
                  <c:v>2.4750000000000001E-7</c:v>
                </c:pt>
                <c:pt idx="226">
                  <c:v>2.4750000000000001E-7</c:v>
                </c:pt>
                <c:pt idx="227">
                  <c:v>2.4750000000000001E-7</c:v>
                </c:pt>
                <c:pt idx="228">
                  <c:v>2.4750000000000001E-7</c:v>
                </c:pt>
                <c:pt idx="229">
                  <c:v>2.4750000000000001E-7</c:v>
                </c:pt>
                <c:pt idx="230">
                  <c:v>2.4750000000000001E-7</c:v>
                </c:pt>
                <c:pt idx="231">
                  <c:v>2.4750000000000001E-7</c:v>
                </c:pt>
                <c:pt idx="232">
                  <c:v>2.4750000000000001E-7</c:v>
                </c:pt>
                <c:pt idx="233">
                  <c:v>2.4750000000000001E-7</c:v>
                </c:pt>
                <c:pt idx="234">
                  <c:v>2.4750000000000001E-7</c:v>
                </c:pt>
                <c:pt idx="235">
                  <c:v>2.4750000000000001E-7</c:v>
                </c:pt>
                <c:pt idx="236">
                  <c:v>2.4750000000000001E-7</c:v>
                </c:pt>
                <c:pt idx="237">
                  <c:v>2.4750000000000001E-7</c:v>
                </c:pt>
                <c:pt idx="238">
                  <c:v>2.4750000000000001E-7</c:v>
                </c:pt>
                <c:pt idx="239">
                  <c:v>2.4750000000000001E-7</c:v>
                </c:pt>
                <c:pt idx="240">
                  <c:v>2.4750000000000001E-7</c:v>
                </c:pt>
                <c:pt idx="241">
                  <c:v>2.4750000000000001E-7</c:v>
                </c:pt>
                <c:pt idx="242">
                  <c:v>2.4750000000000001E-7</c:v>
                </c:pt>
                <c:pt idx="243">
                  <c:v>2.4750000000000001E-7</c:v>
                </c:pt>
                <c:pt idx="244">
                  <c:v>2.4750000000000001E-7</c:v>
                </c:pt>
                <c:pt idx="245">
                  <c:v>2.4750000000000001E-7</c:v>
                </c:pt>
                <c:pt idx="246">
                  <c:v>2.4750000000000001E-7</c:v>
                </c:pt>
                <c:pt idx="247">
                  <c:v>2.4750000000000001E-7</c:v>
                </c:pt>
                <c:pt idx="248">
                  <c:v>2.4750000000000001E-7</c:v>
                </c:pt>
                <c:pt idx="249">
                  <c:v>2.4750000000000001E-7</c:v>
                </c:pt>
                <c:pt idx="250">
                  <c:v>2.4750000000000001E-7</c:v>
                </c:pt>
                <c:pt idx="251">
                  <c:v>2.4750000000000001E-7</c:v>
                </c:pt>
                <c:pt idx="252">
                  <c:v>2.4750000000000001E-7</c:v>
                </c:pt>
                <c:pt idx="253">
                  <c:v>2.4750000000000001E-7</c:v>
                </c:pt>
                <c:pt idx="254">
                  <c:v>2.4750000000000001E-7</c:v>
                </c:pt>
                <c:pt idx="255">
                  <c:v>2.4750000000000001E-7</c:v>
                </c:pt>
                <c:pt idx="256">
                  <c:v>2.4750000000000001E-7</c:v>
                </c:pt>
                <c:pt idx="257">
                  <c:v>2.4750000000000001E-7</c:v>
                </c:pt>
                <c:pt idx="258">
                  <c:v>2.4750000000000001E-7</c:v>
                </c:pt>
                <c:pt idx="259">
                  <c:v>2.4750000000000001E-7</c:v>
                </c:pt>
                <c:pt idx="260">
                  <c:v>2.4750000000000001E-7</c:v>
                </c:pt>
                <c:pt idx="261">
                  <c:v>2.4750000000000001E-7</c:v>
                </c:pt>
                <c:pt idx="262">
                  <c:v>2.4750000000000001E-7</c:v>
                </c:pt>
                <c:pt idx="263">
                  <c:v>2.4750000000000001E-7</c:v>
                </c:pt>
                <c:pt idx="264">
                  <c:v>2.4750000000000001E-7</c:v>
                </c:pt>
                <c:pt idx="265">
                  <c:v>2.4750000000000001E-7</c:v>
                </c:pt>
                <c:pt idx="266">
                  <c:v>2.4750000000000001E-7</c:v>
                </c:pt>
                <c:pt idx="267">
                  <c:v>2.4750000000000001E-7</c:v>
                </c:pt>
                <c:pt idx="268">
                  <c:v>2.4750000000000001E-7</c:v>
                </c:pt>
                <c:pt idx="269">
                  <c:v>2.4750000000000001E-7</c:v>
                </c:pt>
                <c:pt idx="270">
                  <c:v>2.4750000000000001E-7</c:v>
                </c:pt>
                <c:pt idx="271">
                  <c:v>2.4750000000000001E-7</c:v>
                </c:pt>
                <c:pt idx="272">
                  <c:v>2.4750000000000001E-7</c:v>
                </c:pt>
                <c:pt idx="273">
                  <c:v>2.4750000000000001E-7</c:v>
                </c:pt>
                <c:pt idx="274">
                  <c:v>2.4750000000000001E-7</c:v>
                </c:pt>
                <c:pt idx="275">
                  <c:v>2.4750000000000001E-7</c:v>
                </c:pt>
                <c:pt idx="276">
                  <c:v>2.4750000000000001E-7</c:v>
                </c:pt>
                <c:pt idx="277">
                  <c:v>2.4750000000000001E-7</c:v>
                </c:pt>
                <c:pt idx="278">
                  <c:v>2.4750000000000001E-7</c:v>
                </c:pt>
                <c:pt idx="279">
                  <c:v>2.4750000000000001E-7</c:v>
                </c:pt>
                <c:pt idx="280">
                  <c:v>2.4750000000000001E-7</c:v>
                </c:pt>
                <c:pt idx="281">
                  <c:v>2.4750000000000001E-7</c:v>
                </c:pt>
                <c:pt idx="282">
                  <c:v>2.4750000000000001E-7</c:v>
                </c:pt>
                <c:pt idx="283">
                  <c:v>2.4750000000000001E-7</c:v>
                </c:pt>
                <c:pt idx="284">
                  <c:v>2.4750000000000001E-7</c:v>
                </c:pt>
                <c:pt idx="285">
                  <c:v>2.4750000000000001E-7</c:v>
                </c:pt>
                <c:pt idx="286">
                  <c:v>2.4750000000000001E-7</c:v>
                </c:pt>
                <c:pt idx="287">
                  <c:v>2.4750000000000001E-7</c:v>
                </c:pt>
                <c:pt idx="288">
                  <c:v>2.4750000000000001E-7</c:v>
                </c:pt>
                <c:pt idx="289">
                  <c:v>2.4750000000000001E-7</c:v>
                </c:pt>
                <c:pt idx="290">
                  <c:v>2.4750000000000001E-7</c:v>
                </c:pt>
                <c:pt idx="291">
                  <c:v>2.4750000000000001E-7</c:v>
                </c:pt>
                <c:pt idx="292">
                  <c:v>2.4750000000000001E-7</c:v>
                </c:pt>
                <c:pt idx="293">
                  <c:v>2.4750000000000001E-7</c:v>
                </c:pt>
                <c:pt idx="294">
                  <c:v>2.4750000000000001E-7</c:v>
                </c:pt>
                <c:pt idx="295">
                  <c:v>2.4750000000000001E-7</c:v>
                </c:pt>
                <c:pt idx="296">
                  <c:v>2.4750000000000001E-7</c:v>
                </c:pt>
                <c:pt idx="297">
                  <c:v>2.4750000000000001E-7</c:v>
                </c:pt>
                <c:pt idx="298">
                  <c:v>2.4750000000000001E-7</c:v>
                </c:pt>
                <c:pt idx="299">
                  <c:v>2.4750000000000001E-7</c:v>
                </c:pt>
                <c:pt idx="300">
                  <c:v>2.4750000000000001E-7</c:v>
                </c:pt>
                <c:pt idx="301">
                  <c:v>2.4750000000000001E-7</c:v>
                </c:pt>
                <c:pt idx="302">
                  <c:v>2.4750000000000001E-7</c:v>
                </c:pt>
                <c:pt idx="303">
                  <c:v>2.4750000000000001E-7</c:v>
                </c:pt>
                <c:pt idx="304">
                  <c:v>2.4750000000000001E-7</c:v>
                </c:pt>
                <c:pt idx="305">
                  <c:v>2.4750000000000001E-7</c:v>
                </c:pt>
                <c:pt idx="306">
                  <c:v>2.4750000000000001E-7</c:v>
                </c:pt>
                <c:pt idx="307">
                  <c:v>2.4750000000000001E-7</c:v>
                </c:pt>
                <c:pt idx="308">
                  <c:v>2.4750000000000001E-7</c:v>
                </c:pt>
                <c:pt idx="309">
                  <c:v>2.4750000000000001E-7</c:v>
                </c:pt>
                <c:pt idx="310">
                  <c:v>2.4750000000000001E-7</c:v>
                </c:pt>
                <c:pt idx="311">
                  <c:v>2.4750000000000001E-7</c:v>
                </c:pt>
                <c:pt idx="312">
                  <c:v>2.4750000000000001E-7</c:v>
                </c:pt>
                <c:pt idx="313">
                  <c:v>2.4750000000000001E-7</c:v>
                </c:pt>
                <c:pt idx="314">
                  <c:v>2.4750000000000001E-7</c:v>
                </c:pt>
                <c:pt idx="315">
                  <c:v>2.4750000000000001E-7</c:v>
                </c:pt>
                <c:pt idx="316">
                  <c:v>2.4750000000000001E-7</c:v>
                </c:pt>
                <c:pt idx="317">
                  <c:v>2.4750000000000001E-7</c:v>
                </c:pt>
                <c:pt idx="318">
                  <c:v>2.4750000000000001E-7</c:v>
                </c:pt>
                <c:pt idx="319">
                  <c:v>2.4750000000000001E-7</c:v>
                </c:pt>
                <c:pt idx="320">
                  <c:v>2.4750000000000001E-7</c:v>
                </c:pt>
                <c:pt idx="321">
                  <c:v>2.4750000000000001E-7</c:v>
                </c:pt>
                <c:pt idx="322">
                  <c:v>2.4750000000000001E-7</c:v>
                </c:pt>
                <c:pt idx="323">
                  <c:v>2.4750000000000001E-7</c:v>
                </c:pt>
                <c:pt idx="324">
                  <c:v>2.4750000000000001E-7</c:v>
                </c:pt>
                <c:pt idx="325">
                  <c:v>2.4750000000000001E-7</c:v>
                </c:pt>
                <c:pt idx="326">
                  <c:v>2.4750000000000001E-7</c:v>
                </c:pt>
                <c:pt idx="327">
                  <c:v>2.4750000000000001E-7</c:v>
                </c:pt>
                <c:pt idx="328">
                  <c:v>2.4750000000000001E-7</c:v>
                </c:pt>
                <c:pt idx="329">
                  <c:v>2.4750000000000001E-7</c:v>
                </c:pt>
                <c:pt idx="330">
                  <c:v>2.4750000000000001E-7</c:v>
                </c:pt>
                <c:pt idx="331">
                  <c:v>2.4750000000000001E-7</c:v>
                </c:pt>
                <c:pt idx="332">
                  <c:v>2.4750000000000001E-7</c:v>
                </c:pt>
                <c:pt idx="333">
                  <c:v>2.4750000000000001E-7</c:v>
                </c:pt>
                <c:pt idx="334">
                  <c:v>2.4750000000000001E-7</c:v>
                </c:pt>
                <c:pt idx="335">
                  <c:v>2.4750000000000001E-7</c:v>
                </c:pt>
                <c:pt idx="336">
                  <c:v>2.4750000000000001E-7</c:v>
                </c:pt>
                <c:pt idx="337">
                  <c:v>2.4750000000000001E-7</c:v>
                </c:pt>
                <c:pt idx="338">
                  <c:v>2.4750000000000001E-7</c:v>
                </c:pt>
                <c:pt idx="339">
                  <c:v>2.4750000000000001E-7</c:v>
                </c:pt>
                <c:pt idx="340">
                  <c:v>2.4750000000000001E-7</c:v>
                </c:pt>
                <c:pt idx="341">
                  <c:v>2.4750000000000001E-7</c:v>
                </c:pt>
                <c:pt idx="342">
                  <c:v>2.4750000000000001E-7</c:v>
                </c:pt>
                <c:pt idx="343">
                  <c:v>2.4750000000000001E-7</c:v>
                </c:pt>
                <c:pt idx="344">
                  <c:v>2.4750000000000001E-7</c:v>
                </c:pt>
                <c:pt idx="345">
                  <c:v>2.4750000000000001E-7</c:v>
                </c:pt>
                <c:pt idx="346">
                  <c:v>2.4750000000000001E-7</c:v>
                </c:pt>
                <c:pt idx="347">
                  <c:v>2.4750000000000001E-7</c:v>
                </c:pt>
                <c:pt idx="348">
                  <c:v>2.4750000000000001E-7</c:v>
                </c:pt>
                <c:pt idx="349">
                  <c:v>2.4750000000000001E-7</c:v>
                </c:pt>
                <c:pt idx="350">
                  <c:v>2.4750000000000001E-7</c:v>
                </c:pt>
                <c:pt idx="351">
                  <c:v>2.4750000000000001E-7</c:v>
                </c:pt>
                <c:pt idx="352">
                  <c:v>2.4750000000000001E-7</c:v>
                </c:pt>
                <c:pt idx="353">
                  <c:v>2.4750000000000001E-7</c:v>
                </c:pt>
                <c:pt idx="354">
                  <c:v>2.4750000000000001E-7</c:v>
                </c:pt>
                <c:pt idx="355">
                  <c:v>2.4750000000000001E-7</c:v>
                </c:pt>
                <c:pt idx="356">
                  <c:v>2.4750000000000001E-7</c:v>
                </c:pt>
                <c:pt idx="357">
                  <c:v>2.4750000000000001E-7</c:v>
                </c:pt>
                <c:pt idx="358">
                  <c:v>2.4750000000000001E-7</c:v>
                </c:pt>
                <c:pt idx="359">
                  <c:v>2.4750000000000001E-7</c:v>
                </c:pt>
                <c:pt idx="360">
                  <c:v>2.4750000000000001E-7</c:v>
                </c:pt>
                <c:pt idx="361">
                  <c:v>2.4750000000000001E-7</c:v>
                </c:pt>
                <c:pt idx="362">
                  <c:v>2.4750000000000001E-7</c:v>
                </c:pt>
                <c:pt idx="363">
                  <c:v>2.4750000000000001E-7</c:v>
                </c:pt>
                <c:pt idx="364">
                  <c:v>2.4750000000000001E-7</c:v>
                </c:pt>
                <c:pt idx="365">
                  <c:v>2.4750000000000001E-7</c:v>
                </c:pt>
                <c:pt idx="366">
                  <c:v>2.4750000000000001E-7</c:v>
                </c:pt>
                <c:pt idx="367">
                  <c:v>2.4750000000000001E-7</c:v>
                </c:pt>
                <c:pt idx="368">
                  <c:v>2.4750000000000001E-7</c:v>
                </c:pt>
                <c:pt idx="369">
                  <c:v>2.4750000000000001E-7</c:v>
                </c:pt>
                <c:pt idx="370">
                  <c:v>2.4750000000000001E-7</c:v>
                </c:pt>
                <c:pt idx="371">
                  <c:v>2.4750000000000001E-7</c:v>
                </c:pt>
                <c:pt idx="372">
                  <c:v>2.4750000000000001E-7</c:v>
                </c:pt>
                <c:pt idx="373">
                  <c:v>2.4750000000000001E-7</c:v>
                </c:pt>
                <c:pt idx="374">
                  <c:v>2.4750000000000001E-7</c:v>
                </c:pt>
                <c:pt idx="375">
                  <c:v>2.4750000000000001E-7</c:v>
                </c:pt>
                <c:pt idx="376">
                  <c:v>2.4750000000000001E-7</c:v>
                </c:pt>
                <c:pt idx="377">
                  <c:v>2.4750000000000001E-7</c:v>
                </c:pt>
                <c:pt idx="378">
                  <c:v>2.4750000000000001E-7</c:v>
                </c:pt>
                <c:pt idx="379">
                  <c:v>2.4750000000000001E-7</c:v>
                </c:pt>
                <c:pt idx="380">
                  <c:v>2.4750000000000001E-7</c:v>
                </c:pt>
                <c:pt idx="381">
                  <c:v>2.4750000000000001E-7</c:v>
                </c:pt>
                <c:pt idx="382">
                  <c:v>2.4750000000000001E-7</c:v>
                </c:pt>
                <c:pt idx="383">
                  <c:v>2.4750000000000001E-7</c:v>
                </c:pt>
                <c:pt idx="384">
                  <c:v>2.4750000000000001E-7</c:v>
                </c:pt>
                <c:pt idx="385">
                  <c:v>2.4750000000000001E-7</c:v>
                </c:pt>
                <c:pt idx="386">
                  <c:v>2.4750000000000001E-7</c:v>
                </c:pt>
                <c:pt idx="387">
                  <c:v>2.4750000000000001E-7</c:v>
                </c:pt>
                <c:pt idx="388">
                  <c:v>2.4750000000000001E-7</c:v>
                </c:pt>
                <c:pt idx="389">
                  <c:v>2.4750000000000001E-7</c:v>
                </c:pt>
                <c:pt idx="390">
                  <c:v>2.4750000000000001E-7</c:v>
                </c:pt>
                <c:pt idx="391">
                  <c:v>2.4750000000000001E-7</c:v>
                </c:pt>
                <c:pt idx="392">
                  <c:v>2.4750000000000001E-7</c:v>
                </c:pt>
                <c:pt idx="393">
                  <c:v>2.4750000000000001E-7</c:v>
                </c:pt>
                <c:pt idx="394">
                  <c:v>2.4750000000000001E-7</c:v>
                </c:pt>
                <c:pt idx="395">
                  <c:v>2.4750000000000001E-7</c:v>
                </c:pt>
                <c:pt idx="396">
                  <c:v>2.4750000000000001E-7</c:v>
                </c:pt>
                <c:pt idx="397">
                  <c:v>2.4750000000000001E-7</c:v>
                </c:pt>
                <c:pt idx="398">
                  <c:v>2.4750000000000001E-7</c:v>
                </c:pt>
                <c:pt idx="399">
                  <c:v>2.4750000000000001E-7</c:v>
                </c:pt>
                <c:pt idx="400">
                  <c:v>2.4750000000000001E-7</c:v>
                </c:pt>
                <c:pt idx="401">
                  <c:v>2.4750000000000001E-7</c:v>
                </c:pt>
                <c:pt idx="402">
                  <c:v>2.4750000000000001E-7</c:v>
                </c:pt>
                <c:pt idx="403">
                  <c:v>2.4750000000000001E-7</c:v>
                </c:pt>
                <c:pt idx="404">
                  <c:v>2.4750000000000001E-7</c:v>
                </c:pt>
                <c:pt idx="405">
                  <c:v>2.4750000000000001E-7</c:v>
                </c:pt>
                <c:pt idx="406">
                  <c:v>2.4750000000000001E-7</c:v>
                </c:pt>
                <c:pt idx="407">
                  <c:v>2.4750000000000001E-7</c:v>
                </c:pt>
                <c:pt idx="408">
                  <c:v>2.4750000000000001E-7</c:v>
                </c:pt>
                <c:pt idx="409">
                  <c:v>2.4750000000000001E-7</c:v>
                </c:pt>
                <c:pt idx="410">
                  <c:v>2.4750000000000001E-7</c:v>
                </c:pt>
                <c:pt idx="411">
                  <c:v>2.4750000000000001E-7</c:v>
                </c:pt>
                <c:pt idx="412">
                  <c:v>2.4750000000000001E-7</c:v>
                </c:pt>
                <c:pt idx="413">
                  <c:v>2.4750000000000001E-7</c:v>
                </c:pt>
                <c:pt idx="414">
                  <c:v>2.4750000000000001E-7</c:v>
                </c:pt>
                <c:pt idx="415">
                  <c:v>2.4750000000000001E-7</c:v>
                </c:pt>
                <c:pt idx="416">
                  <c:v>2.4750000000000001E-7</c:v>
                </c:pt>
                <c:pt idx="417">
                  <c:v>2.4750000000000001E-7</c:v>
                </c:pt>
                <c:pt idx="418">
                  <c:v>2.4750000000000001E-7</c:v>
                </c:pt>
                <c:pt idx="419">
                  <c:v>2.4750000000000001E-7</c:v>
                </c:pt>
                <c:pt idx="420">
                  <c:v>2.4750000000000001E-7</c:v>
                </c:pt>
                <c:pt idx="421">
                  <c:v>2.4750000000000001E-7</c:v>
                </c:pt>
                <c:pt idx="422">
                  <c:v>2.4750000000000001E-7</c:v>
                </c:pt>
                <c:pt idx="423">
                  <c:v>2.4750000000000001E-7</c:v>
                </c:pt>
                <c:pt idx="424">
                  <c:v>2.4750000000000001E-7</c:v>
                </c:pt>
                <c:pt idx="425">
                  <c:v>2.4750000000000001E-7</c:v>
                </c:pt>
                <c:pt idx="426">
                  <c:v>2.4750000000000001E-7</c:v>
                </c:pt>
                <c:pt idx="427">
                  <c:v>2.4750000000000001E-7</c:v>
                </c:pt>
                <c:pt idx="428">
                  <c:v>2.4750000000000001E-7</c:v>
                </c:pt>
                <c:pt idx="429">
                  <c:v>2.4750000000000001E-7</c:v>
                </c:pt>
                <c:pt idx="430">
                  <c:v>2.4750000000000001E-7</c:v>
                </c:pt>
                <c:pt idx="431">
                  <c:v>2.4750000000000001E-7</c:v>
                </c:pt>
                <c:pt idx="432">
                  <c:v>2.4750000000000001E-7</c:v>
                </c:pt>
                <c:pt idx="433">
                  <c:v>2.4750000000000001E-7</c:v>
                </c:pt>
                <c:pt idx="434">
                  <c:v>2.4750000000000001E-7</c:v>
                </c:pt>
                <c:pt idx="435">
                  <c:v>2.4750000000000001E-7</c:v>
                </c:pt>
                <c:pt idx="436">
                  <c:v>2.4750000000000001E-7</c:v>
                </c:pt>
                <c:pt idx="437">
                  <c:v>2.4750000000000001E-7</c:v>
                </c:pt>
                <c:pt idx="438">
                  <c:v>2.4750000000000001E-7</c:v>
                </c:pt>
                <c:pt idx="439">
                  <c:v>2.4750000000000001E-7</c:v>
                </c:pt>
                <c:pt idx="440">
                  <c:v>2.4750000000000001E-7</c:v>
                </c:pt>
                <c:pt idx="441">
                  <c:v>2.4750000000000001E-7</c:v>
                </c:pt>
                <c:pt idx="442">
                  <c:v>2.4750000000000001E-7</c:v>
                </c:pt>
                <c:pt idx="443">
                  <c:v>2.4750000000000001E-7</c:v>
                </c:pt>
                <c:pt idx="444">
                  <c:v>2.4750000000000001E-7</c:v>
                </c:pt>
                <c:pt idx="445">
                  <c:v>2.4750000000000001E-7</c:v>
                </c:pt>
                <c:pt idx="446">
                  <c:v>2.4750000000000001E-7</c:v>
                </c:pt>
                <c:pt idx="447">
                  <c:v>2.4750000000000001E-7</c:v>
                </c:pt>
                <c:pt idx="448">
                  <c:v>2.4750000000000001E-7</c:v>
                </c:pt>
                <c:pt idx="449">
                  <c:v>2.4750000000000001E-7</c:v>
                </c:pt>
                <c:pt idx="450">
                  <c:v>2.4750000000000001E-7</c:v>
                </c:pt>
                <c:pt idx="451">
                  <c:v>2.4750000000000001E-7</c:v>
                </c:pt>
                <c:pt idx="452">
                  <c:v>2.4750000000000001E-7</c:v>
                </c:pt>
                <c:pt idx="453">
                  <c:v>2.4750000000000001E-7</c:v>
                </c:pt>
                <c:pt idx="454">
                  <c:v>2.4750000000000001E-7</c:v>
                </c:pt>
                <c:pt idx="455">
                  <c:v>2.4750000000000001E-7</c:v>
                </c:pt>
                <c:pt idx="456">
                  <c:v>2.4750000000000001E-7</c:v>
                </c:pt>
                <c:pt idx="457">
                  <c:v>2.4750000000000001E-7</c:v>
                </c:pt>
                <c:pt idx="458">
                  <c:v>2.4750000000000001E-7</c:v>
                </c:pt>
                <c:pt idx="459">
                  <c:v>2.4750000000000001E-7</c:v>
                </c:pt>
                <c:pt idx="460">
                  <c:v>2.4750000000000001E-7</c:v>
                </c:pt>
                <c:pt idx="461">
                  <c:v>2.4750000000000001E-7</c:v>
                </c:pt>
                <c:pt idx="462">
                  <c:v>2.4750000000000001E-7</c:v>
                </c:pt>
                <c:pt idx="463">
                  <c:v>2.4750000000000001E-7</c:v>
                </c:pt>
                <c:pt idx="464">
                  <c:v>2.4750000000000001E-7</c:v>
                </c:pt>
                <c:pt idx="465">
                  <c:v>2.4750000000000001E-7</c:v>
                </c:pt>
                <c:pt idx="466">
                  <c:v>2.4750000000000001E-7</c:v>
                </c:pt>
                <c:pt idx="467">
                  <c:v>2.4750000000000001E-7</c:v>
                </c:pt>
                <c:pt idx="468">
                  <c:v>2.4750000000000001E-7</c:v>
                </c:pt>
                <c:pt idx="469">
                  <c:v>2.4750000000000001E-7</c:v>
                </c:pt>
                <c:pt idx="470">
                  <c:v>2.4750000000000001E-7</c:v>
                </c:pt>
                <c:pt idx="471">
                  <c:v>2.4750000000000001E-7</c:v>
                </c:pt>
                <c:pt idx="472">
                  <c:v>2.4750000000000001E-7</c:v>
                </c:pt>
                <c:pt idx="473">
                  <c:v>2.4750000000000001E-7</c:v>
                </c:pt>
                <c:pt idx="474">
                  <c:v>2.4750000000000001E-7</c:v>
                </c:pt>
                <c:pt idx="475">
                  <c:v>2.4750000000000001E-7</c:v>
                </c:pt>
                <c:pt idx="476">
                  <c:v>2.4750000000000001E-7</c:v>
                </c:pt>
                <c:pt idx="477">
                  <c:v>2.4750000000000001E-7</c:v>
                </c:pt>
                <c:pt idx="478">
                  <c:v>2.4750000000000001E-7</c:v>
                </c:pt>
                <c:pt idx="479">
                  <c:v>2.4750000000000001E-7</c:v>
                </c:pt>
                <c:pt idx="480">
                  <c:v>2.4750000000000001E-7</c:v>
                </c:pt>
                <c:pt idx="481">
                  <c:v>2.4750000000000001E-7</c:v>
                </c:pt>
                <c:pt idx="482">
                  <c:v>2.4750000000000001E-7</c:v>
                </c:pt>
                <c:pt idx="483">
                  <c:v>2.4750000000000001E-7</c:v>
                </c:pt>
                <c:pt idx="484">
                  <c:v>2.4750000000000001E-7</c:v>
                </c:pt>
                <c:pt idx="485">
                  <c:v>2.4750000000000001E-7</c:v>
                </c:pt>
                <c:pt idx="486">
                  <c:v>2.4750000000000001E-7</c:v>
                </c:pt>
                <c:pt idx="487">
                  <c:v>2.4750000000000001E-7</c:v>
                </c:pt>
                <c:pt idx="488">
                  <c:v>2.4750000000000001E-7</c:v>
                </c:pt>
                <c:pt idx="489">
                  <c:v>2.4750000000000001E-7</c:v>
                </c:pt>
                <c:pt idx="490">
                  <c:v>2.4750000000000001E-7</c:v>
                </c:pt>
                <c:pt idx="491">
                  <c:v>2.4750000000000001E-7</c:v>
                </c:pt>
                <c:pt idx="492">
                  <c:v>2.4750000000000001E-7</c:v>
                </c:pt>
                <c:pt idx="493">
                  <c:v>2.4750000000000001E-7</c:v>
                </c:pt>
                <c:pt idx="494">
                  <c:v>2.4750000000000001E-7</c:v>
                </c:pt>
                <c:pt idx="495">
                  <c:v>2.4750000000000001E-7</c:v>
                </c:pt>
                <c:pt idx="496">
                  <c:v>2.4750000000000001E-7</c:v>
                </c:pt>
                <c:pt idx="497">
                  <c:v>2.4750000000000001E-7</c:v>
                </c:pt>
                <c:pt idx="498">
                  <c:v>2.4750000000000001E-7</c:v>
                </c:pt>
                <c:pt idx="499">
                  <c:v>2.4750000000000001E-7</c:v>
                </c:pt>
                <c:pt idx="500">
                  <c:v>2.4750000000000001E-7</c:v>
                </c:pt>
                <c:pt idx="501">
                  <c:v>2.4750000000000001E-7</c:v>
                </c:pt>
                <c:pt idx="502">
                  <c:v>2.4750000000000001E-7</c:v>
                </c:pt>
                <c:pt idx="503">
                  <c:v>2.4750000000000001E-7</c:v>
                </c:pt>
                <c:pt idx="504">
                  <c:v>2.4750000000000001E-7</c:v>
                </c:pt>
                <c:pt idx="505">
                  <c:v>2.4750000000000001E-7</c:v>
                </c:pt>
                <c:pt idx="506">
                  <c:v>2.4750000000000001E-7</c:v>
                </c:pt>
                <c:pt idx="507">
                  <c:v>2.4750000000000001E-7</c:v>
                </c:pt>
                <c:pt idx="508">
                  <c:v>2.4750000000000001E-7</c:v>
                </c:pt>
                <c:pt idx="509">
                  <c:v>2.4750000000000001E-7</c:v>
                </c:pt>
                <c:pt idx="510">
                  <c:v>2.4750000000000001E-7</c:v>
                </c:pt>
                <c:pt idx="511">
                  <c:v>2.4750000000000001E-7</c:v>
                </c:pt>
                <c:pt idx="512">
                  <c:v>2.4750000000000001E-7</c:v>
                </c:pt>
                <c:pt idx="513">
                  <c:v>2.4750000000000001E-7</c:v>
                </c:pt>
                <c:pt idx="514">
                  <c:v>2.4750000000000001E-7</c:v>
                </c:pt>
                <c:pt idx="515">
                  <c:v>2.4750000000000001E-7</c:v>
                </c:pt>
                <c:pt idx="516">
                  <c:v>2.4750000000000001E-7</c:v>
                </c:pt>
                <c:pt idx="517">
                  <c:v>2.4750000000000001E-7</c:v>
                </c:pt>
                <c:pt idx="518">
                  <c:v>2.4750000000000001E-7</c:v>
                </c:pt>
                <c:pt idx="519">
                  <c:v>2.4750000000000001E-7</c:v>
                </c:pt>
                <c:pt idx="520">
                  <c:v>2.4750000000000001E-7</c:v>
                </c:pt>
                <c:pt idx="521">
                  <c:v>2.4750000000000001E-7</c:v>
                </c:pt>
                <c:pt idx="522">
                  <c:v>2.4750000000000001E-7</c:v>
                </c:pt>
                <c:pt idx="523">
                  <c:v>2.4750000000000001E-7</c:v>
                </c:pt>
                <c:pt idx="524">
                  <c:v>2.4750000000000001E-7</c:v>
                </c:pt>
                <c:pt idx="525">
                  <c:v>2.4750000000000001E-7</c:v>
                </c:pt>
                <c:pt idx="526">
                  <c:v>2.4750000000000001E-7</c:v>
                </c:pt>
                <c:pt idx="527">
                  <c:v>2.4750000000000001E-7</c:v>
                </c:pt>
                <c:pt idx="528">
                  <c:v>2.4750000000000001E-7</c:v>
                </c:pt>
                <c:pt idx="529">
                  <c:v>2.4750000000000001E-7</c:v>
                </c:pt>
                <c:pt idx="530">
                  <c:v>2.4750000000000001E-7</c:v>
                </c:pt>
                <c:pt idx="531">
                  <c:v>2.4750000000000001E-7</c:v>
                </c:pt>
                <c:pt idx="532">
                  <c:v>2.4750000000000001E-7</c:v>
                </c:pt>
                <c:pt idx="533">
                  <c:v>2.4750000000000001E-7</c:v>
                </c:pt>
                <c:pt idx="534">
                  <c:v>2.4750000000000001E-7</c:v>
                </c:pt>
                <c:pt idx="535">
                  <c:v>2.4750000000000001E-7</c:v>
                </c:pt>
                <c:pt idx="536">
                  <c:v>2.4750000000000001E-7</c:v>
                </c:pt>
                <c:pt idx="537">
                  <c:v>2.4750000000000001E-7</c:v>
                </c:pt>
                <c:pt idx="538">
                  <c:v>2.4750000000000001E-7</c:v>
                </c:pt>
                <c:pt idx="539">
                  <c:v>2.4750000000000001E-7</c:v>
                </c:pt>
                <c:pt idx="540">
                  <c:v>2.4750000000000001E-7</c:v>
                </c:pt>
                <c:pt idx="541">
                  <c:v>2.4750000000000001E-7</c:v>
                </c:pt>
                <c:pt idx="542">
                  <c:v>2.4750000000000001E-7</c:v>
                </c:pt>
                <c:pt idx="543">
                  <c:v>2.4750000000000001E-7</c:v>
                </c:pt>
                <c:pt idx="544">
                  <c:v>2.4750000000000001E-7</c:v>
                </c:pt>
                <c:pt idx="545">
                  <c:v>2.4750000000000001E-7</c:v>
                </c:pt>
                <c:pt idx="546">
                  <c:v>2.4750000000000001E-7</c:v>
                </c:pt>
                <c:pt idx="547">
                  <c:v>2.4750000000000001E-7</c:v>
                </c:pt>
                <c:pt idx="548">
                  <c:v>2.4750000000000001E-7</c:v>
                </c:pt>
                <c:pt idx="549">
                  <c:v>2.4750000000000001E-7</c:v>
                </c:pt>
                <c:pt idx="550">
                  <c:v>2.4750000000000001E-7</c:v>
                </c:pt>
                <c:pt idx="551">
                  <c:v>2.4750000000000001E-7</c:v>
                </c:pt>
                <c:pt idx="552">
                  <c:v>2.4750000000000001E-7</c:v>
                </c:pt>
                <c:pt idx="553">
                  <c:v>2.4750000000000001E-7</c:v>
                </c:pt>
                <c:pt idx="554">
                  <c:v>2.4750000000000001E-7</c:v>
                </c:pt>
                <c:pt idx="555">
                  <c:v>2.4750000000000001E-7</c:v>
                </c:pt>
                <c:pt idx="556">
                  <c:v>2.4750000000000001E-7</c:v>
                </c:pt>
                <c:pt idx="557">
                  <c:v>2.4750000000000001E-7</c:v>
                </c:pt>
                <c:pt idx="558">
                  <c:v>2.4750000000000001E-7</c:v>
                </c:pt>
                <c:pt idx="559">
                  <c:v>2.4750000000000001E-7</c:v>
                </c:pt>
                <c:pt idx="560">
                  <c:v>2.4750000000000001E-7</c:v>
                </c:pt>
                <c:pt idx="561">
                  <c:v>2.4750000000000001E-7</c:v>
                </c:pt>
                <c:pt idx="562">
                  <c:v>2.4750000000000001E-7</c:v>
                </c:pt>
                <c:pt idx="563">
                  <c:v>2.4750000000000001E-7</c:v>
                </c:pt>
                <c:pt idx="564">
                  <c:v>2.4750000000000001E-7</c:v>
                </c:pt>
                <c:pt idx="565">
                  <c:v>2.4750000000000001E-7</c:v>
                </c:pt>
                <c:pt idx="566">
                  <c:v>2.4750000000000001E-7</c:v>
                </c:pt>
                <c:pt idx="567">
                  <c:v>2.4750000000000001E-7</c:v>
                </c:pt>
                <c:pt idx="568">
                  <c:v>2.4750000000000001E-7</c:v>
                </c:pt>
                <c:pt idx="569">
                  <c:v>2.4750000000000001E-7</c:v>
                </c:pt>
                <c:pt idx="570">
                  <c:v>2.4750000000000001E-7</c:v>
                </c:pt>
                <c:pt idx="571">
                  <c:v>2.4750000000000001E-7</c:v>
                </c:pt>
                <c:pt idx="572">
                  <c:v>2.4750000000000001E-7</c:v>
                </c:pt>
                <c:pt idx="573">
                  <c:v>2.4750000000000001E-7</c:v>
                </c:pt>
                <c:pt idx="574">
                  <c:v>2.4750000000000001E-7</c:v>
                </c:pt>
                <c:pt idx="575">
                  <c:v>2.4750000000000001E-7</c:v>
                </c:pt>
                <c:pt idx="576">
                  <c:v>2.4750000000000001E-7</c:v>
                </c:pt>
                <c:pt idx="577">
                  <c:v>2.4750000000000001E-7</c:v>
                </c:pt>
                <c:pt idx="578">
                  <c:v>2.4750000000000001E-7</c:v>
                </c:pt>
                <c:pt idx="579">
                  <c:v>2.4750000000000001E-7</c:v>
                </c:pt>
                <c:pt idx="580">
                  <c:v>2.4750000000000001E-7</c:v>
                </c:pt>
                <c:pt idx="581">
                  <c:v>2.4750000000000001E-7</c:v>
                </c:pt>
                <c:pt idx="582">
                  <c:v>2.4750000000000001E-7</c:v>
                </c:pt>
                <c:pt idx="583">
                  <c:v>2.4750000000000001E-7</c:v>
                </c:pt>
                <c:pt idx="584">
                  <c:v>2.4750000000000001E-7</c:v>
                </c:pt>
                <c:pt idx="585">
                  <c:v>2.4750000000000001E-7</c:v>
                </c:pt>
                <c:pt idx="586">
                  <c:v>2.4750000000000001E-7</c:v>
                </c:pt>
                <c:pt idx="587">
                  <c:v>2.4750000000000001E-7</c:v>
                </c:pt>
                <c:pt idx="588">
                  <c:v>2.4750000000000001E-7</c:v>
                </c:pt>
                <c:pt idx="589">
                  <c:v>2.4750000000000001E-7</c:v>
                </c:pt>
                <c:pt idx="590">
                  <c:v>2.4750000000000001E-7</c:v>
                </c:pt>
                <c:pt idx="591">
                  <c:v>2.4750000000000001E-7</c:v>
                </c:pt>
                <c:pt idx="592">
                  <c:v>2.4750000000000001E-7</c:v>
                </c:pt>
                <c:pt idx="593">
                  <c:v>2.4750000000000001E-7</c:v>
                </c:pt>
                <c:pt idx="594">
                  <c:v>2.4750000000000001E-7</c:v>
                </c:pt>
                <c:pt idx="595">
                  <c:v>2.4750000000000001E-7</c:v>
                </c:pt>
                <c:pt idx="596">
                  <c:v>2.4750000000000001E-7</c:v>
                </c:pt>
                <c:pt idx="597">
                  <c:v>2.4750000000000001E-7</c:v>
                </c:pt>
                <c:pt idx="598">
                  <c:v>2.4750000000000001E-7</c:v>
                </c:pt>
                <c:pt idx="599">
                  <c:v>2.4750000000000001E-7</c:v>
                </c:pt>
                <c:pt idx="600">
                  <c:v>2.4750000000000001E-7</c:v>
                </c:pt>
                <c:pt idx="601">
                  <c:v>2.4750000000000001E-7</c:v>
                </c:pt>
                <c:pt idx="602">
                  <c:v>2.4750000000000001E-7</c:v>
                </c:pt>
                <c:pt idx="603">
                  <c:v>2.4750000000000001E-7</c:v>
                </c:pt>
                <c:pt idx="604">
                  <c:v>2.4750000000000001E-7</c:v>
                </c:pt>
                <c:pt idx="605">
                  <c:v>2.4750000000000001E-7</c:v>
                </c:pt>
                <c:pt idx="606">
                  <c:v>2.4750000000000001E-7</c:v>
                </c:pt>
                <c:pt idx="607">
                  <c:v>2.4750000000000001E-7</c:v>
                </c:pt>
                <c:pt idx="608">
                  <c:v>2.4750000000000001E-7</c:v>
                </c:pt>
                <c:pt idx="609">
                  <c:v>2.4750000000000001E-7</c:v>
                </c:pt>
                <c:pt idx="610">
                  <c:v>2.4750000000000001E-7</c:v>
                </c:pt>
                <c:pt idx="611">
                  <c:v>2.4750000000000001E-7</c:v>
                </c:pt>
                <c:pt idx="612">
                  <c:v>2.4750000000000001E-7</c:v>
                </c:pt>
                <c:pt idx="613">
                  <c:v>2.4750000000000001E-7</c:v>
                </c:pt>
                <c:pt idx="614">
                  <c:v>2.4750000000000001E-7</c:v>
                </c:pt>
                <c:pt idx="615">
                  <c:v>2.4750000000000001E-7</c:v>
                </c:pt>
                <c:pt idx="616">
                  <c:v>2.4750000000000001E-7</c:v>
                </c:pt>
                <c:pt idx="617">
                  <c:v>2.4750000000000001E-7</c:v>
                </c:pt>
                <c:pt idx="618">
                  <c:v>2.4750000000000001E-7</c:v>
                </c:pt>
                <c:pt idx="619">
                  <c:v>2.4750000000000001E-7</c:v>
                </c:pt>
                <c:pt idx="620">
                  <c:v>2.4750000000000001E-7</c:v>
                </c:pt>
                <c:pt idx="621">
                  <c:v>2.4750000000000001E-7</c:v>
                </c:pt>
                <c:pt idx="622">
                  <c:v>2.4750000000000001E-7</c:v>
                </c:pt>
                <c:pt idx="623">
                  <c:v>2.4750000000000001E-7</c:v>
                </c:pt>
                <c:pt idx="624">
                  <c:v>2.4750000000000001E-7</c:v>
                </c:pt>
                <c:pt idx="625">
                  <c:v>2.4750000000000001E-7</c:v>
                </c:pt>
                <c:pt idx="626">
                  <c:v>2.4750000000000001E-7</c:v>
                </c:pt>
                <c:pt idx="627">
                  <c:v>2.4750000000000001E-7</c:v>
                </c:pt>
                <c:pt idx="628">
                  <c:v>2.4750000000000001E-7</c:v>
                </c:pt>
                <c:pt idx="629">
                  <c:v>2.4750000000000001E-7</c:v>
                </c:pt>
                <c:pt idx="630">
                  <c:v>2.4750000000000001E-7</c:v>
                </c:pt>
                <c:pt idx="631">
                  <c:v>2.4750000000000001E-7</c:v>
                </c:pt>
                <c:pt idx="632">
                  <c:v>2.4750000000000001E-7</c:v>
                </c:pt>
                <c:pt idx="633">
                  <c:v>2.4750000000000001E-7</c:v>
                </c:pt>
                <c:pt idx="634">
                  <c:v>2.4750000000000001E-7</c:v>
                </c:pt>
                <c:pt idx="635">
                  <c:v>2.4750000000000001E-7</c:v>
                </c:pt>
                <c:pt idx="636">
                  <c:v>2.4750000000000001E-7</c:v>
                </c:pt>
                <c:pt idx="637">
                  <c:v>2.4750000000000001E-7</c:v>
                </c:pt>
                <c:pt idx="638">
                  <c:v>2.4750000000000001E-7</c:v>
                </c:pt>
                <c:pt idx="639">
                  <c:v>2.4750000000000001E-7</c:v>
                </c:pt>
                <c:pt idx="640">
                  <c:v>2.4750000000000001E-7</c:v>
                </c:pt>
                <c:pt idx="641">
                  <c:v>2.4750000000000001E-7</c:v>
                </c:pt>
                <c:pt idx="642">
                  <c:v>2.4750000000000001E-7</c:v>
                </c:pt>
                <c:pt idx="643">
                  <c:v>2.4750000000000001E-7</c:v>
                </c:pt>
                <c:pt idx="644">
                  <c:v>2.4750000000000001E-7</c:v>
                </c:pt>
                <c:pt idx="645">
                  <c:v>2.4750000000000001E-7</c:v>
                </c:pt>
                <c:pt idx="646">
                  <c:v>2.4750000000000001E-7</c:v>
                </c:pt>
                <c:pt idx="647">
                  <c:v>2.4750000000000001E-7</c:v>
                </c:pt>
                <c:pt idx="648">
                  <c:v>2.4750000000000001E-7</c:v>
                </c:pt>
                <c:pt idx="649">
                  <c:v>2.4750000000000001E-7</c:v>
                </c:pt>
                <c:pt idx="650">
                  <c:v>2.4750000000000001E-7</c:v>
                </c:pt>
                <c:pt idx="651">
                  <c:v>2.4750000000000001E-7</c:v>
                </c:pt>
                <c:pt idx="652">
                  <c:v>2.4750000000000001E-7</c:v>
                </c:pt>
                <c:pt idx="653">
                  <c:v>2.4750000000000001E-7</c:v>
                </c:pt>
                <c:pt idx="654">
                  <c:v>2.4750000000000001E-7</c:v>
                </c:pt>
                <c:pt idx="655">
                  <c:v>2.4750000000000001E-7</c:v>
                </c:pt>
                <c:pt idx="656">
                  <c:v>2.4750000000000001E-7</c:v>
                </c:pt>
                <c:pt idx="657">
                  <c:v>2.4750000000000001E-7</c:v>
                </c:pt>
                <c:pt idx="658">
                  <c:v>2.4750000000000001E-7</c:v>
                </c:pt>
                <c:pt idx="659">
                  <c:v>2.4750000000000001E-7</c:v>
                </c:pt>
                <c:pt idx="660">
                  <c:v>2.4750000000000001E-7</c:v>
                </c:pt>
                <c:pt idx="661">
                  <c:v>2.4750000000000001E-7</c:v>
                </c:pt>
                <c:pt idx="662">
                  <c:v>2.4750000000000001E-7</c:v>
                </c:pt>
                <c:pt idx="663">
                  <c:v>2.4750000000000001E-7</c:v>
                </c:pt>
                <c:pt idx="664">
                  <c:v>2.4750000000000001E-7</c:v>
                </c:pt>
                <c:pt idx="665">
                  <c:v>2.4750000000000001E-7</c:v>
                </c:pt>
                <c:pt idx="666">
                  <c:v>2.4750000000000001E-7</c:v>
                </c:pt>
                <c:pt idx="667">
                  <c:v>2.4750000000000001E-7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148C-464F-8D0D-DBFD189533A3}"/>
            </c:ext>
          </c:extLst>
        </c:ser>
        <c:ser>
          <c:idx val="3"/>
          <c:order val="3"/>
          <c:tx>
            <c:v>0.0002 m step (2)</c:v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'0.0002 m step (2)'!$F$3:$F$670</c:f>
              <c:numCache>
                <c:formatCode>0.00E+00</c:formatCode>
                <c:ptCount val="668"/>
                <c:pt idx="0">
                  <c:v>8.7620000000000005E-4</c:v>
                </c:pt>
                <c:pt idx="1">
                  <c:v>1.0039999999999999E-3</c:v>
                </c:pt>
                <c:pt idx="2">
                  <c:v>1.142E-3</c:v>
                </c:pt>
                <c:pt idx="3">
                  <c:v>1.289E-3</c:v>
                </c:pt>
                <c:pt idx="4">
                  <c:v>1.4469999999999999E-3</c:v>
                </c:pt>
                <c:pt idx="5">
                  <c:v>1.6130000000000001E-3</c:v>
                </c:pt>
                <c:pt idx="6">
                  <c:v>1.7899999999999999E-3</c:v>
                </c:pt>
                <c:pt idx="7">
                  <c:v>1.977E-3</c:v>
                </c:pt>
                <c:pt idx="8">
                  <c:v>2.173E-3</c:v>
                </c:pt>
                <c:pt idx="9">
                  <c:v>2.3800000000000002E-3</c:v>
                </c:pt>
                <c:pt idx="10">
                  <c:v>2.5959999999999998E-3</c:v>
                </c:pt>
                <c:pt idx="11">
                  <c:v>2.8219999999999999E-3</c:v>
                </c:pt>
                <c:pt idx="12">
                  <c:v>3.0590000000000001E-3</c:v>
                </c:pt>
                <c:pt idx="13">
                  <c:v>3.3059999999999999E-3</c:v>
                </c:pt>
                <c:pt idx="14">
                  <c:v>3.5639999999999999E-3</c:v>
                </c:pt>
                <c:pt idx="15">
                  <c:v>3.8319999999999999E-3</c:v>
                </c:pt>
                <c:pt idx="16">
                  <c:v>4.1099999999999999E-3</c:v>
                </c:pt>
                <c:pt idx="17">
                  <c:v>4.4000000000000003E-3</c:v>
                </c:pt>
                <c:pt idx="18">
                  <c:v>4.7000000000000002E-3</c:v>
                </c:pt>
                <c:pt idx="19">
                  <c:v>5.0109999999999998E-3</c:v>
                </c:pt>
                <c:pt idx="20">
                  <c:v>5.3330000000000001E-3</c:v>
                </c:pt>
                <c:pt idx="21">
                  <c:v>5.6670000000000002E-3</c:v>
                </c:pt>
                <c:pt idx="22">
                  <c:v>6.012E-3</c:v>
                </c:pt>
                <c:pt idx="23">
                  <c:v>6.3680000000000004E-3</c:v>
                </c:pt>
                <c:pt idx="24">
                  <c:v>6.7359999999999998E-3</c:v>
                </c:pt>
                <c:pt idx="25">
                  <c:v>7.1159999999999999E-3</c:v>
                </c:pt>
                <c:pt idx="26">
                  <c:v>7.5079999999999999E-3</c:v>
                </c:pt>
                <c:pt idx="27">
                  <c:v>7.9120000000000006E-3</c:v>
                </c:pt>
                <c:pt idx="28">
                  <c:v>8.3280000000000003E-3</c:v>
                </c:pt>
                <c:pt idx="29">
                  <c:v>8.7559999999999999E-3</c:v>
                </c:pt>
                <c:pt idx="30">
                  <c:v>9.1970000000000003E-3</c:v>
                </c:pt>
                <c:pt idx="31">
                  <c:v>9.6500000000000006E-3</c:v>
                </c:pt>
                <c:pt idx="32">
                  <c:v>1.0120000000000001E-2</c:v>
                </c:pt>
                <c:pt idx="33">
                  <c:v>1.059E-2</c:v>
                </c:pt>
                <c:pt idx="34">
                  <c:v>1.1089999999999999E-2</c:v>
                </c:pt>
                <c:pt idx="35">
                  <c:v>1.159E-2</c:v>
                </c:pt>
                <c:pt idx="36">
                  <c:v>1.2109999999999999E-2</c:v>
                </c:pt>
                <c:pt idx="37">
                  <c:v>1.264E-2</c:v>
                </c:pt>
                <c:pt idx="38">
                  <c:v>1.3180000000000001E-2</c:v>
                </c:pt>
                <c:pt idx="39">
                  <c:v>1.374E-2</c:v>
                </c:pt>
                <c:pt idx="40">
                  <c:v>1.431E-2</c:v>
                </c:pt>
                <c:pt idx="41">
                  <c:v>1.489E-2</c:v>
                </c:pt>
                <c:pt idx="42">
                  <c:v>1.5480000000000001E-2</c:v>
                </c:pt>
                <c:pt idx="43">
                  <c:v>1.609E-2</c:v>
                </c:pt>
                <c:pt idx="44">
                  <c:v>1.6709999999999999E-2</c:v>
                </c:pt>
                <c:pt idx="45">
                  <c:v>1.7340000000000001E-2</c:v>
                </c:pt>
                <c:pt idx="46">
                  <c:v>1.7989999999999999E-2</c:v>
                </c:pt>
                <c:pt idx="47">
                  <c:v>1.865E-2</c:v>
                </c:pt>
                <c:pt idx="48">
                  <c:v>1.932E-2</c:v>
                </c:pt>
                <c:pt idx="49">
                  <c:v>2.001E-2</c:v>
                </c:pt>
                <c:pt idx="50">
                  <c:v>2.07E-2</c:v>
                </c:pt>
                <c:pt idx="51">
                  <c:v>2.1409999999999998E-2</c:v>
                </c:pt>
                <c:pt idx="52">
                  <c:v>2.213E-2</c:v>
                </c:pt>
                <c:pt idx="53">
                  <c:v>2.2870000000000001E-2</c:v>
                </c:pt>
                <c:pt idx="54">
                  <c:v>2.3609999999999999E-2</c:v>
                </c:pt>
                <c:pt idx="55">
                  <c:v>2.4369999999999999E-2</c:v>
                </c:pt>
                <c:pt idx="56">
                  <c:v>2.513E-2</c:v>
                </c:pt>
                <c:pt idx="57">
                  <c:v>2.5909999999999999E-2</c:v>
                </c:pt>
                <c:pt idx="58">
                  <c:v>2.6700000000000002E-2</c:v>
                </c:pt>
                <c:pt idx="59">
                  <c:v>2.75E-2</c:v>
                </c:pt>
                <c:pt idx="60">
                  <c:v>2.8309999999999998E-2</c:v>
                </c:pt>
                <c:pt idx="61">
                  <c:v>2.913E-2</c:v>
                </c:pt>
                <c:pt idx="62">
                  <c:v>2.9960000000000001E-2</c:v>
                </c:pt>
                <c:pt idx="63">
                  <c:v>3.0810000000000001E-2</c:v>
                </c:pt>
                <c:pt idx="64">
                  <c:v>3.1660000000000001E-2</c:v>
                </c:pt>
                <c:pt idx="65">
                  <c:v>3.252E-2</c:v>
                </c:pt>
                <c:pt idx="66">
                  <c:v>3.3390000000000003E-2</c:v>
                </c:pt>
                <c:pt idx="67">
                  <c:v>3.4270000000000002E-2</c:v>
                </c:pt>
                <c:pt idx="68">
                  <c:v>3.5150000000000001E-2</c:v>
                </c:pt>
                <c:pt idx="69">
                  <c:v>3.6049999999999999E-2</c:v>
                </c:pt>
                <c:pt idx="70">
                  <c:v>3.696E-2</c:v>
                </c:pt>
                <c:pt idx="71">
                  <c:v>3.7870000000000001E-2</c:v>
                </c:pt>
                <c:pt idx="72">
                  <c:v>3.8789999999999998E-2</c:v>
                </c:pt>
                <c:pt idx="73">
                  <c:v>3.9719999999999998E-2</c:v>
                </c:pt>
                <c:pt idx="74">
                  <c:v>4.0660000000000002E-2</c:v>
                </c:pt>
                <c:pt idx="75">
                  <c:v>4.1599999999999998E-2</c:v>
                </c:pt>
                <c:pt idx="76">
                  <c:v>4.2549999999999998E-2</c:v>
                </c:pt>
                <c:pt idx="77">
                  <c:v>4.351E-2</c:v>
                </c:pt>
                <c:pt idx="78">
                  <c:v>4.4479999999999999E-2</c:v>
                </c:pt>
                <c:pt idx="79">
                  <c:v>4.5449999999999997E-2</c:v>
                </c:pt>
                <c:pt idx="80">
                  <c:v>4.6429999999999999E-2</c:v>
                </c:pt>
                <c:pt idx="81">
                  <c:v>4.7419999999999997E-2</c:v>
                </c:pt>
                <c:pt idx="82">
                  <c:v>4.8410000000000002E-2</c:v>
                </c:pt>
                <c:pt idx="83">
                  <c:v>4.9410000000000003E-2</c:v>
                </c:pt>
                <c:pt idx="84">
                  <c:v>5.0410000000000003E-2</c:v>
                </c:pt>
                <c:pt idx="85">
                  <c:v>5.142E-2</c:v>
                </c:pt>
                <c:pt idx="86">
                  <c:v>5.2440000000000001E-2</c:v>
                </c:pt>
                <c:pt idx="87">
                  <c:v>5.3460000000000001E-2</c:v>
                </c:pt>
                <c:pt idx="88">
                  <c:v>5.4489999999999997E-2</c:v>
                </c:pt>
                <c:pt idx="89">
                  <c:v>5.552E-2</c:v>
                </c:pt>
                <c:pt idx="90">
                  <c:v>5.6559999999999999E-2</c:v>
                </c:pt>
                <c:pt idx="91">
                  <c:v>5.7599999999999998E-2</c:v>
                </c:pt>
                <c:pt idx="92">
                  <c:v>5.8650000000000001E-2</c:v>
                </c:pt>
                <c:pt idx="93">
                  <c:v>5.9709999999999999E-2</c:v>
                </c:pt>
                <c:pt idx="94">
                  <c:v>6.0769999999999998E-2</c:v>
                </c:pt>
                <c:pt idx="95">
                  <c:v>6.1830000000000003E-2</c:v>
                </c:pt>
                <c:pt idx="96">
                  <c:v>6.2899999999999998E-2</c:v>
                </c:pt>
                <c:pt idx="97">
                  <c:v>6.3969999999999999E-2</c:v>
                </c:pt>
                <c:pt idx="98">
                  <c:v>6.5049999999999997E-2</c:v>
                </c:pt>
                <c:pt idx="99">
                  <c:v>6.6129999999999994E-2</c:v>
                </c:pt>
                <c:pt idx="100">
                  <c:v>6.7220000000000002E-2</c:v>
                </c:pt>
                <c:pt idx="101">
                  <c:v>6.8309999999999996E-2</c:v>
                </c:pt>
                <c:pt idx="102">
                  <c:v>6.9409999999999999E-2</c:v>
                </c:pt>
                <c:pt idx="103">
                  <c:v>7.0510000000000003E-2</c:v>
                </c:pt>
                <c:pt idx="104">
                  <c:v>7.1609999999999993E-2</c:v>
                </c:pt>
                <c:pt idx="105">
                  <c:v>7.2720000000000007E-2</c:v>
                </c:pt>
                <c:pt idx="106">
                  <c:v>7.3830000000000007E-2</c:v>
                </c:pt>
                <c:pt idx="107">
                  <c:v>7.4940000000000007E-2</c:v>
                </c:pt>
                <c:pt idx="108">
                  <c:v>7.6060000000000003E-2</c:v>
                </c:pt>
                <c:pt idx="109">
                  <c:v>7.7179999999999999E-2</c:v>
                </c:pt>
                <c:pt idx="110">
                  <c:v>7.8310000000000005E-2</c:v>
                </c:pt>
                <c:pt idx="111">
                  <c:v>7.9439999999999997E-2</c:v>
                </c:pt>
                <c:pt idx="112">
                  <c:v>8.0570000000000003E-2</c:v>
                </c:pt>
                <c:pt idx="113">
                  <c:v>8.1710000000000005E-2</c:v>
                </c:pt>
                <c:pt idx="114">
                  <c:v>8.2849999999999993E-2</c:v>
                </c:pt>
                <c:pt idx="115">
                  <c:v>8.3989999999999995E-2</c:v>
                </c:pt>
                <c:pt idx="116">
                  <c:v>8.5129999999999997E-2</c:v>
                </c:pt>
                <c:pt idx="117">
                  <c:v>8.6279999999999996E-2</c:v>
                </c:pt>
                <c:pt idx="118">
                  <c:v>8.7429999999999994E-2</c:v>
                </c:pt>
                <c:pt idx="119">
                  <c:v>8.8580000000000006E-2</c:v>
                </c:pt>
                <c:pt idx="120">
                  <c:v>8.9730000000000004E-2</c:v>
                </c:pt>
                <c:pt idx="121">
                  <c:v>9.0889999999999999E-2</c:v>
                </c:pt>
                <c:pt idx="122">
                  <c:v>9.2039999999999997E-2</c:v>
                </c:pt>
                <c:pt idx="123">
                  <c:v>9.3200000000000005E-2</c:v>
                </c:pt>
                <c:pt idx="124">
                  <c:v>9.4359999999999999E-2</c:v>
                </c:pt>
                <c:pt idx="125">
                  <c:v>9.5519999999999994E-2</c:v>
                </c:pt>
                <c:pt idx="126">
                  <c:v>9.6680000000000002E-2</c:v>
                </c:pt>
                <c:pt idx="127">
                  <c:v>9.7839999999999996E-2</c:v>
                </c:pt>
                <c:pt idx="128">
                  <c:v>9.9000000000000005E-2</c:v>
                </c:pt>
                <c:pt idx="129">
                  <c:v>0.1002</c:v>
                </c:pt>
                <c:pt idx="130">
                  <c:v>0.1013</c:v>
                </c:pt>
                <c:pt idx="131">
                  <c:v>0.10249999999999999</c:v>
                </c:pt>
                <c:pt idx="132">
                  <c:v>0.1036</c:v>
                </c:pt>
                <c:pt idx="133">
                  <c:v>0.1048</c:v>
                </c:pt>
                <c:pt idx="134">
                  <c:v>0.106</c:v>
                </c:pt>
                <c:pt idx="135">
                  <c:v>0.1071</c:v>
                </c:pt>
                <c:pt idx="136">
                  <c:v>0.10829999999999999</c:v>
                </c:pt>
                <c:pt idx="137">
                  <c:v>0.1095</c:v>
                </c:pt>
                <c:pt idx="138">
                  <c:v>0.1106</c:v>
                </c:pt>
                <c:pt idx="139">
                  <c:v>0.1118</c:v>
                </c:pt>
                <c:pt idx="140">
                  <c:v>0.1129</c:v>
                </c:pt>
                <c:pt idx="141">
                  <c:v>0.11409999999999999</c:v>
                </c:pt>
                <c:pt idx="142">
                  <c:v>0.1153</c:v>
                </c:pt>
                <c:pt idx="143">
                  <c:v>0.1164</c:v>
                </c:pt>
                <c:pt idx="144">
                  <c:v>0.1176</c:v>
                </c:pt>
                <c:pt idx="145">
                  <c:v>0.1188</c:v>
                </c:pt>
                <c:pt idx="146">
                  <c:v>0.11990000000000001</c:v>
                </c:pt>
                <c:pt idx="147">
                  <c:v>0.1211</c:v>
                </c:pt>
                <c:pt idx="148">
                  <c:v>0.1222</c:v>
                </c:pt>
                <c:pt idx="149">
                  <c:v>0.1234</c:v>
                </c:pt>
                <c:pt idx="150">
                  <c:v>0.1246</c:v>
                </c:pt>
                <c:pt idx="151">
                  <c:v>0.12570000000000001</c:v>
                </c:pt>
                <c:pt idx="152">
                  <c:v>0.12690000000000001</c:v>
                </c:pt>
                <c:pt idx="153">
                  <c:v>0.12809999999999999</c:v>
                </c:pt>
                <c:pt idx="154">
                  <c:v>0.12920000000000001</c:v>
                </c:pt>
                <c:pt idx="155">
                  <c:v>0.13039999999999999</c:v>
                </c:pt>
                <c:pt idx="156">
                  <c:v>0.13150000000000001</c:v>
                </c:pt>
                <c:pt idx="157">
                  <c:v>0.13270000000000001</c:v>
                </c:pt>
                <c:pt idx="158">
                  <c:v>0.13389999999999999</c:v>
                </c:pt>
                <c:pt idx="159">
                  <c:v>0.13500000000000001</c:v>
                </c:pt>
                <c:pt idx="160">
                  <c:v>0.13619999999999999</c:v>
                </c:pt>
                <c:pt idx="161">
                  <c:v>0.13739999999999999</c:v>
                </c:pt>
                <c:pt idx="162">
                  <c:v>0.13850000000000001</c:v>
                </c:pt>
                <c:pt idx="163">
                  <c:v>0.13969999999999999</c:v>
                </c:pt>
                <c:pt idx="164">
                  <c:v>0.1409</c:v>
                </c:pt>
                <c:pt idx="165">
                  <c:v>0.14199999999999999</c:v>
                </c:pt>
                <c:pt idx="166">
                  <c:v>0.14319999999999999</c:v>
                </c:pt>
                <c:pt idx="167">
                  <c:v>0.14430000000000001</c:v>
                </c:pt>
                <c:pt idx="168">
                  <c:v>0.14549999999999999</c:v>
                </c:pt>
                <c:pt idx="169">
                  <c:v>0.1467</c:v>
                </c:pt>
                <c:pt idx="170">
                  <c:v>0.14779999999999999</c:v>
                </c:pt>
                <c:pt idx="171">
                  <c:v>0.14899999999999999</c:v>
                </c:pt>
                <c:pt idx="172">
                  <c:v>0.1502</c:v>
                </c:pt>
                <c:pt idx="173">
                  <c:v>0.15129999999999999</c:v>
                </c:pt>
                <c:pt idx="174">
                  <c:v>0.1525</c:v>
                </c:pt>
                <c:pt idx="175">
                  <c:v>0.15359999999999999</c:v>
                </c:pt>
                <c:pt idx="176">
                  <c:v>0.15479999999999999</c:v>
                </c:pt>
                <c:pt idx="177">
                  <c:v>0.156</c:v>
                </c:pt>
                <c:pt idx="178">
                  <c:v>0.15709999999999999</c:v>
                </c:pt>
                <c:pt idx="179">
                  <c:v>0.1583</c:v>
                </c:pt>
                <c:pt idx="180">
                  <c:v>0.1595</c:v>
                </c:pt>
                <c:pt idx="181">
                  <c:v>0.16059999999999999</c:v>
                </c:pt>
                <c:pt idx="182">
                  <c:v>0.1618</c:v>
                </c:pt>
                <c:pt idx="183">
                  <c:v>0.16289999999999999</c:v>
                </c:pt>
                <c:pt idx="184">
                  <c:v>0.1641</c:v>
                </c:pt>
                <c:pt idx="185">
                  <c:v>0.1653</c:v>
                </c:pt>
                <c:pt idx="186">
                  <c:v>0.16639999999999999</c:v>
                </c:pt>
                <c:pt idx="187">
                  <c:v>0.1676</c:v>
                </c:pt>
                <c:pt idx="188">
                  <c:v>0.16880000000000001</c:v>
                </c:pt>
                <c:pt idx="189">
                  <c:v>0.1699</c:v>
                </c:pt>
                <c:pt idx="190">
                  <c:v>0.1711</c:v>
                </c:pt>
                <c:pt idx="191">
                  <c:v>0.17219999999999999</c:v>
                </c:pt>
                <c:pt idx="192">
                  <c:v>0.1734</c:v>
                </c:pt>
                <c:pt idx="193">
                  <c:v>0.17460000000000001</c:v>
                </c:pt>
                <c:pt idx="194">
                  <c:v>0.1757</c:v>
                </c:pt>
                <c:pt idx="195">
                  <c:v>0.1769</c:v>
                </c:pt>
                <c:pt idx="196">
                  <c:v>0.17810000000000001</c:v>
                </c:pt>
                <c:pt idx="197">
                  <c:v>0.1792</c:v>
                </c:pt>
                <c:pt idx="198">
                  <c:v>0.1804</c:v>
                </c:pt>
                <c:pt idx="199">
                  <c:v>0.18160000000000001</c:v>
                </c:pt>
                <c:pt idx="200">
                  <c:v>0.1827</c:v>
                </c:pt>
                <c:pt idx="201">
                  <c:v>0.18390000000000001</c:v>
                </c:pt>
                <c:pt idx="202">
                  <c:v>0.185</c:v>
                </c:pt>
                <c:pt idx="203">
                  <c:v>0.1862</c:v>
                </c:pt>
                <c:pt idx="204">
                  <c:v>0.18740000000000001</c:v>
                </c:pt>
                <c:pt idx="205">
                  <c:v>0.1885</c:v>
                </c:pt>
                <c:pt idx="206">
                  <c:v>0.18970000000000001</c:v>
                </c:pt>
                <c:pt idx="207">
                  <c:v>0.19089999999999999</c:v>
                </c:pt>
                <c:pt idx="208">
                  <c:v>0.192</c:v>
                </c:pt>
                <c:pt idx="209">
                  <c:v>0.19320000000000001</c:v>
                </c:pt>
                <c:pt idx="210">
                  <c:v>0.1943</c:v>
                </c:pt>
                <c:pt idx="211">
                  <c:v>0.19550000000000001</c:v>
                </c:pt>
                <c:pt idx="212">
                  <c:v>0.19670000000000001</c:v>
                </c:pt>
                <c:pt idx="213">
                  <c:v>0.1978</c:v>
                </c:pt>
                <c:pt idx="214">
                  <c:v>0.19900000000000001</c:v>
                </c:pt>
                <c:pt idx="215">
                  <c:v>0.20019999999999999</c:v>
                </c:pt>
                <c:pt idx="216">
                  <c:v>0.20130000000000001</c:v>
                </c:pt>
                <c:pt idx="217">
                  <c:v>0.20250000000000001</c:v>
                </c:pt>
                <c:pt idx="218">
                  <c:v>0.2036</c:v>
                </c:pt>
                <c:pt idx="219">
                  <c:v>0.20480000000000001</c:v>
                </c:pt>
                <c:pt idx="220">
                  <c:v>0.20599999999999999</c:v>
                </c:pt>
                <c:pt idx="221">
                  <c:v>0.20710000000000001</c:v>
                </c:pt>
                <c:pt idx="222">
                  <c:v>0.20830000000000001</c:v>
                </c:pt>
                <c:pt idx="223">
                  <c:v>0.20949999999999999</c:v>
                </c:pt>
                <c:pt idx="224">
                  <c:v>0.21060000000000001</c:v>
                </c:pt>
                <c:pt idx="225">
                  <c:v>0.21179999999999999</c:v>
                </c:pt>
                <c:pt idx="226">
                  <c:v>0.21290000000000001</c:v>
                </c:pt>
                <c:pt idx="227">
                  <c:v>0.21410000000000001</c:v>
                </c:pt>
                <c:pt idx="228">
                  <c:v>0.21529999999999999</c:v>
                </c:pt>
                <c:pt idx="229">
                  <c:v>0.21640000000000001</c:v>
                </c:pt>
                <c:pt idx="230">
                  <c:v>0.21759999999999999</c:v>
                </c:pt>
                <c:pt idx="231">
                  <c:v>0.21879999999999999</c:v>
                </c:pt>
                <c:pt idx="232">
                  <c:v>0.21990000000000001</c:v>
                </c:pt>
                <c:pt idx="233">
                  <c:v>0.22109999999999999</c:v>
                </c:pt>
                <c:pt idx="234">
                  <c:v>0.2223</c:v>
                </c:pt>
                <c:pt idx="235">
                  <c:v>0.22339999999999999</c:v>
                </c:pt>
                <c:pt idx="236">
                  <c:v>0.22459999999999999</c:v>
                </c:pt>
                <c:pt idx="237">
                  <c:v>0.22570000000000001</c:v>
                </c:pt>
                <c:pt idx="238">
                  <c:v>0.22689999999999999</c:v>
                </c:pt>
                <c:pt idx="239">
                  <c:v>0.2281</c:v>
                </c:pt>
                <c:pt idx="240">
                  <c:v>0.22919999999999999</c:v>
                </c:pt>
                <c:pt idx="241">
                  <c:v>0.23039999999999999</c:v>
                </c:pt>
                <c:pt idx="242">
                  <c:v>0.2316</c:v>
                </c:pt>
                <c:pt idx="243">
                  <c:v>0.23269999999999999</c:v>
                </c:pt>
                <c:pt idx="244">
                  <c:v>0.2339</c:v>
                </c:pt>
                <c:pt idx="245">
                  <c:v>0.23499999999999999</c:v>
                </c:pt>
                <c:pt idx="246">
                  <c:v>0.23619999999999999</c:v>
                </c:pt>
                <c:pt idx="247">
                  <c:v>0.2374</c:v>
                </c:pt>
                <c:pt idx="248">
                  <c:v>0.23849999999999999</c:v>
                </c:pt>
                <c:pt idx="249">
                  <c:v>0.2397</c:v>
                </c:pt>
                <c:pt idx="250">
                  <c:v>0.2409</c:v>
                </c:pt>
                <c:pt idx="251">
                  <c:v>0.24199999999999999</c:v>
                </c:pt>
                <c:pt idx="252">
                  <c:v>0.2432</c:v>
                </c:pt>
                <c:pt idx="253">
                  <c:v>0.24429999999999999</c:v>
                </c:pt>
                <c:pt idx="254">
                  <c:v>0.2455</c:v>
                </c:pt>
                <c:pt idx="255">
                  <c:v>0.2467</c:v>
                </c:pt>
                <c:pt idx="256">
                  <c:v>0.24779999999999999</c:v>
                </c:pt>
                <c:pt idx="257">
                  <c:v>0.249</c:v>
                </c:pt>
                <c:pt idx="258">
                  <c:v>0.25019999999999998</c:v>
                </c:pt>
                <c:pt idx="259">
                  <c:v>0.25130000000000002</c:v>
                </c:pt>
                <c:pt idx="260">
                  <c:v>0.2525</c:v>
                </c:pt>
                <c:pt idx="261">
                  <c:v>0.25359999999999999</c:v>
                </c:pt>
                <c:pt idx="262">
                  <c:v>0.25480000000000003</c:v>
                </c:pt>
                <c:pt idx="263">
                  <c:v>0.25600000000000001</c:v>
                </c:pt>
                <c:pt idx="264">
                  <c:v>0.2571</c:v>
                </c:pt>
                <c:pt idx="265">
                  <c:v>0.25829999999999997</c:v>
                </c:pt>
                <c:pt idx="266">
                  <c:v>0.25950000000000001</c:v>
                </c:pt>
                <c:pt idx="267">
                  <c:v>0.2606</c:v>
                </c:pt>
                <c:pt idx="268">
                  <c:v>0.26179999999999998</c:v>
                </c:pt>
                <c:pt idx="269">
                  <c:v>0.26300000000000001</c:v>
                </c:pt>
                <c:pt idx="270">
                  <c:v>0.2641</c:v>
                </c:pt>
                <c:pt idx="271">
                  <c:v>0.26529999999999998</c:v>
                </c:pt>
                <c:pt idx="272">
                  <c:v>0.26640000000000003</c:v>
                </c:pt>
                <c:pt idx="273">
                  <c:v>0.2676</c:v>
                </c:pt>
                <c:pt idx="274">
                  <c:v>0.26879999999999998</c:v>
                </c:pt>
                <c:pt idx="275">
                  <c:v>0.26989999999999997</c:v>
                </c:pt>
                <c:pt idx="276">
                  <c:v>0.27110000000000001</c:v>
                </c:pt>
                <c:pt idx="277">
                  <c:v>0.27229999999999999</c:v>
                </c:pt>
                <c:pt idx="278">
                  <c:v>0.27339999999999998</c:v>
                </c:pt>
                <c:pt idx="279">
                  <c:v>0.27460000000000001</c:v>
                </c:pt>
                <c:pt idx="280">
                  <c:v>0.2757</c:v>
                </c:pt>
                <c:pt idx="281">
                  <c:v>0.27689999999999998</c:v>
                </c:pt>
                <c:pt idx="282">
                  <c:v>0.27810000000000001</c:v>
                </c:pt>
                <c:pt idx="283">
                  <c:v>0.2792</c:v>
                </c:pt>
                <c:pt idx="284">
                  <c:v>0.28039999999999998</c:v>
                </c:pt>
                <c:pt idx="285">
                  <c:v>0.28160000000000002</c:v>
                </c:pt>
                <c:pt idx="286">
                  <c:v>0.28270000000000001</c:v>
                </c:pt>
                <c:pt idx="287">
                  <c:v>0.28389999999999999</c:v>
                </c:pt>
                <c:pt idx="288">
                  <c:v>0.28499999999999998</c:v>
                </c:pt>
                <c:pt idx="289">
                  <c:v>0.28620000000000001</c:v>
                </c:pt>
                <c:pt idx="290">
                  <c:v>0.28739999999999999</c:v>
                </c:pt>
                <c:pt idx="291">
                  <c:v>0.28849999999999998</c:v>
                </c:pt>
                <c:pt idx="292">
                  <c:v>0.28970000000000001</c:v>
                </c:pt>
                <c:pt idx="293">
                  <c:v>0.29089999999999999</c:v>
                </c:pt>
                <c:pt idx="294">
                  <c:v>0.29199999999999998</c:v>
                </c:pt>
                <c:pt idx="295">
                  <c:v>0.29320000000000002</c:v>
                </c:pt>
                <c:pt idx="296">
                  <c:v>0.29430000000000001</c:v>
                </c:pt>
                <c:pt idx="297">
                  <c:v>0.29549999999999998</c:v>
                </c:pt>
                <c:pt idx="298">
                  <c:v>0.29670000000000002</c:v>
                </c:pt>
                <c:pt idx="299">
                  <c:v>0.29780000000000001</c:v>
                </c:pt>
                <c:pt idx="300">
                  <c:v>0.29899999999999999</c:v>
                </c:pt>
                <c:pt idx="301">
                  <c:v>0.30020000000000002</c:v>
                </c:pt>
                <c:pt idx="302">
                  <c:v>0.30130000000000001</c:v>
                </c:pt>
                <c:pt idx="303">
                  <c:v>0.30249999999999999</c:v>
                </c:pt>
                <c:pt idx="304">
                  <c:v>0.30370000000000003</c:v>
                </c:pt>
                <c:pt idx="305">
                  <c:v>0.30480000000000002</c:v>
                </c:pt>
                <c:pt idx="306">
                  <c:v>0.30599999999999999</c:v>
                </c:pt>
                <c:pt idx="307">
                  <c:v>0.30709999999999998</c:v>
                </c:pt>
                <c:pt idx="308">
                  <c:v>0.30830000000000002</c:v>
                </c:pt>
                <c:pt idx="309">
                  <c:v>0.3095</c:v>
                </c:pt>
                <c:pt idx="310">
                  <c:v>0.31059999999999999</c:v>
                </c:pt>
                <c:pt idx="311">
                  <c:v>0.31180000000000002</c:v>
                </c:pt>
                <c:pt idx="312">
                  <c:v>0.313</c:v>
                </c:pt>
                <c:pt idx="313">
                  <c:v>0.31409999999999999</c:v>
                </c:pt>
                <c:pt idx="314">
                  <c:v>0.31530000000000002</c:v>
                </c:pt>
                <c:pt idx="315">
                  <c:v>0.31640000000000001</c:v>
                </c:pt>
                <c:pt idx="316">
                  <c:v>0.31759999999999999</c:v>
                </c:pt>
                <c:pt idx="317">
                  <c:v>0.31879999999999997</c:v>
                </c:pt>
                <c:pt idx="318">
                  <c:v>0.31990000000000002</c:v>
                </c:pt>
                <c:pt idx="319">
                  <c:v>0.3211</c:v>
                </c:pt>
                <c:pt idx="320">
                  <c:v>0.32229999999999998</c:v>
                </c:pt>
                <c:pt idx="321">
                  <c:v>0.32340000000000002</c:v>
                </c:pt>
                <c:pt idx="322">
                  <c:v>0.3246</c:v>
                </c:pt>
                <c:pt idx="323">
                  <c:v>0.32569999999999999</c:v>
                </c:pt>
                <c:pt idx="324">
                  <c:v>0.32690000000000002</c:v>
                </c:pt>
                <c:pt idx="325">
                  <c:v>0.3281</c:v>
                </c:pt>
                <c:pt idx="326">
                  <c:v>0.32919999999999999</c:v>
                </c:pt>
                <c:pt idx="327">
                  <c:v>0.33040000000000003</c:v>
                </c:pt>
                <c:pt idx="328">
                  <c:v>0.33160000000000001</c:v>
                </c:pt>
                <c:pt idx="329">
                  <c:v>0.3327</c:v>
                </c:pt>
                <c:pt idx="330">
                  <c:v>0.33389999999999997</c:v>
                </c:pt>
                <c:pt idx="331">
                  <c:v>0.33500000000000002</c:v>
                </c:pt>
                <c:pt idx="332">
                  <c:v>0.3362</c:v>
                </c:pt>
                <c:pt idx="333">
                  <c:v>0.33739999999999998</c:v>
                </c:pt>
                <c:pt idx="334">
                  <c:v>0.33850000000000002</c:v>
                </c:pt>
                <c:pt idx="335">
                  <c:v>0.3397</c:v>
                </c:pt>
                <c:pt idx="336">
                  <c:v>0.34089999999999998</c:v>
                </c:pt>
                <c:pt idx="337">
                  <c:v>0.34200000000000003</c:v>
                </c:pt>
                <c:pt idx="338">
                  <c:v>0.34320000000000001</c:v>
                </c:pt>
                <c:pt idx="339">
                  <c:v>0.34439999999999998</c:v>
                </c:pt>
                <c:pt idx="340">
                  <c:v>0.34549999999999997</c:v>
                </c:pt>
                <c:pt idx="341">
                  <c:v>0.34670000000000001</c:v>
                </c:pt>
                <c:pt idx="342">
                  <c:v>0.3478</c:v>
                </c:pt>
                <c:pt idx="343">
                  <c:v>0.34899999999999998</c:v>
                </c:pt>
                <c:pt idx="344">
                  <c:v>0.35020000000000001</c:v>
                </c:pt>
                <c:pt idx="345">
                  <c:v>0.3513</c:v>
                </c:pt>
                <c:pt idx="346">
                  <c:v>0.35249999999999998</c:v>
                </c:pt>
                <c:pt idx="347">
                  <c:v>0.35370000000000001</c:v>
                </c:pt>
                <c:pt idx="348">
                  <c:v>0.3548</c:v>
                </c:pt>
                <c:pt idx="349">
                  <c:v>0.35599999999999998</c:v>
                </c:pt>
                <c:pt idx="350">
                  <c:v>0.35709999999999997</c:v>
                </c:pt>
                <c:pt idx="351">
                  <c:v>0.35830000000000001</c:v>
                </c:pt>
                <c:pt idx="352">
                  <c:v>0.35949999999999999</c:v>
                </c:pt>
                <c:pt idx="353">
                  <c:v>0.36059999999999998</c:v>
                </c:pt>
                <c:pt idx="354">
                  <c:v>0.36180000000000001</c:v>
                </c:pt>
                <c:pt idx="355">
                  <c:v>0.36299999999999999</c:v>
                </c:pt>
                <c:pt idx="356">
                  <c:v>0.36409999999999998</c:v>
                </c:pt>
                <c:pt idx="357">
                  <c:v>0.36530000000000001</c:v>
                </c:pt>
                <c:pt idx="358">
                  <c:v>0.3664</c:v>
                </c:pt>
                <c:pt idx="359">
                  <c:v>0.36759999999999998</c:v>
                </c:pt>
                <c:pt idx="360">
                  <c:v>0.36880000000000002</c:v>
                </c:pt>
                <c:pt idx="361">
                  <c:v>0.36990000000000001</c:v>
                </c:pt>
                <c:pt idx="362">
                  <c:v>0.37109999999999999</c:v>
                </c:pt>
                <c:pt idx="363">
                  <c:v>0.37230000000000002</c:v>
                </c:pt>
                <c:pt idx="364">
                  <c:v>0.37340000000000001</c:v>
                </c:pt>
                <c:pt idx="365">
                  <c:v>0.37459999999999999</c:v>
                </c:pt>
                <c:pt idx="366">
                  <c:v>0.37580000000000002</c:v>
                </c:pt>
                <c:pt idx="367">
                  <c:v>0.37690000000000001</c:v>
                </c:pt>
                <c:pt idx="368">
                  <c:v>0.37809999999999999</c:v>
                </c:pt>
                <c:pt idx="369">
                  <c:v>0.37919999999999998</c:v>
                </c:pt>
                <c:pt idx="370">
                  <c:v>0.38040000000000002</c:v>
                </c:pt>
                <c:pt idx="371">
                  <c:v>0.38159999999999999</c:v>
                </c:pt>
                <c:pt idx="372">
                  <c:v>0.38269999999999998</c:v>
                </c:pt>
                <c:pt idx="373">
                  <c:v>0.38390000000000002</c:v>
                </c:pt>
                <c:pt idx="374">
                  <c:v>0.3851</c:v>
                </c:pt>
                <c:pt idx="375">
                  <c:v>0.38619999999999999</c:v>
                </c:pt>
                <c:pt idx="376">
                  <c:v>0.38740000000000002</c:v>
                </c:pt>
                <c:pt idx="377">
                  <c:v>0.38850000000000001</c:v>
                </c:pt>
                <c:pt idx="378">
                  <c:v>0.38969999999999999</c:v>
                </c:pt>
                <c:pt idx="379">
                  <c:v>0.39090000000000003</c:v>
                </c:pt>
                <c:pt idx="380">
                  <c:v>0.39200000000000002</c:v>
                </c:pt>
                <c:pt idx="381">
                  <c:v>0.39319999999999999</c:v>
                </c:pt>
                <c:pt idx="382">
                  <c:v>0.39439999999999997</c:v>
                </c:pt>
                <c:pt idx="383">
                  <c:v>0.39550000000000002</c:v>
                </c:pt>
                <c:pt idx="384">
                  <c:v>0.3967</c:v>
                </c:pt>
                <c:pt idx="385">
                  <c:v>0.39779999999999999</c:v>
                </c:pt>
                <c:pt idx="386">
                  <c:v>0.39900000000000002</c:v>
                </c:pt>
                <c:pt idx="387">
                  <c:v>0.4002</c:v>
                </c:pt>
                <c:pt idx="388">
                  <c:v>0.40129999999999999</c:v>
                </c:pt>
                <c:pt idx="389">
                  <c:v>0.40250000000000002</c:v>
                </c:pt>
                <c:pt idx="390">
                  <c:v>0.4037</c:v>
                </c:pt>
                <c:pt idx="391">
                  <c:v>0.40479999999999999</c:v>
                </c:pt>
                <c:pt idx="392">
                  <c:v>0.40600000000000003</c:v>
                </c:pt>
                <c:pt idx="393">
                  <c:v>0.40710000000000002</c:v>
                </c:pt>
                <c:pt idx="394">
                  <c:v>0.4083</c:v>
                </c:pt>
                <c:pt idx="395">
                  <c:v>0.40949999999999998</c:v>
                </c:pt>
                <c:pt idx="396">
                  <c:v>0.41060000000000002</c:v>
                </c:pt>
                <c:pt idx="397">
                  <c:v>0.4118</c:v>
                </c:pt>
                <c:pt idx="398">
                  <c:v>0.41299999999999998</c:v>
                </c:pt>
                <c:pt idx="399">
                  <c:v>0.41410000000000002</c:v>
                </c:pt>
                <c:pt idx="400">
                  <c:v>0.4153</c:v>
                </c:pt>
                <c:pt idx="401">
                  <c:v>0.41649999999999998</c:v>
                </c:pt>
                <c:pt idx="402">
                  <c:v>0.41760000000000003</c:v>
                </c:pt>
                <c:pt idx="403">
                  <c:v>0.41880000000000001</c:v>
                </c:pt>
                <c:pt idx="404">
                  <c:v>0.4199</c:v>
                </c:pt>
                <c:pt idx="405">
                  <c:v>0.42109999999999997</c:v>
                </c:pt>
                <c:pt idx="406">
                  <c:v>0.42230000000000001</c:v>
                </c:pt>
                <c:pt idx="407">
                  <c:v>0.4234</c:v>
                </c:pt>
                <c:pt idx="408">
                  <c:v>0.42459999999999998</c:v>
                </c:pt>
                <c:pt idx="409">
                  <c:v>0.42580000000000001</c:v>
                </c:pt>
                <c:pt idx="410">
                  <c:v>0.4269</c:v>
                </c:pt>
                <c:pt idx="411">
                  <c:v>0.42809999999999998</c:v>
                </c:pt>
                <c:pt idx="412">
                  <c:v>0.42920000000000003</c:v>
                </c:pt>
                <c:pt idx="413">
                  <c:v>0.4304</c:v>
                </c:pt>
                <c:pt idx="414">
                  <c:v>0.43159999999999998</c:v>
                </c:pt>
                <c:pt idx="415">
                  <c:v>0.43269999999999997</c:v>
                </c:pt>
                <c:pt idx="416">
                  <c:v>0.43390000000000001</c:v>
                </c:pt>
                <c:pt idx="417">
                  <c:v>0.43509999999999999</c:v>
                </c:pt>
                <c:pt idx="418">
                  <c:v>0.43619999999999998</c:v>
                </c:pt>
                <c:pt idx="419">
                  <c:v>0.43740000000000001</c:v>
                </c:pt>
                <c:pt idx="420">
                  <c:v>0.4385</c:v>
                </c:pt>
                <c:pt idx="421">
                  <c:v>0.43969999999999998</c:v>
                </c:pt>
                <c:pt idx="422">
                  <c:v>0.44090000000000001</c:v>
                </c:pt>
                <c:pt idx="423">
                  <c:v>0.442</c:v>
                </c:pt>
                <c:pt idx="424">
                  <c:v>0.44319999999999998</c:v>
                </c:pt>
                <c:pt idx="425">
                  <c:v>0.44440000000000002</c:v>
                </c:pt>
                <c:pt idx="426">
                  <c:v>0.44550000000000001</c:v>
                </c:pt>
                <c:pt idx="427">
                  <c:v>0.44669999999999999</c:v>
                </c:pt>
                <c:pt idx="428">
                  <c:v>0.44779999999999998</c:v>
                </c:pt>
                <c:pt idx="429">
                  <c:v>0.44900000000000001</c:v>
                </c:pt>
                <c:pt idx="430">
                  <c:v>0.45019999999999999</c:v>
                </c:pt>
                <c:pt idx="431">
                  <c:v>0.45129999999999998</c:v>
                </c:pt>
                <c:pt idx="432">
                  <c:v>0.45250000000000001</c:v>
                </c:pt>
                <c:pt idx="433">
                  <c:v>0.45369999999999999</c:v>
                </c:pt>
                <c:pt idx="434">
                  <c:v>0.45479999999999998</c:v>
                </c:pt>
                <c:pt idx="435">
                  <c:v>0.45600000000000002</c:v>
                </c:pt>
                <c:pt idx="436">
                  <c:v>0.4572</c:v>
                </c:pt>
                <c:pt idx="437">
                  <c:v>0.45829999999999999</c:v>
                </c:pt>
                <c:pt idx="438">
                  <c:v>0.45950000000000002</c:v>
                </c:pt>
                <c:pt idx="439">
                  <c:v>0.46060000000000001</c:v>
                </c:pt>
                <c:pt idx="440">
                  <c:v>0.46179999999999999</c:v>
                </c:pt>
                <c:pt idx="441">
                  <c:v>0.46300000000000002</c:v>
                </c:pt>
                <c:pt idx="442">
                  <c:v>0.46410000000000001</c:v>
                </c:pt>
                <c:pt idx="443">
                  <c:v>0.46529999999999999</c:v>
                </c:pt>
                <c:pt idx="444">
                  <c:v>0.46650000000000003</c:v>
                </c:pt>
                <c:pt idx="445">
                  <c:v>0.46760000000000002</c:v>
                </c:pt>
                <c:pt idx="446">
                  <c:v>0.46879999999999999</c:v>
                </c:pt>
                <c:pt idx="447">
                  <c:v>0.46989999999999998</c:v>
                </c:pt>
                <c:pt idx="448">
                  <c:v>0.47110000000000002</c:v>
                </c:pt>
                <c:pt idx="449">
                  <c:v>0.4723</c:v>
                </c:pt>
                <c:pt idx="450">
                  <c:v>0.47339999999999999</c:v>
                </c:pt>
                <c:pt idx="451">
                  <c:v>0.47460000000000002</c:v>
                </c:pt>
                <c:pt idx="452">
                  <c:v>0.4758</c:v>
                </c:pt>
                <c:pt idx="453">
                  <c:v>0.47689999999999999</c:v>
                </c:pt>
                <c:pt idx="454">
                  <c:v>0.47810000000000002</c:v>
                </c:pt>
                <c:pt idx="455">
                  <c:v>0.47920000000000001</c:v>
                </c:pt>
                <c:pt idx="456">
                  <c:v>0.48039999999999999</c:v>
                </c:pt>
                <c:pt idx="457">
                  <c:v>0.48159999999999997</c:v>
                </c:pt>
                <c:pt idx="458">
                  <c:v>0.48270000000000002</c:v>
                </c:pt>
                <c:pt idx="459">
                  <c:v>0.4839</c:v>
                </c:pt>
                <c:pt idx="460">
                  <c:v>0.48509999999999998</c:v>
                </c:pt>
                <c:pt idx="461">
                  <c:v>0.48620000000000002</c:v>
                </c:pt>
                <c:pt idx="462">
                  <c:v>0.4874</c:v>
                </c:pt>
                <c:pt idx="463">
                  <c:v>0.48849999999999999</c:v>
                </c:pt>
                <c:pt idx="464">
                  <c:v>0.48970000000000002</c:v>
                </c:pt>
                <c:pt idx="465">
                  <c:v>0.4909</c:v>
                </c:pt>
                <c:pt idx="466">
                  <c:v>0.49199999999999999</c:v>
                </c:pt>
                <c:pt idx="467">
                  <c:v>0.49320000000000003</c:v>
                </c:pt>
                <c:pt idx="468">
                  <c:v>0.49440000000000001</c:v>
                </c:pt>
                <c:pt idx="469">
                  <c:v>0.4955</c:v>
                </c:pt>
                <c:pt idx="470">
                  <c:v>0.49669999999999997</c:v>
                </c:pt>
                <c:pt idx="471">
                  <c:v>0.49790000000000001</c:v>
                </c:pt>
                <c:pt idx="472">
                  <c:v>0.499</c:v>
                </c:pt>
                <c:pt idx="473">
                  <c:v>0.50019999999999998</c:v>
                </c:pt>
                <c:pt idx="474">
                  <c:v>0.50129999999999997</c:v>
                </c:pt>
                <c:pt idx="475">
                  <c:v>0.50249999999999995</c:v>
                </c:pt>
                <c:pt idx="476">
                  <c:v>0.50370000000000004</c:v>
                </c:pt>
                <c:pt idx="477">
                  <c:v>0.50480000000000003</c:v>
                </c:pt>
                <c:pt idx="478">
                  <c:v>0.50600000000000001</c:v>
                </c:pt>
                <c:pt idx="479">
                  <c:v>0.50719999999999998</c:v>
                </c:pt>
                <c:pt idx="480">
                  <c:v>0.50829999999999997</c:v>
                </c:pt>
                <c:pt idx="481">
                  <c:v>0.50949999999999995</c:v>
                </c:pt>
                <c:pt idx="482">
                  <c:v>0.51060000000000005</c:v>
                </c:pt>
                <c:pt idx="483">
                  <c:v>0.51180000000000003</c:v>
                </c:pt>
                <c:pt idx="484">
                  <c:v>0.51300000000000001</c:v>
                </c:pt>
                <c:pt idx="485">
                  <c:v>0.5141</c:v>
                </c:pt>
                <c:pt idx="486">
                  <c:v>0.51529999999999998</c:v>
                </c:pt>
                <c:pt idx="487">
                  <c:v>0.51649999999999996</c:v>
                </c:pt>
                <c:pt idx="488">
                  <c:v>0.51759999999999995</c:v>
                </c:pt>
                <c:pt idx="489">
                  <c:v>0.51880000000000004</c:v>
                </c:pt>
                <c:pt idx="490">
                  <c:v>0.51990000000000003</c:v>
                </c:pt>
                <c:pt idx="491">
                  <c:v>0.52110000000000001</c:v>
                </c:pt>
                <c:pt idx="492">
                  <c:v>0.52229999999999999</c:v>
                </c:pt>
                <c:pt idx="493">
                  <c:v>0.52339999999999998</c:v>
                </c:pt>
                <c:pt idx="494">
                  <c:v>0.52459999999999996</c:v>
                </c:pt>
                <c:pt idx="495">
                  <c:v>0.52580000000000005</c:v>
                </c:pt>
                <c:pt idx="496">
                  <c:v>0.52690000000000003</c:v>
                </c:pt>
                <c:pt idx="497">
                  <c:v>0.52810000000000001</c:v>
                </c:pt>
                <c:pt idx="498">
                  <c:v>0.5292</c:v>
                </c:pt>
                <c:pt idx="499">
                  <c:v>0.53039999999999998</c:v>
                </c:pt>
                <c:pt idx="500">
                  <c:v>0.53159999999999996</c:v>
                </c:pt>
                <c:pt idx="501">
                  <c:v>0.53269999999999995</c:v>
                </c:pt>
                <c:pt idx="502">
                  <c:v>0.53390000000000004</c:v>
                </c:pt>
                <c:pt idx="503">
                  <c:v>0.53510000000000002</c:v>
                </c:pt>
                <c:pt idx="504">
                  <c:v>0.53620000000000001</c:v>
                </c:pt>
                <c:pt idx="505">
                  <c:v>0.53739999999999999</c:v>
                </c:pt>
                <c:pt idx="506">
                  <c:v>0.53859999999999997</c:v>
                </c:pt>
                <c:pt idx="507">
                  <c:v>0.53969999999999996</c:v>
                </c:pt>
                <c:pt idx="508">
                  <c:v>0.54090000000000005</c:v>
                </c:pt>
                <c:pt idx="509">
                  <c:v>0.54200000000000004</c:v>
                </c:pt>
                <c:pt idx="510">
                  <c:v>0.54320000000000002</c:v>
                </c:pt>
                <c:pt idx="511">
                  <c:v>0.5444</c:v>
                </c:pt>
                <c:pt idx="512">
                  <c:v>0.54549999999999998</c:v>
                </c:pt>
                <c:pt idx="513">
                  <c:v>0.54669999999999996</c:v>
                </c:pt>
                <c:pt idx="514">
                  <c:v>0.54790000000000005</c:v>
                </c:pt>
                <c:pt idx="515">
                  <c:v>0.54900000000000004</c:v>
                </c:pt>
                <c:pt idx="516">
                  <c:v>0.55020000000000002</c:v>
                </c:pt>
                <c:pt idx="517">
                  <c:v>0.55130000000000001</c:v>
                </c:pt>
                <c:pt idx="518">
                  <c:v>0.55249999999999999</c:v>
                </c:pt>
                <c:pt idx="519">
                  <c:v>0.55369999999999997</c:v>
                </c:pt>
                <c:pt idx="520">
                  <c:v>0.55479999999999996</c:v>
                </c:pt>
                <c:pt idx="521">
                  <c:v>0.55600000000000005</c:v>
                </c:pt>
                <c:pt idx="522">
                  <c:v>0.55720000000000003</c:v>
                </c:pt>
                <c:pt idx="523">
                  <c:v>0.55830000000000002</c:v>
                </c:pt>
                <c:pt idx="524">
                  <c:v>0.5595</c:v>
                </c:pt>
                <c:pt idx="525">
                  <c:v>0.56059999999999999</c:v>
                </c:pt>
                <c:pt idx="526">
                  <c:v>0.56179999999999997</c:v>
                </c:pt>
                <c:pt idx="527">
                  <c:v>0.56299999999999994</c:v>
                </c:pt>
                <c:pt idx="528">
                  <c:v>0.56410000000000005</c:v>
                </c:pt>
                <c:pt idx="529">
                  <c:v>0.56530000000000002</c:v>
                </c:pt>
                <c:pt idx="530">
                  <c:v>0.5665</c:v>
                </c:pt>
                <c:pt idx="531">
                  <c:v>0.56759999999999999</c:v>
                </c:pt>
                <c:pt idx="532">
                  <c:v>0.56879999999999997</c:v>
                </c:pt>
                <c:pt idx="533">
                  <c:v>0.56999999999999995</c:v>
                </c:pt>
                <c:pt idx="534">
                  <c:v>0.57110000000000005</c:v>
                </c:pt>
                <c:pt idx="535">
                  <c:v>0.57230000000000003</c:v>
                </c:pt>
                <c:pt idx="536">
                  <c:v>0.57340000000000002</c:v>
                </c:pt>
                <c:pt idx="537">
                  <c:v>0.5746</c:v>
                </c:pt>
                <c:pt idx="538">
                  <c:v>0.57579999999999998</c:v>
                </c:pt>
                <c:pt idx="539">
                  <c:v>0.57689999999999997</c:v>
                </c:pt>
                <c:pt idx="540">
                  <c:v>0.57809999999999995</c:v>
                </c:pt>
                <c:pt idx="541">
                  <c:v>0.57930000000000004</c:v>
                </c:pt>
                <c:pt idx="542">
                  <c:v>0.58040000000000003</c:v>
                </c:pt>
                <c:pt idx="543">
                  <c:v>0.58160000000000001</c:v>
                </c:pt>
                <c:pt idx="544">
                  <c:v>0.5827</c:v>
                </c:pt>
                <c:pt idx="545">
                  <c:v>0.58389999999999997</c:v>
                </c:pt>
                <c:pt idx="546">
                  <c:v>0.58509999999999995</c:v>
                </c:pt>
                <c:pt idx="547">
                  <c:v>0.58620000000000005</c:v>
                </c:pt>
                <c:pt idx="548">
                  <c:v>0.58740000000000003</c:v>
                </c:pt>
                <c:pt idx="549">
                  <c:v>0.58860000000000001</c:v>
                </c:pt>
                <c:pt idx="550">
                  <c:v>0.5897</c:v>
                </c:pt>
                <c:pt idx="551">
                  <c:v>0.59089999999999998</c:v>
                </c:pt>
                <c:pt idx="552">
                  <c:v>0.59199999999999997</c:v>
                </c:pt>
                <c:pt idx="553">
                  <c:v>0.59319999999999995</c:v>
                </c:pt>
                <c:pt idx="554">
                  <c:v>0.59440000000000004</c:v>
                </c:pt>
                <c:pt idx="555">
                  <c:v>0.59550000000000003</c:v>
                </c:pt>
                <c:pt idx="556">
                  <c:v>0.59670000000000001</c:v>
                </c:pt>
                <c:pt idx="557">
                  <c:v>0.59789999999999999</c:v>
                </c:pt>
                <c:pt idx="558">
                  <c:v>0.59899999999999998</c:v>
                </c:pt>
                <c:pt idx="559">
                  <c:v>0.60019999999999996</c:v>
                </c:pt>
                <c:pt idx="560">
                  <c:v>0.60129999999999995</c:v>
                </c:pt>
                <c:pt idx="561">
                  <c:v>0.60250000000000004</c:v>
                </c:pt>
                <c:pt idx="562">
                  <c:v>0.60370000000000001</c:v>
                </c:pt>
                <c:pt idx="563">
                  <c:v>0.6048</c:v>
                </c:pt>
                <c:pt idx="564">
                  <c:v>0.60599999999999998</c:v>
                </c:pt>
                <c:pt idx="565">
                  <c:v>0.60719999999999996</c:v>
                </c:pt>
                <c:pt idx="566">
                  <c:v>0.60829999999999995</c:v>
                </c:pt>
                <c:pt idx="567">
                  <c:v>0.60950000000000004</c:v>
                </c:pt>
                <c:pt idx="568">
                  <c:v>0.61070000000000002</c:v>
                </c:pt>
                <c:pt idx="569">
                  <c:v>0.61180000000000001</c:v>
                </c:pt>
                <c:pt idx="570">
                  <c:v>0.61299999999999999</c:v>
                </c:pt>
                <c:pt idx="571">
                  <c:v>0.61409999999999998</c:v>
                </c:pt>
                <c:pt idx="572">
                  <c:v>0.61529999999999996</c:v>
                </c:pt>
                <c:pt idx="573">
                  <c:v>0.61650000000000005</c:v>
                </c:pt>
                <c:pt idx="574">
                  <c:v>0.61760000000000004</c:v>
                </c:pt>
                <c:pt idx="575">
                  <c:v>0.61880000000000002</c:v>
                </c:pt>
                <c:pt idx="576">
                  <c:v>0.62</c:v>
                </c:pt>
                <c:pt idx="577">
                  <c:v>0.62109999999999999</c:v>
                </c:pt>
                <c:pt idx="578">
                  <c:v>0.62229999999999996</c:v>
                </c:pt>
                <c:pt idx="579">
                  <c:v>0.62339999999999995</c:v>
                </c:pt>
                <c:pt idx="580">
                  <c:v>0.62460000000000004</c:v>
                </c:pt>
                <c:pt idx="581">
                  <c:v>0.62580000000000002</c:v>
                </c:pt>
                <c:pt idx="582">
                  <c:v>0.62690000000000001</c:v>
                </c:pt>
                <c:pt idx="583">
                  <c:v>0.62809999999999999</c:v>
                </c:pt>
                <c:pt idx="584">
                  <c:v>0.62929999999999997</c:v>
                </c:pt>
                <c:pt idx="585">
                  <c:v>0.63039999999999996</c:v>
                </c:pt>
                <c:pt idx="586">
                  <c:v>0.63160000000000005</c:v>
                </c:pt>
                <c:pt idx="587">
                  <c:v>0.63270000000000004</c:v>
                </c:pt>
                <c:pt idx="588">
                  <c:v>0.63390000000000002</c:v>
                </c:pt>
                <c:pt idx="589">
                  <c:v>0.6351</c:v>
                </c:pt>
                <c:pt idx="590">
                  <c:v>0.63619999999999999</c:v>
                </c:pt>
                <c:pt idx="591">
                  <c:v>0.63739999999999997</c:v>
                </c:pt>
                <c:pt idx="592">
                  <c:v>0.63859999999999995</c:v>
                </c:pt>
                <c:pt idx="593">
                  <c:v>0.63970000000000005</c:v>
                </c:pt>
                <c:pt idx="594">
                  <c:v>0.64090000000000003</c:v>
                </c:pt>
                <c:pt idx="595">
                  <c:v>0.64200000000000002</c:v>
                </c:pt>
                <c:pt idx="596">
                  <c:v>0.64319999999999999</c:v>
                </c:pt>
                <c:pt idx="597">
                  <c:v>0.64439999999999997</c:v>
                </c:pt>
                <c:pt idx="598">
                  <c:v>0.64549999999999996</c:v>
                </c:pt>
                <c:pt idx="599">
                  <c:v>0.64670000000000005</c:v>
                </c:pt>
                <c:pt idx="600">
                  <c:v>0.64790000000000003</c:v>
                </c:pt>
                <c:pt idx="601">
                  <c:v>0.64900000000000002</c:v>
                </c:pt>
                <c:pt idx="602">
                  <c:v>0.6502</c:v>
                </c:pt>
                <c:pt idx="603">
                  <c:v>0.65139999999999998</c:v>
                </c:pt>
                <c:pt idx="604">
                  <c:v>0.65249999999999997</c:v>
                </c:pt>
                <c:pt idx="605">
                  <c:v>0.65369999999999995</c:v>
                </c:pt>
                <c:pt idx="606">
                  <c:v>0.65480000000000005</c:v>
                </c:pt>
                <c:pt idx="607">
                  <c:v>0.65600000000000003</c:v>
                </c:pt>
                <c:pt idx="608">
                  <c:v>0.65720000000000001</c:v>
                </c:pt>
                <c:pt idx="609">
                  <c:v>0.6583</c:v>
                </c:pt>
                <c:pt idx="610">
                  <c:v>0.65949999999999998</c:v>
                </c:pt>
                <c:pt idx="611">
                  <c:v>0.66069999999999995</c:v>
                </c:pt>
                <c:pt idx="612">
                  <c:v>0.66180000000000005</c:v>
                </c:pt>
                <c:pt idx="613">
                  <c:v>0.66300000000000003</c:v>
                </c:pt>
                <c:pt idx="614">
                  <c:v>0.66410000000000002</c:v>
                </c:pt>
                <c:pt idx="615">
                  <c:v>0.6653</c:v>
                </c:pt>
                <c:pt idx="616">
                  <c:v>0.66649999999999998</c:v>
                </c:pt>
                <c:pt idx="617">
                  <c:v>0.66759999999999997</c:v>
                </c:pt>
                <c:pt idx="618">
                  <c:v>0.66879999999999995</c:v>
                </c:pt>
                <c:pt idx="619">
                  <c:v>0.67</c:v>
                </c:pt>
                <c:pt idx="620">
                  <c:v>0.67110000000000003</c:v>
                </c:pt>
                <c:pt idx="621">
                  <c:v>0.67230000000000001</c:v>
                </c:pt>
                <c:pt idx="622">
                  <c:v>0.6734</c:v>
                </c:pt>
                <c:pt idx="623">
                  <c:v>0.67459999999999998</c:v>
                </c:pt>
                <c:pt idx="624">
                  <c:v>0.67579999999999996</c:v>
                </c:pt>
                <c:pt idx="625">
                  <c:v>0.67689999999999995</c:v>
                </c:pt>
                <c:pt idx="626">
                  <c:v>0.67810000000000004</c:v>
                </c:pt>
                <c:pt idx="627">
                  <c:v>0.67930000000000001</c:v>
                </c:pt>
                <c:pt idx="628">
                  <c:v>0.6804</c:v>
                </c:pt>
                <c:pt idx="629">
                  <c:v>0.68159999999999998</c:v>
                </c:pt>
                <c:pt idx="630">
                  <c:v>0.68269999999999997</c:v>
                </c:pt>
                <c:pt idx="631">
                  <c:v>0.68389999999999995</c:v>
                </c:pt>
                <c:pt idx="632">
                  <c:v>0.68510000000000004</c:v>
                </c:pt>
                <c:pt idx="633">
                  <c:v>0.68620000000000003</c:v>
                </c:pt>
                <c:pt idx="634">
                  <c:v>0.68740000000000001</c:v>
                </c:pt>
                <c:pt idx="635">
                  <c:v>0.68859999999999999</c:v>
                </c:pt>
                <c:pt idx="636">
                  <c:v>0.68969999999999998</c:v>
                </c:pt>
                <c:pt idx="637">
                  <c:v>0.69089999999999996</c:v>
                </c:pt>
                <c:pt idx="638">
                  <c:v>0.69210000000000005</c:v>
                </c:pt>
                <c:pt idx="639">
                  <c:v>0.69320000000000004</c:v>
                </c:pt>
                <c:pt idx="640">
                  <c:v>0.69440000000000002</c:v>
                </c:pt>
                <c:pt idx="641">
                  <c:v>0.69550000000000001</c:v>
                </c:pt>
                <c:pt idx="642">
                  <c:v>0.69669999999999999</c:v>
                </c:pt>
                <c:pt idx="643">
                  <c:v>0.69789999999999996</c:v>
                </c:pt>
                <c:pt idx="644">
                  <c:v>0.69899999999999995</c:v>
                </c:pt>
                <c:pt idx="645">
                  <c:v>0.70020000000000004</c:v>
                </c:pt>
                <c:pt idx="646">
                  <c:v>0.70140000000000002</c:v>
                </c:pt>
                <c:pt idx="647">
                  <c:v>0.70250000000000001</c:v>
                </c:pt>
                <c:pt idx="648">
                  <c:v>0.70369999999999999</c:v>
                </c:pt>
                <c:pt idx="649">
                  <c:v>0.70479999999999998</c:v>
                </c:pt>
                <c:pt idx="650">
                  <c:v>0.70599999999999996</c:v>
                </c:pt>
                <c:pt idx="651">
                  <c:v>0.70720000000000005</c:v>
                </c:pt>
                <c:pt idx="652">
                  <c:v>0.70830000000000004</c:v>
                </c:pt>
                <c:pt idx="653">
                  <c:v>0.70950000000000002</c:v>
                </c:pt>
                <c:pt idx="654">
                  <c:v>0.7107</c:v>
                </c:pt>
                <c:pt idx="655">
                  <c:v>0.71179999999999999</c:v>
                </c:pt>
                <c:pt idx="656">
                  <c:v>0.71299999999999997</c:v>
                </c:pt>
                <c:pt idx="657">
                  <c:v>0.71409999999999996</c:v>
                </c:pt>
                <c:pt idx="658">
                  <c:v>0.71530000000000005</c:v>
                </c:pt>
                <c:pt idx="659">
                  <c:v>0.71650000000000003</c:v>
                </c:pt>
                <c:pt idx="660">
                  <c:v>0.71760000000000002</c:v>
                </c:pt>
                <c:pt idx="661">
                  <c:v>0.71879999999999999</c:v>
                </c:pt>
                <c:pt idx="662">
                  <c:v>0.72</c:v>
                </c:pt>
                <c:pt idx="663">
                  <c:v>0.72109999999999996</c:v>
                </c:pt>
                <c:pt idx="664">
                  <c:v>0.72230000000000005</c:v>
                </c:pt>
                <c:pt idx="665">
                  <c:v>0.72340000000000004</c:v>
                </c:pt>
                <c:pt idx="666">
                  <c:v>0.72460000000000002</c:v>
                </c:pt>
                <c:pt idx="667">
                  <c:v>0.7258</c:v>
                </c:pt>
              </c:numCache>
            </c:numRef>
          </c:xVal>
          <c:yVal>
            <c:numRef>
              <c:f>'0.0002 m step (2)'!$B$3:$B$670</c:f>
              <c:numCache>
                <c:formatCode>0.00E+00</c:formatCode>
                <c:ptCount val="668"/>
                <c:pt idx="0">
                  <c:v>2.3910000000000002E-7</c:v>
                </c:pt>
                <c:pt idx="1">
                  <c:v>2.3980000000000002E-7</c:v>
                </c:pt>
                <c:pt idx="2">
                  <c:v>2.4060000000000002E-7</c:v>
                </c:pt>
                <c:pt idx="3">
                  <c:v>2.4159999999999999E-7</c:v>
                </c:pt>
                <c:pt idx="4">
                  <c:v>2.4260000000000002E-7</c:v>
                </c:pt>
                <c:pt idx="5">
                  <c:v>2.4359999999999998E-7</c:v>
                </c:pt>
                <c:pt idx="6">
                  <c:v>2.4480000000000002E-7</c:v>
                </c:pt>
                <c:pt idx="7">
                  <c:v>2.4600000000000001E-7</c:v>
                </c:pt>
                <c:pt idx="8">
                  <c:v>2.4719999999999999E-7</c:v>
                </c:pt>
                <c:pt idx="9">
                  <c:v>2.4839999999999997E-7</c:v>
                </c:pt>
                <c:pt idx="10">
                  <c:v>2.4960000000000001E-7</c:v>
                </c:pt>
                <c:pt idx="11">
                  <c:v>2.508E-7</c:v>
                </c:pt>
                <c:pt idx="12">
                  <c:v>2.5190000000000003E-7</c:v>
                </c:pt>
                <c:pt idx="13">
                  <c:v>2.5289999999999999E-7</c:v>
                </c:pt>
                <c:pt idx="14">
                  <c:v>2.5380000000000001E-7</c:v>
                </c:pt>
                <c:pt idx="15">
                  <c:v>2.5460000000000002E-7</c:v>
                </c:pt>
                <c:pt idx="16">
                  <c:v>2.5520000000000001E-7</c:v>
                </c:pt>
                <c:pt idx="17">
                  <c:v>2.5569999999999999E-7</c:v>
                </c:pt>
                <c:pt idx="18">
                  <c:v>2.5610000000000002E-7</c:v>
                </c:pt>
                <c:pt idx="19">
                  <c:v>2.5629999999999999E-7</c:v>
                </c:pt>
                <c:pt idx="20">
                  <c:v>2.5629999999999999E-7</c:v>
                </c:pt>
                <c:pt idx="21">
                  <c:v>2.5619999999999998E-7</c:v>
                </c:pt>
                <c:pt idx="22">
                  <c:v>2.5600000000000002E-7</c:v>
                </c:pt>
                <c:pt idx="23">
                  <c:v>2.5559999999999999E-7</c:v>
                </c:pt>
                <c:pt idx="24">
                  <c:v>2.551E-7</c:v>
                </c:pt>
                <c:pt idx="25">
                  <c:v>2.5450000000000001E-7</c:v>
                </c:pt>
                <c:pt idx="26">
                  <c:v>2.5380000000000001E-7</c:v>
                </c:pt>
                <c:pt idx="27">
                  <c:v>2.53E-7</c:v>
                </c:pt>
                <c:pt idx="28">
                  <c:v>2.522E-7</c:v>
                </c:pt>
                <c:pt idx="29">
                  <c:v>2.5129999999999998E-7</c:v>
                </c:pt>
                <c:pt idx="30">
                  <c:v>2.5040000000000002E-7</c:v>
                </c:pt>
                <c:pt idx="31">
                  <c:v>2.495E-7</c:v>
                </c:pt>
                <c:pt idx="32">
                  <c:v>2.4859999999999999E-7</c:v>
                </c:pt>
                <c:pt idx="33">
                  <c:v>2.4769999999999997E-7</c:v>
                </c:pt>
                <c:pt idx="34">
                  <c:v>2.4680000000000001E-7</c:v>
                </c:pt>
                <c:pt idx="35">
                  <c:v>2.4600000000000001E-7</c:v>
                </c:pt>
                <c:pt idx="36">
                  <c:v>2.452E-7</c:v>
                </c:pt>
                <c:pt idx="37">
                  <c:v>2.445E-7</c:v>
                </c:pt>
                <c:pt idx="38">
                  <c:v>2.438E-7</c:v>
                </c:pt>
                <c:pt idx="39">
                  <c:v>2.4320000000000001E-7</c:v>
                </c:pt>
                <c:pt idx="40">
                  <c:v>2.4260000000000002E-7</c:v>
                </c:pt>
                <c:pt idx="41">
                  <c:v>2.4209999999999998E-7</c:v>
                </c:pt>
                <c:pt idx="42">
                  <c:v>2.417E-7</c:v>
                </c:pt>
                <c:pt idx="43">
                  <c:v>2.4130000000000002E-7</c:v>
                </c:pt>
                <c:pt idx="44">
                  <c:v>2.41E-7</c:v>
                </c:pt>
                <c:pt idx="45">
                  <c:v>2.4069999999999998E-7</c:v>
                </c:pt>
                <c:pt idx="46">
                  <c:v>2.4050000000000002E-7</c:v>
                </c:pt>
                <c:pt idx="47">
                  <c:v>2.403E-7</c:v>
                </c:pt>
                <c:pt idx="48">
                  <c:v>2.4009999999999999E-7</c:v>
                </c:pt>
                <c:pt idx="49">
                  <c:v>2.4009999999999999E-7</c:v>
                </c:pt>
                <c:pt idx="50">
                  <c:v>2.3999999999999998E-7</c:v>
                </c:pt>
                <c:pt idx="51">
                  <c:v>2.3999999999999998E-7</c:v>
                </c:pt>
                <c:pt idx="52">
                  <c:v>2.4009999999999999E-7</c:v>
                </c:pt>
                <c:pt idx="53">
                  <c:v>2.4009999999999999E-7</c:v>
                </c:pt>
                <c:pt idx="54">
                  <c:v>2.4019999999999999E-7</c:v>
                </c:pt>
                <c:pt idx="55">
                  <c:v>2.403E-7</c:v>
                </c:pt>
                <c:pt idx="56">
                  <c:v>2.4040000000000001E-7</c:v>
                </c:pt>
                <c:pt idx="57">
                  <c:v>2.4050000000000002E-7</c:v>
                </c:pt>
                <c:pt idx="58">
                  <c:v>2.4060000000000002E-7</c:v>
                </c:pt>
                <c:pt idx="59">
                  <c:v>2.4069999999999998E-7</c:v>
                </c:pt>
                <c:pt idx="60">
                  <c:v>2.4069999999999998E-7</c:v>
                </c:pt>
                <c:pt idx="61">
                  <c:v>2.4079999999999999E-7</c:v>
                </c:pt>
                <c:pt idx="62">
                  <c:v>2.4079999999999999E-7</c:v>
                </c:pt>
                <c:pt idx="63">
                  <c:v>2.4089999999999999E-7</c:v>
                </c:pt>
                <c:pt idx="64">
                  <c:v>2.4089999999999999E-7</c:v>
                </c:pt>
                <c:pt idx="65">
                  <c:v>2.4089999999999999E-7</c:v>
                </c:pt>
                <c:pt idx="66">
                  <c:v>2.41E-7</c:v>
                </c:pt>
                <c:pt idx="67">
                  <c:v>2.41E-7</c:v>
                </c:pt>
                <c:pt idx="68">
                  <c:v>2.41E-7</c:v>
                </c:pt>
                <c:pt idx="69">
                  <c:v>2.41E-7</c:v>
                </c:pt>
                <c:pt idx="70">
                  <c:v>2.4110000000000001E-7</c:v>
                </c:pt>
                <c:pt idx="71">
                  <c:v>2.4110000000000001E-7</c:v>
                </c:pt>
                <c:pt idx="72">
                  <c:v>2.4110000000000001E-7</c:v>
                </c:pt>
                <c:pt idx="73">
                  <c:v>2.4110000000000001E-7</c:v>
                </c:pt>
                <c:pt idx="74">
                  <c:v>2.4110000000000001E-7</c:v>
                </c:pt>
                <c:pt idx="75">
                  <c:v>2.4110000000000001E-7</c:v>
                </c:pt>
                <c:pt idx="76">
                  <c:v>2.4110000000000001E-7</c:v>
                </c:pt>
                <c:pt idx="77">
                  <c:v>2.4110000000000001E-7</c:v>
                </c:pt>
                <c:pt idx="78">
                  <c:v>2.4110000000000001E-7</c:v>
                </c:pt>
                <c:pt idx="79">
                  <c:v>2.41E-7</c:v>
                </c:pt>
                <c:pt idx="80">
                  <c:v>2.4089999999999999E-7</c:v>
                </c:pt>
                <c:pt idx="81">
                  <c:v>2.4089999999999999E-7</c:v>
                </c:pt>
                <c:pt idx="82">
                  <c:v>2.4079999999999999E-7</c:v>
                </c:pt>
                <c:pt idx="83">
                  <c:v>2.4069999999999998E-7</c:v>
                </c:pt>
                <c:pt idx="84">
                  <c:v>2.4060000000000002E-7</c:v>
                </c:pt>
                <c:pt idx="85">
                  <c:v>2.4060000000000002E-7</c:v>
                </c:pt>
                <c:pt idx="86">
                  <c:v>2.4050000000000002E-7</c:v>
                </c:pt>
                <c:pt idx="87">
                  <c:v>2.4040000000000001E-7</c:v>
                </c:pt>
                <c:pt idx="88">
                  <c:v>2.403E-7</c:v>
                </c:pt>
                <c:pt idx="89">
                  <c:v>2.4019999999999999E-7</c:v>
                </c:pt>
                <c:pt idx="90">
                  <c:v>2.4009999999999999E-7</c:v>
                </c:pt>
                <c:pt idx="91">
                  <c:v>2.3999999999999998E-7</c:v>
                </c:pt>
                <c:pt idx="92">
                  <c:v>2.3990000000000002E-7</c:v>
                </c:pt>
                <c:pt idx="93">
                  <c:v>2.3980000000000002E-7</c:v>
                </c:pt>
                <c:pt idx="94">
                  <c:v>2.3980000000000002E-7</c:v>
                </c:pt>
                <c:pt idx="95">
                  <c:v>2.3970000000000001E-7</c:v>
                </c:pt>
                <c:pt idx="96">
                  <c:v>2.396E-7</c:v>
                </c:pt>
                <c:pt idx="97">
                  <c:v>2.3949999999999999E-7</c:v>
                </c:pt>
                <c:pt idx="98">
                  <c:v>2.3949999999999999E-7</c:v>
                </c:pt>
                <c:pt idx="99">
                  <c:v>2.3949999999999999E-7</c:v>
                </c:pt>
                <c:pt idx="100">
                  <c:v>2.3949999999999999E-7</c:v>
                </c:pt>
                <c:pt idx="101">
                  <c:v>2.3949999999999999E-7</c:v>
                </c:pt>
                <c:pt idx="102">
                  <c:v>2.3949999999999999E-7</c:v>
                </c:pt>
                <c:pt idx="103">
                  <c:v>2.396E-7</c:v>
                </c:pt>
                <c:pt idx="104">
                  <c:v>2.3980000000000002E-7</c:v>
                </c:pt>
                <c:pt idx="105">
                  <c:v>2.4009999999999999E-7</c:v>
                </c:pt>
                <c:pt idx="106">
                  <c:v>2.4050000000000002E-7</c:v>
                </c:pt>
                <c:pt idx="107">
                  <c:v>2.41E-7</c:v>
                </c:pt>
                <c:pt idx="108">
                  <c:v>2.417E-7</c:v>
                </c:pt>
                <c:pt idx="109">
                  <c:v>2.4270000000000002E-7</c:v>
                </c:pt>
                <c:pt idx="110">
                  <c:v>2.4390000000000001E-7</c:v>
                </c:pt>
                <c:pt idx="111">
                  <c:v>2.4540000000000001E-7</c:v>
                </c:pt>
                <c:pt idx="112">
                  <c:v>2.4719999999999999E-7</c:v>
                </c:pt>
                <c:pt idx="113">
                  <c:v>2.4919999999999998E-7</c:v>
                </c:pt>
                <c:pt idx="114">
                  <c:v>2.5129999999999998E-7</c:v>
                </c:pt>
                <c:pt idx="115">
                  <c:v>2.5349999999999999E-7</c:v>
                </c:pt>
                <c:pt idx="116">
                  <c:v>2.5549999999999998E-7</c:v>
                </c:pt>
                <c:pt idx="117">
                  <c:v>2.5709999999999999E-7</c:v>
                </c:pt>
                <c:pt idx="118">
                  <c:v>2.5839999999999998E-7</c:v>
                </c:pt>
                <c:pt idx="119">
                  <c:v>2.5899999999999998E-7</c:v>
                </c:pt>
                <c:pt idx="120">
                  <c:v>2.5890000000000002E-7</c:v>
                </c:pt>
                <c:pt idx="121">
                  <c:v>2.5820000000000002E-7</c:v>
                </c:pt>
                <c:pt idx="122">
                  <c:v>2.5699999999999999E-7</c:v>
                </c:pt>
                <c:pt idx="123">
                  <c:v>2.5530000000000002E-7</c:v>
                </c:pt>
                <c:pt idx="124">
                  <c:v>2.5330000000000002E-7</c:v>
                </c:pt>
                <c:pt idx="125">
                  <c:v>2.5129999999999998E-7</c:v>
                </c:pt>
                <c:pt idx="126">
                  <c:v>2.4929999999999999E-7</c:v>
                </c:pt>
                <c:pt idx="127">
                  <c:v>2.4750000000000001E-7</c:v>
                </c:pt>
                <c:pt idx="128">
                  <c:v>2.459E-7</c:v>
                </c:pt>
                <c:pt idx="129">
                  <c:v>2.4470000000000001E-7</c:v>
                </c:pt>
                <c:pt idx="130">
                  <c:v>2.438E-7</c:v>
                </c:pt>
                <c:pt idx="131">
                  <c:v>2.431E-7</c:v>
                </c:pt>
                <c:pt idx="132">
                  <c:v>2.4270000000000002E-7</c:v>
                </c:pt>
                <c:pt idx="133">
                  <c:v>2.424E-7</c:v>
                </c:pt>
                <c:pt idx="134">
                  <c:v>2.4219999999999999E-7</c:v>
                </c:pt>
                <c:pt idx="135">
                  <c:v>2.4219999999999999E-7</c:v>
                </c:pt>
                <c:pt idx="136">
                  <c:v>2.4209999999999998E-7</c:v>
                </c:pt>
                <c:pt idx="137">
                  <c:v>2.4209999999999998E-7</c:v>
                </c:pt>
                <c:pt idx="138">
                  <c:v>2.4219999999999999E-7</c:v>
                </c:pt>
                <c:pt idx="139">
                  <c:v>2.4219999999999999E-7</c:v>
                </c:pt>
                <c:pt idx="140">
                  <c:v>2.4219999999999999E-7</c:v>
                </c:pt>
                <c:pt idx="141">
                  <c:v>2.4219999999999999E-7</c:v>
                </c:pt>
                <c:pt idx="142">
                  <c:v>2.4219999999999999E-7</c:v>
                </c:pt>
                <c:pt idx="143">
                  <c:v>2.4229999999999999E-7</c:v>
                </c:pt>
                <c:pt idx="144">
                  <c:v>2.4229999999999999E-7</c:v>
                </c:pt>
                <c:pt idx="145">
                  <c:v>2.4229999999999999E-7</c:v>
                </c:pt>
                <c:pt idx="146">
                  <c:v>2.4229999999999999E-7</c:v>
                </c:pt>
                <c:pt idx="147">
                  <c:v>2.4229999999999999E-7</c:v>
                </c:pt>
                <c:pt idx="148">
                  <c:v>2.4229999999999999E-7</c:v>
                </c:pt>
                <c:pt idx="149">
                  <c:v>2.4229999999999999E-7</c:v>
                </c:pt>
                <c:pt idx="150">
                  <c:v>2.4229999999999999E-7</c:v>
                </c:pt>
                <c:pt idx="151">
                  <c:v>2.424E-7</c:v>
                </c:pt>
                <c:pt idx="152">
                  <c:v>2.424E-7</c:v>
                </c:pt>
                <c:pt idx="153">
                  <c:v>2.424E-7</c:v>
                </c:pt>
                <c:pt idx="154">
                  <c:v>2.424E-7</c:v>
                </c:pt>
                <c:pt idx="155">
                  <c:v>2.424E-7</c:v>
                </c:pt>
                <c:pt idx="156">
                  <c:v>2.424E-7</c:v>
                </c:pt>
                <c:pt idx="157">
                  <c:v>2.424E-7</c:v>
                </c:pt>
                <c:pt idx="158">
                  <c:v>2.424E-7</c:v>
                </c:pt>
                <c:pt idx="159">
                  <c:v>2.424E-7</c:v>
                </c:pt>
                <c:pt idx="160">
                  <c:v>2.424E-7</c:v>
                </c:pt>
                <c:pt idx="161">
                  <c:v>2.424E-7</c:v>
                </c:pt>
                <c:pt idx="162">
                  <c:v>2.424E-7</c:v>
                </c:pt>
                <c:pt idx="163">
                  <c:v>2.424E-7</c:v>
                </c:pt>
                <c:pt idx="164">
                  <c:v>2.424E-7</c:v>
                </c:pt>
                <c:pt idx="165">
                  <c:v>2.424E-7</c:v>
                </c:pt>
                <c:pt idx="166">
                  <c:v>2.424E-7</c:v>
                </c:pt>
                <c:pt idx="167">
                  <c:v>2.424E-7</c:v>
                </c:pt>
                <c:pt idx="168">
                  <c:v>2.424E-7</c:v>
                </c:pt>
                <c:pt idx="169">
                  <c:v>2.424E-7</c:v>
                </c:pt>
                <c:pt idx="170">
                  <c:v>2.424E-7</c:v>
                </c:pt>
                <c:pt idx="171">
                  <c:v>2.424E-7</c:v>
                </c:pt>
                <c:pt idx="172">
                  <c:v>2.424E-7</c:v>
                </c:pt>
                <c:pt idx="173">
                  <c:v>2.424E-7</c:v>
                </c:pt>
                <c:pt idx="174">
                  <c:v>2.424E-7</c:v>
                </c:pt>
                <c:pt idx="175">
                  <c:v>2.424E-7</c:v>
                </c:pt>
                <c:pt idx="176">
                  <c:v>2.424E-7</c:v>
                </c:pt>
                <c:pt idx="177">
                  <c:v>2.424E-7</c:v>
                </c:pt>
                <c:pt idx="178">
                  <c:v>2.424E-7</c:v>
                </c:pt>
                <c:pt idx="179">
                  <c:v>2.424E-7</c:v>
                </c:pt>
                <c:pt idx="180">
                  <c:v>2.424E-7</c:v>
                </c:pt>
                <c:pt idx="181">
                  <c:v>2.424E-7</c:v>
                </c:pt>
                <c:pt idx="182">
                  <c:v>2.424E-7</c:v>
                </c:pt>
                <c:pt idx="183">
                  <c:v>2.424E-7</c:v>
                </c:pt>
                <c:pt idx="184">
                  <c:v>2.424E-7</c:v>
                </c:pt>
                <c:pt idx="185">
                  <c:v>2.424E-7</c:v>
                </c:pt>
                <c:pt idx="186">
                  <c:v>2.424E-7</c:v>
                </c:pt>
                <c:pt idx="187">
                  <c:v>2.424E-7</c:v>
                </c:pt>
                <c:pt idx="188">
                  <c:v>2.424E-7</c:v>
                </c:pt>
                <c:pt idx="189">
                  <c:v>2.424E-7</c:v>
                </c:pt>
                <c:pt idx="190">
                  <c:v>2.424E-7</c:v>
                </c:pt>
                <c:pt idx="191">
                  <c:v>2.424E-7</c:v>
                </c:pt>
                <c:pt idx="192">
                  <c:v>2.424E-7</c:v>
                </c:pt>
                <c:pt idx="193">
                  <c:v>2.424E-7</c:v>
                </c:pt>
                <c:pt idx="194">
                  <c:v>2.424E-7</c:v>
                </c:pt>
                <c:pt idx="195">
                  <c:v>2.424E-7</c:v>
                </c:pt>
                <c:pt idx="196">
                  <c:v>2.424E-7</c:v>
                </c:pt>
                <c:pt idx="197">
                  <c:v>2.424E-7</c:v>
                </c:pt>
                <c:pt idx="198">
                  <c:v>2.424E-7</c:v>
                </c:pt>
                <c:pt idx="199">
                  <c:v>2.424E-7</c:v>
                </c:pt>
                <c:pt idx="200">
                  <c:v>2.424E-7</c:v>
                </c:pt>
                <c:pt idx="201">
                  <c:v>2.424E-7</c:v>
                </c:pt>
                <c:pt idx="202">
                  <c:v>2.424E-7</c:v>
                </c:pt>
                <c:pt idx="203">
                  <c:v>2.424E-7</c:v>
                </c:pt>
                <c:pt idx="204">
                  <c:v>2.424E-7</c:v>
                </c:pt>
                <c:pt idx="205">
                  <c:v>2.424E-7</c:v>
                </c:pt>
                <c:pt idx="206">
                  <c:v>2.424E-7</c:v>
                </c:pt>
                <c:pt idx="207">
                  <c:v>2.424E-7</c:v>
                </c:pt>
                <c:pt idx="208">
                  <c:v>2.424E-7</c:v>
                </c:pt>
                <c:pt idx="209">
                  <c:v>2.424E-7</c:v>
                </c:pt>
                <c:pt idx="210">
                  <c:v>2.424E-7</c:v>
                </c:pt>
                <c:pt idx="211">
                  <c:v>2.424E-7</c:v>
                </c:pt>
                <c:pt idx="212">
                  <c:v>2.424E-7</c:v>
                </c:pt>
                <c:pt idx="213">
                  <c:v>2.424E-7</c:v>
                </c:pt>
                <c:pt idx="214">
                  <c:v>2.424E-7</c:v>
                </c:pt>
                <c:pt idx="215">
                  <c:v>2.424E-7</c:v>
                </c:pt>
                <c:pt idx="216">
                  <c:v>2.424E-7</c:v>
                </c:pt>
                <c:pt idx="217">
                  <c:v>2.424E-7</c:v>
                </c:pt>
                <c:pt idx="218">
                  <c:v>2.424E-7</c:v>
                </c:pt>
                <c:pt idx="219">
                  <c:v>2.424E-7</c:v>
                </c:pt>
                <c:pt idx="220">
                  <c:v>2.424E-7</c:v>
                </c:pt>
                <c:pt idx="221">
                  <c:v>2.424E-7</c:v>
                </c:pt>
                <c:pt idx="222">
                  <c:v>2.424E-7</c:v>
                </c:pt>
                <c:pt idx="223">
                  <c:v>2.424E-7</c:v>
                </c:pt>
                <c:pt idx="224">
                  <c:v>2.424E-7</c:v>
                </c:pt>
                <c:pt idx="225">
                  <c:v>2.424E-7</c:v>
                </c:pt>
                <c:pt idx="226">
                  <c:v>2.424E-7</c:v>
                </c:pt>
                <c:pt idx="227">
                  <c:v>2.424E-7</c:v>
                </c:pt>
                <c:pt idx="228">
                  <c:v>2.424E-7</c:v>
                </c:pt>
                <c:pt idx="229">
                  <c:v>2.424E-7</c:v>
                </c:pt>
                <c:pt idx="230">
                  <c:v>2.424E-7</c:v>
                </c:pt>
                <c:pt idx="231">
                  <c:v>2.424E-7</c:v>
                </c:pt>
                <c:pt idx="232">
                  <c:v>2.424E-7</c:v>
                </c:pt>
                <c:pt idx="233">
                  <c:v>2.424E-7</c:v>
                </c:pt>
                <c:pt idx="234">
                  <c:v>2.424E-7</c:v>
                </c:pt>
                <c:pt idx="235">
                  <c:v>2.424E-7</c:v>
                </c:pt>
                <c:pt idx="236">
                  <c:v>2.424E-7</c:v>
                </c:pt>
                <c:pt idx="237">
                  <c:v>2.424E-7</c:v>
                </c:pt>
                <c:pt idx="238">
                  <c:v>2.424E-7</c:v>
                </c:pt>
                <c:pt idx="239">
                  <c:v>2.424E-7</c:v>
                </c:pt>
                <c:pt idx="240">
                  <c:v>2.424E-7</c:v>
                </c:pt>
                <c:pt idx="241">
                  <c:v>2.424E-7</c:v>
                </c:pt>
                <c:pt idx="242">
                  <c:v>2.424E-7</c:v>
                </c:pt>
                <c:pt idx="243">
                  <c:v>2.424E-7</c:v>
                </c:pt>
                <c:pt idx="244">
                  <c:v>2.424E-7</c:v>
                </c:pt>
                <c:pt idx="245">
                  <c:v>2.424E-7</c:v>
                </c:pt>
                <c:pt idx="246">
                  <c:v>2.424E-7</c:v>
                </c:pt>
                <c:pt idx="247">
                  <c:v>2.424E-7</c:v>
                </c:pt>
                <c:pt idx="248">
                  <c:v>2.424E-7</c:v>
                </c:pt>
                <c:pt idx="249">
                  <c:v>2.424E-7</c:v>
                </c:pt>
                <c:pt idx="250">
                  <c:v>2.424E-7</c:v>
                </c:pt>
                <c:pt idx="251">
                  <c:v>2.424E-7</c:v>
                </c:pt>
                <c:pt idx="252">
                  <c:v>2.424E-7</c:v>
                </c:pt>
                <c:pt idx="253">
                  <c:v>2.424E-7</c:v>
                </c:pt>
                <c:pt idx="254">
                  <c:v>2.424E-7</c:v>
                </c:pt>
                <c:pt idx="255">
                  <c:v>2.424E-7</c:v>
                </c:pt>
                <c:pt idx="256">
                  <c:v>2.424E-7</c:v>
                </c:pt>
                <c:pt idx="257">
                  <c:v>2.424E-7</c:v>
                </c:pt>
                <c:pt idx="258">
                  <c:v>2.424E-7</c:v>
                </c:pt>
                <c:pt idx="259">
                  <c:v>2.424E-7</c:v>
                </c:pt>
                <c:pt idx="260">
                  <c:v>2.424E-7</c:v>
                </c:pt>
                <c:pt idx="261">
                  <c:v>2.424E-7</c:v>
                </c:pt>
                <c:pt idx="262">
                  <c:v>2.424E-7</c:v>
                </c:pt>
                <c:pt idx="263">
                  <c:v>2.424E-7</c:v>
                </c:pt>
                <c:pt idx="264">
                  <c:v>2.424E-7</c:v>
                </c:pt>
                <c:pt idx="265">
                  <c:v>2.424E-7</c:v>
                </c:pt>
                <c:pt idx="266">
                  <c:v>2.424E-7</c:v>
                </c:pt>
                <c:pt idx="267">
                  <c:v>2.424E-7</c:v>
                </c:pt>
                <c:pt idx="268">
                  <c:v>2.424E-7</c:v>
                </c:pt>
                <c:pt idx="269">
                  <c:v>2.424E-7</c:v>
                </c:pt>
                <c:pt idx="270">
                  <c:v>2.424E-7</c:v>
                </c:pt>
                <c:pt idx="271">
                  <c:v>2.424E-7</c:v>
                </c:pt>
                <c:pt idx="272">
                  <c:v>2.424E-7</c:v>
                </c:pt>
                <c:pt idx="273">
                  <c:v>2.424E-7</c:v>
                </c:pt>
                <c:pt idx="274">
                  <c:v>2.424E-7</c:v>
                </c:pt>
                <c:pt idx="275">
                  <c:v>2.424E-7</c:v>
                </c:pt>
                <c:pt idx="276">
                  <c:v>2.424E-7</c:v>
                </c:pt>
                <c:pt idx="277">
                  <c:v>2.424E-7</c:v>
                </c:pt>
                <c:pt idx="278">
                  <c:v>2.424E-7</c:v>
                </c:pt>
                <c:pt idx="279">
                  <c:v>2.424E-7</c:v>
                </c:pt>
                <c:pt idx="280">
                  <c:v>2.424E-7</c:v>
                </c:pt>
                <c:pt idx="281">
                  <c:v>2.424E-7</c:v>
                </c:pt>
                <c:pt idx="282">
                  <c:v>2.424E-7</c:v>
                </c:pt>
                <c:pt idx="283">
                  <c:v>2.424E-7</c:v>
                </c:pt>
                <c:pt idx="284">
                  <c:v>2.424E-7</c:v>
                </c:pt>
                <c:pt idx="285">
                  <c:v>2.424E-7</c:v>
                </c:pt>
                <c:pt idx="286">
                  <c:v>2.424E-7</c:v>
                </c:pt>
                <c:pt idx="287">
                  <c:v>2.424E-7</c:v>
                </c:pt>
                <c:pt idx="288">
                  <c:v>2.424E-7</c:v>
                </c:pt>
                <c:pt idx="289">
                  <c:v>2.424E-7</c:v>
                </c:pt>
                <c:pt idx="290">
                  <c:v>2.424E-7</c:v>
                </c:pt>
                <c:pt idx="291">
                  <c:v>2.424E-7</c:v>
                </c:pt>
                <c:pt idx="292">
                  <c:v>2.424E-7</c:v>
                </c:pt>
                <c:pt idx="293">
                  <c:v>2.424E-7</c:v>
                </c:pt>
                <c:pt idx="294">
                  <c:v>2.424E-7</c:v>
                </c:pt>
                <c:pt idx="295">
                  <c:v>2.424E-7</c:v>
                </c:pt>
                <c:pt idx="296">
                  <c:v>2.424E-7</c:v>
                </c:pt>
                <c:pt idx="297">
                  <c:v>2.424E-7</c:v>
                </c:pt>
                <c:pt idx="298">
                  <c:v>2.424E-7</c:v>
                </c:pt>
                <c:pt idx="299">
                  <c:v>2.424E-7</c:v>
                </c:pt>
                <c:pt idx="300">
                  <c:v>2.424E-7</c:v>
                </c:pt>
                <c:pt idx="301">
                  <c:v>2.424E-7</c:v>
                </c:pt>
                <c:pt idx="302">
                  <c:v>2.424E-7</c:v>
                </c:pt>
                <c:pt idx="303">
                  <c:v>2.424E-7</c:v>
                </c:pt>
                <c:pt idx="304">
                  <c:v>2.424E-7</c:v>
                </c:pt>
                <c:pt idx="305">
                  <c:v>2.424E-7</c:v>
                </c:pt>
                <c:pt idx="306">
                  <c:v>2.424E-7</c:v>
                </c:pt>
                <c:pt idx="307">
                  <c:v>2.424E-7</c:v>
                </c:pt>
                <c:pt idx="308">
                  <c:v>2.424E-7</c:v>
                </c:pt>
                <c:pt idx="309">
                  <c:v>2.424E-7</c:v>
                </c:pt>
                <c:pt idx="310">
                  <c:v>2.424E-7</c:v>
                </c:pt>
                <c:pt idx="311">
                  <c:v>2.424E-7</c:v>
                </c:pt>
                <c:pt idx="312">
                  <c:v>2.424E-7</c:v>
                </c:pt>
                <c:pt idx="313">
                  <c:v>2.424E-7</c:v>
                </c:pt>
                <c:pt idx="314">
                  <c:v>2.424E-7</c:v>
                </c:pt>
                <c:pt idx="315">
                  <c:v>2.424E-7</c:v>
                </c:pt>
                <c:pt idx="316">
                  <c:v>2.424E-7</c:v>
                </c:pt>
                <c:pt idx="317">
                  <c:v>2.424E-7</c:v>
                </c:pt>
                <c:pt idx="318">
                  <c:v>2.424E-7</c:v>
                </c:pt>
                <c:pt idx="319">
                  <c:v>2.424E-7</c:v>
                </c:pt>
                <c:pt idx="320">
                  <c:v>2.424E-7</c:v>
                </c:pt>
                <c:pt idx="321">
                  <c:v>2.424E-7</c:v>
                </c:pt>
                <c:pt idx="322">
                  <c:v>2.424E-7</c:v>
                </c:pt>
                <c:pt idx="323">
                  <c:v>2.424E-7</c:v>
                </c:pt>
                <c:pt idx="324">
                  <c:v>2.424E-7</c:v>
                </c:pt>
                <c:pt idx="325">
                  <c:v>2.424E-7</c:v>
                </c:pt>
                <c:pt idx="326">
                  <c:v>2.424E-7</c:v>
                </c:pt>
                <c:pt idx="327">
                  <c:v>2.424E-7</c:v>
                </c:pt>
                <c:pt idx="328">
                  <c:v>2.424E-7</c:v>
                </c:pt>
                <c:pt idx="329">
                  <c:v>2.424E-7</c:v>
                </c:pt>
                <c:pt idx="330">
                  <c:v>2.424E-7</c:v>
                </c:pt>
                <c:pt idx="331">
                  <c:v>2.424E-7</c:v>
                </c:pt>
                <c:pt idx="332">
                  <c:v>2.424E-7</c:v>
                </c:pt>
                <c:pt idx="333">
                  <c:v>2.424E-7</c:v>
                </c:pt>
                <c:pt idx="334">
                  <c:v>2.424E-7</c:v>
                </c:pt>
                <c:pt idx="335">
                  <c:v>2.424E-7</c:v>
                </c:pt>
                <c:pt idx="336">
                  <c:v>2.424E-7</c:v>
                </c:pt>
                <c:pt idx="337">
                  <c:v>2.424E-7</c:v>
                </c:pt>
                <c:pt idx="338">
                  <c:v>2.424E-7</c:v>
                </c:pt>
                <c:pt idx="339">
                  <c:v>2.424E-7</c:v>
                </c:pt>
                <c:pt idx="340">
                  <c:v>2.424E-7</c:v>
                </c:pt>
                <c:pt idx="341">
                  <c:v>2.424E-7</c:v>
                </c:pt>
                <c:pt idx="342">
                  <c:v>2.424E-7</c:v>
                </c:pt>
                <c:pt idx="343">
                  <c:v>2.424E-7</c:v>
                </c:pt>
                <c:pt idx="344">
                  <c:v>2.424E-7</c:v>
                </c:pt>
                <c:pt idx="345">
                  <c:v>2.424E-7</c:v>
                </c:pt>
                <c:pt idx="346">
                  <c:v>2.424E-7</c:v>
                </c:pt>
                <c:pt idx="347">
                  <c:v>2.424E-7</c:v>
                </c:pt>
                <c:pt idx="348">
                  <c:v>2.424E-7</c:v>
                </c:pt>
                <c:pt idx="349">
                  <c:v>2.424E-7</c:v>
                </c:pt>
                <c:pt idx="350">
                  <c:v>2.424E-7</c:v>
                </c:pt>
                <c:pt idx="351">
                  <c:v>2.424E-7</c:v>
                </c:pt>
                <c:pt idx="352">
                  <c:v>2.424E-7</c:v>
                </c:pt>
                <c:pt idx="353">
                  <c:v>2.424E-7</c:v>
                </c:pt>
                <c:pt idx="354">
                  <c:v>2.424E-7</c:v>
                </c:pt>
                <c:pt idx="355">
                  <c:v>2.424E-7</c:v>
                </c:pt>
                <c:pt idx="356">
                  <c:v>2.424E-7</c:v>
                </c:pt>
                <c:pt idx="357">
                  <c:v>2.424E-7</c:v>
                </c:pt>
                <c:pt idx="358">
                  <c:v>2.424E-7</c:v>
                </c:pt>
                <c:pt idx="359">
                  <c:v>2.424E-7</c:v>
                </c:pt>
                <c:pt idx="360">
                  <c:v>2.424E-7</c:v>
                </c:pt>
                <c:pt idx="361">
                  <c:v>2.424E-7</c:v>
                </c:pt>
                <c:pt idx="362">
                  <c:v>2.424E-7</c:v>
                </c:pt>
                <c:pt idx="363">
                  <c:v>2.424E-7</c:v>
                </c:pt>
                <c:pt idx="364">
                  <c:v>2.424E-7</c:v>
                </c:pt>
                <c:pt idx="365">
                  <c:v>2.424E-7</c:v>
                </c:pt>
                <c:pt idx="366">
                  <c:v>2.424E-7</c:v>
                </c:pt>
                <c:pt idx="367">
                  <c:v>2.424E-7</c:v>
                </c:pt>
                <c:pt idx="368">
                  <c:v>2.424E-7</c:v>
                </c:pt>
                <c:pt idx="369">
                  <c:v>2.424E-7</c:v>
                </c:pt>
                <c:pt idx="370">
                  <c:v>2.424E-7</c:v>
                </c:pt>
                <c:pt idx="371">
                  <c:v>2.424E-7</c:v>
                </c:pt>
                <c:pt idx="372">
                  <c:v>2.424E-7</c:v>
                </c:pt>
                <c:pt idx="373">
                  <c:v>2.424E-7</c:v>
                </c:pt>
                <c:pt idx="374">
                  <c:v>2.424E-7</c:v>
                </c:pt>
                <c:pt idx="375">
                  <c:v>2.424E-7</c:v>
                </c:pt>
                <c:pt idx="376">
                  <c:v>2.424E-7</c:v>
                </c:pt>
                <c:pt idx="377">
                  <c:v>2.424E-7</c:v>
                </c:pt>
                <c:pt idx="378">
                  <c:v>2.424E-7</c:v>
                </c:pt>
                <c:pt idx="379">
                  <c:v>2.424E-7</c:v>
                </c:pt>
                <c:pt idx="380">
                  <c:v>2.424E-7</c:v>
                </c:pt>
                <c:pt idx="381">
                  <c:v>2.424E-7</c:v>
                </c:pt>
                <c:pt idx="382">
                  <c:v>2.424E-7</c:v>
                </c:pt>
                <c:pt idx="383">
                  <c:v>2.424E-7</c:v>
                </c:pt>
                <c:pt idx="384">
                  <c:v>2.424E-7</c:v>
                </c:pt>
                <c:pt idx="385">
                  <c:v>2.424E-7</c:v>
                </c:pt>
                <c:pt idx="386">
                  <c:v>2.424E-7</c:v>
                </c:pt>
                <c:pt idx="387">
                  <c:v>2.424E-7</c:v>
                </c:pt>
                <c:pt idx="388">
                  <c:v>2.424E-7</c:v>
                </c:pt>
                <c:pt idx="389">
                  <c:v>2.424E-7</c:v>
                </c:pt>
                <c:pt idx="390">
                  <c:v>2.424E-7</c:v>
                </c:pt>
                <c:pt idx="391">
                  <c:v>2.424E-7</c:v>
                </c:pt>
                <c:pt idx="392">
                  <c:v>2.424E-7</c:v>
                </c:pt>
                <c:pt idx="393">
                  <c:v>2.424E-7</c:v>
                </c:pt>
                <c:pt idx="394">
                  <c:v>2.424E-7</c:v>
                </c:pt>
                <c:pt idx="395">
                  <c:v>2.424E-7</c:v>
                </c:pt>
                <c:pt idx="396">
                  <c:v>2.424E-7</c:v>
                </c:pt>
                <c:pt idx="397">
                  <c:v>2.424E-7</c:v>
                </c:pt>
                <c:pt idx="398">
                  <c:v>2.424E-7</c:v>
                </c:pt>
                <c:pt idx="399">
                  <c:v>2.424E-7</c:v>
                </c:pt>
                <c:pt idx="400">
                  <c:v>2.424E-7</c:v>
                </c:pt>
                <c:pt idx="401">
                  <c:v>2.424E-7</c:v>
                </c:pt>
                <c:pt idx="402">
                  <c:v>2.424E-7</c:v>
                </c:pt>
                <c:pt idx="403">
                  <c:v>2.424E-7</c:v>
                </c:pt>
                <c:pt idx="404">
                  <c:v>2.424E-7</c:v>
                </c:pt>
                <c:pt idx="405">
                  <c:v>2.424E-7</c:v>
                </c:pt>
                <c:pt idx="406">
                  <c:v>2.424E-7</c:v>
                </c:pt>
                <c:pt idx="407">
                  <c:v>2.424E-7</c:v>
                </c:pt>
                <c:pt idx="408">
                  <c:v>2.424E-7</c:v>
                </c:pt>
                <c:pt idx="409">
                  <c:v>2.424E-7</c:v>
                </c:pt>
                <c:pt idx="410">
                  <c:v>2.424E-7</c:v>
                </c:pt>
                <c:pt idx="411">
                  <c:v>2.424E-7</c:v>
                </c:pt>
                <c:pt idx="412">
                  <c:v>2.424E-7</c:v>
                </c:pt>
                <c:pt idx="413">
                  <c:v>2.424E-7</c:v>
                </c:pt>
                <c:pt idx="414">
                  <c:v>2.424E-7</c:v>
                </c:pt>
                <c:pt idx="415">
                  <c:v>2.424E-7</c:v>
                </c:pt>
                <c:pt idx="416">
                  <c:v>2.424E-7</c:v>
                </c:pt>
                <c:pt idx="417">
                  <c:v>2.424E-7</c:v>
                </c:pt>
                <c:pt idx="418">
                  <c:v>2.424E-7</c:v>
                </c:pt>
                <c:pt idx="419">
                  <c:v>2.424E-7</c:v>
                </c:pt>
                <c:pt idx="420">
                  <c:v>2.424E-7</c:v>
                </c:pt>
                <c:pt idx="421">
                  <c:v>2.424E-7</c:v>
                </c:pt>
                <c:pt idx="422">
                  <c:v>2.424E-7</c:v>
                </c:pt>
                <c:pt idx="423">
                  <c:v>2.424E-7</c:v>
                </c:pt>
                <c:pt idx="424">
                  <c:v>2.424E-7</c:v>
                </c:pt>
                <c:pt idx="425">
                  <c:v>2.424E-7</c:v>
                </c:pt>
                <c:pt idx="426">
                  <c:v>2.424E-7</c:v>
                </c:pt>
                <c:pt idx="427">
                  <c:v>2.424E-7</c:v>
                </c:pt>
                <c:pt idx="428">
                  <c:v>2.424E-7</c:v>
                </c:pt>
                <c:pt idx="429">
                  <c:v>2.424E-7</c:v>
                </c:pt>
                <c:pt idx="430">
                  <c:v>2.424E-7</c:v>
                </c:pt>
                <c:pt idx="431">
                  <c:v>2.424E-7</c:v>
                </c:pt>
                <c:pt idx="432">
                  <c:v>2.424E-7</c:v>
                </c:pt>
                <c:pt idx="433">
                  <c:v>2.424E-7</c:v>
                </c:pt>
                <c:pt idx="434">
                  <c:v>2.424E-7</c:v>
                </c:pt>
                <c:pt idx="435">
                  <c:v>2.424E-7</c:v>
                </c:pt>
                <c:pt idx="436">
                  <c:v>2.424E-7</c:v>
                </c:pt>
                <c:pt idx="437">
                  <c:v>2.424E-7</c:v>
                </c:pt>
                <c:pt idx="438">
                  <c:v>2.424E-7</c:v>
                </c:pt>
                <c:pt idx="439">
                  <c:v>2.424E-7</c:v>
                </c:pt>
                <c:pt idx="440">
                  <c:v>2.424E-7</c:v>
                </c:pt>
                <c:pt idx="441">
                  <c:v>2.424E-7</c:v>
                </c:pt>
                <c:pt idx="442">
                  <c:v>2.424E-7</c:v>
                </c:pt>
                <c:pt idx="443">
                  <c:v>2.424E-7</c:v>
                </c:pt>
                <c:pt idx="444">
                  <c:v>2.424E-7</c:v>
                </c:pt>
                <c:pt idx="445">
                  <c:v>2.424E-7</c:v>
                </c:pt>
                <c:pt idx="446">
                  <c:v>2.424E-7</c:v>
                </c:pt>
                <c:pt idx="447">
                  <c:v>2.424E-7</c:v>
                </c:pt>
                <c:pt idx="448">
                  <c:v>2.424E-7</c:v>
                </c:pt>
                <c:pt idx="449">
                  <c:v>2.424E-7</c:v>
                </c:pt>
                <c:pt idx="450">
                  <c:v>2.424E-7</c:v>
                </c:pt>
                <c:pt idx="451">
                  <c:v>2.424E-7</c:v>
                </c:pt>
                <c:pt idx="452">
                  <c:v>2.424E-7</c:v>
                </c:pt>
                <c:pt idx="453">
                  <c:v>2.424E-7</c:v>
                </c:pt>
                <c:pt idx="454">
                  <c:v>2.424E-7</c:v>
                </c:pt>
                <c:pt idx="455">
                  <c:v>2.424E-7</c:v>
                </c:pt>
                <c:pt idx="456">
                  <c:v>2.424E-7</c:v>
                </c:pt>
                <c:pt idx="457">
                  <c:v>2.424E-7</c:v>
                </c:pt>
                <c:pt idx="458">
                  <c:v>2.424E-7</c:v>
                </c:pt>
                <c:pt idx="459">
                  <c:v>2.424E-7</c:v>
                </c:pt>
                <c:pt idx="460">
                  <c:v>2.424E-7</c:v>
                </c:pt>
                <c:pt idx="461">
                  <c:v>2.424E-7</c:v>
                </c:pt>
                <c:pt idx="462">
                  <c:v>2.424E-7</c:v>
                </c:pt>
                <c:pt idx="463">
                  <c:v>2.424E-7</c:v>
                </c:pt>
                <c:pt idx="464">
                  <c:v>2.424E-7</c:v>
                </c:pt>
                <c:pt idx="465">
                  <c:v>2.424E-7</c:v>
                </c:pt>
                <c:pt idx="466">
                  <c:v>2.424E-7</c:v>
                </c:pt>
                <c:pt idx="467">
                  <c:v>2.424E-7</c:v>
                </c:pt>
                <c:pt idx="468">
                  <c:v>2.424E-7</c:v>
                </c:pt>
                <c:pt idx="469">
                  <c:v>2.424E-7</c:v>
                </c:pt>
                <c:pt idx="470">
                  <c:v>2.424E-7</c:v>
                </c:pt>
                <c:pt idx="471">
                  <c:v>2.424E-7</c:v>
                </c:pt>
                <c:pt idx="472">
                  <c:v>2.424E-7</c:v>
                </c:pt>
                <c:pt idx="473">
                  <c:v>2.424E-7</c:v>
                </c:pt>
                <c:pt idx="474">
                  <c:v>2.424E-7</c:v>
                </c:pt>
                <c:pt idx="475">
                  <c:v>2.424E-7</c:v>
                </c:pt>
                <c:pt idx="476">
                  <c:v>2.424E-7</c:v>
                </c:pt>
                <c:pt idx="477">
                  <c:v>2.424E-7</c:v>
                </c:pt>
                <c:pt idx="478">
                  <c:v>2.424E-7</c:v>
                </c:pt>
                <c:pt idx="479">
                  <c:v>2.424E-7</c:v>
                </c:pt>
                <c:pt idx="480">
                  <c:v>2.424E-7</c:v>
                </c:pt>
                <c:pt idx="481">
                  <c:v>2.424E-7</c:v>
                </c:pt>
                <c:pt idx="482">
                  <c:v>2.424E-7</c:v>
                </c:pt>
                <c:pt idx="483">
                  <c:v>2.424E-7</c:v>
                </c:pt>
                <c:pt idx="484">
                  <c:v>2.424E-7</c:v>
                </c:pt>
                <c:pt idx="485">
                  <c:v>2.424E-7</c:v>
                </c:pt>
                <c:pt idx="486">
                  <c:v>2.424E-7</c:v>
                </c:pt>
                <c:pt idx="487">
                  <c:v>2.424E-7</c:v>
                </c:pt>
                <c:pt idx="488">
                  <c:v>2.424E-7</c:v>
                </c:pt>
                <c:pt idx="489">
                  <c:v>2.424E-7</c:v>
                </c:pt>
                <c:pt idx="490">
                  <c:v>2.424E-7</c:v>
                </c:pt>
                <c:pt idx="491">
                  <c:v>2.424E-7</c:v>
                </c:pt>
                <c:pt idx="492">
                  <c:v>2.424E-7</c:v>
                </c:pt>
                <c:pt idx="493">
                  <c:v>2.424E-7</c:v>
                </c:pt>
                <c:pt idx="494">
                  <c:v>2.424E-7</c:v>
                </c:pt>
                <c:pt idx="495">
                  <c:v>2.424E-7</c:v>
                </c:pt>
                <c:pt idx="496">
                  <c:v>2.424E-7</c:v>
                </c:pt>
                <c:pt idx="497">
                  <c:v>2.424E-7</c:v>
                </c:pt>
                <c:pt idx="498">
                  <c:v>2.424E-7</c:v>
                </c:pt>
                <c:pt idx="499">
                  <c:v>2.424E-7</c:v>
                </c:pt>
                <c:pt idx="500">
                  <c:v>2.424E-7</c:v>
                </c:pt>
                <c:pt idx="501">
                  <c:v>2.424E-7</c:v>
                </c:pt>
                <c:pt idx="502">
                  <c:v>2.424E-7</c:v>
                </c:pt>
                <c:pt idx="503">
                  <c:v>2.424E-7</c:v>
                </c:pt>
                <c:pt idx="504">
                  <c:v>2.424E-7</c:v>
                </c:pt>
                <c:pt idx="505">
                  <c:v>2.424E-7</c:v>
                </c:pt>
                <c:pt idx="506">
                  <c:v>2.424E-7</c:v>
                </c:pt>
                <c:pt idx="507">
                  <c:v>2.424E-7</c:v>
                </c:pt>
                <c:pt idx="508">
                  <c:v>2.424E-7</c:v>
                </c:pt>
                <c:pt idx="509">
                  <c:v>2.424E-7</c:v>
                </c:pt>
                <c:pt idx="510">
                  <c:v>2.424E-7</c:v>
                </c:pt>
                <c:pt idx="511">
                  <c:v>2.424E-7</c:v>
                </c:pt>
                <c:pt idx="512">
                  <c:v>2.424E-7</c:v>
                </c:pt>
                <c:pt idx="513">
                  <c:v>2.424E-7</c:v>
                </c:pt>
                <c:pt idx="514">
                  <c:v>2.424E-7</c:v>
                </c:pt>
                <c:pt idx="515">
                  <c:v>2.424E-7</c:v>
                </c:pt>
                <c:pt idx="516">
                  <c:v>2.424E-7</c:v>
                </c:pt>
                <c:pt idx="517">
                  <c:v>2.424E-7</c:v>
                </c:pt>
                <c:pt idx="518">
                  <c:v>2.424E-7</c:v>
                </c:pt>
                <c:pt idx="519">
                  <c:v>2.424E-7</c:v>
                </c:pt>
                <c:pt idx="520">
                  <c:v>2.424E-7</c:v>
                </c:pt>
                <c:pt idx="521">
                  <c:v>2.424E-7</c:v>
                </c:pt>
                <c:pt idx="522">
                  <c:v>2.424E-7</c:v>
                </c:pt>
                <c:pt idx="523">
                  <c:v>2.424E-7</c:v>
                </c:pt>
                <c:pt idx="524">
                  <c:v>2.424E-7</c:v>
                </c:pt>
                <c:pt idx="525">
                  <c:v>2.424E-7</c:v>
                </c:pt>
                <c:pt idx="526">
                  <c:v>2.424E-7</c:v>
                </c:pt>
                <c:pt idx="527">
                  <c:v>2.424E-7</c:v>
                </c:pt>
                <c:pt idx="528">
                  <c:v>2.424E-7</c:v>
                </c:pt>
                <c:pt idx="529">
                  <c:v>2.424E-7</c:v>
                </c:pt>
                <c:pt idx="530">
                  <c:v>2.424E-7</c:v>
                </c:pt>
                <c:pt idx="531">
                  <c:v>2.424E-7</c:v>
                </c:pt>
                <c:pt idx="532">
                  <c:v>2.424E-7</c:v>
                </c:pt>
                <c:pt idx="533">
                  <c:v>2.424E-7</c:v>
                </c:pt>
                <c:pt idx="534">
                  <c:v>2.424E-7</c:v>
                </c:pt>
                <c:pt idx="535">
                  <c:v>2.424E-7</c:v>
                </c:pt>
                <c:pt idx="536">
                  <c:v>2.424E-7</c:v>
                </c:pt>
                <c:pt idx="537">
                  <c:v>2.424E-7</c:v>
                </c:pt>
                <c:pt idx="538">
                  <c:v>2.424E-7</c:v>
                </c:pt>
                <c:pt idx="539">
                  <c:v>2.424E-7</c:v>
                </c:pt>
                <c:pt idx="540">
                  <c:v>2.424E-7</c:v>
                </c:pt>
                <c:pt idx="541">
                  <c:v>2.424E-7</c:v>
                </c:pt>
                <c:pt idx="542">
                  <c:v>2.424E-7</c:v>
                </c:pt>
                <c:pt idx="543">
                  <c:v>2.424E-7</c:v>
                </c:pt>
                <c:pt idx="544">
                  <c:v>2.424E-7</c:v>
                </c:pt>
                <c:pt idx="545">
                  <c:v>2.424E-7</c:v>
                </c:pt>
                <c:pt idx="546">
                  <c:v>2.424E-7</c:v>
                </c:pt>
                <c:pt idx="547">
                  <c:v>2.424E-7</c:v>
                </c:pt>
                <c:pt idx="548">
                  <c:v>2.424E-7</c:v>
                </c:pt>
                <c:pt idx="549">
                  <c:v>2.424E-7</c:v>
                </c:pt>
                <c:pt idx="550">
                  <c:v>2.424E-7</c:v>
                </c:pt>
                <c:pt idx="551">
                  <c:v>2.424E-7</c:v>
                </c:pt>
                <c:pt idx="552">
                  <c:v>2.424E-7</c:v>
                </c:pt>
                <c:pt idx="553">
                  <c:v>2.424E-7</c:v>
                </c:pt>
                <c:pt idx="554">
                  <c:v>2.424E-7</c:v>
                </c:pt>
                <c:pt idx="555">
                  <c:v>2.424E-7</c:v>
                </c:pt>
                <c:pt idx="556">
                  <c:v>2.424E-7</c:v>
                </c:pt>
                <c:pt idx="557">
                  <c:v>2.424E-7</c:v>
                </c:pt>
                <c:pt idx="558">
                  <c:v>2.424E-7</c:v>
                </c:pt>
                <c:pt idx="559">
                  <c:v>2.424E-7</c:v>
                </c:pt>
                <c:pt idx="560">
                  <c:v>2.424E-7</c:v>
                </c:pt>
                <c:pt idx="561">
                  <c:v>2.424E-7</c:v>
                </c:pt>
                <c:pt idx="562">
                  <c:v>2.424E-7</c:v>
                </c:pt>
                <c:pt idx="563">
                  <c:v>2.424E-7</c:v>
                </c:pt>
                <c:pt idx="564">
                  <c:v>2.424E-7</c:v>
                </c:pt>
                <c:pt idx="565">
                  <c:v>2.424E-7</c:v>
                </c:pt>
                <c:pt idx="566">
                  <c:v>2.424E-7</c:v>
                </c:pt>
                <c:pt idx="567">
                  <c:v>2.424E-7</c:v>
                </c:pt>
                <c:pt idx="568">
                  <c:v>2.424E-7</c:v>
                </c:pt>
                <c:pt idx="569">
                  <c:v>2.424E-7</c:v>
                </c:pt>
                <c:pt idx="570">
                  <c:v>2.424E-7</c:v>
                </c:pt>
                <c:pt idx="571">
                  <c:v>2.424E-7</c:v>
                </c:pt>
                <c:pt idx="572">
                  <c:v>2.424E-7</c:v>
                </c:pt>
                <c:pt idx="573">
                  <c:v>2.424E-7</c:v>
                </c:pt>
                <c:pt idx="574">
                  <c:v>2.424E-7</c:v>
                </c:pt>
                <c:pt idx="575">
                  <c:v>2.424E-7</c:v>
                </c:pt>
                <c:pt idx="576">
                  <c:v>2.424E-7</c:v>
                </c:pt>
                <c:pt idx="577">
                  <c:v>2.424E-7</c:v>
                </c:pt>
                <c:pt idx="578">
                  <c:v>2.424E-7</c:v>
                </c:pt>
                <c:pt idx="579">
                  <c:v>2.424E-7</c:v>
                </c:pt>
                <c:pt idx="580">
                  <c:v>2.424E-7</c:v>
                </c:pt>
                <c:pt idx="581">
                  <c:v>2.424E-7</c:v>
                </c:pt>
                <c:pt idx="582">
                  <c:v>2.424E-7</c:v>
                </c:pt>
                <c:pt idx="583">
                  <c:v>2.424E-7</c:v>
                </c:pt>
                <c:pt idx="584">
                  <c:v>2.424E-7</c:v>
                </c:pt>
                <c:pt idx="585">
                  <c:v>2.424E-7</c:v>
                </c:pt>
                <c:pt idx="586">
                  <c:v>2.424E-7</c:v>
                </c:pt>
                <c:pt idx="587">
                  <c:v>2.424E-7</c:v>
                </c:pt>
                <c:pt idx="588">
                  <c:v>2.424E-7</c:v>
                </c:pt>
                <c:pt idx="589">
                  <c:v>2.424E-7</c:v>
                </c:pt>
                <c:pt idx="590">
                  <c:v>2.424E-7</c:v>
                </c:pt>
                <c:pt idx="591">
                  <c:v>2.424E-7</c:v>
                </c:pt>
                <c:pt idx="592">
                  <c:v>2.424E-7</c:v>
                </c:pt>
                <c:pt idx="593">
                  <c:v>2.424E-7</c:v>
                </c:pt>
                <c:pt idx="594">
                  <c:v>2.424E-7</c:v>
                </c:pt>
                <c:pt idx="595">
                  <c:v>2.424E-7</c:v>
                </c:pt>
                <c:pt idx="596">
                  <c:v>2.424E-7</c:v>
                </c:pt>
                <c:pt idx="597">
                  <c:v>2.424E-7</c:v>
                </c:pt>
                <c:pt idx="598">
                  <c:v>2.424E-7</c:v>
                </c:pt>
                <c:pt idx="599">
                  <c:v>2.424E-7</c:v>
                </c:pt>
                <c:pt idx="600">
                  <c:v>2.424E-7</c:v>
                </c:pt>
                <c:pt idx="601">
                  <c:v>2.424E-7</c:v>
                </c:pt>
                <c:pt idx="602">
                  <c:v>2.424E-7</c:v>
                </c:pt>
                <c:pt idx="603">
                  <c:v>2.424E-7</c:v>
                </c:pt>
                <c:pt idx="604">
                  <c:v>2.424E-7</c:v>
                </c:pt>
                <c:pt idx="605">
                  <c:v>2.424E-7</c:v>
                </c:pt>
                <c:pt idx="606">
                  <c:v>2.424E-7</c:v>
                </c:pt>
                <c:pt idx="607">
                  <c:v>2.424E-7</c:v>
                </c:pt>
                <c:pt idx="608">
                  <c:v>2.424E-7</c:v>
                </c:pt>
                <c:pt idx="609">
                  <c:v>2.424E-7</c:v>
                </c:pt>
                <c:pt idx="610">
                  <c:v>2.424E-7</c:v>
                </c:pt>
                <c:pt idx="611">
                  <c:v>2.424E-7</c:v>
                </c:pt>
                <c:pt idx="612">
                  <c:v>2.424E-7</c:v>
                </c:pt>
                <c:pt idx="613">
                  <c:v>2.424E-7</c:v>
                </c:pt>
                <c:pt idx="614">
                  <c:v>2.424E-7</c:v>
                </c:pt>
                <c:pt idx="615">
                  <c:v>2.424E-7</c:v>
                </c:pt>
                <c:pt idx="616">
                  <c:v>2.424E-7</c:v>
                </c:pt>
                <c:pt idx="617">
                  <c:v>2.424E-7</c:v>
                </c:pt>
                <c:pt idx="618">
                  <c:v>2.424E-7</c:v>
                </c:pt>
                <c:pt idx="619">
                  <c:v>2.424E-7</c:v>
                </c:pt>
                <c:pt idx="620">
                  <c:v>2.424E-7</c:v>
                </c:pt>
                <c:pt idx="621">
                  <c:v>2.424E-7</c:v>
                </c:pt>
                <c:pt idx="622">
                  <c:v>2.424E-7</c:v>
                </c:pt>
                <c:pt idx="623">
                  <c:v>2.424E-7</c:v>
                </c:pt>
                <c:pt idx="624">
                  <c:v>2.424E-7</c:v>
                </c:pt>
                <c:pt idx="625">
                  <c:v>2.424E-7</c:v>
                </c:pt>
                <c:pt idx="626">
                  <c:v>2.424E-7</c:v>
                </c:pt>
                <c:pt idx="627">
                  <c:v>2.424E-7</c:v>
                </c:pt>
                <c:pt idx="628">
                  <c:v>2.424E-7</c:v>
                </c:pt>
                <c:pt idx="629">
                  <c:v>2.424E-7</c:v>
                </c:pt>
                <c:pt idx="630">
                  <c:v>2.424E-7</c:v>
                </c:pt>
                <c:pt idx="631">
                  <c:v>2.424E-7</c:v>
                </c:pt>
                <c:pt idx="632">
                  <c:v>2.424E-7</c:v>
                </c:pt>
                <c:pt idx="633">
                  <c:v>2.424E-7</c:v>
                </c:pt>
                <c:pt idx="634">
                  <c:v>2.424E-7</c:v>
                </c:pt>
                <c:pt idx="635">
                  <c:v>2.424E-7</c:v>
                </c:pt>
                <c:pt idx="636">
                  <c:v>2.424E-7</c:v>
                </c:pt>
                <c:pt idx="637">
                  <c:v>2.424E-7</c:v>
                </c:pt>
                <c:pt idx="638">
                  <c:v>2.424E-7</c:v>
                </c:pt>
                <c:pt idx="639">
                  <c:v>2.424E-7</c:v>
                </c:pt>
                <c:pt idx="640">
                  <c:v>2.424E-7</c:v>
                </c:pt>
                <c:pt idx="641">
                  <c:v>2.424E-7</c:v>
                </c:pt>
                <c:pt idx="642">
                  <c:v>2.424E-7</c:v>
                </c:pt>
                <c:pt idx="643">
                  <c:v>2.424E-7</c:v>
                </c:pt>
                <c:pt idx="644">
                  <c:v>2.424E-7</c:v>
                </c:pt>
                <c:pt idx="645">
                  <c:v>2.424E-7</c:v>
                </c:pt>
                <c:pt idx="646">
                  <c:v>2.424E-7</c:v>
                </c:pt>
                <c:pt idx="647">
                  <c:v>2.424E-7</c:v>
                </c:pt>
                <c:pt idx="648">
                  <c:v>2.424E-7</c:v>
                </c:pt>
                <c:pt idx="649">
                  <c:v>2.424E-7</c:v>
                </c:pt>
                <c:pt idx="650">
                  <c:v>2.424E-7</c:v>
                </c:pt>
                <c:pt idx="651">
                  <c:v>2.424E-7</c:v>
                </c:pt>
                <c:pt idx="652">
                  <c:v>2.424E-7</c:v>
                </c:pt>
                <c:pt idx="653">
                  <c:v>2.424E-7</c:v>
                </c:pt>
                <c:pt idx="654">
                  <c:v>2.424E-7</c:v>
                </c:pt>
                <c:pt idx="655">
                  <c:v>2.424E-7</c:v>
                </c:pt>
                <c:pt idx="656">
                  <c:v>2.424E-7</c:v>
                </c:pt>
                <c:pt idx="657">
                  <c:v>2.424E-7</c:v>
                </c:pt>
                <c:pt idx="658">
                  <c:v>2.424E-7</c:v>
                </c:pt>
                <c:pt idx="659">
                  <c:v>2.424E-7</c:v>
                </c:pt>
                <c:pt idx="660">
                  <c:v>2.424E-7</c:v>
                </c:pt>
                <c:pt idx="661">
                  <c:v>2.424E-7</c:v>
                </c:pt>
                <c:pt idx="662">
                  <c:v>2.424E-7</c:v>
                </c:pt>
                <c:pt idx="663">
                  <c:v>2.424E-7</c:v>
                </c:pt>
                <c:pt idx="664">
                  <c:v>2.424E-7</c:v>
                </c:pt>
                <c:pt idx="665">
                  <c:v>2.424E-7</c:v>
                </c:pt>
                <c:pt idx="666">
                  <c:v>2.424E-7</c:v>
                </c:pt>
                <c:pt idx="667">
                  <c:v>2.424E-7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148C-464F-8D0D-DBFD189533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69879920"/>
        <c:axId val="469878936"/>
      </c:scatterChart>
      <c:valAx>
        <c:axId val="469879920"/>
        <c:scaling>
          <c:orientation val="minMax"/>
          <c:max val="0.2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z [cm]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9878936"/>
        <c:crosses val="autoZero"/>
        <c:crossBetween val="midCat"/>
        <c:dispUnits>
          <c:custUnit val="1.0000000000000002E-2"/>
        </c:dispUnits>
      </c:valAx>
      <c:valAx>
        <c:axId val="469878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Transverse horizontal Normalized emittance [mm mrad]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9879920"/>
        <c:crosses val="autoZero"/>
        <c:crossBetween val="midCat"/>
        <c:dispUnits>
          <c:custUnit val="1.0000000000000004E-6"/>
        </c:dispUnits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1"/>
          <c:order val="0"/>
          <c:tx>
            <c:v>0.001 m step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'0.001 m step'!$F$3:$F$870</c:f>
              <c:numCache>
                <c:formatCode>0.00E+00</c:formatCode>
                <c:ptCount val="868"/>
                <c:pt idx="0">
                  <c:v>4.3560000000000002E-4</c:v>
                </c:pt>
                <c:pt idx="1">
                  <c:v>5.0819999999999999E-4</c:v>
                </c:pt>
                <c:pt idx="2">
                  <c:v>5.886E-4</c:v>
                </c:pt>
                <c:pt idx="3">
                  <c:v>6.7710000000000003E-4</c:v>
                </c:pt>
                <c:pt idx="4">
                  <c:v>7.7399999999999995E-4</c:v>
                </c:pt>
                <c:pt idx="5">
                  <c:v>8.7980000000000003E-4</c:v>
                </c:pt>
                <c:pt idx="6">
                  <c:v>9.9449999999999994E-4</c:v>
                </c:pt>
                <c:pt idx="7">
                  <c:v>1.1180000000000001E-3</c:v>
                </c:pt>
                <c:pt idx="8">
                  <c:v>1.2520000000000001E-3</c:v>
                </c:pt>
                <c:pt idx="9">
                  <c:v>1.395E-3</c:v>
                </c:pt>
                <c:pt idx="10">
                  <c:v>1.547E-3</c:v>
                </c:pt>
                <c:pt idx="11">
                  <c:v>1.709E-3</c:v>
                </c:pt>
                <c:pt idx="12">
                  <c:v>1.8810000000000001E-3</c:v>
                </c:pt>
                <c:pt idx="13">
                  <c:v>2.062E-3</c:v>
                </c:pt>
                <c:pt idx="14">
                  <c:v>2.2539999999999999E-3</c:v>
                </c:pt>
                <c:pt idx="15">
                  <c:v>2.4550000000000002E-3</c:v>
                </c:pt>
                <c:pt idx="16">
                  <c:v>2.6670000000000001E-3</c:v>
                </c:pt>
                <c:pt idx="17">
                  <c:v>2.8879999999999999E-3</c:v>
                </c:pt>
                <c:pt idx="18">
                  <c:v>3.1199999999999999E-3</c:v>
                </c:pt>
                <c:pt idx="19">
                  <c:v>3.3609999999999998E-3</c:v>
                </c:pt>
                <c:pt idx="20">
                  <c:v>3.614E-3</c:v>
                </c:pt>
                <c:pt idx="21">
                  <c:v>3.8760000000000001E-3</c:v>
                </c:pt>
                <c:pt idx="22">
                  <c:v>4.1489999999999999E-3</c:v>
                </c:pt>
                <c:pt idx="23">
                  <c:v>4.4330000000000003E-3</c:v>
                </c:pt>
                <c:pt idx="24">
                  <c:v>4.7280000000000004E-3</c:v>
                </c:pt>
                <c:pt idx="25">
                  <c:v>5.0330000000000001E-3</c:v>
                </c:pt>
                <c:pt idx="26">
                  <c:v>5.3499999999999997E-3</c:v>
                </c:pt>
                <c:pt idx="27">
                  <c:v>5.6769999999999998E-3</c:v>
                </c:pt>
                <c:pt idx="28">
                  <c:v>6.0159999999999996E-3</c:v>
                </c:pt>
                <c:pt idx="29">
                  <c:v>6.3670000000000003E-3</c:v>
                </c:pt>
                <c:pt idx="30">
                  <c:v>6.7289999999999997E-3</c:v>
                </c:pt>
                <c:pt idx="31">
                  <c:v>7.1029999999999999E-3</c:v>
                </c:pt>
                <c:pt idx="32">
                  <c:v>7.4879999999999999E-3</c:v>
                </c:pt>
                <c:pt idx="33">
                  <c:v>7.8860000000000006E-3</c:v>
                </c:pt>
                <c:pt idx="34">
                  <c:v>8.2959999999999996E-3</c:v>
                </c:pt>
                <c:pt idx="35">
                  <c:v>8.7180000000000001E-3</c:v>
                </c:pt>
                <c:pt idx="36">
                  <c:v>9.1520000000000004E-3</c:v>
                </c:pt>
                <c:pt idx="37">
                  <c:v>9.5980000000000006E-3</c:v>
                </c:pt>
                <c:pt idx="38">
                  <c:v>1.0059999999999999E-2</c:v>
                </c:pt>
                <c:pt idx="39">
                  <c:v>1.0529999999999999E-2</c:v>
                </c:pt>
                <c:pt idx="40">
                  <c:v>1.1010000000000001E-2</c:v>
                </c:pt>
                <c:pt idx="41">
                  <c:v>1.1509999999999999E-2</c:v>
                </c:pt>
                <c:pt idx="42">
                  <c:v>1.2019999999999999E-2</c:v>
                </c:pt>
                <c:pt idx="43">
                  <c:v>1.255E-2</c:v>
                </c:pt>
                <c:pt idx="44">
                  <c:v>1.308E-2</c:v>
                </c:pt>
                <c:pt idx="45">
                  <c:v>1.363E-2</c:v>
                </c:pt>
                <c:pt idx="46">
                  <c:v>1.4189999999999999E-2</c:v>
                </c:pt>
                <c:pt idx="47">
                  <c:v>1.477E-2</c:v>
                </c:pt>
                <c:pt idx="48">
                  <c:v>1.536E-2</c:v>
                </c:pt>
                <c:pt idx="49">
                  <c:v>1.5959999999999998E-2</c:v>
                </c:pt>
                <c:pt idx="50">
                  <c:v>1.6570000000000001E-2</c:v>
                </c:pt>
                <c:pt idx="51">
                  <c:v>1.72E-2</c:v>
                </c:pt>
                <c:pt idx="52">
                  <c:v>1.7840000000000002E-2</c:v>
                </c:pt>
                <c:pt idx="53">
                  <c:v>1.8489999999999999E-2</c:v>
                </c:pt>
                <c:pt idx="54">
                  <c:v>1.916E-2</c:v>
                </c:pt>
                <c:pt idx="55">
                  <c:v>1.983E-2</c:v>
                </c:pt>
                <c:pt idx="56">
                  <c:v>2.052E-2</c:v>
                </c:pt>
                <c:pt idx="57">
                  <c:v>2.1229999999999999E-2</c:v>
                </c:pt>
                <c:pt idx="58">
                  <c:v>2.1940000000000001E-2</c:v>
                </c:pt>
                <c:pt idx="59">
                  <c:v>2.2669999999999999E-2</c:v>
                </c:pt>
                <c:pt idx="60">
                  <c:v>2.3400000000000001E-2</c:v>
                </c:pt>
                <c:pt idx="61">
                  <c:v>2.4150000000000001E-2</c:v>
                </c:pt>
                <c:pt idx="62">
                  <c:v>2.4920000000000001E-2</c:v>
                </c:pt>
                <c:pt idx="63">
                  <c:v>2.5690000000000001E-2</c:v>
                </c:pt>
                <c:pt idx="64">
                  <c:v>2.647E-2</c:v>
                </c:pt>
                <c:pt idx="65">
                  <c:v>2.7269999999999999E-2</c:v>
                </c:pt>
                <c:pt idx="66">
                  <c:v>2.8070000000000001E-2</c:v>
                </c:pt>
                <c:pt idx="67">
                  <c:v>2.8889999999999999E-2</c:v>
                </c:pt>
                <c:pt idx="68">
                  <c:v>2.971E-2</c:v>
                </c:pt>
                <c:pt idx="69">
                  <c:v>3.0550000000000001E-2</c:v>
                </c:pt>
                <c:pt idx="70">
                  <c:v>3.1399999999999997E-2</c:v>
                </c:pt>
                <c:pt idx="71">
                  <c:v>3.2250000000000001E-2</c:v>
                </c:pt>
                <c:pt idx="72">
                  <c:v>3.3119999999999997E-2</c:v>
                </c:pt>
                <c:pt idx="73">
                  <c:v>3.3989999999999999E-2</c:v>
                </c:pt>
                <c:pt idx="74">
                  <c:v>3.4869999999999998E-2</c:v>
                </c:pt>
                <c:pt idx="75">
                  <c:v>3.5770000000000003E-2</c:v>
                </c:pt>
                <c:pt idx="76">
                  <c:v>3.6670000000000001E-2</c:v>
                </c:pt>
                <c:pt idx="77">
                  <c:v>3.7569999999999999E-2</c:v>
                </c:pt>
                <c:pt idx="78">
                  <c:v>3.8490000000000003E-2</c:v>
                </c:pt>
                <c:pt idx="79">
                  <c:v>3.9419999999999997E-2</c:v>
                </c:pt>
                <c:pt idx="80">
                  <c:v>4.0349999999999997E-2</c:v>
                </c:pt>
                <c:pt idx="81">
                  <c:v>4.129E-2</c:v>
                </c:pt>
                <c:pt idx="82">
                  <c:v>4.224E-2</c:v>
                </c:pt>
                <c:pt idx="83">
                  <c:v>4.3189999999999999E-2</c:v>
                </c:pt>
                <c:pt idx="84">
                  <c:v>4.4159999999999998E-2</c:v>
                </c:pt>
                <c:pt idx="85">
                  <c:v>4.5130000000000003E-2</c:v>
                </c:pt>
                <c:pt idx="86">
                  <c:v>4.6100000000000002E-2</c:v>
                </c:pt>
                <c:pt idx="87">
                  <c:v>4.7079999999999997E-2</c:v>
                </c:pt>
                <c:pt idx="88">
                  <c:v>4.8070000000000002E-2</c:v>
                </c:pt>
                <c:pt idx="89">
                  <c:v>4.9070000000000003E-2</c:v>
                </c:pt>
                <c:pt idx="90">
                  <c:v>5.0070000000000003E-2</c:v>
                </c:pt>
                <c:pt idx="91">
                  <c:v>5.108E-2</c:v>
                </c:pt>
                <c:pt idx="92">
                  <c:v>5.2089999999999997E-2</c:v>
                </c:pt>
                <c:pt idx="93">
                  <c:v>5.3109999999999997E-2</c:v>
                </c:pt>
                <c:pt idx="94">
                  <c:v>5.4140000000000001E-2</c:v>
                </c:pt>
                <c:pt idx="95">
                  <c:v>5.5169999999999997E-2</c:v>
                </c:pt>
                <c:pt idx="96">
                  <c:v>5.62E-2</c:v>
                </c:pt>
                <c:pt idx="97">
                  <c:v>5.7239999999999999E-2</c:v>
                </c:pt>
                <c:pt idx="98">
                  <c:v>5.8290000000000002E-2</c:v>
                </c:pt>
                <c:pt idx="99">
                  <c:v>5.9339999999999997E-2</c:v>
                </c:pt>
                <c:pt idx="100">
                  <c:v>6.0400000000000002E-2</c:v>
                </c:pt>
                <c:pt idx="101">
                  <c:v>6.1460000000000001E-2</c:v>
                </c:pt>
                <c:pt idx="102">
                  <c:v>6.2530000000000002E-2</c:v>
                </c:pt>
                <c:pt idx="103">
                  <c:v>6.3600000000000004E-2</c:v>
                </c:pt>
                <c:pt idx="104">
                  <c:v>6.4670000000000005E-2</c:v>
                </c:pt>
                <c:pt idx="105">
                  <c:v>6.5750000000000003E-2</c:v>
                </c:pt>
                <c:pt idx="106">
                  <c:v>6.6839999999999997E-2</c:v>
                </c:pt>
                <c:pt idx="107">
                  <c:v>6.7919999999999994E-2</c:v>
                </c:pt>
                <c:pt idx="108">
                  <c:v>6.9019999999999998E-2</c:v>
                </c:pt>
                <c:pt idx="109">
                  <c:v>7.0110000000000006E-2</c:v>
                </c:pt>
                <c:pt idx="110">
                  <c:v>7.1220000000000006E-2</c:v>
                </c:pt>
                <c:pt idx="111">
                  <c:v>7.2319999999999995E-2</c:v>
                </c:pt>
                <c:pt idx="112">
                  <c:v>7.3429999999999995E-2</c:v>
                </c:pt>
                <c:pt idx="113">
                  <c:v>7.4539999999999995E-2</c:v>
                </c:pt>
                <c:pt idx="114">
                  <c:v>7.5660000000000005E-2</c:v>
                </c:pt>
                <c:pt idx="115">
                  <c:v>7.6780000000000001E-2</c:v>
                </c:pt>
                <c:pt idx="116">
                  <c:v>7.7909999999999993E-2</c:v>
                </c:pt>
                <c:pt idx="117">
                  <c:v>7.9030000000000003E-2</c:v>
                </c:pt>
                <c:pt idx="118">
                  <c:v>8.0159999999999995E-2</c:v>
                </c:pt>
                <c:pt idx="119">
                  <c:v>8.1299999999999997E-2</c:v>
                </c:pt>
                <c:pt idx="120">
                  <c:v>8.2439999999999999E-2</c:v>
                </c:pt>
                <c:pt idx="121">
                  <c:v>8.3580000000000002E-2</c:v>
                </c:pt>
                <c:pt idx="122">
                  <c:v>8.4720000000000004E-2</c:v>
                </c:pt>
                <c:pt idx="123">
                  <c:v>8.5860000000000006E-2</c:v>
                </c:pt>
                <c:pt idx="124">
                  <c:v>8.7010000000000004E-2</c:v>
                </c:pt>
                <c:pt idx="125">
                  <c:v>8.8160000000000002E-2</c:v>
                </c:pt>
                <c:pt idx="126">
                  <c:v>8.931E-2</c:v>
                </c:pt>
                <c:pt idx="127">
                  <c:v>9.0469999999999995E-2</c:v>
                </c:pt>
                <c:pt idx="128">
                  <c:v>9.1619999999999993E-2</c:v>
                </c:pt>
                <c:pt idx="129">
                  <c:v>9.2780000000000001E-2</c:v>
                </c:pt>
                <c:pt idx="130">
                  <c:v>9.3939999999999996E-2</c:v>
                </c:pt>
                <c:pt idx="131">
                  <c:v>9.5089999999999994E-2</c:v>
                </c:pt>
                <c:pt idx="132">
                  <c:v>9.6250000000000002E-2</c:v>
                </c:pt>
                <c:pt idx="133">
                  <c:v>9.7409999999999997E-2</c:v>
                </c:pt>
                <c:pt idx="134">
                  <c:v>9.8570000000000005E-2</c:v>
                </c:pt>
                <c:pt idx="135">
                  <c:v>9.9739999999999995E-2</c:v>
                </c:pt>
                <c:pt idx="136">
                  <c:v>0.1009</c:v>
                </c:pt>
                <c:pt idx="137">
                  <c:v>0.1021</c:v>
                </c:pt>
                <c:pt idx="138">
                  <c:v>0.1032</c:v>
                </c:pt>
                <c:pt idx="139">
                  <c:v>0.10440000000000001</c:v>
                </c:pt>
                <c:pt idx="140">
                  <c:v>0.1055</c:v>
                </c:pt>
                <c:pt idx="141">
                  <c:v>0.1067</c:v>
                </c:pt>
                <c:pt idx="142">
                  <c:v>0.1079</c:v>
                </c:pt>
                <c:pt idx="143">
                  <c:v>0.109</c:v>
                </c:pt>
                <c:pt idx="144">
                  <c:v>0.11020000000000001</c:v>
                </c:pt>
                <c:pt idx="145">
                  <c:v>0.1114</c:v>
                </c:pt>
                <c:pt idx="146">
                  <c:v>0.1125</c:v>
                </c:pt>
                <c:pt idx="147">
                  <c:v>0.1137</c:v>
                </c:pt>
                <c:pt idx="148">
                  <c:v>0.1148</c:v>
                </c:pt>
                <c:pt idx="149">
                  <c:v>0.11600000000000001</c:v>
                </c:pt>
                <c:pt idx="150">
                  <c:v>0.1172</c:v>
                </c:pt>
                <c:pt idx="151">
                  <c:v>0.1183</c:v>
                </c:pt>
                <c:pt idx="152">
                  <c:v>0.1195</c:v>
                </c:pt>
                <c:pt idx="153">
                  <c:v>0.1207</c:v>
                </c:pt>
                <c:pt idx="154">
                  <c:v>0.12180000000000001</c:v>
                </c:pt>
                <c:pt idx="155">
                  <c:v>0.123</c:v>
                </c:pt>
                <c:pt idx="156">
                  <c:v>0.1241</c:v>
                </c:pt>
                <c:pt idx="157">
                  <c:v>0.12529999999999999</c:v>
                </c:pt>
                <c:pt idx="158">
                  <c:v>0.1265</c:v>
                </c:pt>
                <c:pt idx="159">
                  <c:v>0.12759999999999999</c:v>
                </c:pt>
                <c:pt idx="160">
                  <c:v>0.1288</c:v>
                </c:pt>
                <c:pt idx="161">
                  <c:v>0.13</c:v>
                </c:pt>
                <c:pt idx="162">
                  <c:v>0.13109999999999999</c:v>
                </c:pt>
                <c:pt idx="163">
                  <c:v>0.1323</c:v>
                </c:pt>
                <c:pt idx="164">
                  <c:v>0.13350000000000001</c:v>
                </c:pt>
                <c:pt idx="165">
                  <c:v>0.1346</c:v>
                </c:pt>
                <c:pt idx="166">
                  <c:v>0.1358</c:v>
                </c:pt>
                <c:pt idx="167">
                  <c:v>0.13689999999999999</c:v>
                </c:pt>
                <c:pt idx="168">
                  <c:v>0.1381</c:v>
                </c:pt>
                <c:pt idx="169">
                  <c:v>0.13930000000000001</c:v>
                </c:pt>
                <c:pt idx="170">
                  <c:v>0.1404</c:v>
                </c:pt>
                <c:pt idx="171">
                  <c:v>0.1416</c:v>
                </c:pt>
                <c:pt idx="172">
                  <c:v>0.14280000000000001</c:v>
                </c:pt>
                <c:pt idx="173">
                  <c:v>0.1439</c:v>
                </c:pt>
                <c:pt idx="174">
                  <c:v>0.14510000000000001</c:v>
                </c:pt>
                <c:pt idx="175">
                  <c:v>0.1462</c:v>
                </c:pt>
                <c:pt idx="176">
                  <c:v>0.1474</c:v>
                </c:pt>
                <c:pt idx="177">
                  <c:v>0.14860000000000001</c:v>
                </c:pt>
                <c:pt idx="178">
                  <c:v>0.1497</c:v>
                </c:pt>
                <c:pt idx="179">
                  <c:v>0.15090000000000001</c:v>
                </c:pt>
                <c:pt idx="180">
                  <c:v>0.15210000000000001</c:v>
                </c:pt>
                <c:pt idx="181">
                  <c:v>0.1532</c:v>
                </c:pt>
                <c:pt idx="182">
                  <c:v>0.15440000000000001</c:v>
                </c:pt>
                <c:pt idx="183">
                  <c:v>0.1555</c:v>
                </c:pt>
                <c:pt idx="184">
                  <c:v>0.15670000000000001</c:v>
                </c:pt>
                <c:pt idx="185">
                  <c:v>0.15790000000000001</c:v>
                </c:pt>
                <c:pt idx="186">
                  <c:v>0.159</c:v>
                </c:pt>
                <c:pt idx="187">
                  <c:v>0.16020000000000001</c:v>
                </c:pt>
                <c:pt idx="188">
                  <c:v>0.16139999999999999</c:v>
                </c:pt>
                <c:pt idx="189">
                  <c:v>0.16250000000000001</c:v>
                </c:pt>
                <c:pt idx="190">
                  <c:v>0.16370000000000001</c:v>
                </c:pt>
                <c:pt idx="191">
                  <c:v>0.1648</c:v>
                </c:pt>
                <c:pt idx="192">
                  <c:v>0.16600000000000001</c:v>
                </c:pt>
                <c:pt idx="193">
                  <c:v>0.16719999999999999</c:v>
                </c:pt>
                <c:pt idx="194">
                  <c:v>0.16830000000000001</c:v>
                </c:pt>
                <c:pt idx="195">
                  <c:v>0.16950000000000001</c:v>
                </c:pt>
                <c:pt idx="196">
                  <c:v>0.17069999999999999</c:v>
                </c:pt>
                <c:pt idx="197">
                  <c:v>0.17180000000000001</c:v>
                </c:pt>
                <c:pt idx="198">
                  <c:v>0.17299999999999999</c:v>
                </c:pt>
                <c:pt idx="199">
                  <c:v>0.17419999999999999</c:v>
                </c:pt>
                <c:pt idx="200">
                  <c:v>0.17530000000000001</c:v>
                </c:pt>
                <c:pt idx="201">
                  <c:v>0.17649999999999999</c:v>
                </c:pt>
                <c:pt idx="202">
                  <c:v>0.17760000000000001</c:v>
                </c:pt>
                <c:pt idx="203">
                  <c:v>0.17879999999999999</c:v>
                </c:pt>
                <c:pt idx="204">
                  <c:v>0.18</c:v>
                </c:pt>
                <c:pt idx="205">
                  <c:v>0.18110000000000001</c:v>
                </c:pt>
                <c:pt idx="206">
                  <c:v>0.18229999999999999</c:v>
                </c:pt>
                <c:pt idx="207">
                  <c:v>0.1835</c:v>
                </c:pt>
                <c:pt idx="208">
                  <c:v>0.18459999999999999</c:v>
                </c:pt>
                <c:pt idx="209">
                  <c:v>0.18579999999999999</c:v>
                </c:pt>
                <c:pt idx="210">
                  <c:v>0.18690000000000001</c:v>
                </c:pt>
                <c:pt idx="211">
                  <c:v>0.18809999999999999</c:v>
                </c:pt>
                <c:pt idx="212">
                  <c:v>0.1893</c:v>
                </c:pt>
                <c:pt idx="213">
                  <c:v>0.19040000000000001</c:v>
                </c:pt>
                <c:pt idx="214">
                  <c:v>0.19159999999999999</c:v>
                </c:pt>
                <c:pt idx="215">
                  <c:v>0.1928</c:v>
                </c:pt>
                <c:pt idx="216">
                  <c:v>0.19389999999999999</c:v>
                </c:pt>
                <c:pt idx="217">
                  <c:v>0.1951</c:v>
                </c:pt>
                <c:pt idx="218">
                  <c:v>0.19620000000000001</c:v>
                </c:pt>
                <c:pt idx="219">
                  <c:v>0.19739999999999999</c:v>
                </c:pt>
                <c:pt idx="220">
                  <c:v>0.1986</c:v>
                </c:pt>
                <c:pt idx="221">
                  <c:v>0.19969999999999999</c:v>
                </c:pt>
                <c:pt idx="222">
                  <c:v>0.2009</c:v>
                </c:pt>
                <c:pt idx="223">
                  <c:v>0.2021</c:v>
                </c:pt>
                <c:pt idx="224">
                  <c:v>0.20319999999999999</c:v>
                </c:pt>
                <c:pt idx="225">
                  <c:v>0.2044</c:v>
                </c:pt>
                <c:pt idx="226">
                  <c:v>0.2056</c:v>
                </c:pt>
                <c:pt idx="227">
                  <c:v>0.20669999999999999</c:v>
                </c:pt>
                <c:pt idx="228">
                  <c:v>0.2079</c:v>
                </c:pt>
                <c:pt idx="229">
                  <c:v>0.20899999999999999</c:v>
                </c:pt>
                <c:pt idx="230">
                  <c:v>0.2102</c:v>
                </c:pt>
                <c:pt idx="231">
                  <c:v>0.2114</c:v>
                </c:pt>
                <c:pt idx="232">
                  <c:v>0.21249999999999999</c:v>
                </c:pt>
                <c:pt idx="233">
                  <c:v>0.2137</c:v>
                </c:pt>
                <c:pt idx="234">
                  <c:v>0.21490000000000001</c:v>
                </c:pt>
                <c:pt idx="235">
                  <c:v>0.216</c:v>
                </c:pt>
                <c:pt idx="236">
                  <c:v>0.2172</c:v>
                </c:pt>
                <c:pt idx="237">
                  <c:v>0.21829999999999999</c:v>
                </c:pt>
                <c:pt idx="238">
                  <c:v>0.2195</c:v>
                </c:pt>
                <c:pt idx="239">
                  <c:v>0.22070000000000001</c:v>
                </c:pt>
                <c:pt idx="240">
                  <c:v>0.2218</c:v>
                </c:pt>
                <c:pt idx="241">
                  <c:v>0.223</c:v>
                </c:pt>
                <c:pt idx="242">
                  <c:v>0.22420000000000001</c:v>
                </c:pt>
                <c:pt idx="243">
                  <c:v>0.2253</c:v>
                </c:pt>
                <c:pt idx="244">
                  <c:v>0.22650000000000001</c:v>
                </c:pt>
                <c:pt idx="245">
                  <c:v>0.2276</c:v>
                </c:pt>
                <c:pt idx="246">
                  <c:v>0.2288</c:v>
                </c:pt>
                <c:pt idx="247">
                  <c:v>0.23</c:v>
                </c:pt>
                <c:pt idx="248">
                  <c:v>0.2311</c:v>
                </c:pt>
                <c:pt idx="249">
                  <c:v>0.23230000000000001</c:v>
                </c:pt>
                <c:pt idx="250">
                  <c:v>0.23350000000000001</c:v>
                </c:pt>
                <c:pt idx="251">
                  <c:v>0.2346</c:v>
                </c:pt>
                <c:pt idx="252">
                  <c:v>0.23580000000000001</c:v>
                </c:pt>
                <c:pt idx="253">
                  <c:v>0.23699999999999999</c:v>
                </c:pt>
                <c:pt idx="254">
                  <c:v>0.23810000000000001</c:v>
                </c:pt>
                <c:pt idx="255">
                  <c:v>0.23930000000000001</c:v>
                </c:pt>
                <c:pt idx="256">
                  <c:v>0.2404</c:v>
                </c:pt>
                <c:pt idx="257">
                  <c:v>0.24160000000000001</c:v>
                </c:pt>
                <c:pt idx="258">
                  <c:v>0.24279999999999999</c:v>
                </c:pt>
                <c:pt idx="259">
                  <c:v>0.24390000000000001</c:v>
                </c:pt>
                <c:pt idx="260">
                  <c:v>0.24510000000000001</c:v>
                </c:pt>
                <c:pt idx="261">
                  <c:v>0.24629999999999999</c:v>
                </c:pt>
                <c:pt idx="262">
                  <c:v>0.24740000000000001</c:v>
                </c:pt>
                <c:pt idx="263">
                  <c:v>0.24859999999999999</c:v>
                </c:pt>
                <c:pt idx="264">
                  <c:v>0.24970000000000001</c:v>
                </c:pt>
                <c:pt idx="265">
                  <c:v>0.25090000000000001</c:v>
                </c:pt>
                <c:pt idx="266">
                  <c:v>0.25209999999999999</c:v>
                </c:pt>
                <c:pt idx="267">
                  <c:v>0.25319999999999998</c:v>
                </c:pt>
                <c:pt idx="268">
                  <c:v>0.25440000000000002</c:v>
                </c:pt>
                <c:pt idx="269">
                  <c:v>0.25559999999999999</c:v>
                </c:pt>
                <c:pt idx="270">
                  <c:v>0.25669999999999998</c:v>
                </c:pt>
                <c:pt idx="271">
                  <c:v>0.25790000000000002</c:v>
                </c:pt>
                <c:pt idx="272">
                  <c:v>0.25900000000000001</c:v>
                </c:pt>
                <c:pt idx="273">
                  <c:v>0.26019999999999999</c:v>
                </c:pt>
                <c:pt idx="274">
                  <c:v>0.26140000000000002</c:v>
                </c:pt>
                <c:pt idx="275">
                  <c:v>0.26250000000000001</c:v>
                </c:pt>
                <c:pt idx="276">
                  <c:v>0.26369999999999999</c:v>
                </c:pt>
                <c:pt idx="277">
                  <c:v>0.26490000000000002</c:v>
                </c:pt>
                <c:pt idx="278">
                  <c:v>0.26600000000000001</c:v>
                </c:pt>
                <c:pt idx="279">
                  <c:v>0.26719999999999999</c:v>
                </c:pt>
                <c:pt idx="280">
                  <c:v>0.26829999999999998</c:v>
                </c:pt>
                <c:pt idx="281">
                  <c:v>0.26950000000000002</c:v>
                </c:pt>
                <c:pt idx="282">
                  <c:v>0.2707</c:v>
                </c:pt>
                <c:pt idx="283">
                  <c:v>0.27179999999999999</c:v>
                </c:pt>
                <c:pt idx="284">
                  <c:v>0.27300000000000002</c:v>
                </c:pt>
                <c:pt idx="285">
                  <c:v>0.2742</c:v>
                </c:pt>
                <c:pt idx="286">
                  <c:v>0.27529999999999999</c:v>
                </c:pt>
                <c:pt idx="287">
                  <c:v>0.27650000000000002</c:v>
                </c:pt>
                <c:pt idx="288">
                  <c:v>0.2777</c:v>
                </c:pt>
                <c:pt idx="289">
                  <c:v>0.27879999999999999</c:v>
                </c:pt>
                <c:pt idx="290">
                  <c:v>0.28000000000000003</c:v>
                </c:pt>
                <c:pt idx="291">
                  <c:v>0.28110000000000002</c:v>
                </c:pt>
                <c:pt idx="292">
                  <c:v>0.2823</c:v>
                </c:pt>
                <c:pt idx="293">
                  <c:v>0.28349999999999997</c:v>
                </c:pt>
                <c:pt idx="294">
                  <c:v>0.28460000000000002</c:v>
                </c:pt>
                <c:pt idx="295">
                  <c:v>0.2858</c:v>
                </c:pt>
                <c:pt idx="296">
                  <c:v>0.28699999999999998</c:v>
                </c:pt>
                <c:pt idx="297">
                  <c:v>0.28810000000000002</c:v>
                </c:pt>
                <c:pt idx="298">
                  <c:v>0.2893</c:v>
                </c:pt>
                <c:pt idx="299">
                  <c:v>0.29039999999999999</c:v>
                </c:pt>
                <c:pt idx="300">
                  <c:v>0.29160000000000003</c:v>
                </c:pt>
                <c:pt idx="301">
                  <c:v>0.2928</c:v>
                </c:pt>
                <c:pt idx="302">
                  <c:v>0.29389999999999999</c:v>
                </c:pt>
                <c:pt idx="303">
                  <c:v>0.29509999999999997</c:v>
                </c:pt>
                <c:pt idx="304">
                  <c:v>0.29630000000000001</c:v>
                </c:pt>
                <c:pt idx="305">
                  <c:v>0.2974</c:v>
                </c:pt>
                <c:pt idx="306">
                  <c:v>0.29859999999999998</c:v>
                </c:pt>
                <c:pt idx="307">
                  <c:v>0.29970000000000002</c:v>
                </c:pt>
                <c:pt idx="308">
                  <c:v>0.3009</c:v>
                </c:pt>
                <c:pt idx="309">
                  <c:v>0.30209999999999998</c:v>
                </c:pt>
                <c:pt idx="310">
                  <c:v>0.30320000000000003</c:v>
                </c:pt>
                <c:pt idx="311">
                  <c:v>0.3044</c:v>
                </c:pt>
                <c:pt idx="312">
                  <c:v>0.30559999999999998</c:v>
                </c:pt>
                <c:pt idx="313">
                  <c:v>0.30669999999999997</c:v>
                </c:pt>
                <c:pt idx="314">
                  <c:v>0.30790000000000001</c:v>
                </c:pt>
                <c:pt idx="315">
                  <c:v>0.30909999999999999</c:v>
                </c:pt>
                <c:pt idx="316">
                  <c:v>0.31019999999999998</c:v>
                </c:pt>
                <c:pt idx="317">
                  <c:v>0.31140000000000001</c:v>
                </c:pt>
                <c:pt idx="318">
                  <c:v>0.3125</c:v>
                </c:pt>
                <c:pt idx="319">
                  <c:v>0.31369999999999998</c:v>
                </c:pt>
                <c:pt idx="320">
                  <c:v>0.31490000000000001</c:v>
                </c:pt>
                <c:pt idx="321">
                  <c:v>0.316</c:v>
                </c:pt>
                <c:pt idx="322">
                  <c:v>0.31719999999999998</c:v>
                </c:pt>
                <c:pt idx="323">
                  <c:v>0.31840000000000002</c:v>
                </c:pt>
                <c:pt idx="324">
                  <c:v>0.31950000000000001</c:v>
                </c:pt>
                <c:pt idx="325">
                  <c:v>0.32069999999999999</c:v>
                </c:pt>
                <c:pt idx="326">
                  <c:v>0.32179999999999997</c:v>
                </c:pt>
                <c:pt idx="327">
                  <c:v>0.32300000000000001</c:v>
                </c:pt>
                <c:pt idx="328">
                  <c:v>0.32419999999999999</c:v>
                </c:pt>
                <c:pt idx="329">
                  <c:v>0.32529999999999998</c:v>
                </c:pt>
                <c:pt idx="330">
                  <c:v>0.32650000000000001</c:v>
                </c:pt>
                <c:pt idx="331">
                  <c:v>0.32769999999999999</c:v>
                </c:pt>
                <c:pt idx="332">
                  <c:v>0.32879999999999998</c:v>
                </c:pt>
                <c:pt idx="333">
                  <c:v>0.33</c:v>
                </c:pt>
                <c:pt idx="334">
                  <c:v>0.33110000000000001</c:v>
                </c:pt>
                <c:pt idx="335">
                  <c:v>0.33229999999999998</c:v>
                </c:pt>
                <c:pt idx="336">
                  <c:v>0.33350000000000002</c:v>
                </c:pt>
                <c:pt idx="337">
                  <c:v>0.33460000000000001</c:v>
                </c:pt>
                <c:pt idx="338">
                  <c:v>0.33579999999999999</c:v>
                </c:pt>
                <c:pt idx="339">
                  <c:v>0.33700000000000002</c:v>
                </c:pt>
                <c:pt idx="340">
                  <c:v>0.33810000000000001</c:v>
                </c:pt>
                <c:pt idx="341">
                  <c:v>0.33929999999999999</c:v>
                </c:pt>
                <c:pt idx="342">
                  <c:v>0.34050000000000002</c:v>
                </c:pt>
                <c:pt idx="343">
                  <c:v>0.34160000000000001</c:v>
                </c:pt>
                <c:pt idx="344">
                  <c:v>0.34279999999999999</c:v>
                </c:pt>
                <c:pt idx="345">
                  <c:v>0.34389999999999998</c:v>
                </c:pt>
                <c:pt idx="346">
                  <c:v>0.34510000000000002</c:v>
                </c:pt>
                <c:pt idx="347">
                  <c:v>0.3463</c:v>
                </c:pt>
                <c:pt idx="348">
                  <c:v>0.34739999999999999</c:v>
                </c:pt>
                <c:pt idx="349">
                  <c:v>0.34860000000000002</c:v>
                </c:pt>
                <c:pt idx="350">
                  <c:v>0.3498</c:v>
                </c:pt>
                <c:pt idx="351">
                  <c:v>0.35089999999999999</c:v>
                </c:pt>
                <c:pt idx="352">
                  <c:v>0.35210000000000002</c:v>
                </c:pt>
                <c:pt idx="353">
                  <c:v>0.35320000000000001</c:v>
                </c:pt>
                <c:pt idx="354">
                  <c:v>0.35439999999999999</c:v>
                </c:pt>
                <c:pt idx="355">
                  <c:v>0.35560000000000003</c:v>
                </c:pt>
                <c:pt idx="356">
                  <c:v>0.35670000000000002</c:v>
                </c:pt>
                <c:pt idx="357">
                  <c:v>0.3579</c:v>
                </c:pt>
                <c:pt idx="358">
                  <c:v>0.35909999999999997</c:v>
                </c:pt>
                <c:pt idx="359">
                  <c:v>0.36020000000000002</c:v>
                </c:pt>
                <c:pt idx="360">
                  <c:v>0.3614</c:v>
                </c:pt>
                <c:pt idx="361">
                  <c:v>0.36249999999999999</c:v>
                </c:pt>
                <c:pt idx="362">
                  <c:v>0.36370000000000002</c:v>
                </c:pt>
                <c:pt idx="363">
                  <c:v>0.3649</c:v>
                </c:pt>
                <c:pt idx="364">
                  <c:v>0.36599999999999999</c:v>
                </c:pt>
                <c:pt idx="365">
                  <c:v>0.36720000000000003</c:v>
                </c:pt>
                <c:pt idx="366">
                  <c:v>0.36840000000000001</c:v>
                </c:pt>
                <c:pt idx="367">
                  <c:v>0.3695</c:v>
                </c:pt>
                <c:pt idx="368">
                  <c:v>0.37069999999999997</c:v>
                </c:pt>
                <c:pt idx="369">
                  <c:v>0.37180000000000002</c:v>
                </c:pt>
                <c:pt idx="370">
                  <c:v>0.373</c:v>
                </c:pt>
                <c:pt idx="371">
                  <c:v>0.37419999999999998</c:v>
                </c:pt>
                <c:pt idx="372">
                  <c:v>0.37530000000000002</c:v>
                </c:pt>
                <c:pt idx="373">
                  <c:v>0.3765</c:v>
                </c:pt>
                <c:pt idx="374">
                  <c:v>0.37769999999999998</c:v>
                </c:pt>
                <c:pt idx="375">
                  <c:v>0.37880000000000003</c:v>
                </c:pt>
                <c:pt idx="376">
                  <c:v>0.38</c:v>
                </c:pt>
                <c:pt idx="377">
                  <c:v>0.38119999999999998</c:v>
                </c:pt>
                <c:pt idx="378">
                  <c:v>0.38229999999999997</c:v>
                </c:pt>
                <c:pt idx="379">
                  <c:v>0.38350000000000001</c:v>
                </c:pt>
                <c:pt idx="380">
                  <c:v>0.3846</c:v>
                </c:pt>
                <c:pt idx="381">
                  <c:v>0.38579999999999998</c:v>
                </c:pt>
                <c:pt idx="382">
                  <c:v>0.38700000000000001</c:v>
                </c:pt>
                <c:pt idx="383">
                  <c:v>0.3881</c:v>
                </c:pt>
                <c:pt idx="384">
                  <c:v>0.38929999999999998</c:v>
                </c:pt>
                <c:pt idx="385">
                  <c:v>0.39050000000000001</c:v>
                </c:pt>
                <c:pt idx="386">
                  <c:v>0.3916</c:v>
                </c:pt>
                <c:pt idx="387">
                  <c:v>0.39279999999999998</c:v>
                </c:pt>
                <c:pt idx="388">
                  <c:v>0.39389999999999997</c:v>
                </c:pt>
                <c:pt idx="389">
                  <c:v>0.39510000000000001</c:v>
                </c:pt>
                <c:pt idx="390">
                  <c:v>0.39629999999999999</c:v>
                </c:pt>
                <c:pt idx="391">
                  <c:v>0.39739999999999998</c:v>
                </c:pt>
                <c:pt idx="392">
                  <c:v>0.39860000000000001</c:v>
                </c:pt>
                <c:pt idx="393">
                  <c:v>0.39979999999999999</c:v>
                </c:pt>
                <c:pt idx="394">
                  <c:v>0.40089999999999998</c:v>
                </c:pt>
                <c:pt idx="395">
                  <c:v>0.40210000000000001</c:v>
                </c:pt>
                <c:pt idx="396">
                  <c:v>0.4032</c:v>
                </c:pt>
                <c:pt idx="397">
                  <c:v>0.40439999999999998</c:v>
                </c:pt>
                <c:pt idx="398">
                  <c:v>0.40560000000000002</c:v>
                </c:pt>
                <c:pt idx="399">
                  <c:v>0.40670000000000001</c:v>
                </c:pt>
                <c:pt idx="400">
                  <c:v>0.40789999999999998</c:v>
                </c:pt>
                <c:pt idx="401">
                  <c:v>0.40910000000000002</c:v>
                </c:pt>
                <c:pt idx="402">
                  <c:v>0.41020000000000001</c:v>
                </c:pt>
                <c:pt idx="403">
                  <c:v>0.41139999999999999</c:v>
                </c:pt>
                <c:pt idx="404">
                  <c:v>0.41260000000000002</c:v>
                </c:pt>
                <c:pt idx="405">
                  <c:v>0.41370000000000001</c:v>
                </c:pt>
                <c:pt idx="406">
                  <c:v>0.41489999999999999</c:v>
                </c:pt>
                <c:pt idx="407">
                  <c:v>0.41599999999999998</c:v>
                </c:pt>
                <c:pt idx="408">
                  <c:v>0.41720000000000002</c:v>
                </c:pt>
                <c:pt idx="409">
                  <c:v>0.41839999999999999</c:v>
                </c:pt>
                <c:pt idx="410">
                  <c:v>0.41949999999999998</c:v>
                </c:pt>
                <c:pt idx="411">
                  <c:v>0.42070000000000002</c:v>
                </c:pt>
                <c:pt idx="412">
                  <c:v>0.4219</c:v>
                </c:pt>
                <c:pt idx="413">
                  <c:v>0.42299999999999999</c:v>
                </c:pt>
                <c:pt idx="414">
                  <c:v>0.42420000000000002</c:v>
                </c:pt>
                <c:pt idx="415">
                  <c:v>0.42530000000000001</c:v>
                </c:pt>
                <c:pt idx="416">
                  <c:v>0.42649999999999999</c:v>
                </c:pt>
                <c:pt idx="417">
                  <c:v>0.42770000000000002</c:v>
                </c:pt>
                <c:pt idx="418">
                  <c:v>0.42880000000000001</c:v>
                </c:pt>
                <c:pt idx="419">
                  <c:v>0.43</c:v>
                </c:pt>
                <c:pt idx="420">
                  <c:v>0.43120000000000003</c:v>
                </c:pt>
                <c:pt idx="421">
                  <c:v>0.43230000000000002</c:v>
                </c:pt>
                <c:pt idx="422">
                  <c:v>0.4335</c:v>
                </c:pt>
                <c:pt idx="423">
                  <c:v>0.43459999999999999</c:v>
                </c:pt>
                <c:pt idx="424">
                  <c:v>0.43580000000000002</c:v>
                </c:pt>
                <c:pt idx="425">
                  <c:v>0.437</c:v>
                </c:pt>
                <c:pt idx="426">
                  <c:v>0.43809999999999999</c:v>
                </c:pt>
                <c:pt idx="427">
                  <c:v>0.43930000000000002</c:v>
                </c:pt>
                <c:pt idx="428">
                  <c:v>0.4405</c:v>
                </c:pt>
                <c:pt idx="429">
                  <c:v>0.44159999999999999</c:v>
                </c:pt>
                <c:pt idx="430">
                  <c:v>0.44280000000000003</c:v>
                </c:pt>
                <c:pt idx="431">
                  <c:v>0.44400000000000001</c:v>
                </c:pt>
                <c:pt idx="432">
                  <c:v>0.4451</c:v>
                </c:pt>
                <c:pt idx="433">
                  <c:v>0.44629999999999997</c:v>
                </c:pt>
                <c:pt idx="434">
                  <c:v>0.44740000000000002</c:v>
                </c:pt>
                <c:pt idx="435">
                  <c:v>0.4486</c:v>
                </c:pt>
                <c:pt idx="436">
                  <c:v>0.44979999999999998</c:v>
                </c:pt>
                <c:pt idx="437">
                  <c:v>0.45090000000000002</c:v>
                </c:pt>
                <c:pt idx="438">
                  <c:v>0.4521</c:v>
                </c:pt>
                <c:pt idx="439">
                  <c:v>0.45329999999999998</c:v>
                </c:pt>
                <c:pt idx="440">
                  <c:v>0.45440000000000003</c:v>
                </c:pt>
                <c:pt idx="441">
                  <c:v>0.4556</c:v>
                </c:pt>
                <c:pt idx="442">
                  <c:v>0.45669999999999999</c:v>
                </c:pt>
                <c:pt idx="443">
                  <c:v>0.45789999999999997</c:v>
                </c:pt>
                <c:pt idx="444">
                  <c:v>0.45910000000000001</c:v>
                </c:pt>
                <c:pt idx="445">
                  <c:v>0.4602</c:v>
                </c:pt>
                <c:pt idx="446">
                  <c:v>0.46139999999999998</c:v>
                </c:pt>
                <c:pt idx="447">
                  <c:v>0.46260000000000001</c:v>
                </c:pt>
                <c:pt idx="448">
                  <c:v>0.4637</c:v>
                </c:pt>
                <c:pt idx="449">
                  <c:v>0.46489999999999998</c:v>
                </c:pt>
                <c:pt idx="450">
                  <c:v>0.46600000000000003</c:v>
                </c:pt>
                <c:pt idx="451">
                  <c:v>0.4672</c:v>
                </c:pt>
                <c:pt idx="452">
                  <c:v>0.46839999999999998</c:v>
                </c:pt>
                <c:pt idx="453">
                  <c:v>0.46949999999999997</c:v>
                </c:pt>
                <c:pt idx="454">
                  <c:v>0.47070000000000001</c:v>
                </c:pt>
                <c:pt idx="455">
                  <c:v>0.47189999999999999</c:v>
                </c:pt>
                <c:pt idx="456">
                  <c:v>0.47299999999999998</c:v>
                </c:pt>
                <c:pt idx="457">
                  <c:v>0.47420000000000001</c:v>
                </c:pt>
                <c:pt idx="458">
                  <c:v>0.4753</c:v>
                </c:pt>
                <c:pt idx="459">
                  <c:v>0.47649999999999998</c:v>
                </c:pt>
                <c:pt idx="460">
                  <c:v>0.47770000000000001</c:v>
                </c:pt>
                <c:pt idx="461">
                  <c:v>0.4788</c:v>
                </c:pt>
                <c:pt idx="462">
                  <c:v>0.48</c:v>
                </c:pt>
                <c:pt idx="463">
                  <c:v>0.48120000000000002</c:v>
                </c:pt>
                <c:pt idx="464">
                  <c:v>0.48230000000000001</c:v>
                </c:pt>
                <c:pt idx="465">
                  <c:v>0.48349999999999999</c:v>
                </c:pt>
                <c:pt idx="466">
                  <c:v>0.48470000000000002</c:v>
                </c:pt>
                <c:pt idx="467">
                  <c:v>0.48580000000000001</c:v>
                </c:pt>
                <c:pt idx="468">
                  <c:v>0.48699999999999999</c:v>
                </c:pt>
                <c:pt idx="469">
                  <c:v>0.48809999999999998</c:v>
                </c:pt>
                <c:pt idx="470">
                  <c:v>0.48930000000000001</c:v>
                </c:pt>
                <c:pt idx="471">
                  <c:v>0.49049999999999999</c:v>
                </c:pt>
                <c:pt idx="472">
                  <c:v>0.49159999999999998</c:v>
                </c:pt>
                <c:pt idx="473">
                  <c:v>0.49280000000000002</c:v>
                </c:pt>
                <c:pt idx="474">
                  <c:v>0.49399999999999999</c:v>
                </c:pt>
                <c:pt idx="475">
                  <c:v>0.49509999999999998</c:v>
                </c:pt>
                <c:pt idx="476">
                  <c:v>0.49630000000000002</c:v>
                </c:pt>
                <c:pt idx="477">
                  <c:v>0.49740000000000001</c:v>
                </c:pt>
                <c:pt idx="478">
                  <c:v>0.49859999999999999</c:v>
                </c:pt>
                <c:pt idx="479">
                  <c:v>0.49980000000000002</c:v>
                </c:pt>
                <c:pt idx="480">
                  <c:v>0.50090000000000001</c:v>
                </c:pt>
                <c:pt idx="481">
                  <c:v>0.50209999999999999</c:v>
                </c:pt>
                <c:pt idx="482">
                  <c:v>0.50329999999999997</c:v>
                </c:pt>
                <c:pt idx="483">
                  <c:v>0.50439999999999996</c:v>
                </c:pt>
                <c:pt idx="484">
                  <c:v>0.50560000000000005</c:v>
                </c:pt>
                <c:pt idx="485">
                  <c:v>0.50670000000000004</c:v>
                </c:pt>
                <c:pt idx="486">
                  <c:v>0.50790000000000002</c:v>
                </c:pt>
                <c:pt idx="487">
                  <c:v>0.5091</c:v>
                </c:pt>
                <c:pt idx="488">
                  <c:v>0.51019999999999999</c:v>
                </c:pt>
                <c:pt idx="489">
                  <c:v>0.51139999999999997</c:v>
                </c:pt>
                <c:pt idx="490">
                  <c:v>0.51259999999999994</c:v>
                </c:pt>
                <c:pt idx="491">
                  <c:v>0.51370000000000005</c:v>
                </c:pt>
                <c:pt idx="492">
                  <c:v>0.51490000000000002</c:v>
                </c:pt>
                <c:pt idx="493">
                  <c:v>0.5161</c:v>
                </c:pt>
                <c:pt idx="494">
                  <c:v>0.51719999999999999</c:v>
                </c:pt>
                <c:pt idx="495">
                  <c:v>0.51839999999999997</c:v>
                </c:pt>
                <c:pt idx="496">
                  <c:v>0.51949999999999996</c:v>
                </c:pt>
                <c:pt idx="497">
                  <c:v>0.52070000000000005</c:v>
                </c:pt>
                <c:pt idx="498">
                  <c:v>0.52190000000000003</c:v>
                </c:pt>
                <c:pt idx="499">
                  <c:v>0.52300000000000002</c:v>
                </c:pt>
                <c:pt idx="500">
                  <c:v>0.5242</c:v>
                </c:pt>
                <c:pt idx="501">
                  <c:v>0.52539999999999998</c:v>
                </c:pt>
                <c:pt idx="502">
                  <c:v>0.52649999999999997</c:v>
                </c:pt>
                <c:pt idx="503">
                  <c:v>0.52769999999999995</c:v>
                </c:pt>
                <c:pt idx="504">
                  <c:v>0.52880000000000005</c:v>
                </c:pt>
                <c:pt idx="505">
                  <c:v>0.53</c:v>
                </c:pt>
                <c:pt idx="506">
                  <c:v>0.53120000000000001</c:v>
                </c:pt>
                <c:pt idx="507">
                  <c:v>0.5323</c:v>
                </c:pt>
                <c:pt idx="508">
                  <c:v>0.53349999999999997</c:v>
                </c:pt>
                <c:pt idx="509">
                  <c:v>0.53469999999999995</c:v>
                </c:pt>
                <c:pt idx="510">
                  <c:v>0.53580000000000005</c:v>
                </c:pt>
                <c:pt idx="511">
                  <c:v>0.53700000000000003</c:v>
                </c:pt>
                <c:pt idx="512">
                  <c:v>0.53810000000000002</c:v>
                </c:pt>
                <c:pt idx="513">
                  <c:v>0.5393</c:v>
                </c:pt>
                <c:pt idx="514">
                  <c:v>0.54049999999999998</c:v>
                </c:pt>
                <c:pt idx="515">
                  <c:v>0.54159999999999997</c:v>
                </c:pt>
                <c:pt idx="516">
                  <c:v>0.54279999999999995</c:v>
                </c:pt>
                <c:pt idx="517">
                  <c:v>0.54400000000000004</c:v>
                </c:pt>
                <c:pt idx="518">
                  <c:v>0.54510000000000003</c:v>
                </c:pt>
                <c:pt idx="519">
                  <c:v>0.54630000000000001</c:v>
                </c:pt>
                <c:pt idx="520">
                  <c:v>0.5474</c:v>
                </c:pt>
                <c:pt idx="521">
                  <c:v>0.54859999999999998</c:v>
                </c:pt>
                <c:pt idx="522">
                  <c:v>0.54979999999999996</c:v>
                </c:pt>
                <c:pt idx="523">
                  <c:v>0.55089999999999995</c:v>
                </c:pt>
                <c:pt idx="524">
                  <c:v>0.55210000000000004</c:v>
                </c:pt>
                <c:pt idx="525">
                  <c:v>0.55330000000000001</c:v>
                </c:pt>
                <c:pt idx="526">
                  <c:v>0.5544</c:v>
                </c:pt>
                <c:pt idx="527">
                  <c:v>0.55559999999999998</c:v>
                </c:pt>
                <c:pt idx="528">
                  <c:v>0.55679999999999996</c:v>
                </c:pt>
                <c:pt idx="529">
                  <c:v>0.55789999999999995</c:v>
                </c:pt>
                <c:pt idx="530">
                  <c:v>0.55910000000000004</c:v>
                </c:pt>
                <c:pt idx="531">
                  <c:v>0.56020000000000003</c:v>
                </c:pt>
                <c:pt idx="532">
                  <c:v>0.56140000000000001</c:v>
                </c:pt>
                <c:pt idx="533">
                  <c:v>0.56259999999999999</c:v>
                </c:pt>
                <c:pt idx="534">
                  <c:v>0.56369999999999998</c:v>
                </c:pt>
                <c:pt idx="535">
                  <c:v>0.56489999999999996</c:v>
                </c:pt>
                <c:pt idx="536">
                  <c:v>0.56610000000000005</c:v>
                </c:pt>
                <c:pt idx="537">
                  <c:v>0.56720000000000004</c:v>
                </c:pt>
                <c:pt idx="538">
                  <c:v>0.56840000000000002</c:v>
                </c:pt>
                <c:pt idx="539">
                  <c:v>0.56950000000000001</c:v>
                </c:pt>
                <c:pt idx="540">
                  <c:v>0.57069999999999999</c:v>
                </c:pt>
                <c:pt idx="541">
                  <c:v>0.57189999999999996</c:v>
                </c:pt>
                <c:pt idx="542">
                  <c:v>0.57299999999999995</c:v>
                </c:pt>
                <c:pt idx="543">
                  <c:v>0.57420000000000004</c:v>
                </c:pt>
                <c:pt idx="544">
                  <c:v>0.57540000000000002</c:v>
                </c:pt>
                <c:pt idx="545">
                  <c:v>0.57650000000000001</c:v>
                </c:pt>
                <c:pt idx="546">
                  <c:v>0.57769999999999999</c:v>
                </c:pt>
                <c:pt idx="547">
                  <c:v>0.57879999999999998</c:v>
                </c:pt>
                <c:pt idx="548">
                  <c:v>0.57999999999999996</c:v>
                </c:pt>
                <c:pt idx="549">
                  <c:v>0.58120000000000005</c:v>
                </c:pt>
                <c:pt idx="550">
                  <c:v>0.58230000000000004</c:v>
                </c:pt>
                <c:pt idx="551">
                  <c:v>0.58350000000000002</c:v>
                </c:pt>
                <c:pt idx="552">
                  <c:v>0.5847</c:v>
                </c:pt>
                <c:pt idx="553">
                  <c:v>0.58579999999999999</c:v>
                </c:pt>
                <c:pt idx="554">
                  <c:v>0.58699999999999997</c:v>
                </c:pt>
                <c:pt idx="555">
                  <c:v>0.58819999999999995</c:v>
                </c:pt>
                <c:pt idx="556">
                  <c:v>0.58930000000000005</c:v>
                </c:pt>
                <c:pt idx="557">
                  <c:v>0.59050000000000002</c:v>
                </c:pt>
                <c:pt idx="558">
                  <c:v>0.59160000000000001</c:v>
                </c:pt>
                <c:pt idx="559">
                  <c:v>0.59279999999999999</c:v>
                </c:pt>
                <c:pt idx="560">
                  <c:v>0.59399999999999997</c:v>
                </c:pt>
                <c:pt idx="561">
                  <c:v>0.59509999999999996</c:v>
                </c:pt>
                <c:pt idx="562">
                  <c:v>0.59630000000000005</c:v>
                </c:pt>
                <c:pt idx="563">
                  <c:v>0.59750000000000003</c:v>
                </c:pt>
                <c:pt idx="564">
                  <c:v>0.59860000000000002</c:v>
                </c:pt>
                <c:pt idx="565">
                  <c:v>0.5998</c:v>
                </c:pt>
                <c:pt idx="566">
                  <c:v>0.60089999999999999</c:v>
                </c:pt>
                <c:pt idx="567">
                  <c:v>0.60209999999999997</c:v>
                </c:pt>
                <c:pt idx="568">
                  <c:v>0.60329999999999995</c:v>
                </c:pt>
                <c:pt idx="569">
                  <c:v>0.60440000000000005</c:v>
                </c:pt>
                <c:pt idx="570">
                  <c:v>0.60560000000000003</c:v>
                </c:pt>
                <c:pt idx="571">
                  <c:v>0.60680000000000001</c:v>
                </c:pt>
                <c:pt idx="572">
                  <c:v>0.6079</c:v>
                </c:pt>
                <c:pt idx="573">
                  <c:v>0.60909999999999997</c:v>
                </c:pt>
                <c:pt idx="574">
                  <c:v>0.61019999999999996</c:v>
                </c:pt>
                <c:pt idx="575">
                  <c:v>0.61140000000000005</c:v>
                </c:pt>
                <c:pt idx="576">
                  <c:v>0.61260000000000003</c:v>
                </c:pt>
                <c:pt idx="577">
                  <c:v>0.61370000000000002</c:v>
                </c:pt>
                <c:pt idx="578">
                  <c:v>0.6149</c:v>
                </c:pt>
                <c:pt idx="579">
                  <c:v>0.61609999999999998</c:v>
                </c:pt>
                <c:pt idx="580">
                  <c:v>0.61719999999999997</c:v>
                </c:pt>
                <c:pt idx="581">
                  <c:v>0.61839999999999995</c:v>
                </c:pt>
                <c:pt idx="582">
                  <c:v>0.61960000000000004</c:v>
                </c:pt>
                <c:pt idx="583">
                  <c:v>0.62070000000000003</c:v>
                </c:pt>
                <c:pt idx="584">
                  <c:v>0.62190000000000001</c:v>
                </c:pt>
                <c:pt idx="585">
                  <c:v>0.623</c:v>
                </c:pt>
                <c:pt idx="586">
                  <c:v>0.62419999999999998</c:v>
                </c:pt>
                <c:pt idx="587">
                  <c:v>0.62539999999999996</c:v>
                </c:pt>
                <c:pt idx="588">
                  <c:v>0.62649999999999995</c:v>
                </c:pt>
                <c:pt idx="589">
                  <c:v>0.62770000000000004</c:v>
                </c:pt>
                <c:pt idx="590">
                  <c:v>0.62890000000000001</c:v>
                </c:pt>
                <c:pt idx="591">
                  <c:v>0.63</c:v>
                </c:pt>
                <c:pt idx="592">
                  <c:v>0.63119999999999998</c:v>
                </c:pt>
                <c:pt idx="593">
                  <c:v>0.63229999999999997</c:v>
                </c:pt>
                <c:pt idx="594">
                  <c:v>0.63349999999999995</c:v>
                </c:pt>
                <c:pt idx="595">
                  <c:v>0.63470000000000004</c:v>
                </c:pt>
                <c:pt idx="596">
                  <c:v>0.63580000000000003</c:v>
                </c:pt>
                <c:pt idx="597">
                  <c:v>0.63700000000000001</c:v>
                </c:pt>
                <c:pt idx="598">
                  <c:v>0.63819999999999999</c:v>
                </c:pt>
                <c:pt idx="599">
                  <c:v>0.63929999999999998</c:v>
                </c:pt>
                <c:pt idx="600">
                  <c:v>0.64049999999999996</c:v>
                </c:pt>
                <c:pt idx="601">
                  <c:v>0.64159999999999995</c:v>
                </c:pt>
                <c:pt idx="602">
                  <c:v>0.64280000000000004</c:v>
                </c:pt>
                <c:pt idx="603">
                  <c:v>0.64400000000000002</c:v>
                </c:pt>
                <c:pt idx="604">
                  <c:v>0.64510000000000001</c:v>
                </c:pt>
                <c:pt idx="605">
                  <c:v>0.64629999999999999</c:v>
                </c:pt>
                <c:pt idx="606">
                  <c:v>0.64749999999999996</c:v>
                </c:pt>
                <c:pt idx="607">
                  <c:v>0.64859999999999995</c:v>
                </c:pt>
                <c:pt idx="608">
                  <c:v>0.64980000000000004</c:v>
                </c:pt>
                <c:pt idx="609">
                  <c:v>0.65090000000000003</c:v>
                </c:pt>
                <c:pt idx="610">
                  <c:v>0.65210000000000001</c:v>
                </c:pt>
                <c:pt idx="611">
                  <c:v>0.65329999999999999</c:v>
                </c:pt>
                <c:pt idx="612">
                  <c:v>0.65439999999999998</c:v>
                </c:pt>
                <c:pt idx="613">
                  <c:v>0.65559999999999996</c:v>
                </c:pt>
                <c:pt idx="614">
                  <c:v>0.65680000000000005</c:v>
                </c:pt>
                <c:pt idx="615">
                  <c:v>0.65790000000000004</c:v>
                </c:pt>
                <c:pt idx="616">
                  <c:v>0.65910000000000002</c:v>
                </c:pt>
                <c:pt idx="617">
                  <c:v>0.6603</c:v>
                </c:pt>
                <c:pt idx="618">
                  <c:v>0.66139999999999999</c:v>
                </c:pt>
                <c:pt idx="619">
                  <c:v>0.66259999999999997</c:v>
                </c:pt>
                <c:pt idx="620">
                  <c:v>0.66369999999999996</c:v>
                </c:pt>
                <c:pt idx="621">
                  <c:v>0.66490000000000005</c:v>
                </c:pt>
                <c:pt idx="622">
                  <c:v>0.66610000000000003</c:v>
                </c:pt>
                <c:pt idx="623">
                  <c:v>0.66720000000000002</c:v>
                </c:pt>
                <c:pt idx="624">
                  <c:v>0.66839999999999999</c:v>
                </c:pt>
                <c:pt idx="625">
                  <c:v>0.66959999999999997</c:v>
                </c:pt>
                <c:pt idx="626">
                  <c:v>0.67069999999999996</c:v>
                </c:pt>
                <c:pt idx="627">
                  <c:v>0.67190000000000005</c:v>
                </c:pt>
                <c:pt idx="628">
                  <c:v>0.67300000000000004</c:v>
                </c:pt>
                <c:pt idx="629">
                  <c:v>0.67420000000000002</c:v>
                </c:pt>
                <c:pt idx="630">
                  <c:v>0.6754</c:v>
                </c:pt>
                <c:pt idx="631">
                  <c:v>0.67649999999999999</c:v>
                </c:pt>
                <c:pt idx="632">
                  <c:v>0.67769999999999997</c:v>
                </c:pt>
                <c:pt idx="633">
                  <c:v>0.67889999999999995</c:v>
                </c:pt>
                <c:pt idx="634">
                  <c:v>0.68</c:v>
                </c:pt>
                <c:pt idx="635">
                  <c:v>0.68120000000000003</c:v>
                </c:pt>
                <c:pt idx="636">
                  <c:v>0.68230000000000002</c:v>
                </c:pt>
                <c:pt idx="637">
                  <c:v>0.6835</c:v>
                </c:pt>
                <c:pt idx="638">
                  <c:v>0.68469999999999998</c:v>
                </c:pt>
                <c:pt idx="639">
                  <c:v>0.68579999999999997</c:v>
                </c:pt>
                <c:pt idx="640">
                  <c:v>0.68700000000000006</c:v>
                </c:pt>
                <c:pt idx="641">
                  <c:v>0.68820000000000003</c:v>
                </c:pt>
                <c:pt idx="642">
                  <c:v>0.68930000000000002</c:v>
                </c:pt>
                <c:pt idx="643">
                  <c:v>0.6905</c:v>
                </c:pt>
                <c:pt idx="644">
                  <c:v>0.69169999999999998</c:v>
                </c:pt>
                <c:pt idx="645">
                  <c:v>0.69279999999999997</c:v>
                </c:pt>
                <c:pt idx="646">
                  <c:v>0.69399999999999995</c:v>
                </c:pt>
                <c:pt idx="647">
                  <c:v>0.69510000000000005</c:v>
                </c:pt>
                <c:pt idx="648">
                  <c:v>0.69630000000000003</c:v>
                </c:pt>
                <c:pt idx="649">
                  <c:v>0.69750000000000001</c:v>
                </c:pt>
                <c:pt idx="650">
                  <c:v>0.6986</c:v>
                </c:pt>
                <c:pt idx="651">
                  <c:v>0.69979999999999998</c:v>
                </c:pt>
                <c:pt idx="652">
                  <c:v>0.70099999999999996</c:v>
                </c:pt>
                <c:pt idx="653">
                  <c:v>0.70209999999999995</c:v>
                </c:pt>
                <c:pt idx="654">
                  <c:v>0.70330000000000004</c:v>
                </c:pt>
                <c:pt idx="655">
                  <c:v>0.70440000000000003</c:v>
                </c:pt>
                <c:pt idx="656">
                  <c:v>0.7056</c:v>
                </c:pt>
                <c:pt idx="657">
                  <c:v>0.70679999999999998</c:v>
                </c:pt>
                <c:pt idx="658">
                  <c:v>0.70789999999999997</c:v>
                </c:pt>
                <c:pt idx="659">
                  <c:v>0.70909999999999995</c:v>
                </c:pt>
                <c:pt idx="660">
                  <c:v>0.71030000000000004</c:v>
                </c:pt>
                <c:pt idx="661">
                  <c:v>0.71140000000000003</c:v>
                </c:pt>
                <c:pt idx="662">
                  <c:v>0.71260000000000001</c:v>
                </c:pt>
                <c:pt idx="663">
                  <c:v>0.7137</c:v>
                </c:pt>
                <c:pt idx="664">
                  <c:v>0.71489999999999998</c:v>
                </c:pt>
                <c:pt idx="665">
                  <c:v>0.71609999999999996</c:v>
                </c:pt>
                <c:pt idx="666">
                  <c:v>0.71719999999999995</c:v>
                </c:pt>
                <c:pt idx="667">
                  <c:v>0.71840000000000004</c:v>
                </c:pt>
              </c:numCache>
            </c:numRef>
          </c:xVal>
          <c:yVal>
            <c:numRef>
              <c:f>'0.001 m step'!$C$3:$C$870</c:f>
              <c:numCache>
                <c:formatCode>0.00E+00</c:formatCode>
                <c:ptCount val="868"/>
                <c:pt idx="0">
                  <c:v>2.3699999999999999E-7</c:v>
                </c:pt>
                <c:pt idx="1">
                  <c:v>2.371E-7</c:v>
                </c:pt>
                <c:pt idx="2">
                  <c:v>2.3739999999999999E-7</c:v>
                </c:pt>
                <c:pt idx="3">
                  <c:v>2.3769999999999999E-7</c:v>
                </c:pt>
                <c:pt idx="4">
                  <c:v>2.3809999999999999E-7</c:v>
                </c:pt>
                <c:pt idx="5">
                  <c:v>2.3850000000000002E-7</c:v>
                </c:pt>
                <c:pt idx="6">
                  <c:v>2.3910000000000002E-7</c:v>
                </c:pt>
                <c:pt idx="7">
                  <c:v>2.3980000000000002E-7</c:v>
                </c:pt>
                <c:pt idx="8">
                  <c:v>2.4060000000000002E-7</c:v>
                </c:pt>
                <c:pt idx="9">
                  <c:v>2.4149999999999999E-7</c:v>
                </c:pt>
                <c:pt idx="10">
                  <c:v>2.4250000000000001E-7</c:v>
                </c:pt>
                <c:pt idx="11">
                  <c:v>2.4359999999999998E-7</c:v>
                </c:pt>
                <c:pt idx="12">
                  <c:v>2.4480000000000002E-7</c:v>
                </c:pt>
                <c:pt idx="13">
                  <c:v>2.4600000000000001E-7</c:v>
                </c:pt>
                <c:pt idx="14">
                  <c:v>2.4740000000000001E-7</c:v>
                </c:pt>
                <c:pt idx="15">
                  <c:v>2.488E-7</c:v>
                </c:pt>
                <c:pt idx="16">
                  <c:v>2.502E-7</c:v>
                </c:pt>
                <c:pt idx="17">
                  <c:v>2.5170000000000001E-7</c:v>
                </c:pt>
                <c:pt idx="18">
                  <c:v>2.5320000000000002E-7</c:v>
                </c:pt>
                <c:pt idx="19">
                  <c:v>2.5470000000000002E-7</c:v>
                </c:pt>
                <c:pt idx="20">
                  <c:v>2.5610000000000002E-7</c:v>
                </c:pt>
                <c:pt idx="21">
                  <c:v>2.5759999999999998E-7</c:v>
                </c:pt>
                <c:pt idx="22">
                  <c:v>2.5909999999999998E-7</c:v>
                </c:pt>
                <c:pt idx="23">
                  <c:v>2.6049999999999998E-7</c:v>
                </c:pt>
                <c:pt idx="24">
                  <c:v>2.6199999999999999E-7</c:v>
                </c:pt>
                <c:pt idx="25">
                  <c:v>2.635E-7</c:v>
                </c:pt>
                <c:pt idx="26">
                  <c:v>2.65E-7</c:v>
                </c:pt>
                <c:pt idx="27">
                  <c:v>2.6670000000000003E-7</c:v>
                </c:pt>
                <c:pt idx="28">
                  <c:v>2.6839999999999999E-7</c:v>
                </c:pt>
                <c:pt idx="29">
                  <c:v>2.7029999999999998E-7</c:v>
                </c:pt>
                <c:pt idx="30">
                  <c:v>2.7239999999999998E-7</c:v>
                </c:pt>
                <c:pt idx="31">
                  <c:v>2.748E-7</c:v>
                </c:pt>
                <c:pt idx="32">
                  <c:v>2.7739999999999998E-7</c:v>
                </c:pt>
                <c:pt idx="33">
                  <c:v>2.8029999999999999E-7</c:v>
                </c:pt>
                <c:pt idx="34">
                  <c:v>2.8360000000000002E-7</c:v>
                </c:pt>
                <c:pt idx="35">
                  <c:v>2.8729999999999999E-7</c:v>
                </c:pt>
                <c:pt idx="36">
                  <c:v>2.9139999999999998E-7</c:v>
                </c:pt>
                <c:pt idx="37">
                  <c:v>2.959E-7</c:v>
                </c:pt>
                <c:pt idx="38">
                  <c:v>3.009E-7</c:v>
                </c:pt>
                <c:pt idx="39">
                  <c:v>3.0639999999999999E-7</c:v>
                </c:pt>
                <c:pt idx="40">
                  <c:v>3.1230000000000001E-7</c:v>
                </c:pt>
                <c:pt idx="41">
                  <c:v>3.1880000000000002E-7</c:v>
                </c:pt>
                <c:pt idx="42">
                  <c:v>3.2570000000000001E-7</c:v>
                </c:pt>
                <c:pt idx="43">
                  <c:v>3.3309999999999999E-7</c:v>
                </c:pt>
                <c:pt idx="44">
                  <c:v>3.4089999999999999E-7</c:v>
                </c:pt>
                <c:pt idx="45">
                  <c:v>3.4919999999999998E-7</c:v>
                </c:pt>
                <c:pt idx="46">
                  <c:v>3.579E-7</c:v>
                </c:pt>
                <c:pt idx="47">
                  <c:v>3.6689999999999998E-7</c:v>
                </c:pt>
                <c:pt idx="48">
                  <c:v>3.763E-7</c:v>
                </c:pt>
                <c:pt idx="49">
                  <c:v>3.8589999999999998E-7</c:v>
                </c:pt>
                <c:pt idx="50">
                  <c:v>3.9579999999999998E-7</c:v>
                </c:pt>
                <c:pt idx="51">
                  <c:v>4.059E-7</c:v>
                </c:pt>
                <c:pt idx="52">
                  <c:v>4.1600000000000002E-7</c:v>
                </c:pt>
                <c:pt idx="53">
                  <c:v>4.2619999999999999E-7</c:v>
                </c:pt>
                <c:pt idx="54">
                  <c:v>4.3640000000000002E-7</c:v>
                </c:pt>
                <c:pt idx="55">
                  <c:v>4.4649999999999998E-7</c:v>
                </c:pt>
                <c:pt idx="56">
                  <c:v>4.5639999999999998E-7</c:v>
                </c:pt>
                <c:pt idx="57">
                  <c:v>4.6619999999999998E-7</c:v>
                </c:pt>
                <c:pt idx="58">
                  <c:v>4.756E-7</c:v>
                </c:pt>
                <c:pt idx="59">
                  <c:v>4.848E-7</c:v>
                </c:pt>
                <c:pt idx="60">
                  <c:v>4.9370000000000003E-7</c:v>
                </c:pt>
                <c:pt idx="61">
                  <c:v>5.0220000000000004E-7</c:v>
                </c:pt>
                <c:pt idx="62">
                  <c:v>5.1040000000000002E-7</c:v>
                </c:pt>
                <c:pt idx="63">
                  <c:v>5.1829999999999998E-7</c:v>
                </c:pt>
                <c:pt idx="64">
                  <c:v>5.2580000000000001E-7</c:v>
                </c:pt>
                <c:pt idx="65">
                  <c:v>5.3300000000000002E-7</c:v>
                </c:pt>
                <c:pt idx="66">
                  <c:v>5.397E-7</c:v>
                </c:pt>
                <c:pt idx="67">
                  <c:v>5.4600000000000005E-7</c:v>
                </c:pt>
                <c:pt idx="68">
                  <c:v>5.5189999999999996E-7</c:v>
                </c:pt>
                <c:pt idx="69">
                  <c:v>5.5730000000000005E-7</c:v>
                </c:pt>
                <c:pt idx="70">
                  <c:v>5.6209999999999998E-7</c:v>
                </c:pt>
                <c:pt idx="71">
                  <c:v>5.6629999999999998E-7</c:v>
                </c:pt>
                <c:pt idx="72">
                  <c:v>5.6990000000000004E-7</c:v>
                </c:pt>
                <c:pt idx="73">
                  <c:v>5.7289999999999995E-7</c:v>
                </c:pt>
                <c:pt idx="74">
                  <c:v>5.7530000000000002E-7</c:v>
                </c:pt>
                <c:pt idx="75">
                  <c:v>5.7700000000000004E-7</c:v>
                </c:pt>
                <c:pt idx="76">
                  <c:v>5.7820000000000003E-7</c:v>
                </c:pt>
                <c:pt idx="77">
                  <c:v>5.7869999999999996E-7</c:v>
                </c:pt>
                <c:pt idx="78">
                  <c:v>5.7869999999999996E-7</c:v>
                </c:pt>
                <c:pt idx="79">
                  <c:v>5.7820000000000003E-7</c:v>
                </c:pt>
                <c:pt idx="80">
                  <c:v>5.7739999999999997E-7</c:v>
                </c:pt>
                <c:pt idx="81">
                  <c:v>5.7609999999999998E-7</c:v>
                </c:pt>
                <c:pt idx="82">
                  <c:v>5.7449999999999996E-7</c:v>
                </c:pt>
                <c:pt idx="83">
                  <c:v>5.7270000000000004E-7</c:v>
                </c:pt>
                <c:pt idx="84">
                  <c:v>5.707E-7</c:v>
                </c:pt>
                <c:pt idx="85">
                  <c:v>5.6840000000000003E-7</c:v>
                </c:pt>
                <c:pt idx="86">
                  <c:v>5.6599999999999996E-7</c:v>
                </c:pt>
                <c:pt idx="87">
                  <c:v>5.6329999999999997E-7</c:v>
                </c:pt>
                <c:pt idx="88">
                  <c:v>5.6049999999999997E-7</c:v>
                </c:pt>
                <c:pt idx="89">
                  <c:v>5.5730000000000005E-7</c:v>
                </c:pt>
                <c:pt idx="90">
                  <c:v>5.539E-7</c:v>
                </c:pt>
                <c:pt idx="91">
                  <c:v>5.5020000000000004E-7</c:v>
                </c:pt>
                <c:pt idx="92">
                  <c:v>5.4619999999999995E-7</c:v>
                </c:pt>
                <c:pt idx="93">
                  <c:v>5.4189999999999995E-7</c:v>
                </c:pt>
                <c:pt idx="94">
                  <c:v>5.3730000000000003E-7</c:v>
                </c:pt>
                <c:pt idx="95">
                  <c:v>5.3249999999999998E-7</c:v>
                </c:pt>
                <c:pt idx="96">
                  <c:v>5.2740000000000002E-7</c:v>
                </c:pt>
                <c:pt idx="97">
                  <c:v>5.2210000000000005E-7</c:v>
                </c:pt>
                <c:pt idx="98">
                  <c:v>5.1669999999999996E-7</c:v>
                </c:pt>
                <c:pt idx="99">
                  <c:v>5.1109999999999996E-7</c:v>
                </c:pt>
                <c:pt idx="100">
                  <c:v>5.0549999999999997E-7</c:v>
                </c:pt>
                <c:pt idx="101">
                  <c:v>4.9979999999999996E-7</c:v>
                </c:pt>
                <c:pt idx="102">
                  <c:v>4.9419999999999997E-7</c:v>
                </c:pt>
                <c:pt idx="103">
                  <c:v>4.8849999999999996E-7</c:v>
                </c:pt>
                <c:pt idx="104">
                  <c:v>4.8299999999999997E-7</c:v>
                </c:pt>
                <c:pt idx="105">
                  <c:v>4.7759999999999999E-7</c:v>
                </c:pt>
                <c:pt idx="106">
                  <c:v>4.7230000000000001E-7</c:v>
                </c:pt>
                <c:pt idx="107">
                  <c:v>4.6730000000000001E-7</c:v>
                </c:pt>
                <c:pt idx="108">
                  <c:v>4.6260000000000003E-7</c:v>
                </c:pt>
                <c:pt idx="109">
                  <c:v>4.5830000000000002E-7</c:v>
                </c:pt>
                <c:pt idx="110">
                  <c:v>4.5439999999999999E-7</c:v>
                </c:pt>
                <c:pt idx="111">
                  <c:v>4.51E-7</c:v>
                </c:pt>
                <c:pt idx="112">
                  <c:v>4.4830000000000001E-7</c:v>
                </c:pt>
                <c:pt idx="113">
                  <c:v>4.4620000000000001E-7</c:v>
                </c:pt>
                <c:pt idx="114">
                  <c:v>4.4499999999999997E-7</c:v>
                </c:pt>
                <c:pt idx="115">
                  <c:v>4.4480000000000001E-7</c:v>
                </c:pt>
                <c:pt idx="116">
                  <c:v>4.454E-7</c:v>
                </c:pt>
                <c:pt idx="117">
                  <c:v>4.4700000000000002E-7</c:v>
                </c:pt>
                <c:pt idx="118">
                  <c:v>4.495E-7</c:v>
                </c:pt>
                <c:pt idx="119">
                  <c:v>4.5250000000000001E-7</c:v>
                </c:pt>
                <c:pt idx="120">
                  <c:v>4.5600000000000001E-7</c:v>
                </c:pt>
                <c:pt idx="121">
                  <c:v>4.594E-7</c:v>
                </c:pt>
                <c:pt idx="122">
                  <c:v>4.6260000000000003E-7</c:v>
                </c:pt>
                <c:pt idx="123">
                  <c:v>4.651E-7</c:v>
                </c:pt>
                <c:pt idx="124">
                  <c:v>4.6670000000000002E-7</c:v>
                </c:pt>
                <c:pt idx="125">
                  <c:v>4.6740000000000002E-7</c:v>
                </c:pt>
                <c:pt idx="126">
                  <c:v>4.672E-7</c:v>
                </c:pt>
                <c:pt idx="127">
                  <c:v>4.6619999999999998E-7</c:v>
                </c:pt>
                <c:pt idx="128">
                  <c:v>4.6450000000000001E-7</c:v>
                </c:pt>
                <c:pt idx="129">
                  <c:v>4.623E-7</c:v>
                </c:pt>
                <c:pt idx="130">
                  <c:v>4.5989999999999998E-7</c:v>
                </c:pt>
                <c:pt idx="131">
                  <c:v>4.573E-7</c:v>
                </c:pt>
                <c:pt idx="132">
                  <c:v>4.5489999999999998E-7</c:v>
                </c:pt>
                <c:pt idx="133">
                  <c:v>4.5260000000000002E-7</c:v>
                </c:pt>
                <c:pt idx="134">
                  <c:v>4.5069999999999998E-7</c:v>
                </c:pt>
                <c:pt idx="135">
                  <c:v>4.4929999999999998E-7</c:v>
                </c:pt>
                <c:pt idx="136">
                  <c:v>4.4830000000000001E-7</c:v>
                </c:pt>
                <c:pt idx="137">
                  <c:v>4.4780000000000003E-7</c:v>
                </c:pt>
                <c:pt idx="138">
                  <c:v>4.4780000000000003E-7</c:v>
                </c:pt>
                <c:pt idx="139">
                  <c:v>4.4799999999999999E-7</c:v>
                </c:pt>
                <c:pt idx="140">
                  <c:v>4.4859999999999998E-7</c:v>
                </c:pt>
                <c:pt idx="141">
                  <c:v>4.4920000000000003E-7</c:v>
                </c:pt>
                <c:pt idx="142">
                  <c:v>4.4990000000000003E-7</c:v>
                </c:pt>
                <c:pt idx="143">
                  <c:v>4.5060000000000002E-7</c:v>
                </c:pt>
                <c:pt idx="144">
                  <c:v>4.5130000000000002E-7</c:v>
                </c:pt>
                <c:pt idx="145">
                  <c:v>4.5190000000000002E-7</c:v>
                </c:pt>
                <c:pt idx="146">
                  <c:v>4.524E-7</c:v>
                </c:pt>
                <c:pt idx="147">
                  <c:v>4.5289999999999999E-7</c:v>
                </c:pt>
                <c:pt idx="148">
                  <c:v>4.5320000000000001E-7</c:v>
                </c:pt>
                <c:pt idx="149">
                  <c:v>4.5359999999999999E-7</c:v>
                </c:pt>
                <c:pt idx="150">
                  <c:v>4.5390000000000001E-7</c:v>
                </c:pt>
                <c:pt idx="151">
                  <c:v>4.5410000000000002E-7</c:v>
                </c:pt>
                <c:pt idx="152">
                  <c:v>4.5429999999999999E-7</c:v>
                </c:pt>
                <c:pt idx="153">
                  <c:v>4.545E-7</c:v>
                </c:pt>
                <c:pt idx="154">
                  <c:v>4.5460000000000001E-7</c:v>
                </c:pt>
                <c:pt idx="155">
                  <c:v>4.5480000000000002E-7</c:v>
                </c:pt>
                <c:pt idx="156">
                  <c:v>4.5489999999999998E-7</c:v>
                </c:pt>
                <c:pt idx="157">
                  <c:v>4.5499999999999998E-7</c:v>
                </c:pt>
                <c:pt idx="158">
                  <c:v>4.5509999999999999E-7</c:v>
                </c:pt>
                <c:pt idx="159">
                  <c:v>4.552E-7</c:v>
                </c:pt>
                <c:pt idx="160">
                  <c:v>4.552E-7</c:v>
                </c:pt>
                <c:pt idx="161">
                  <c:v>4.5530000000000001E-7</c:v>
                </c:pt>
                <c:pt idx="162">
                  <c:v>4.5540000000000001E-7</c:v>
                </c:pt>
                <c:pt idx="163">
                  <c:v>4.5540000000000001E-7</c:v>
                </c:pt>
                <c:pt idx="164">
                  <c:v>4.5550000000000002E-7</c:v>
                </c:pt>
                <c:pt idx="165">
                  <c:v>4.5550000000000002E-7</c:v>
                </c:pt>
                <c:pt idx="166">
                  <c:v>4.5559999999999998E-7</c:v>
                </c:pt>
                <c:pt idx="167">
                  <c:v>4.5559999999999998E-7</c:v>
                </c:pt>
                <c:pt idx="168">
                  <c:v>4.5569999999999998E-7</c:v>
                </c:pt>
                <c:pt idx="169">
                  <c:v>4.5569999999999998E-7</c:v>
                </c:pt>
                <c:pt idx="170">
                  <c:v>4.5569999999999998E-7</c:v>
                </c:pt>
                <c:pt idx="171">
                  <c:v>4.5579999999999999E-7</c:v>
                </c:pt>
                <c:pt idx="172">
                  <c:v>4.5579999999999999E-7</c:v>
                </c:pt>
                <c:pt idx="173">
                  <c:v>4.5579999999999999E-7</c:v>
                </c:pt>
                <c:pt idx="174">
                  <c:v>4.5579999999999999E-7</c:v>
                </c:pt>
                <c:pt idx="175">
                  <c:v>4.5579999999999999E-7</c:v>
                </c:pt>
                <c:pt idx="176">
                  <c:v>4.5579999999999999E-7</c:v>
                </c:pt>
                <c:pt idx="177">
                  <c:v>4.5579999999999999E-7</c:v>
                </c:pt>
                <c:pt idx="178">
                  <c:v>4.5579999999999999E-7</c:v>
                </c:pt>
                <c:pt idx="179">
                  <c:v>4.5579999999999999E-7</c:v>
                </c:pt>
                <c:pt idx="180">
                  <c:v>4.5579999999999999E-7</c:v>
                </c:pt>
                <c:pt idx="181">
                  <c:v>4.5579999999999999E-7</c:v>
                </c:pt>
                <c:pt idx="182">
                  <c:v>4.559E-7</c:v>
                </c:pt>
                <c:pt idx="183">
                  <c:v>4.559E-7</c:v>
                </c:pt>
                <c:pt idx="184">
                  <c:v>4.559E-7</c:v>
                </c:pt>
                <c:pt idx="185">
                  <c:v>4.559E-7</c:v>
                </c:pt>
                <c:pt idx="186">
                  <c:v>4.559E-7</c:v>
                </c:pt>
                <c:pt idx="187">
                  <c:v>4.559E-7</c:v>
                </c:pt>
                <c:pt idx="188">
                  <c:v>4.559E-7</c:v>
                </c:pt>
                <c:pt idx="189">
                  <c:v>4.559E-7</c:v>
                </c:pt>
                <c:pt idx="190">
                  <c:v>4.559E-7</c:v>
                </c:pt>
                <c:pt idx="191">
                  <c:v>4.559E-7</c:v>
                </c:pt>
                <c:pt idx="192">
                  <c:v>4.559E-7</c:v>
                </c:pt>
                <c:pt idx="193">
                  <c:v>4.559E-7</c:v>
                </c:pt>
                <c:pt idx="194">
                  <c:v>4.559E-7</c:v>
                </c:pt>
                <c:pt idx="195">
                  <c:v>4.559E-7</c:v>
                </c:pt>
                <c:pt idx="196">
                  <c:v>4.559E-7</c:v>
                </c:pt>
                <c:pt idx="197">
                  <c:v>4.559E-7</c:v>
                </c:pt>
                <c:pt idx="198">
                  <c:v>4.559E-7</c:v>
                </c:pt>
                <c:pt idx="199">
                  <c:v>4.559E-7</c:v>
                </c:pt>
                <c:pt idx="200">
                  <c:v>4.559E-7</c:v>
                </c:pt>
                <c:pt idx="201">
                  <c:v>4.559E-7</c:v>
                </c:pt>
                <c:pt idx="202">
                  <c:v>4.559E-7</c:v>
                </c:pt>
                <c:pt idx="203">
                  <c:v>4.559E-7</c:v>
                </c:pt>
                <c:pt idx="204">
                  <c:v>4.559E-7</c:v>
                </c:pt>
                <c:pt idx="205">
                  <c:v>4.559E-7</c:v>
                </c:pt>
                <c:pt idx="206">
                  <c:v>4.559E-7</c:v>
                </c:pt>
                <c:pt idx="207">
                  <c:v>4.559E-7</c:v>
                </c:pt>
                <c:pt idx="208">
                  <c:v>4.559E-7</c:v>
                </c:pt>
                <c:pt idx="209">
                  <c:v>4.559E-7</c:v>
                </c:pt>
                <c:pt idx="210">
                  <c:v>4.5600000000000001E-7</c:v>
                </c:pt>
                <c:pt idx="211">
                  <c:v>4.5600000000000001E-7</c:v>
                </c:pt>
                <c:pt idx="212">
                  <c:v>4.5600000000000001E-7</c:v>
                </c:pt>
                <c:pt idx="213">
                  <c:v>4.5600000000000001E-7</c:v>
                </c:pt>
                <c:pt idx="214">
                  <c:v>4.5600000000000001E-7</c:v>
                </c:pt>
                <c:pt idx="215">
                  <c:v>4.5600000000000001E-7</c:v>
                </c:pt>
                <c:pt idx="216">
                  <c:v>4.5600000000000001E-7</c:v>
                </c:pt>
                <c:pt idx="217">
                  <c:v>4.5600000000000001E-7</c:v>
                </c:pt>
                <c:pt idx="218">
                  <c:v>4.5600000000000001E-7</c:v>
                </c:pt>
                <c:pt idx="219">
                  <c:v>4.5600000000000001E-7</c:v>
                </c:pt>
                <c:pt idx="220">
                  <c:v>4.5600000000000001E-7</c:v>
                </c:pt>
                <c:pt idx="221">
                  <c:v>4.5600000000000001E-7</c:v>
                </c:pt>
                <c:pt idx="222">
                  <c:v>4.5600000000000001E-7</c:v>
                </c:pt>
                <c:pt idx="223">
                  <c:v>4.5600000000000001E-7</c:v>
                </c:pt>
                <c:pt idx="224">
                  <c:v>4.5600000000000001E-7</c:v>
                </c:pt>
                <c:pt idx="225">
                  <c:v>4.5600000000000001E-7</c:v>
                </c:pt>
                <c:pt idx="226">
                  <c:v>4.5600000000000001E-7</c:v>
                </c:pt>
                <c:pt idx="227">
                  <c:v>4.5600000000000001E-7</c:v>
                </c:pt>
                <c:pt idx="228">
                  <c:v>4.5600000000000001E-7</c:v>
                </c:pt>
                <c:pt idx="229">
                  <c:v>4.5600000000000001E-7</c:v>
                </c:pt>
                <c:pt idx="230">
                  <c:v>4.5600000000000001E-7</c:v>
                </c:pt>
                <c:pt idx="231">
                  <c:v>4.5600000000000001E-7</c:v>
                </c:pt>
                <c:pt idx="232">
                  <c:v>4.5600000000000001E-7</c:v>
                </c:pt>
                <c:pt idx="233">
                  <c:v>4.5600000000000001E-7</c:v>
                </c:pt>
                <c:pt idx="234">
                  <c:v>4.5600000000000001E-7</c:v>
                </c:pt>
                <c:pt idx="235">
                  <c:v>4.5600000000000001E-7</c:v>
                </c:pt>
                <c:pt idx="236">
                  <c:v>4.5600000000000001E-7</c:v>
                </c:pt>
                <c:pt idx="237">
                  <c:v>4.5600000000000001E-7</c:v>
                </c:pt>
                <c:pt idx="238">
                  <c:v>4.5600000000000001E-7</c:v>
                </c:pt>
                <c:pt idx="239">
                  <c:v>4.5600000000000001E-7</c:v>
                </c:pt>
                <c:pt idx="240">
                  <c:v>4.5600000000000001E-7</c:v>
                </c:pt>
                <c:pt idx="241">
                  <c:v>4.5600000000000001E-7</c:v>
                </c:pt>
                <c:pt idx="242">
                  <c:v>4.5600000000000001E-7</c:v>
                </c:pt>
                <c:pt idx="243">
                  <c:v>4.5600000000000001E-7</c:v>
                </c:pt>
                <c:pt idx="244">
                  <c:v>4.5610000000000001E-7</c:v>
                </c:pt>
                <c:pt idx="245">
                  <c:v>4.5610000000000001E-7</c:v>
                </c:pt>
                <c:pt idx="246">
                  <c:v>4.5610000000000001E-7</c:v>
                </c:pt>
                <c:pt idx="247">
                  <c:v>4.5610000000000001E-7</c:v>
                </c:pt>
                <c:pt idx="248">
                  <c:v>4.5610000000000001E-7</c:v>
                </c:pt>
                <c:pt idx="249">
                  <c:v>4.5610000000000001E-7</c:v>
                </c:pt>
                <c:pt idx="250">
                  <c:v>4.5610000000000001E-7</c:v>
                </c:pt>
                <c:pt idx="251">
                  <c:v>4.5610000000000001E-7</c:v>
                </c:pt>
                <c:pt idx="252">
                  <c:v>4.5610000000000001E-7</c:v>
                </c:pt>
                <c:pt idx="253">
                  <c:v>4.5610000000000001E-7</c:v>
                </c:pt>
                <c:pt idx="254">
                  <c:v>4.5610000000000001E-7</c:v>
                </c:pt>
                <c:pt idx="255">
                  <c:v>4.5610000000000001E-7</c:v>
                </c:pt>
                <c:pt idx="256">
                  <c:v>4.5610000000000001E-7</c:v>
                </c:pt>
                <c:pt idx="257">
                  <c:v>4.5610000000000001E-7</c:v>
                </c:pt>
                <c:pt idx="258">
                  <c:v>4.5610000000000001E-7</c:v>
                </c:pt>
                <c:pt idx="259">
                  <c:v>4.5610000000000001E-7</c:v>
                </c:pt>
                <c:pt idx="260">
                  <c:v>4.5610000000000001E-7</c:v>
                </c:pt>
                <c:pt idx="261">
                  <c:v>4.5610000000000001E-7</c:v>
                </c:pt>
                <c:pt idx="262">
                  <c:v>4.5610000000000001E-7</c:v>
                </c:pt>
                <c:pt idx="263">
                  <c:v>4.5610000000000001E-7</c:v>
                </c:pt>
                <c:pt idx="264">
                  <c:v>4.5610000000000001E-7</c:v>
                </c:pt>
                <c:pt idx="265">
                  <c:v>4.5610000000000001E-7</c:v>
                </c:pt>
                <c:pt idx="266">
                  <c:v>4.5610000000000001E-7</c:v>
                </c:pt>
                <c:pt idx="267">
                  <c:v>4.5610000000000001E-7</c:v>
                </c:pt>
                <c:pt idx="268">
                  <c:v>4.5610000000000001E-7</c:v>
                </c:pt>
                <c:pt idx="269">
                  <c:v>4.5610000000000001E-7</c:v>
                </c:pt>
                <c:pt idx="270">
                  <c:v>4.5610000000000001E-7</c:v>
                </c:pt>
                <c:pt idx="271">
                  <c:v>4.5610000000000001E-7</c:v>
                </c:pt>
                <c:pt idx="272">
                  <c:v>4.5610000000000001E-7</c:v>
                </c:pt>
                <c:pt idx="273">
                  <c:v>4.5610000000000001E-7</c:v>
                </c:pt>
                <c:pt idx="274">
                  <c:v>4.5610000000000001E-7</c:v>
                </c:pt>
                <c:pt idx="275">
                  <c:v>4.5610000000000001E-7</c:v>
                </c:pt>
                <c:pt idx="276">
                  <c:v>4.5610000000000001E-7</c:v>
                </c:pt>
                <c:pt idx="277">
                  <c:v>4.5610000000000001E-7</c:v>
                </c:pt>
                <c:pt idx="278">
                  <c:v>4.5610000000000001E-7</c:v>
                </c:pt>
                <c:pt idx="279">
                  <c:v>4.5610000000000001E-7</c:v>
                </c:pt>
                <c:pt idx="280">
                  <c:v>4.5610000000000001E-7</c:v>
                </c:pt>
                <c:pt idx="281">
                  <c:v>4.5610000000000001E-7</c:v>
                </c:pt>
                <c:pt idx="282">
                  <c:v>4.5610000000000001E-7</c:v>
                </c:pt>
                <c:pt idx="283">
                  <c:v>4.5610000000000001E-7</c:v>
                </c:pt>
                <c:pt idx="284">
                  <c:v>4.5610000000000001E-7</c:v>
                </c:pt>
                <c:pt idx="285">
                  <c:v>4.5610000000000001E-7</c:v>
                </c:pt>
                <c:pt idx="286">
                  <c:v>4.5610000000000001E-7</c:v>
                </c:pt>
                <c:pt idx="287">
                  <c:v>4.5620000000000002E-7</c:v>
                </c:pt>
                <c:pt idx="288">
                  <c:v>4.5620000000000002E-7</c:v>
                </c:pt>
                <c:pt idx="289">
                  <c:v>4.5620000000000002E-7</c:v>
                </c:pt>
                <c:pt idx="290">
                  <c:v>4.5620000000000002E-7</c:v>
                </c:pt>
                <c:pt idx="291">
                  <c:v>4.5620000000000002E-7</c:v>
                </c:pt>
                <c:pt idx="292">
                  <c:v>4.5620000000000002E-7</c:v>
                </c:pt>
                <c:pt idx="293">
                  <c:v>4.5620000000000002E-7</c:v>
                </c:pt>
                <c:pt idx="294">
                  <c:v>4.5620000000000002E-7</c:v>
                </c:pt>
                <c:pt idx="295">
                  <c:v>4.5620000000000002E-7</c:v>
                </c:pt>
                <c:pt idx="296">
                  <c:v>4.5620000000000002E-7</c:v>
                </c:pt>
                <c:pt idx="297">
                  <c:v>4.5620000000000002E-7</c:v>
                </c:pt>
                <c:pt idx="298">
                  <c:v>4.5620000000000002E-7</c:v>
                </c:pt>
                <c:pt idx="299">
                  <c:v>4.5620000000000002E-7</c:v>
                </c:pt>
                <c:pt idx="300">
                  <c:v>4.5620000000000002E-7</c:v>
                </c:pt>
                <c:pt idx="301">
                  <c:v>4.5620000000000002E-7</c:v>
                </c:pt>
                <c:pt idx="302">
                  <c:v>4.5620000000000002E-7</c:v>
                </c:pt>
                <c:pt idx="303">
                  <c:v>4.5620000000000002E-7</c:v>
                </c:pt>
                <c:pt idx="304">
                  <c:v>4.5620000000000002E-7</c:v>
                </c:pt>
                <c:pt idx="305">
                  <c:v>4.5620000000000002E-7</c:v>
                </c:pt>
                <c:pt idx="306">
                  <c:v>4.5620000000000002E-7</c:v>
                </c:pt>
                <c:pt idx="307">
                  <c:v>4.5620000000000002E-7</c:v>
                </c:pt>
                <c:pt idx="308">
                  <c:v>4.5620000000000002E-7</c:v>
                </c:pt>
                <c:pt idx="309">
                  <c:v>4.5620000000000002E-7</c:v>
                </c:pt>
                <c:pt idx="310">
                  <c:v>4.5620000000000002E-7</c:v>
                </c:pt>
                <c:pt idx="311">
                  <c:v>4.5620000000000002E-7</c:v>
                </c:pt>
                <c:pt idx="312">
                  <c:v>4.5620000000000002E-7</c:v>
                </c:pt>
                <c:pt idx="313">
                  <c:v>4.5620000000000002E-7</c:v>
                </c:pt>
                <c:pt idx="314">
                  <c:v>4.5620000000000002E-7</c:v>
                </c:pt>
                <c:pt idx="315">
                  <c:v>4.5620000000000002E-7</c:v>
                </c:pt>
                <c:pt idx="316">
                  <c:v>4.5620000000000002E-7</c:v>
                </c:pt>
                <c:pt idx="317">
                  <c:v>4.5620000000000002E-7</c:v>
                </c:pt>
                <c:pt idx="318">
                  <c:v>4.5620000000000002E-7</c:v>
                </c:pt>
                <c:pt idx="319">
                  <c:v>4.5620000000000002E-7</c:v>
                </c:pt>
                <c:pt idx="320">
                  <c:v>4.5620000000000002E-7</c:v>
                </c:pt>
                <c:pt idx="321">
                  <c:v>4.5620000000000002E-7</c:v>
                </c:pt>
                <c:pt idx="322">
                  <c:v>4.5620000000000002E-7</c:v>
                </c:pt>
                <c:pt idx="323">
                  <c:v>4.5620000000000002E-7</c:v>
                </c:pt>
                <c:pt idx="324">
                  <c:v>4.5620000000000002E-7</c:v>
                </c:pt>
                <c:pt idx="325">
                  <c:v>4.5620000000000002E-7</c:v>
                </c:pt>
                <c:pt idx="326">
                  <c:v>4.5620000000000002E-7</c:v>
                </c:pt>
                <c:pt idx="327">
                  <c:v>4.5620000000000002E-7</c:v>
                </c:pt>
                <c:pt idx="328">
                  <c:v>4.5620000000000002E-7</c:v>
                </c:pt>
                <c:pt idx="329">
                  <c:v>4.5620000000000002E-7</c:v>
                </c:pt>
                <c:pt idx="330">
                  <c:v>4.5620000000000002E-7</c:v>
                </c:pt>
                <c:pt idx="331">
                  <c:v>4.5620000000000002E-7</c:v>
                </c:pt>
                <c:pt idx="332">
                  <c:v>4.5620000000000002E-7</c:v>
                </c:pt>
                <c:pt idx="333">
                  <c:v>4.5620000000000002E-7</c:v>
                </c:pt>
                <c:pt idx="334">
                  <c:v>4.5620000000000002E-7</c:v>
                </c:pt>
                <c:pt idx="335">
                  <c:v>4.5620000000000002E-7</c:v>
                </c:pt>
                <c:pt idx="336">
                  <c:v>4.5620000000000002E-7</c:v>
                </c:pt>
                <c:pt idx="337">
                  <c:v>4.5620000000000002E-7</c:v>
                </c:pt>
                <c:pt idx="338">
                  <c:v>4.5620000000000002E-7</c:v>
                </c:pt>
                <c:pt idx="339">
                  <c:v>4.5620000000000002E-7</c:v>
                </c:pt>
                <c:pt idx="340">
                  <c:v>4.5620000000000002E-7</c:v>
                </c:pt>
                <c:pt idx="341">
                  <c:v>4.5629999999999998E-7</c:v>
                </c:pt>
                <c:pt idx="342">
                  <c:v>4.5629999999999998E-7</c:v>
                </c:pt>
                <c:pt idx="343">
                  <c:v>4.5629999999999998E-7</c:v>
                </c:pt>
                <c:pt idx="344">
                  <c:v>4.5629999999999998E-7</c:v>
                </c:pt>
                <c:pt idx="345">
                  <c:v>4.5629999999999998E-7</c:v>
                </c:pt>
                <c:pt idx="346">
                  <c:v>4.5629999999999998E-7</c:v>
                </c:pt>
                <c:pt idx="347">
                  <c:v>4.5629999999999998E-7</c:v>
                </c:pt>
                <c:pt idx="348">
                  <c:v>4.5629999999999998E-7</c:v>
                </c:pt>
                <c:pt idx="349">
                  <c:v>4.5629999999999998E-7</c:v>
                </c:pt>
                <c:pt idx="350">
                  <c:v>4.5629999999999998E-7</c:v>
                </c:pt>
                <c:pt idx="351">
                  <c:v>4.5629999999999998E-7</c:v>
                </c:pt>
                <c:pt idx="352">
                  <c:v>4.5629999999999998E-7</c:v>
                </c:pt>
                <c:pt idx="353">
                  <c:v>4.5629999999999998E-7</c:v>
                </c:pt>
                <c:pt idx="354">
                  <c:v>4.5629999999999998E-7</c:v>
                </c:pt>
                <c:pt idx="355">
                  <c:v>4.5629999999999998E-7</c:v>
                </c:pt>
                <c:pt idx="356">
                  <c:v>4.5629999999999998E-7</c:v>
                </c:pt>
                <c:pt idx="357">
                  <c:v>4.5629999999999998E-7</c:v>
                </c:pt>
                <c:pt idx="358">
                  <c:v>4.5629999999999998E-7</c:v>
                </c:pt>
                <c:pt idx="359">
                  <c:v>4.5629999999999998E-7</c:v>
                </c:pt>
                <c:pt idx="360">
                  <c:v>4.5629999999999998E-7</c:v>
                </c:pt>
                <c:pt idx="361">
                  <c:v>4.5629999999999998E-7</c:v>
                </c:pt>
                <c:pt idx="362">
                  <c:v>4.5629999999999998E-7</c:v>
                </c:pt>
                <c:pt idx="363">
                  <c:v>4.5629999999999998E-7</c:v>
                </c:pt>
                <c:pt idx="364">
                  <c:v>4.5629999999999998E-7</c:v>
                </c:pt>
                <c:pt idx="365">
                  <c:v>4.5629999999999998E-7</c:v>
                </c:pt>
                <c:pt idx="366">
                  <c:v>4.5629999999999998E-7</c:v>
                </c:pt>
                <c:pt idx="367">
                  <c:v>4.5629999999999998E-7</c:v>
                </c:pt>
                <c:pt idx="368">
                  <c:v>4.5629999999999998E-7</c:v>
                </c:pt>
                <c:pt idx="369">
                  <c:v>4.5629999999999998E-7</c:v>
                </c:pt>
                <c:pt idx="370">
                  <c:v>4.5629999999999998E-7</c:v>
                </c:pt>
                <c:pt idx="371">
                  <c:v>4.5629999999999998E-7</c:v>
                </c:pt>
                <c:pt idx="372">
                  <c:v>4.5629999999999998E-7</c:v>
                </c:pt>
                <c:pt idx="373">
                  <c:v>4.5629999999999998E-7</c:v>
                </c:pt>
                <c:pt idx="374">
                  <c:v>4.5629999999999998E-7</c:v>
                </c:pt>
                <c:pt idx="375">
                  <c:v>4.5629999999999998E-7</c:v>
                </c:pt>
                <c:pt idx="376">
                  <c:v>4.5629999999999998E-7</c:v>
                </c:pt>
                <c:pt idx="377">
                  <c:v>4.5629999999999998E-7</c:v>
                </c:pt>
                <c:pt idx="378">
                  <c:v>4.5629999999999998E-7</c:v>
                </c:pt>
                <c:pt idx="379">
                  <c:v>4.5629999999999998E-7</c:v>
                </c:pt>
                <c:pt idx="380">
                  <c:v>4.5629999999999998E-7</c:v>
                </c:pt>
                <c:pt idx="381">
                  <c:v>4.5629999999999998E-7</c:v>
                </c:pt>
                <c:pt idx="382">
                  <c:v>4.5629999999999998E-7</c:v>
                </c:pt>
                <c:pt idx="383">
                  <c:v>4.5629999999999998E-7</c:v>
                </c:pt>
                <c:pt idx="384">
                  <c:v>4.5629999999999998E-7</c:v>
                </c:pt>
                <c:pt idx="385">
                  <c:v>4.5629999999999998E-7</c:v>
                </c:pt>
                <c:pt idx="386">
                  <c:v>4.5629999999999998E-7</c:v>
                </c:pt>
                <c:pt idx="387">
                  <c:v>4.5629999999999998E-7</c:v>
                </c:pt>
                <c:pt idx="388">
                  <c:v>4.5629999999999998E-7</c:v>
                </c:pt>
                <c:pt idx="389">
                  <c:v>4.5629999999999998E-7</c:v>
                </c:pt>
                <c:pt idx="390">
                  <c:v>4.5629999999999998E-7</c:v>
                </c:pt>
                <c:pt idx="391">
                  <c:v>4.5629999999999998E-7</c:v>
                </c:pt>
                <c:pt idx="392">
                  <c:v>4.5629999999999998E-7</c:v>
                </c:pt>
                <c:pt idx="393">
                  <c:v>4.5629999999999998E-7</c:v>
                </c:pt>
                <c:pt idx="394">
                  <c:v>4.5629999999999998E-7</c:v>
                </c:pt>
                <c:pt idx="395">
                  <c:v>4.5629999999999998E-7</c:v>
                </c:pt>
                <c:pt idx="396">
                  <c:v>4.5629999999999998E-7</c:v>
                </c:pt>
                <c:pt idx="397">
                  <c:v>4.5629999999999998E-7</c:v>
                </c:pt>
                <c:pt idx="398">
                  <c:v>4.5629999999999998E-7</c:v>
                </c:pt>
                <c:pt idx="399">
                  <c:v>4.5629999999999998E-7</c:v>
                </c:pt>
                <c:pt idx="400">
                  <c:v>4.5629999999999998E-7</c:v>
                </c:pt>
                <c:pt idx="401">
                  <c:v>4.5629999999999998E-7</c:v>
                </c:pt>
                <c:pt idx="402">
                  <c:v>4.5629999999999998E-7</c:v>
                </c:pt>
                <c:pt idx="403">
                  <c:v>4.5629999999999998E-7</c:v>
                </c:pt>
                <c:pt idx="404">
                  <c:v>4.5629999999999998E-7</c:v>
                </c:pt>
                <c:pt idx="405">
                  <c:v>4.5629999999999998E-7</c:v>
                </c:pt>
                <c:pt idx="406">
                  <c:v>4.5629999999999998E-7</c:v>
                </c:pt>
                <c:pt idx="407">
                  <c:v>4.5629999999999998E-7</c:v>
                </c:pt>
                <c:pt idx="408">
                  <c:v>4.5629999999999998E-7</c:v>
                </c:pt>
                <c:pt idx="409">
                  <c:v>4.5629999999999998E-7</c:v>
                </c:pt>
                <c:pt idx="410">
                  <c:v>4.5629999999999998E-7</c:v>
                </c:pt>
                <c:pt idx="411">
                  <c:v>4.5629999999999998E-7</c:v>
                </c:pt>
                <c:pt idx="412">
                  <c:v>4.5629999999999998E-7</c:v>
                </c:pt>
                <c:pt idx="413">
                  <c:v>4.5639999999999998E-7</c:v>
                </c:pt>
                <c:pt idx="414">
                  <c:v>4.5639999999999998E-7</c:v>
                </c:pt>
                <c:pt idx="415">
                  <c:v>4.5639999999999998E-7</c:v>
                </c:pt>
                <c:pt idx="416">
                  <c:v>4.5639999999999998E-7</c:v>
                </c:pt>
                <c:pt idx="417">
                  <c:v>4.5639999999999998E-7</c:v>
                </c:pt>
                <c:pt idx="418">
                  <c:v>4.5639999999999998E-7</c:v>
                </c:pt>
                <c:pt idx="419">
                  <c:v>4.5639999999999998E-7</c:v>
                </c:pt>
                <c:pt idx="420">
                  <c:v>4.5639999999999998E-7</c:v>
                </c:pt>
                <c:pt idx="421">
                  <c:v>4.5639999999999998E-7</c:v>
                </c:pt>
                <c:pt idx="422">
                  <c:v>4.5639999999999998E-7</c:v>
                </c:pt>
                <c:pt idx="423">
                  <c:v>4.5639999999999998E-7</c:v>
                </c:pt>
                <c:pt idx="424">
                  <c:v>4.5639999999999998E-7</c:v>
                </c:pt>
                <c:pt idx="425">
                  <c:v>4.5639999999999998E-7</c:v>
                </c:pt>
                <c:pt idx="426">
                  <c:v>4.5639999999999998E-7</c:v>
                </c:pt>
                <c:pt idx="427">
                  <c:v>4.5639999999999998E-7</c:v>
                </c:pt>
                <c:pt idx="428">
                  <c:v>4.5639999999999998E-7</c:v>
                </c:pt>
                <c:pt idx="429">
                  <c:v>4.5639999999999998E-7</c:v>
                </c:pt>
                <c:pt idx="430">
                  <c:v>4.5639999999999998E-7</c:v>
                </c:pt>
                <c:pt idx="431">
                  <c:v>4.5639999999999998E-7</c:v>
                </c:pt>
                <c:pt idx="432">
                  <c:v>4.5639999999999998E-7</c:v>
                </c:pt>
                <c:pt idx="433">
                  <c:v>4.5639999999999998E-7</c:v>
                </c:pt>
                <c:pt idx="434">
                  <c:v>4.5639999999999998E-7</c:v>
                </c:pt>
                <c:pt idx="435">
                  <c:v>4.5639999999999998E-7</c:v>
                </c:pt>
                <c:pt idx="436">
                  <c:v>4.5639999999999998E-7</c:v>
                </c:pt>
                <c:pt idx="437">
                  <c:v>4.5639999999999998E-7</c:v>
                </c:pt>
                <c:pt idx="438">
                  <c:v>4.5639999999999998E-7</c:v>
                </c:pt>
                <c:pt idx="439">
                  <c:v>4.5639999999999998E-7</c:v>
                </c:pt>
                <c:pt idx="440">
                  <c:v>4.5639999999999998E-7</c:v>
                </c:pt>
                <c:pt idx="441">
                  <c:v>4.5639999999999998E-7</c:v>
                </c:pt>
                <c:pt idx="442">
                  <c:v>4.5639999999999998E-7</c:v>
                </c:pt>
                <c:pt idx="443">
                  <c:v>4.5639999999999998E-7</c:v>
                </c:pt>
                <c:pt idx="444">
                  <c:v>4.5639999999999998E-7</c:v>
                </c:pt>
                <c:pt idx="445">
                  <c:v>4.5639999999999998E-7</c:v>
                </c:pt>
                <c:pt idx="446">
                  <c:v>4.5639999999999998E-7</c:v>
                </c:pt>
                <c:pt idx="447">
                  <c:v>4.5639999999999998E-7</c:v>
                </c:pt>
                <c:pt idx="448">
                  <c:v>4.5639999999999998E-7</c:v>
                </c:pt>
                <c:pt idx="449">
                  <c:v>4.5639999999999998E-7</c:v>
                </c:pt>
                <c:pt idx="450">
                  <c:v>4.5639999999999998E-7</c:v>
                </c:pt>
                <c:pt idx="451">
                  <c:v>4.5639999999999998E-7</c:v>
                </c:pt>
                <c:pt idx="452">
                  <c:v>4.5639999999999998E-7</c:v>
                </c:pt>
                <c:pt idx="453">
                  <c:v>4.5639999999999998E-7</c:v>
                </c:pt>
                <c:pt idx="454">
                  <c:v>4.5639999999999998E-7</c:v>
                </c:pt>
                <c:pt idx="455">
                  <c:v>4.5639999999999998E-7</c:v>
                </c:pt>
                <c:pt idx="456">
                  <c:v>4.5639999999999998E-7</c:v>
                </c:pt>
                <c:pt idx="457">
                  <c:v>4.5639999999999998E-7</c:v>
                </c:pt>
                <c:pt idx="458">
                  <c:v>4.5639999999999998E-7</c:v>
                </c:pt>
                <c:pt idx="459">
                  <c:v>4.5639999999999998E-7</c:v>
                </c:pt>
                <c:pt idx="460">
                  <c:v>4.5639999999999998E-7</c:v>
                </c:pt>
                <c:pt idx="461">
                  <c:v>4.5639999999999998E-7</c:v>
                </c:pt>
                <c:pt idx="462">
                  <c:v>4.5639999999999998E-7</c:v>
                </c:pt>
                <c:pt idx="463">
                  <c:v>4.5639999999999998E-7</c:v>
                </c:pt>
                <c:pt idx="464">
                  <c:v>4.5639999999999998E-7</c:v>
                </c:pt>
                <c:pt idx="465">
                  <c:v>4.5639999999999998E-7</c:v>
                </c:pt>
                <c:pt idx="466">
                  <c:v>4.5639999999999998E-7</c:v>
                </c:pt>
                <c:pt idx="467">
                  <c:v>4.5639999999999998E-7</c:v>
                </c:pt>
                <c:pt idx="468">
                  <c:v>4.5639999999999998E-7</c:v>
                </c:pt>
                <c:pt idx="469">
                  <c:v>4.5639999999999998E-7</c:v>
                </c:pt>
                <c:pt idx="470">
                  <c:v>4.5639999999999998E-7</c:v>
                </c:pt>
                <c:pt idx="471">
                  <c:v>4.5639999999999998E-7</c:v>
                </c:pt>
                <c:pt idx="472">
                  <c:v>4.5639999999999998E-7</c:v>
                </c:pt>
                <c:pt idx="473">
                  <c:v>4.5639999999999998E-7</c:v>
                </c:pt>
                <c:pt idx="474">
                  <c:v>4.5639999999999998E-7</c:v>
                </c:pt>
                <c:pt idx="475">
                  <c:v>4.5639999999999998E-7</c:v>
                </c:pt>
                <c:pt idx="476">
                  <c:v>4.5639999999999998E-7</c:v>
                </c:pt>
                <c:pt idx="477">
                  <c:v>4.5639999999999998E-7</c:v>
                </c:pt>
                <c:pt idx="478">
                  <c:v>4.5639999999999998E-7</c:v>
                </c:pt>
                <c:pt idx="479">
                  <c:v>4.5639999999999998E-7</c:v>
                </c:pt>
                <c:pt idx="480">
                  <c:v>4.5639999999999998E-7</c:v>
                </c:pt>
                <c:pt idx="481">
                  <c:v>4.5639999999999998E-7</c:v>
                </c:pt>
                <c:pt idx="482">
                  <c:v>4.5639999999999998E-7</c:v>
                </c:pt>
                <c:pt idx="483">
                  <c:v>4.5639999999999998E-7</c:v>
                </c:pt>
                <c:pt idx="484">
                  <c:v>4.5639999999999998E-7</c:v>
                </c:pt>
                <c:pt idx="485">
                  <c:v>4.5639999999999998E-7</c:v>
                </c:pt>
                <c:pt idx="486">
                  <c:v>4.5639999999999998E-7</c:v>
                </c:pt>
                <c:pt idx="487">
                  <c:v>4.5639999999999998E-7</c:v>
                </c:pt>
                <c:pt idx="488">
                  <c:v>4.5639999999999998E-7</c:v>
                </c:pt>
                <c:pt idx="489">
                  <c:v>4.5639999999999998E-7</c:v>
                </c:pt>
                <c:pt idx="490">
                  <c:v>4.5639999999999998E-7</c:v>
                </c:pt>
                <c:pt idx="491">
                  <c:v>4.5639999999999998E-7</c:v>
                </c:pt>
                <c:pt idx="492">
                  <c:v>4.5639999999999998E-7</c:v>
                </c:pt>
                <c:pt idx="493">
                  <c:v>4.5639999999999998E-7</c:v>
                </c:pt>
                <c:pt idx="494">
                  <c:v>4.5639999999999998E-7</c:v>
                </c:pt>
                <c:pt idx="495">
                  <c:v>4.5639999999999998E-7</c:v>
                </c:pt>
                <c:pt idx="496">
                  <c:v>4.5639999999999998E-7</c:v>
                </c:pt>
                <c:pt idx="497">
                  <c:v>4.5639999999999998E-7</c:v>
                </c:pt>
                <c:pt idx="498">
                  <c:v>4.5639999999999998E-7</c:v>
                </c:pt>
                <c:pt idx="499">
                  <c:v>4.5639999999999998E-7</c:v>
                </c:pt>
                <c:pt idx="500">
                  <c:v>4.5639999999999998E-7</c:v>
                </c:pt>
                <c:pt idx="501">
                  <c:v>4.5639999999999998E-7</c:v>
                </c:pt>
                <c:pt idx="502">
                  <c:v>4.5639999999999998E-7</c:v>
                </c:pt>
                <c:pt idx="503">
                  <c:v>4.5639999999999998E-7</c:v>
                </c:pt>
                <c:pt idx="504">
                  <c:v>4.5639999999999998E-7</c:v>
                </c:pt>
                <c:pt idx="505">
                  <c:v>4.5639999999999998E-7</c:v>
                </c:pt>
                <c:pt idx="506">
                  <c:v>4.5639999999999998E-7</c:v>
                </c:pt>
                <c:pt idx="507">
                  <c:v>4.5639999999999998E-7</c:v>
                </c:pt>
                <c:pt idx="508">
                  <c:v>4.5639999999999998E-7</c:v>
                </c:pt>
                <c:pt idx="509">
                  <c:v>4.5639999999999998E-7</c:v>
                </c:pt>
                <c:pt idx="510">
                  <c:v>4.5649999999999999E-7</c:v>
                </c:pt>
                <c:pt idx="511">
                  <c:v>4.5649999999999999E-7</c:v>
                </c:pt>
                <c:pt idx="512">
                  <c:v>4.5649999999999999E-7</c:v>
                </c:pt>
                <c:pt idx="513">
                  <c:v>4.5649999999999999E-7</c:v>
                </c:pt>
                <c:pt idx="514">
                  <c:v>4.5649999999999999E-7</c:v>
                </c:pt>
                <c:pt idx="515">
                  <c:v>4.5649999999999999E-7</c:v>
                </c:pt>
                <c:pt idx="516">
                  <c:v>4.5649999999999999E-7</c:v>
                </c:pt>
                <c:pt idx="517">
                  <c:v>4.5649999999999999E-7</c:v>
                </c:pt>
                <c:pt idx="518">
                  <c:v>4.5649999999999999E-7</c:v>
                </c:pt>
                <c:pt idx="519">
                  <c:v>4.5649999999999999E-7</c:v>
                </c:pt>
                <c:pt idx="520">
                  <c:v>4.5649999999999999E-7</c:v>
                </c:pt>
                <c:pt idx="521">
                  <c:v>4.5649999999999999E-7</c:v>
                </c:pt>
                <c:pt idx="522">
                  <c:v>4.5649999999999999E-7</c:v>
                </c:pt>
                <c:pt idx="523">
                  <c:v>4.5649999999999999E-7</c:v>
                </c:pt>
                <c:pt idx="524">
                  <c:v>4.5649999999999999E-7</c:v>
                </c:pt>
                <c:pt idx="525">
                  <c:v>4.5649999999999999E-7</c:v>
                </c:pt>
                <c:pt idx="526">
                  <c:v>4.5649999999999999E-7</c:v>
                </c:pt>
                <c:pt idx="527">
                  <c:v>4.5649999999999999E-7</c:v>
                </c:pt>
                <c:pt idx="528">
                  <c:v>4.5649999999999999E-7</c:v>
                </c:pt>
                <c:pt idx="529">
                  <c:v>4.5649999999999999E-7</c:v>
                </c:pt>
                <c:pt idx="530">
                  <c:v>4.5649999999999999E-7</c:v>
                </c:pt>
                <c:pt idx="531">
                  <c:v>4.5649999999999999E-7</c:v>
                </c:pt>
                <c:pt idx="532">
                  <c:v>4.5649999999999999E-7</c:v>
                </c:pt>
                <c:pt idx="533">
                  <c:v>4.5649999999999999E-7</c:v>
                </c:pt>
                <c:pt idx="534">
                  <c:v>4.5649999999999999E-7</c:v>
                </c:pt>
                <c:pt idx="535">
                  <c:v>4.5649999999999999E-7</c:v>
                </c:pt>
                <c:pt idx="536">
                  <c:v>4.5649999999999999E-7</c:v>
                </c:pt>
                <c:pt idx="537">
                  <c:v>4.5649999999999999E-7</c:v>
                </c:pt>
                <c:pt idx="538">
                  <c:v>4.5649999999999999E-7</c:v>
                </c:pt>
                <c:pt idx="539">
                  <c:v>4.5649999999999999E-7</c:v>
                </c:pt>
                <c:pt idx="540">
                  <c:v>4.5649999999999999E-7</c:v>
                </c:pt>
                <c:pt idx="541">
                  <c:v>4.5649999999999999E-7</c:v>
                </c:pt>
                <c:pt idx="542">
                  <c:v>4.5649999999999999E-7</c:v>
                </c:pt>
                <c:pt idx="543">
                  <c:v>4.5649999999999999E-7</c:v>
                </c:pt>
                <c:pt idx="544">
                  <c:v>4.5649999999999999E-7</c:v>
                </c:pt>
                <c:pt idx="545">
                  <c:v>4.5649999999999999E-7</c:v>
                </c:pt>
                <c:pt idx="546">
                  <c:v>4.5649999999999999E-7</c:v>
                </c:pt>
                <c:pt idx="547">
                  <c:v>4.5649999999999999E-7</c:v>
                </c:pt>
                <c:pt idx="548">
                  <c:v>4.5649999999999999E-7</c:v>
                </c:pt>
                <c:pt idx="549">
                  <c:v>4.5649999999999999E-7</c:v>
                </c:pt>
                <c:pt idx="550">
                  <c:v>4.5649999999999999E-7</c:v>
                </c:pt>
                <c:pt idx="551">
                  <c:v>4.5649999999999999E-7</c:v>
                </c:pt>
                <c:pt idx="552">
                  <c:v>4.5649999999999999E-7</c:v>
                </c:pt>
                <c:pt idx="553">
                  <c:v>4.5649999999999999E-7</c:v>
                </c:pt>
                <c:pt idx="554">
                  <c:v>4.5649999999999999E-7</c:v>
                </c:pt>
                <c:pt idx="555">
                  <c:v>4.5649999999999999E-7</c:v>
                </c:pt>
                <c:pt idx="556">
                  <c:v>4.5649999999999999E-7</c:v>
                </c:pt>
                <c:pt idx="557">
                  <c:v>4.5649999999999999E-7</c:v>
                </c:pt>
                <c:pt idx="558">
                  <c:v>4.5649999999999999E-7</c:v>
                </c:pt>
                <c:pt idx="559">
                  <c:v>4.5649999999999999E-7</c:v>
                </c:pt>
                <c:pt idx="560">
                  <c:v>4.5649999999999999E-7</c:v>
                </c:pt>
                <c:pt idx="561">
                  <c:v>4.5649999999999999E-7</c:v>
                </c:pt>
                <c:pt idx="562">
                  <c:v>4.5649999999999999E-7</c:v>
                </c:pt>
                <c:pt idx="563">
                  <c:v>4.5649999999999999E-7</c:v>
                </c:pt>
                <c:pt idx="564">
                  <c:v>4.5649999999999999E-7</c:v>
                </c:pt>
                <c:pt idx="565">
                  <c:v>4.5649999999999999E-7</c:v>
                </c:pt>
                <c:pt idx="566">
                  <c:v>4.5649999999999999E-7</c:v>
                </c:pt>
                <c:pt idx="567">
                  <c:v>4.5649999999999999E-7</c:v>
                </c:pt>
                <c:pt idx="568">
                  <c:v>4.5649999999999999E-7</c:v>
                </c:pt>
                <c:pt idx="569">
                  <c:v>4.5649999999999999E-7</c:v>
                </c:pt>
                <c:pt idx="570">
                  <c:v>4.5649999999999999E-7</c:v>
                </c:pt>
                <c:pt idx="571">
                  <c:v>4.5649999999999999E-7</c:v>
                </c:pt>
                <c:pt idx="572">
                  <c:v>4.5649999999999999E-7</c:v>
                </c:pt>
                <c:pt idx="573">
                  <c:v>4.5649999999999999E-7</c:v>
                </c:pt>
                <c:pt idx="574">
                  <c:v>4.5649999999999999E-7</c:v>
                </c:pt>
                <c:pt idx="575">
                  <c:v>4.5649999999999999E-7</c:v>
                </c:pt>
                <c:pt idx="576">
                  <c:v>4.5649999999999999E-7</c:v>
                </c:pt>
                <c:pt idx="577">
                  <c:v>4.5649999999999999E-7</c:v>
                </c:pt>
                <c:pt idx="578">
                  <c:v>4.5649999999999999E-7</c:v>
                </c:pt>
                <c:pt idx="579">
                  <c:v>4.5649999999999999E-7</c:v>
                </c:pt>
                <c:pt idx="580">
                  <c:v>4.5649999999999999E-7</c:v>
                </c:pt>
                <c:pt idx="581">
                  <c:v>4.5649999999999999E-7</c:v>
                </c:pt>
                <c:pt idx="582">
                  <c:v>4.5649999999999999E-7</c:v>
                </c:pt>
                <c:pt idx="583">
                  <c:v>4.5649999999999999E-7</c:v>
                </c:pt>
                <c:pt idx="584">
                  <c:v>4.5649999999999999E-7</c:v>
                </c:pt>
                <c:pt idx="585">
                  <c:v>4.5649999999999999E-7</c:v>
                </c:pt>
                <c:pt idx="586">
                  <c:v>4.5649999999999999E-7</c:v>
                </c:pt>
                <c:pt idx="587">
                  <c:v>4.5649999999999999E-7</c:v>
                </c:pt>
                <c:pt idx="588">
                  <c:v>4.5649999999999999E-7</c:v>
                </c:pt>
                <c:pt idx="589">
                  <c:v>4.5649999999999999E-7</c:v>
                </c:pt>
                <c:pt idx="590">
                  <c:v>4.5649999999999999E-7</c:v>
                </c:pt>
                <c:pt idx="591">
                  <c:v>4.5649999999999999E-7</c:v>
                </c:pt>
                <c:pt idx="592">
                  <c:v>4.5649999999999999E-7</c:v>
                </c:pt>
                <c:pt idx="593">
                  <c:v>4.5649999999999999E-7</c:v>
                </c:pt>
                <c:pt idx="594">
                  <c:v>4.5649999999999999E-7</c:v>
                </c:pt>
                <c:pt idx="595">
                  <c:v>4.5649999999999999E-7</c:v>
                </c:pt>
                <c:pt idx="596">
                  <c:v>4.5649999999999999E-7</c:v>
                </c:pt>
                <c:pt idx="597">
                  <c:v>4.5649999999999999E-7</c:v>
                </c:pt>
                <c:pt idx="598">
                  <c:v>4.5649999999999999E-7</c:v>
                </c:pt>
                <c:pt idx="599">
                  <c:v>4.5649999999999999E-7</c:v>
                </c:pt>
                <c:pt idx="600">
                  <c:v>4.5649999999999999E-7</c:v>
                </c:pt>
                <c:pt idx="601">
                  <c:v>4.5649999999999999E-7</c:v>
                </c:pt>
                <c:pt idx="602">
                  <c:v>4.5649999999999999E-7</c:v>
                </c:pt>
                <c:pt idx="603">
                  <c:v>4.5649999999999999E-7</c:v>
                </c:pt>
                <c:pt idx="604">
                  <c:v>4.5649999999999999E-7</c:v>
                </c:pt>
                <c:pt idx="605">
                  <c:v>4.5649999999999999E-7</c:v>
                </c:pt>
                <c:pt idx="606">
                  <c:v>4.5649999999999999E-7</c:v>
                </c:pt>
                <c:pt idx="607">
                  <c:v>4.5649999999999999E-7</c:v>
                </c:pt>
                <c:pt idx="608">
                  <c:v>4.5649999999999999E-7</c:v>
                </c:pt>
                <c:pt idx="609">
                  <c:v>4.5649999999999999E-7</c:v>
                </c:pt>
                <c:pt idx="610">
                  <c:v>4.5649999999999999E-7</c:v>
                </c:pt>
                <c:pt idx="611">
                  <c:v>4.5649999999999999E-7</c:v>
                </c:pt>
                <c:pt idx="612">
                  <c:v>4.5649999999999999E-7</c:v>
                </c:pt>
                <c:pt idx="613">
                  <c:v>4.5649999999999999E-7</c:v>
                </c:pt>
                <c:pt idx="614">
                  <c:v>4.5649999999999999E-7</c:v>
                </c:pt>
                <c:pt idx="615">
                  <c:v>4.5649999999999999E-7</c:v>
                </c:pt>
                <c:pt idx="616">
                  <c:v>4.5649999999999999E-7</c:v>
                </c:pt>
                <c:pt idx="617">
                  <c:v>4.5649999999999999E-7</c:v>
                </c:pt>
                <c:pt idx="618">
                  <c:v>4.5649999999999999E-7</c:v>
                </c:pt>
                <c:pt idx="619">
                  <c:v>4.5649999999999999E-7</c:v>
                </c:pt>
                <c:pt idx="620">
                  <c:v>4.5649999999999999E-7</c:v>
                </c:pt>
                <c:pt idx="621">
                  <c:v>4.5649999999999999E-7</c:v>
                </c:pt>
                <c:pt idx="622">
                  <c:v>4.5649999999999999E-7</c:v>
                </c:pt>
                <c:pt idx="623">
                  <c:v>4.5649999999999999E-7</c:v>
                </c:pt>
                <c:pt idx="624">
                  <c:v>4.5649999999999999E-7</c:v>
                </c:pt>
                <c:pt idx="625">
                  <c:v>4.5649999999999999E-7</c:v>
                </c:pt>
                <c:pt idx="626">
                  <c:v>4.5649999999999999E-7</c:v>
                </c:pt>
                <c:pt idx="627">
                  <c:v>4.5649999999999999E-7</c:v>
                </c:pt>
                <c:pt idx="628">
                  <c:v>4.5649999999999999E-7</c:v>
                </c:pt>
                <c:pt idx="629">
                  <c:v>4.5649999999999999E-7</c:v>
                </c:pt>
                <c:pt idx="630">
                  <c:v>4.5649999999999999E-7</c:v>
                </c:pt>
                <c:pt idx="631">
                  <c:v>4.5649999999999999E-7</c:v>
                </c:pt>
                <c:pt idx="632">
                  <c:v>4.5649999999999999E-7</c:v>
                </c:pt>
                <c:pt idx="633">
                  <c:v>4.5649999999999999E-7</c:v>
                </c:pt>
                <c:pt idx="634">
                  <c:v>4.5649999999999999E-7</c:v>
                </c:pt>
                <c:pt idx="635">
                  <c:v>4.5649999999999999E-7</c:v>
                </c:pt>
                <c:pt idx="636">
                  <c:v>4.5649999999999999E-7</c:v>
                </c:pt>
                <c:pt idx="637">
                  <c:v>4.5649999999999999E-7</c:v>
                </c:pt>
                <c:pt idx="638">
                  <c:v>4.5649999999999999E-7</c:v>
                </c:pt>
                <c:pt idx="639">
                  <c:v>4.5649999999999999E-7</c:v>
                </c:pt>
                <c:pt idx="640">
                  <c:v>4.5649999999999999E-7</c:v>
                </c:pt>
                <c:pt idx="641">
                  <c:v>4.5649999999999999E-7</c:v>
                </c:pt>
                <c:pt idx="642">
                  <c:v>4.566E-7</c:v>
                </c:pt>
                <c:pt idx="643">
                  <c:v>4.566E-7</c:v>
                </c:pt>
                <c:pt idx="644">
                  <c:v>4.566E-7</c:v>
                </c:pt>
                <c:pt idx="645">
                  <c:v>4.566E-7</c:v>
                </c:pt>
                <c:pt idx="646">
                  <c:v>4.566E-7</c:v>
                </c:pt>
                <c:pt idx="647">
                  <c:v>4.566E-7</c:v>
                </c:pt>
                <c:pt idx="648">
                  <c:v>4.566E-7</c:v>
                </c:pt>
                <c:pt idx="649">
                  <c:v>4.566E-7</c:v>
                </c:pt>
                <c:pt idx="650">
                  <c:v>4.566E-7</c:v>
                </c:pt>
                <c:pt idx="651">
                  <c:v>4.566E-7</c:v>
                </c:pt>
                <c:pt idx="652">
                  <c:v>4.566E-7</c:v>
                </c:pt>
                <c:pt idx="653">
                  <c:v>4.566E-7</c:v>
                </c:pt>
                <c:pt idx="654">
                  <c:v>4.566E-7</c:v>
                </c:pt>
                <c:pt idx="655">
                  <c:v>4.566E-7</c:v>
                </c:pt>
                <c:pt idx="656">
                  <c:v>4.566E-7</c:v>
                </c:pt>
                <c:pt idx="657">
                  <c:v>4.566E-7</c:v>
                </c:pt>
                <c:pt idx="658">
                  <c:v>4.566E-7</c:v>
                </c:pt>
                <c:pt idx="659">
                  <c:v>4.566E-7</c:v>
                </c:pt>
                <c:pt idx="660">
                  <c:v>4.566E-7</c:v>
                </c:pt>
                <c:pt idx="661">
                  <c:v>4.566E-7</c:v>
                </c:pt>
                <c:pt idx="662">
                  <c:v>4.566E-7</c:v>
                </c:pt>
                <c:pt idx="663">
                  <c:v>4.566E-7</c:v>
                </c:pt>
                <c:pt idx="664">
                  <c:v>4.566E-7</c:v>
                </c:pt>
                <c:pt idx="665">
                  <c:v>4.566E-7</c:v>
                </c:pt>
                <c:pt idx="666">
                  <c:v>4.566E-7</c:v>
                </c:pt>
                <c:pt idx="667">
                  <c:v>4.566E-7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AC5-49D3-9A9F-A54D8C89027D}"/>
            </c:ext>
          </c:extLst>
        </c:ser>
        <c:ser>
          <c:idx val="0"/>
          <c:order val="1"/>
          <c:tx>
            <c:v>0.0005 m step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'0.0005 m step'!$F$3:$F$670</c:f>
              <c:numCache>
                <c:formatCode>0.00E+00</c:formatCode>
                <c:ptCount val="668"/>
                <c:pt idx="0">
                  <c:v>8.0670000000000004E-4</c:v>
                </c:pt>
                <c:pt idx="1">
                  <c:v>9.2820000000000001E-4</c:v>
                </c:pt>
                <c:pt idx="2">
                  <c:v>1.059E-3</c:v>
                </c:pt>
                <c:pt idx="3">
                  <c:v>1.1999999999999999E-3</c:v>
                </c:pt>
                <c:pt idx="4">
                  <c:v>1.351E-3</c:v>
                </c:pt>
                <c:pt idx="5">
                  <c:v>1.511E-3</c:v>
                </c:pt>
                <c:pt idx="6">
                  <c:v>1.6800000000000001E-3</c:v>
                </c:pt>
                <c:pt idx="7">
                  <c:v>1.8600000000000001E-3</c:v>
                </c:pt>
                <c:pt idx="8">
                  <c:v>2.049E-3</c:v>
                </c:pt>
                <c:pt idx="9">
                  <c:v>2.248E-3</c:v>
                </c:pt>
                <c:pt idx="10">
                  <c:v>2.457E-3</c:v>
                </c:pt>
                <c:pt idx="11">
                  <c:v>2.676E-3</c:v>
                </c:pt>
                <c:pt idx="12">
                  <c:v>2.905E-3</c:v>
                </c:pt>
                <c:pt idx="13">
                  <c:v>3.1440000000000001E-3</c:v>
                </c:pt>
                <c:pt idx="14">
                  <c:v>3.3939999999999999E-3</c:v>
                </c:pt>
                <c:pt idx="15">
                  <c:v>3.6540000000000001E-3</c:v>
                </c:pt>
                <c:pt idx="16">
                  <c:v>3.9240000000000004E-3</c:v>
                </c:pt>
                <c:pt idx="17">
                  <c:v>4.2050000000000004E-3</c:v>
                </c:pt>
                <c:pt idx="18">
                  <c:v>4.496E-3</c:v>
                </c:pt>
                <c:pt idx="19">
                  <c:v>4.7980000000000002E-3</c:v>
                </c:pt>
                <c:pt idx="20">
                  <c:v>5.1110000000000001E-3</c:v>
                </c:pt>
                <c:pt idx="21">
                  <c:v>5.4349999999999997E-3</c:v>
                </c:pt>
                <c:pt idx="22">
                  <c:v>5.7710000000000001E-3</c:v>
                </c:pt>
                <c:pt idx="23">
                  <c:v>6.117E-3</c:v>
                </c:pt>
                <c:pt idx="24">
                  <c:v>6.476E-3</c:v>
                </c:pt>
                <c:pt idx="25">
                  <c:v>6.8450000000000004E-3</c:v>
                </c:pt>
                <c:pt idx="26">
                  <c:v>7.2269999999999999E-3</c:v>
                </c:pt>
                <c:pt idx="27">
                  <c:v>7.62E-3</c:v>
                </c:pt>
                <c:pt idx="28">
                  <c:v>8.0249999999999991E-3</c:v>
                </c:pt>
                <c:pt idx="29">
                  <c:v>8.4430000000000009E-3</c:v>
                </c:pt>
                <c:pt idx="30">
                  <c:v>8.8719999999999997E-3</c:v>
                </c:pt>
                <c:pt idx="31">
                  <c:v>9.3139999999999994E-3</c:v>
                </c:pt>
                <c:pt idx="32">
                  <c:v>9.7689999999999999E-3</c:v>
                </c:pt>
                <c:pt idx="33">
                  <c:v>1.0240000000000001E-2</c:v>
                </c:pt>
                <c:pt idx="34">
                  <c:v>1.072E-2</c:v>
                </c:pt>
                <c:pt idx="35">
                  <c:v>1.1209999999999999E-2</c:v>
                </c:pt>
                <c:pt idx="36">
                  <c:v>1.171E-2</c:v>
                </c:pt>
                <c:pt idx="37">
                  <c:v>1.223E-2</c:v>
                </c:pt>
                <c:pt idx="38">
                  <c:v>1.2760000000000001E-2</c:v>
                </c:pt>
                <c:pt idx="39">
                  <c:v>1.3310000000000001E-2</c:v>
                </c:pt>
                <c:pt idx="40">
                  <c:v>1.3860000000000001E-2</c:v>
                </c:pt>
                <c:pt idx="41">
                  <c:v>1.443E-2</c:v>
                </c:pt>
                <c:pt idx="42">
                  <c:v>1.502E-2</c:v>
                </c:pt>
                <c:pt idx="43">
                  <c:v>1.5610000000000001E-2</c:v>
                </c:pt>
                <c:pt idx="44">
                  <c:v>1.6219999999999998E-2</c:v>
                </c:pt>
                <c:pt idx="45">
                  <c:v>1.6840000000000001E-2</c:v>
                </c:pt>
                <c:pt idx="46">
                  <c:v>1.7479999999999999E-2</c:v>
                </c:pt>
                <c:pt idx="47">
                  <c:v>1.8120000000000001E-2</c:v>
                </c:pt>
                <c:pt idx="48">
                  <c:v>1.8780000000000002E-2</c:v>
                </c:pt>
                <c:pt idx="49">
                  <c:v>1.9460000000000002E-2</c:v>
                </c:pt>
                <c:pt idx="50">
                  <c:v>2.0140000000000002E-2</c:v>
                </c:pt>
                <c:pt idx="51">
                  <c:v>2.0840000000000001E-2</c:v>
                </c:pt>
                <c:pt idx="52">
                  <c:v>2.155E-2</c:v>
                </c:pt>
                <c:pt idx="53">
                  <c:v>2.2270000000000002E-2</c:v>
                </c:pt>
                <c:pt idx="54">
                  <c:v>2.3E-2</c:v>
                </c:pt>
                <c:pt idx="55">
                  <c:v>2.375E-2</c:v>
                </c:pt>
                <c:pt idx="56">
                  <c:v>2.4500000000000001E-2</c:v>
                </c:pt>
                <c:pt idx="57">
                  <c:v>2.5270000000000001E-2</c:v>
                </c:pt>
                <c:pt idx="58">
                  <c:v>2.605E-2</c:v>
                </c:pt>
                <c:pt idx="59">
                  <c:v>2.6839999999999999E-2</c:v>
                </c:pt>
                <c:pt idx="60">
                  <c:v>2.7640000000000001E-2</c:v>
                </c:pt>
                <c:pt idx="61">
                  <c:v>2.845E-2</c:v>
                </c:pt>
                <c:pt idx="62">
                  <c:v>2.928E-2</c:v>
                </c:pt>
                <c:pt idx="63">
                  <c:v>3.0110000000000001E-2</c:v>
                </c:pt>
                <c:pt idx="64">
                  <c:v>3.0949999999999998E-2</c:v>
                </c:pt>
                <c:pt idx="65">
                  <c:v>3.1800000000000002E-2</c:v>
                </c:pt>
                <c:pt idx="66">
                  <c:v>3.2660000000000002E-2</c:v>
                </c:pt>
                <c:pt idx="67">
                  <c:v>3.3529999999999997E-2</c:v>
                </c:pt>
                <c:pt idx="68">
                  <c:v>3.4410000000000003E-2</c:v>
                </c:pt>
                <c:pt idx="69">
                  <c:v>3.5299999999999998E-2</c:v>
                </c:pt>
                <c:pt idx="70">
                  <c:v>3.6200000000000003E-2</c:v>
                </c:pt>
                <c:pt idx="71">
                  <c:v>3.7100000000000001E-2</c:v>
                </c:pt>
                <c:pt idx="72">
                  <c:v>3.8019999999999998E-2</c:v>
                </c:pt>
                <c:pt idx="73">
                  <c:v>3.8940000000000002E-2</c:v>
                </c:pt>
                <c:pt idx="74">
                  <c:v>3.9870000000000003E-2</c:v>
                </c:pt>
                <c:pt idx="75">
                  <c:v>4.0800000000000003E-2</c:v>
                </c:pt>
                <c:pt idx="76">
                  <c:v>4.1750000000000002E-2</c:v>
                </c:pt>
                <c:pt idx="77">
                  <c:v>4.2700000000000002E-2</c:v>
                </c:pt>
                <c:pt idx="78">
                  <c:v>4.3659999999999997E-2</c:v>
                </c:pt>
                <c:pt idx="79">
                  <c:v>4.4630000000000003E-2</c:v>
                </c:pt>
                <c:pt idx="80">
                  <c:v>4.5600000000000002E-2</c:v>
                </c:pt>
                <c:pt idx="81">
                  <c:v>4.6580000000000003E-2</c:v>
                </c:pt>
                <c:pt idx="82">
                  <c:v>4.7570000000000001E-2</c:v>
                </c:pt>
                <c:pt idx="83">
                  <c:v>4.8559999999999999E-2</c:v>
                </c:pt>
                <c:pt idx="84">
                  <c:v>4.956E-2</c:v>
                </c:pt>
                <c:pt idx="85">
                  <c:v>5.0569999999999997E-2</c:v>
                </c:pt>
                <c:pt idx="86">
                  <c:v>5.1580000000000001E-2</c:v>
                </c:pt>
                <c:pt idx="87">
                  <c:v>5.2589999999999998E-2</c:v>
                </c:pt>
                <c:pt idx="88">
                  <c:v>5.3620000000000001E-2</c:v>
                </c:pt>
                <c:pt idx="89">
                  <c:v>5.4640000000000001E-2</c:v>
                </c:pt>
                <c:pt idx="90">
                  <c:v>5.568E-2</c:v>
                </c:pt>
                <c:pt idx="91">
                  <c:v>5.672E-2</c:v>
                </c:pt>
                <c:pt idx="92">
                  <c:v>5.7759999999999999E-2</c:v>
                </c:pt>
                <c:pt idx="93">
                  <c:v>5.8810000000000001E-2</c:v>
                </c:pt>
                <c:pt idx="94">
                  <c:v>5.987E-2</c:v>
                </c:pt>
                <c:pt idx="95">
                  <c:v>6.0929999999999998E-2</c:v>
                </c:pt>
                <c:pt idx="96">
                  <c:v>6.1990000000000003E-2</c:v>
                </c:pt>
                <c:pt idx="97">
                  <c:v>6.3060000000000005E-2</c:v>
                </c:pt>
                <c:pt idx="98">
                  <c:v>6.4130000000000006E-2</c:v>
                </c:pt>
                <c:pt idx="99">
                  <c:v>6.5210000000000004E-2</c:v>
                </c:pt>
                <c:pt idx="100">
                  <c:v>6.6290000000000002E-2</c:v>
                </c:pt>
                <c:pt idx="101">
                  <c:v>6.7379999999999995E-2</c:v>
                </c:pt>
                <c:pt idx="102">
                  <c:v>6.8470000000000003E-2</c:v>
                </c:pt>
                <c:pt idx="103">
                  <c:v>6.9570000000000007E-2</c:v>
                </c:pt>
                <c:pt idx="104">
                  <c:v>7.0669999999999997E-2</c:v>
                </c:pt>
                <c:pt idx="105">
                  <c:v>7.177E-2</c:v>
                </c:pt>
                <c:pt idx="106">
                  <c:v>7.288E-2</c:v>
                </c:pt>
                <c:pt idx="107">
                  <c:v>7.399E-2</c:v>
                </c:pt>
                <c:pt idx="108">
                  <c:v>7.5109999999999996E-2</c:v>
                </c:pt>
                <c:pt idx="109">
                  <c:v>7.6230000000000006E-2</c:v>
                </c:pt>
                <c:pt idx="110">
                  <c:v>7.7350000000000002E-2</c:v>
                </c:pt>
                <c:pt idx="111">
                  <c:v>7.8469999999999998E-2</c:v>
                </c:pt>
                <c:pt idx="112">
                  <c:v>7.9600000000000004E-2</c:v>
                </c:pt>
                <c:pt idx="113">
                  <c:v>8.0740000000000006E-2</c:v>
                </c:pt>
                <c:pt idx="114">
                  <c:v>8.1869999999999998E-2</c:v>
                </c:pt>
                <c:pt idx="115">
                  <c:v>8.301E-2</c:v>
                </c:pt>
                <c:pt idx="116">
                  <c:v>8.4150000000000003E-2</c:v>
                </c:pt>
                <c:pt idx="117">
                  <c:v>8.5300000000000001E-2</c:v>
                </c:pt>
                <c:pt idx="118">
                  <c:v>8.6449999999999999E-2</c:v>
                </c:pt>
                <c:pt idx="119">
                  <c:v>8.7599999999999997E-2</c:v>
                </c:pt>
                <c:pt idx="120">
                  <c:v>8.8749999999999996E-2</c:v>
                </c:pt>
                <c:pt idx="121">
                  <c:v>8.9899999999999994E-2</c:v>
                </c:pt>
                <c:pt idx="122">
                  <c:v>9.1050000000000006E-2</c:v>
                </c:pt>
                <c:pt idx="123">
                  <c:v>9.221E-2</c:v>
                </c:pt>
                <c:pt idx="124">
                  <c:v>9.3369999999999995E-2</c:v>
                </c:pt>
                <c:pt idx="125">
                  <c:v>9.4530000000000003E-2</c:v>
                </c:pt>
                <c:pt idx="126">
                  <c:v>9.5689999999999997E-2</c:v>
                </c:pt>
                <c:pt idx="127">
                  <c:v>9.6850000000000006E-2</c:v>
                </c:pt>
                <c:pt idx="128">
                  <c:v>9.801E-2</c:v>
                </c:pt>
                <c:pt idx="129">
                  <c:v>9.9169999999999994E-2</c:v>
                </c:pt>
                <c:pt idx="130">
                  <c:v>0.1003</c:v>
                </c:pt>
                <c:pt idx="131">
                  <c:v>0.10150000000000001</c:v>
                </c:pt>
                <c:pt idx="132">
                  <c:v>0.1027</c:v>
                </c:pt>
                <c:pt idx="133">
                  <c:v>0.1038</c:v>
                </c:pt>
                <c:pt idx="134">
                  <c:v>0.105</c:v>
                </c:pt>
                <c:pt idx="135">
                  <c:v>0.1061</c:v>
                </c:pt>
                <c:pt idx="136">
                  <c:v>0.10730000000000001</c:v>
                </c:pt>
                <c:pt idx="137">
                  <c:v>0.1085</c:v>
                </c:pt>
                <c:pt idx="138">
                  <c:v>0.1096</c:v>
                </c:pt>
                <c:pt idx="139">
                  <c:v>0.1108</c:v>
                </c:pt>
                <c:pt idx="140">
                  <c:v>0.112</c:v>
                </c:pt>
                <c:pt idx="141">
                  <c:v>0.11310000000000001</c:v>
                </c:pt>
                <c:pt idx="142">
                  <c:v>0.1143</c:v>
                </c:pt>
                <c:pt idx="143">
                  <c:v>0.1154</c:v>
                </c:pt>
                <c:pt idx="144">
                  <c:v>0.1166</c:v>
                </c:pt>
                <c:pt idx="145">
                  <c:v>0.1178</c:v>
                </c:pt>
                <c:pt idx="146">
                  <c:v>0.11890000000000001</c:v>
                </c:pt>
                <c:pt idx="147">
                  <c:v>0.1201</c:v>
                </c:pt>
                <c:pt idx="148">
                  <c:v>0.12130000000000001</c:v>
                </c:pt>
                <c:pt idx="149">
                  <c:v>0.12239999999999999</c:v>
                </c:pt>
                <c:pt idx="150">
                  <c:v>0.1236</c:v>
                </c:pt>
                <c:pt idx="151">
                  <c:v>0.12470000000000001</c:v>
                </c:pt>
                <c:pt idx="152">
                  <c:v>0.12590000000000001</c:v>
                </c:pt>
                <c:pt idx="153">
                  <c:v>0.12709999999999999</c:v>
                </c:pt>
                <c:pt idx="154">
                  <c:v>0.12820000000000001</c:v>
                </c:pt>
                <c:pt idx="155">
                  <c:v>0.12939999999999999</c:v>
                </c:pt>
                <c:pt idx="156">
                  <c:v>0.13059999999999999</c:v>
                </c:pt>
                <c:pt idx="157">
                  <c:v>0.13170000000000001</c:v>
                </c:pt>
                <c:pt idx="158">
                  <c:v>0.13289999999999999</c:v>
                </c:pt>
                <c:pt idx="159">
                  <c:v>0.1341</c:v>
                </c:pt>
                <c:pt idx="160">
                  <c:v>0.13519999999999999</c:v>
                </c:pt>
                <c:pt idx="161">
                  <c:v>0.13639999999999999</c:v>
                </c:pt>
                <c:pt idx="162">
                  <c:v>0.13750000000000001</c:v>
                </c:pt>
                <c:pt idx="163">
                  <c:v>0.13869999999999999</c:v>
                </c:pt>
                <c:pt idx="164">
                  <c:v>0.1399</c:v>
                </c:pt>
                <c:pt idx="165">
                  <c:v>0.14099999999999999</c:v>
                </c:pt>
                <c:pt idx="166">
                  <c:v>0.14219999999999999</c:v>
                </c:pt>
                <c:pt idx="167">
                  <c:v>0.1434</c:v>
                </c:pt>
                <c:pt idx="168">
                  <c:v>0.14449999999999999</c:v>
                </c:pt>
                <c:pt idx="169">
                  <c:v>0.1457</c:v>
                </c:pt>
                <c:pt idx="170">
                  <c:v>0.1469</c:v>
                </c:pt>
                <c:pt idx="171">
                  <c:v>0.14799999999999999</c:v>
                </c:pt>
                <c:pt idx="172">
                  <c:v>0.1492</c:v>
                </c:pt>
                <c:pt idx="173">
                  <c:v>0.15029999999999999</c:v>
                </c:pt>
                <c:pt idx="174">
                  <c:v>0.1515</c:v>
                </c:pt>
                <c:pt idx="175">
                  <c:v>0.1527</c:v>
                </c:pt>
                <c:pt idx="176">
                  <c:v>0.15379999999999999</c:v>
                </c:pt>
                <c:pt idx="177">
                  <c:v>0.155</c:v>
                </c:pt>
                <c:pt idx="178">
                  <c:v>0.15620000000000001</c:v>
                </c:pt>
                <c:pt idx="179">
                  <c:v>0.1573</c:v>
                </c:pt>
                <c:pt idx="180">
                  <c:v>0.1585</c:v>
                </c:pt>
                <c:pt idx="181">
                  <c:v>0.15959999999999999</c:v>
                </c:pt>
                <c:pt idx="182">
                  <c:v>0.1608</c:v>
                </c:pt>
                <c:pt idx="183">
                  <c:v>0.16200000000000001</c:v>
                </c:pt>
                <c:pt idx="184">
                  <c:v>0.16309999999999999</c:v>
                </c:pt>
                <c:pt idx="185">
                  <c:v>0.1643</c:v>
                </c:pt>
                <c:pt idx="186">
                  <c:v>0.16550000000000001</c:v>
                </c:pt>
                <c:pt idx="187">
                  <c:v>0.1666</c:v>
                </c:pt>
                <c:pt idx="188">
                  <c:v>0.1678</c:v>
                </c:pt>
                <c:pt idx="189">
                  <c:v>0.16900000000000001</c:v>
                </c:pt>
                <c:pt idx="190">
                  <c:v>0.1701</c:v>
                </c:pt>
                <c:pt idx="191">
                  <c:v>0.17130000000000001</c:v>
                </c:pt>
                <c:pt idx="192">
                  <c:v>0.1724</c:v>
                </c:pt>
                <c:pt idx="193">
                  <c:v>0.1736</c:v>
                </c:pt>
                <c:pt idx="194">
                  <c:v>0.17480000000000001</c:v>
                </c:pt>
                <c:pt idx="195">
                  <c:v>0.1759</c:v>
                </c:pt>
                <c:pt idx="196">
                  <c:v>0.17710000000000001</c:v>
                </c:pt>
                <c:pt idx="197">
                  <c:v>0.17829999999999999</c:v>
                </c:pt>
                <c:pt idx="198">
                  <c:v>0.1794</c:v>
                </c:pt>
                <c:pt idx="199">
                  <c:v>0.18060000000000001</c:v>
                </c:pt>
                <c:pt idx="200">
                  <c:v>0.1817</c:v>
                </c:pt>
                <c:pt idx="201">
                  <c:v>0.18290000000000001</c:v>
                </c:pt>
                <c:pt idx="202">
                  <c:v>0.18410000000000001</c:v>
                </c:pt>
                <c:pt idx="203">
                  <c:v>0.1852</c:v>
                </c:pt>
                <c:pt idx="204">
                  <c:v>0.18640000000000001</c:v>
                </c:pt>
                <c:pt idx="205">
                  <c:v>0.18759999999999999</c:v>
                </c:pt>
                <c:pt idx="206">
                  <c:v>0.18870000000000001</c:v>
                </c:pt>
                <c:pt idx="207">
                  <c:v>0.18990000000000001</c:v>
                </c:pt>
                <c:pt idx="208">
                  <c:v>0.19109999999999999</c:v>
                </c:pt>
                <c:pt idx="209">
                  <c:v>0.19220000000000001</c:v>
                </c:pt>
                <c:pt idx="210">
                  <c:v>0.19339999999999999</c:v>
                </c:pt>
                <c:pt idx="211">
                  <c:v>0.19450000000000001</c:v>
                </c:pt>
                <c:pt idx="212">
                  <c:v>0.19570000000000001</c:v>
                </c:pt>
                <c:pt idx="213">
                  <c:v>0.19689999999999999</c:v>
                </c:pt>
                <c:pt idx="214">
                  <c:v>0.19800000000000001</c:v>
                </c:pt>
                <c:pt idx="215">
                  <c:v>0.19919999999999999</c:v>
                </c:pt>
                <c:pt idx="216">
                  <c:v>0.20039999999999999</c:v>
                </c:pt>
                <c:pt idx="217">
                  <c:v>0.20150000000000001</c:v>
                </c:pt>
                <c:pt idx="218">
                  <c:v>0.20269999999999999</c:v>
                </c:pt>
                <c:pt idx="219">
                  <c:v>0.2039</c:v>
                </c:pt>
                <c:pt idx="220">
                  <c:v>0.20499999999999999</c:v>
                </c:pt>
                <c:pt idx="221">
                  <c:v>0.20619999999999999</c:v>
                </c:pt>
                <c:pt idx="222">
                  <c:v>0.20730000000000001</c:v>
                </c:pt>
                <c:pt idx="223">
                  <c:v>0.20849999999999999</c:v>
                </c:pt>
                <c:pt idx="224">
                  <c:v>0.2097</c:v>
                </c:pt>
                <c:pt idx="225">
                  <c:v>0.21079999999999999</c:v>
                </c:pt>
                <c:pt idx="226">
                  <c:v>0.21199999999999999</c:v>
                </c:pt>
                <c:pt idx="227">
                  <c:v>0.2132</c:v>
                </c:pt>
                <c:pt idx="228">
                  <c:v>0.21429999999999999</c:v>
                </c:pt>
                <c:pt idx="229">
                  <c:v>0.2155</c:v>
                </c:pt>
                <c:pt idx="230">
                  <c:v>0.21659999999999999</c:v>
                </c:pt>
                <c:pt idx="231">
                  <c:v>0.21779999999999999</c:v>
                </c:pt>
                <c:pt idx="232">
                  <c:v>0.219</c:v>
                </c:pt>
                <c:pt idx="233">
                  <c:v>0.22009999999999999</c:v>
                </c:pt>
                <c:pt idx="234">
                  <c:v>0.2213</c:v>
                </c:pt>
                <c:pt idx="235">
                  <c:v>0.2225</c:v>
                </c:pt>
                <c:pt idx="236">
                  <c:v>0.22359999999999999</c:v>
                </c:pt>
                <c:pt idx="237">
                  <c:v>0.2248</c:v>
                </c:pt>
                <c:pt idx="238">
                  <c:v>0.22600000000000001</c:v>
                </c:pt>
                <c:pt idx="239">
                  <c:v>0.2271</c:v>
                </c:pt>
                <c:pt idx="240">
                  <c:v>0.2283</c:v>
                </c:pt>
                <c:pt idx="241">
                  <c:v>0.22939999999999999</c:v>
                </c:pt>
                <c:pt idx="242">
                  <c:v>0.2306</c:v>
                </c:pt>
                <c:pt idx="243">
                  <c:v>0.23180000000000001</c:v>
                </c:pt>
                <c:pt idx="244">
                  <c:v>0.2329</c:v>
                </c:pt>
                <c:pt idx="245">
                  <c:v>0.2341</c:v>
                </c:pt>
                <c:pt idx="246">
                  <c:v>0.23530000000000001</c:v>
                </c:pt>
                <c:pt idx="247">
                  <c:v>0.2364</c:v>
                </c:pt>
                <c:pt idx="248">
                  <c:v>0.23760000000000001</c:v>
                </c:pt>
                <c:pt idx="249">
                  <c:v>0.2387</c:v>
                </c:pt>
                <c:pt idx="250">
                  <c:v>0.2399</c:v>
                </c:pt>
                <c:pt idx="251">
                  <c:v>0.24110000000000001</c:v>
                </c:pt>
                <c:pt idx="252">
                  <c:v>0.2422</c:v>
                </c:pt>
                <c:pt idx="253">
                  <c:v>0.24340000000000001</c:v>
                </c:pt>
                <c:pt idx="254">
                  <c:v>0.24460000000000001</c:v>
                </c:pt>
                <c:pt idx="255">
                  <c:v>0.2457</c:v>
                </c:pt>
                <c:pt idx="256">
                  <c:v>0.24690000000000001</c:v>
                </c:pt>
                <c:pt idx="257">
                  <c:v>0.24809999999999999</c:v>
                </c:pt>
                <c:pt idx="258">
                  <c:v>0.2492</c:v>
                </c:pt>
                <c:pt idx="259">
                  <c:v>0.25040000000000001</c:v>
                </c:pt>
                <c:pt idx="260">
                  <c:v>0.2515</c:v>
                </c:pt>
                <c:pt idx="261">
                  <c:v>0.25269999999999998</c:v>
                </c:pt>
                <c:pt idx="262">
                  <c:v>0.25390000000000001</c:v>
                </c:pt>
                <c:pt idx="263">
                  <c:v>0.255</c:v>
                </c:pt>
                <c:pt idx="264">
                  <c:v>0.25619999999999998</c:v>
                </c:pt>
                <c:pt idx="265">
                  <c:v>0.25740000000000002</c:v>
                </c:pt>
                <c:pt idx="266">
                  <c:v>0.25850000000000001</c:v>
                </c:pt>
                <c:pt idx="267">
                  <c:v>0.25969999999999999</c:v>
                </c:pt>
                <c:pt idx="268">
                  <c:v>0.26090000000000002</c:v>
                </c:pt>
                <c:pt idx="269">
                  <c:v>0.26200000000000001</c:v>
                </c:pt>
                <c:pt idx="270">
                  <c:v>0.26319999999999999</c:v>
                </c:pt>
                <c:pt idx="271">
                  <c:v>0.26429999999999998</c:v>
                </c:pt>
                <c:pt idx="272">
                  <c:v>0.26550000000000001</c:v>
                </c:pt>
                <c:pt idx="273">
                  <c:v>0.26669999999999999</c:v>
                </c:pt>
                <c:pt idx="274">
                  <c:v>0.26779999999999998</c:v>
                </c:pt>
                <c:pt idx="275">
                  <c:v>0.26900000000000002</c:v>
                </c:pt>
                <c:pt idx="276">
                  <c:v>0.2702</c:v>
                </c:pt>
                <c:pt idx="277">
                  <c:v>0.27129999999999999</c:v>
                </c:pt>
                <c:pt idx="278">
                  <c:v>0.27250000000000002</c:v>
                </c:pt>
                <c:pt idx="279">
                  <c:v>0.27360000000000001</c:v>
                </c:pt>
                <c:pt idx="280">
                  <c:v>0.27479999999999999</c:v>
                </c:pt>
                <c:pt idx="281">
                  <c:v>0.27600000000000002</c:v>
                </c:pt>
                <c:pt idx="282">
                  <c:v>0.27710000000000001</c:v>
                </c:pt>
                <c:pt idx="283">
                  <c:v>0.27829999999999999</c:v>
                </c:pt>
                <c:pt idx="284">
                  <c:v>0.27950000000000003</c:v>
                </c:pt>
                <c:pt idx="285">
                  <c:v>0.28060000000000002</c:v>
                </c:pt>
                <c:pt idx="286">
                  <c:v>0.28179999999999999</c:v>
                </c:pt>
                <c:pt idx="287">
                  <c:v>0.28299999999999997</c:v>
                </c:pt>
                <c:pt idx="288">
                  <c:v>0.28410000000000002</c:v>
                </c:pt>
                <c:pt idx="289">
                  <c:v>0.2853</c:v>
                </c:pt>
                <c:pt idx="290">
                  <c:v>0.28639999999999999</c:v>
                </c:pt>
                <c:pt idx="291">
                  <c:v>0.28760000000000002</c:v>
                </c:pt>
                <c:pt idx="292">
                  <c:v>0.2888</c:v>
                </c:pt>
                <c:pt idx="293">
                  <c:v>0.28989999999999999</c:v>
                </c:pt>
                <c:pt idx="294">
                  <c:v>0.29110000000000003</c:v>
                </c:pt>
                <c:pt idx="295">
                  <c:v>0.2923</c:v>
                </c:pt>
                <c:pt idx="296">
                  <c:v>0.29339999999999999</c:v>
                </c:pt>
                <c:pt idx="297">
                  <c:v>0.29459999999999997</c:v>
                </c:pt>
                <c:pt idx="298">
                  <c:v>0.29570000000000002</c:v>
                </c:pt>
                <c:pt idx="299">
                  <c:v>0.2969</c:v>
                </c:pt>
                <c:pt idx="300">
                  <c:v>0.29809999999999998</c:v>
                </c:pt>
                <c:pt idx="301">
                  <c:v>0.29920000000000002</c:v>
                </c:pt>
                <c:pt idx="302">
                  <c:v>0.3004</c:v>
                </c:pt>
                <c:pt idx="303">
                  <c:v>0.30159999999999998</c:v>
                </c:pt>
                <c:pt idx="304">
                  <c:v>0.30270000000000002</c:v>
                </c:pt>
                <c:pt idx="305">
                  <c:v>0.3039</c:v>
                </c:pt>
                <c:pt idx="306">
                  <c:v>0.30509999999999998</c:v>
                </c:pt>
                <c:pt idx="307">
                  <c:v>0.30620000000000003</c:v>
                </c:pt>
                <c:pt idx="308">
                  <c:v>0.30740000000000001</c:v>
                </c:pt>
                <c:pt idx="309">
                  <c:v>0.3085</c:v>
                </c:pt>
                <c:pt idx="310">
                  <c:v>0.30969999999999998</c:v>
                </c:pt>
                <c:pt idx="311">
                  <c:v>0.31090000000000001</c:v>
                </c:pt>
                <c:pt idx="312">
                  <c:v>0.312</c:v>
                </c:pt>
                <c:pt idx="313">
                  <c:v>0.31319999999999998</c:v>
                </c:pt>
                <c:pt idx="314">
                  <c:v>0.31440000000000001</c:v>
                </c:pt>
                <c:pt idx="315">
                  <c:v>0.3155</c:v>
                </c:pt>
                <c:pt idx="316">
                  <c:v>0.31669999999999998</c:v>
                </c:pt>
                <c:pt idx="317">
                  <c:v>0.31790000000000002</c:v>
                </c:pt>
                <c:pt idx="318">
                  <c:v>0.31900000000000001</c:v>
                </c:pt>
                <c:pt idx="319">
                  <c:v>0.32019999999999998</c:v>
                </c:pt>
                <c:pt idx="320">
                  <c:v>0.32129999999999997</c:v>
                </c:pt>
                <c:pt idx="321">
                  <c:v>0.32250000000000001</c:v>
                </c:pt>
                <c:pt idx="322">
                  <c:v>0.32369999999999999</c:v>
                </c:pt>
                <c:pt idx="323">
                  <c:v>0.32479999999999998</c:v>
                </c:pt>
                <c:pt idx="324">
                  <c:v>0.32600000000000001</c:v>
                </c:pt>
                <c:pt idx="325">
                  <c:v>0.32719999999999999</c:v>
                </c:pt>
                <c:pt idx="326">
                  <c:v>0.32829999999999998</c:v>
                </c:pt>
                <c:pt idx="327">
                  <c:v>0.32950000000000002</c:v>
                </c:pt>
                <c:pt idx="328">
                  <c:v>0.3306</c:v>
                </c:pt>
                <c:pt idx="329">
                  <c:v>0.33179999999999998</c:v>
                </c:pt>
                <c:pt idx="330">
                  <c:v>0.33300000000000002</c:v>
                </c:pt>
                <c:pt idx="331">
                  <c:v>0.33410000000000001</c:v>
                </c:pt>
                <c:pt idx="332">
                  <c:v>0.33529999999999999</c:v>
                </c:pt>
                <c:pt idx="333">
                  <c:v>0.33650000000000002</c:v>
                </c:pt>
                <c:pt idx="334">
                  <c:v>0.33760000000000001</c:v>
                </c:pt>
                <c:pt idx="335">
                  <c:v>0.33879999999999999</c:v>
                </c:pt>
                <c:pt idx="336">
                  <c:v>0.34</c:v>
                </c:pt>
                <c:pt idx="337">
                  <c:v>0.34110000000000001</c:v>
                </c:pt>
                <c:pt idx="338">
                  <c:v>0.34229999999999999</c:v>
                </c:pt>
                <c:pt idx="339">
                  <c:v>0.34339999999999998</c:v>
                </c:pt>
                <c:pt idx="340">
                  <c:v>0.34460000000000002</c:v>
                </c:pt>
                <c:pt idx="341">
                  <c:v>0.3458</c:v>
                </c:pt>
                <c:pt idx="342">
                  <c:v>0.34689999999999999</c:v>
                </c:pt>
                <c:pt idx="343">
                  <c:v>0.34810000000000002</c:v>
                </c:pt>
                <c:pt idx="344">
                  <c:v>0.3493</c:v>
                </c:pt>
                <c:pt idx="345">
                  <c:v>0.35039999999999999</c:v>
                </c:pt>
                <c:pt idx="346">
                  <c:v>0.35160000000000002</c:v>
                </c:pt>
                <c:pt idx="347">
                  <c:v>0.3528</c:v>
                </c:pt>
                <c:pt idx="348">
                  <c:v>0.35389999999999999</c:v>
                </c:pt>
                <c:pt idx="349">
                  <c:v>0.35510000000000003</c:v>
                </c:pt>
                <c:pt idx="350">
                  <c:v>0.35620000000000002</c:v>
                </c:pt>
                <c:pt idx="351">
                  <c:v>0.3574</c:v>
                </c:pt>
                <c:pt idx="352">
                  <c:v>0.35859999999999997</c:v>
                </c:pt>
                <c:pt idx="353">
                  <c:v>0.35970000000000002</c:v>
                </c:pt>
                <c:pt idx="354">
                  <c:v>0.3609</c:v>
                </c:pt>
                <c:pt idx="355">
                  <c:v>0.36209999999999998</c:v>
                </c:pt>
                <c:pt idx="356">
                  <c:v>0.36320000000000002</c:v>
                </c:pt>
                <c:pt idx="357">
                  <c:v>0.3644</c:v>
                </c:pt>
                <c:pt idx="358">
                  <c:v>0.36549999999999999</c:v>
                </c:pt>
                <c:pt idx="359">
                  <c:v>0.36670000000000003</c:v>
                </c:pt>
                <c:pt idx="360">
                  <c:v>0.3679</c:v>
                </c:pt>
                <c:pt idx="361">
                  <c:v>0.36899999999999999</c:v>
                </c:pt>
                <c:pt idx="362">
                  <c:v>0.37019999999999997</c:v>
                </c:pt>
                <c:pt idx="363">
                  <c:v>0.37140000000000001</c:v>
                </c:pt>
                <c:pt idx="364">
                  <c:v>0.3725</c:v>
                </c:pt>
                <c:pt idx="365">
                  <c:v>0.37369999999999998</c:v>
                </c:pt>
                <c:pt idx="366">
                  <c:v>0.37490000000000001</c:v>
                </c:pt>
                <c:pt idx="367">
                  <c:v>0.376</c:v>
                </c:pt>
                <c:pt idx="368">
                  <c:v>0.37719999999999998</c:v>
                </c:pt>
                <c:pt idx="369">
                  <c:v>0.37830000000000003</c:v>
                </c:pt>
                <c:pt idx="370">
                  <c:v>0.3795</c:v>
                </c:pt>
                <c:pt idx="371">
                  <c:v>0.38069999999999998</c:v>
                </c:pt>
                <c:pt idx="372">
                  <c:v>0.38179999999999997</c:v>
                </c:pt>
                <c:pt idx="373">
                  <c:v>0.38300000000000001</c:v>
                </c:pt>
                <c:pt idx="374">
                  <c:v>0.38419999999999999</c:v>
                </c:pt>
                <c:pt idx="375">
                  <c:v>0.38529999999999998</c:v>
                </c:pt>
                <c:pt idx="376">
                  <c:v>0.38650000000000001</c:v>
                </c:pt>
                <c:pt idx="377">
                  <c:v>0.3876</c:v>
                </c:pt>
                <c:pt idx="378">
                  <c:v>0.38879999999999998</c:v>
                </c:pt>
                <c:pt idx="379">
                  <c:v>0.39</c:v>
                </c:pt>
                <c:pt idx="380">
                  <c:v>0.3911</c:v>
                </c:pt>
                <c:pt idx="381">
                  <c:v>0.39229999999999998</c:v>
                </c:pt>
                <c:pt idx="382">
                  <c:v>0.39350000000000002</c:v>
                </c:pt>
                <c:pt idx="383">
                  <c:v>0.39460000000000001</c:v>
                </c:pt>
                <c:pt idx="384">
                  <c:v>0.39579999999999999</c:v>
                </c:pt>
                <c:pt idx="385">
                  <c:v>0.39700000000000002</c:v>
                </c:pt>
                <c:pt idx="386">
                  <c:v>0.39810000000000001</c:v>
                </c:pt>
                <c:pt idx="387">
                  <c:v>0.39929999999999999</c:v>
                </c:pt>
                <c:pt idx="388">
                  <c:v>0.40039999999999998</c:v>
                </c:pt>
                <c:pt idx="389">
                  <c:v>0.40160000000000001</c:v>
                </c:pt>
                <c:pt idx="390">
                  <c:v>0.40279999999999999</c:v>
                </c:pt>
                <c:pt idx="391">
                  <c:v>0.40389999999999998</c:v>
                </c:pt>
                <c:pt idx="392">
                  <c:v>0.40510000000000002</c:v>
                </c:pt>
                <c:pt idx="393">
                  <c:v>0.40629999999999999</c:v>
                </c:pt>
                <c:pt idx="394">
                  <c:v>0.40739999999999998</c:v>
                </c:pt>
                <c:pt idx="395">
                  <c:v>0.40860000000000002</c:v>
                </c:pt>
                <c:pt idx="396">
                  <c:v>0.4098</c:v>
                </c:pt>
                <c:pt idx="397">
                  <c:v>0.41089999999999999</c:v>
                </c:pt>
                <c:pt idx="398">
                  <c:v>0.41210000000000002</c:v>
                </c:pt>
                <c:pt idx="399">
                  <c:v>0.41320000000000001</c:v>
                </c:pt>
                <c:pt idx="400">
                  <c:v>0.41439999999999999</c:v>
                </c:pt>
                <c:pt idx="401">
                  <c:v>0.41560000000000002</c:v>
                </c:pt>
                <c:pt idx="402">
                  <c:v>0.41670000000000001</c:v>
                </c:pt>
                <c:pt idx="403">
                  <c:v>0.41789999999999999</c:v>
                </c:pt>
                <c:pt idx="404">
                  <c:v>0.41909999999999997</c:v>
                </c:pt>
                <c:pt idx="405">
                  <c:v>0.42020000000000002</c:v>
                </c:pt>
                <c:pt idx="406">
                  <c:v>0.4214</c:v>
                </c:pt>
                <c:pt idx="407">
                  <c:v>0.42249999999999999</c:v>
                </c:pt>
                <c:pt idx="408">
                  <c:v>0.42370000000000002</c:v>
                </c:pt>
                <c:pt idx="409">
                  <c:v>0.4249</c:v>
                </c:pt>
                <c:pt idx="410">
                  <c:v>0.42599999999999999</c:v>
                </c:pt>
                <c:pt idx="411">
                  <c:v>0.42720000000000002</c:v>
                </c:pt>
                <c:pt idx="412">
                  <c:v>0.4284</c:v>
                </c:pt>
                <c:pt idx="413">
                  <c:v>0.42949999999999999</c:v>
                </c:pt>
                <c:pt idx="414">
                  <c:v>0.43070000000000003</c:v>
                </c:pt>
                <c:pt idx="415">
                  <c:v>0.43190000000000001</c:v>
                </c:pt>
                <c:pt idx="416">
                  <c:v>0.433</c:v>
                </c:pt>
                <c:pt idx="417">
                  <c:v>0.43419999999999997</c:v>
                </c:pt>
                <c:pt idx="418">
                  <c:v>0.43530000000000002</c:v>
                </c:pt>
                <c:pt idx="419">
                  <c:v>0.4365</c:v>
                </c:pt>
                <c:pt idx="420">
                  <c:v>0.43769999999999998</c:v>
                </c:pt>
                <c:pt idx="421">
                  <c:v>0.43880000000000002</c:v>
                </c:pt>
                <c:pt idx="422">
                  <c:v>0.44</c:v>
                </c:pt>
                <c:pt idx="423">
                  <c:v>0.44119999999999998</c:v>
                </c:pt>
                <c:pt idx="424">
                  <c:v>0.44230000000000003</c:v>
                </c:pt>
                <c:pt idx="425">
                  <c:v>0.44350000000000001</c:v>
                </c:pt>
                <c:pt idx="426">
                  <c:v>0.4446</c:v>
                </c:pt>
                <c:pt idx="427">
                  <c:v>0.44579999999999997</c:v>
                </c:pt>
                <c:pt idx="428">
                  <c:v>0.44700000000000001</c:v>
                </c:pt>
                <c:pt idx="429">
                  <c:v>0.4481</c:v>
                </c:pt>
                <c:pt idx="430">
                  <c:v>0.44929999999999998</c:v>
                </c:pt>
                <c:pt idx="431">
                  <c:v>0.45050000000000001</c:v>
                </c:pt>
                <c:pt idx="432">
                  <c:v>0.4516</c:v>
                </c:pt>
                <c:pt idx="433">
                  <c:v>0.45279999999999998</c:v>
                </c:pt>
                <c:pt idx="434">
                  <c:v>0.45400000000000001</c:v>
                </c:pt>
                <c:pt idx="435">
                  <c:v>0.4551</c:v>
                </c:pt>
                <c:pt idx="436">
                  <c:v>0.45629999999999998</c:v>
                </c:pt>
                <c:pt idx="437">
                  <c:v>0.45739999999999997</c:v>
                </c:pt>
                <c:pt idx="438">
                  <c:v>0.45860000000000001</c:v>
                </c:pt>
                <c:pt idx="439">
                  <c:v>0.45979999999999999</c:v>
                </c:pt>
                <c:pt idx="440">
                  <c:v>0.46089999999999998</c:v>
                </c:pt>
                <c:pt idx="441">
                  <c:v>0.46210000000000001</c:v>
                </c:pt>
                <c:pt idx="442">
                  <c:v>0.46329999999999999</c:v>
                </c:pt>
                <c:pt idx="443">
                  <c:v>0.46439999999999998</c:v>
                </c:pt>
                <c:pt idx="444">
                  <c:v>0.46560000000000001</c:v>
                </c:pt>
                <c:pt idx="445">
                  <c:v>0.46679999999999999</c:v>
                </c:pt>
                <c:pt idx="446">
                  <c:v>0.46789999999999998</c:v>
                </c:pt>
                <c:pt idx="447">
                  <c:v>0.46910000000000002</c:v>
                </c:pt>
                <c:pt idx="448">
                  <c:v>0.47020000000000001</c:v>
                </c:pt>
                <c:pt idx="449">
                  <c:v>0.47139999999999999</c:v>
                </c:pt>
                <c:pt idx="450">
                  <c:v>0.47260000000000002</c:v>
                </c:pt>
                <c:pt idx="451">
                  <c:v>0.47370000000000001</c:v>
                </c:pt>
                <c:pt idx="452">
                  <c:v>0.47489999999999999</c:v>
                </c:pt>
                <c:pt idx="453">
                  <c:v>0.47610000000000002</c:v>
                </c:pt>
                <c:pt idx="454">
                  <c:v>0.47720000000000001</c:v>
                </c:pt>
                <c:pt idx="455">
                  <c:v>0.47839999999999999</c:v>
                </c:pt>
                <c:pt idx="456">
                  <c:v>0.47949999999999998</c:v>
                </c:pt>
                <c:pt idx="457">
                  <c:v>0.48070000000000002</c:v>
                </c:pt>
                <c:pt idx="458">
                  <c:v>0.4819</c:v>
                </c:pt>
                <c:pt idx="459">
                  <c:v>0.48299999999999998</c:v>
                </c:pt>
                <c:pt idx="460">
                  <c:v>0.48420000000000002</c:v>
                </c:pt>
                <c:pt idx="461">
                  <c:v>0.4854</c:v>
                </c:pt>
                <c:pt idx="462">
                  <c:v>0.48649999999999999</c:v>
                </c:pt>
                <c:pt idx="463">
                  <c:v>0.48770000000000002</c:v>
                </c:pt>
                <c:pt idx="464">
                  <c:v>0.4889</c:v>
                </c:pt>
                <c:pt idx="465">
                  <c:v>0.49</c:v>
                </c:pt>
                <c:pt idx="466">
                  <c:v>0.49120000000000003</c:v>
                </c:pt>
                <c:pt idx="467">
                  <c:v>0.49230000000000002</c:v>
                </c:pt>
                <c:pt idx="468">
                  <c:v>0.49349999999999999</c:v>
                </c:pt>
                <c:pt idx="469">
                  <c:v>0.49469999999999997</c:v>
                </c:pt>
                <c:pt idx="470">
                  <c:v>0.49580000000000002</c:v>
                </c:pt>
                <c:pt idx="471">
                  <c:v>0.497</c:v>
                </c:pt>
                <c:pt idx="472">
                  <c:v>0.49819999999999998</c:v>
                </c:pt>
                <c:pt idx="473">
                  <c:v>0.49930000000000002</c:v>
                </c:pt>
                <c:pt idx="474">
                  <c:v>0.50049999999999994</c:v>
                </c:pt>
                <c:pt idx="475">
                  <c:v>0.50160000000000005</c:v>
                </c:pt>
                <c:pt idx="476">
                  <c:v>0.50280000000000002</c:v>
                </c:pt>
                <c:pt idx="477">
                  <c:v>0.504</c:v>
                </c:pt>
                <c:pt idx="478">
                  <c:v>0.50509999999999999</c:v>
                </c:pt>
                <c:pt idx="479">
                  <c:v>0.50629999999999997</c:v>
                </c:pt>
                <c:pt idx="480">
                  <c:v>0.50749999999999995</c:v>
                </c:pt>
                <c:pt idx="481">
                  <c:v>0.50860000000000005</c:v>
                </c:pt>
                <c:pt idx="482">
                  <c:v>0.50980000000000003</c:v>
                </c:pt>
                <c:pt idx="483">
                  <c:v>0.51100000000000001</c:v>
                </c:pt>
                <c:pt idx="484">
                  <c:v>0.5121</c:v>
                </c:pt>
                <c:pt idx="485">
                  <c:v>0.51329999999999998</c:v>
                </c:pt>
                <c:pt idx="486">
                  <c:v>0.51439999999999997</c:v>
                </c:pt>
                <c:pt idx="487">
                  <c:v>0.51559999999999995</c:v>
                </c:pt>
                <c:pt idx="488">
                  <c:v>0.51680000000000004</c:v>
                </c:pt>
                <c:pt idx="489">
                  <c:v>0.51790000000000003</c:v>
                </c:pt>
                <c:pt idx="490">
                  <c:v>0.51910000000000001</c:v>
                </c:pt>
                <c:pt idx="491">
                  <c:v>0.52029999999999998</c:v>
                </c:pt>
                <c:pt idx="492">
                  <c:v>0.52139999999999997</c:v>
                </c:pt>
                <c:pt idx="493">
                  <c:v>0.52259999999999995</c:v>
                </c:pt>
                <c:pt idx="494">
                  <c:v>0.52380000000000004</c:v>
                </c:pt>
                <c:pt idx="495">
                  <c:v>0.52490000000000003</c:v>
                </c:pt>
                <c:pt idx="496">
                  <c:v>0.52610000000000001</c:v>
                </c:pt>
                <c:pt idx="497">
                  <c:v>0.5272</c:v>
                </c:pt>
                <c:pt idx="498">
                  <c:v>0.52839999999999998</c:v>
                </c:pt>
                <c:pt idx="499">
                  <c:v>0.52959999999999996</c:v>
                </c:pt>
                <c:pt idx="500">
                  <c:v>0.53069999999999995</c:v>
                </c:pt>
                <c:pt idx="501">
                  <c:v>0.53190000000000004</c:v>
                </c:pt>
                <c:pt idx="502">
                  <c:v>0.53310000000000002</c:v>
                </c:pt>
                <c:pt idx="503">
                  <c:v>0.53420000000000001</c:v>
                </c:pt>
                <c:pt idx="504">
                  <c:v>0.53539999999999999</c:v>
                </c:pt>
                <c:pt idx="505">
                  <c:v>0.53649999999999998</c:v>
                </c:pt>
                <c:pt idx="506">
                  <c:v>0.53769999999999996</c:v>
                </c:pt>
                <c:pt idx="507">
                  <c:v>0.53890000000000005</c:v>
                </c:pt>
                <c:pt idx="508">
                  <c:v>0.54</c:v>
                </c:pt>
                <c:pt idx="509">
                  <c:v>0.54120000000000001</c:v>
                </c:pt>
                <c:pt idx="510">
                  <c:v>0.54239999999999999</c:v>
                </c:pt>
                <c:pt idx="511">
                  <c:v>0.54349999999999998</c:v>
                </c:pt>
                <c:pt idx="512">
                  <c:v>0.54469999999999996</c:v>
                </c:pt>
                <c:pt idx="513">
                  <c:v>0.54590000000000005</c:v>
                </c:pt>
                <c:pt idx="514">
                  <c:v>0.54700000000000004</c:v>
                </c:pt>
                <c:pt idx="515">
                  <c:v>0.54820000000000002</c:v>
                </c:pt>
                <c:pt idx="516">
                  <c:v>0.54930000000000001</c:v>
                </c:pt>
                <c:pt idx="517">
                  <c:v>0.55049999999999999</c:v>
                </c:pt>
                <c:pt idx="518">
                  <c:v>0.55169999999999997</c:v>
                </c:pt>
                <c:pt idx="519">
                  <c:v>0.55279999999999996</c:v>
                </c:pt>
                <c:pt idx="520">
                  <c:v>0.55400000000000005</c:v>
                </c:pt>
                <c:pt idx="521">
                  <c:v>0.55520000000000003</c:v>
                </c:pt>
                <c:pt idx="522">
                  <c:v>0.55630000000000002</c:v>
                </c:pt>
                <c:pt idx="523">
                  <c:v>0.5575</c:v>
                </c:pt>
                <c:pt idx="524">
                  <c:v>0.55859999999999999</c:v>
                </c:pt>
                <c:pt idx="525">
                  <c:v>0.55979999999999996</c:v>
                </c:pt>
                <c:pt idx="526">
                  <c:v>0.56100000000000005</c:v>
                </c:pt>
                <c:pt idx="527">
                  <c:v>0.56210000000000004</c:v>
                </c:pt>
                <c:pt idx="528">
                  <c:v>0.56330000000000002</c:v>
                </c:pt>
                <c:pt idx="529">
                  <c:v>0.5645</c:v>
                </c:pt>
                <c:pt idx="530">
                  <c:v>0.56559999999999999</c:v>
                </c:pt>
                <c:pt idx="531">
                  <c:v>0.56679999999999997</c:v>
                </c:pt>
                <c:pt idx="532">
                  <c:v>0.56799999999999995</c:v>
                </c:pt>
                <c:pt idx="533">
                  <c:v>0.56910000000000005</c:v>
                </c:pt>
                <c:pt idx="534">
                  <c:v>0.57030000000000003</c:v>
                </c:pt>
                <c:pt idx="535">
                  <c:v>0.57140000000000002</c:v>
                </c:pt>
                <c:pt idx="536">
                  <c:v>0.5726</c:v>
                </c:pt>
                <c:pt idx="537">
                  <c:v>0.57379999999999998</c:v>
                </c:pt>
                <c:pt idx="538">
                  <c:v>0.57489999999999997</c:v>
                </c:pt>
                <c:pt idx="539">
                  <c:v>0.57609999999999995</c:v>
                </c:pt>
                <c:pt idx="540">
                  <c:v>0.57730000000000004</c:v>
                </c:pt>
                <c:pt idx="541">
                  <c:v>0.57840000000000003</c:v>
                </c:pt>
                <c:pt idx="542">
                  <c:v>0.5796</c:v>
                </c:pt>
                <c:pt idx="543">
                  <c:v>0.58079999999999998</c:v>
                </c:pt>
                <c:pt idx="544">
                  <c:v>0.58189999999999997</c:v>
                </c:pt>
                <c:pt idx="545">
                  <c:v>0.58309999999999995</c:v>
                </c:pt>
                <c:pt idx="546">
                  <c:v>0.58420000000000005</c:v>
                </c:pt>
                <c:pt idx="547">
                  <c:v>0.58540000000000003</c:v>
                </c:pt>
                <c:pt idx="548">
                  <c:v>0.58660000000000001</c:v>
                </c:pt>
                <c:pt idx="549">
                  <c:v>0.5877</c:v>
                </c:pt>
                <c:pt idx="550">
                  <c:v>0.58889999999999998</c:v>
                </c:pt>
                <c:pt idx="551">
                  <c:v>0.59009999999999996</c:v>
                </c:pt>
                <c:pt idx="552">
                  <c:v>0.59119999999999995</c:v>
                </c:pt>
                <c:pt idx="553">
                  <c:v>0.59240000000000004</c:v>
                </c:pt>
                <c:pt idx="554">
                  <c:v>0.59350000000000003</c:v>
                </c:pt>
                <c:pt idx="555">
                  <c:v>0.59470000000000001</c:v>
                </c:pt>
                <c:pt idx="556">
                  <c:v>0.59589999999999999</c:v>
                </c:pt>
                <c:pt idx="557">
                  <c:v>0.59699999999999998</c:v>
                </c:pt>
                <c:pt idx="558">
                  <c:v>0.59819999999999995</c:v>
                </c:pt>
                <c:pt idx="559">
                  <c:v>0.59940000000000004</c:v>
                </c:pt>
                <c:pt idx="560">
                  <c:v>0.60050000000000003</c:v>
                </c:pt>
                <c:pt idx="561">
                  <c:v>0.60170000000000001</c:v>
                </c:pt>
                <c:pt idx="562">
                  <c:v>0.60289999999999999</c:v>
                </c:pt>
                <c:pt idx="563">
                  <c:v>0.60399999999999998</c:v>
                </c:pt>
                <c:pt idx="564">
                  <c:v>0.60519999999999996</c:v>
                </c:pt>
                <c:pt idx="565">
                  <c:v>0.60629999999999995</c:v>
                </c:pt>
                <c:pt idx="566">
                  <c:v>0.60750000000000004</c:v>
                </c:pt>
                <c:pt idx="567">
                  <c:v>0.60870000000000002</c:v>
                </c:pt>
                <c:pt idx="568">
                  <c:v>0.60980000000000001</c:v>
                </c:pt>
                <c:pt idx="569">
                  <c:v>0.61099999999999999</c:v>
                </c:pt>
                <c:pt idx="570">
                  <c:v>0.61219999999999997</c:v>
                </c:pt>
                <c:pt idx="571">
                  <c:v>0.61329999999999996</c:v>
                </c:pt>
                <c:pt idx="572">
                  <c:v>0.61450000000000005</c:v>
                </c:pt>
                <c:pt idx="573">
                  <c:v>0.61560000000000004</c:v>
                </c:pt>
                <c:pt idx="574">
                  <c:v>0.61680000000000001</c:v>
                </c:pt>
                <c:pt idx="575">
                  <c:v>0.61799999999999999</c:v>
                </c:pt>
                <c:pt idx="576">
                  <c:v>0.61909999999999998</c:v>
                </c:pt>
                <c:pt idx="577">
                  <c:v>0.62029999999999996</c:v>
                </c:pt>
                <c:pt idx="578">
                  <c:v>0.62150000000000005</c:v>
                </c:pt>
                <c:pt idx="579">
                  <c:v>0.62260000000000004</c:v>
                </c:pt>
                <c:pt idx="580">
                  <c:v>0.62380000000000002</c:v>
                </c:pt>
                <c:pt idx="581">
                  <c:v>0.625</c:v>
                </c:pt>
                <c:pt idx="582">
                  <c:v>0.62609999999999999</c:v>
                </c:pt>
                <c:pt idx="583">
                  <c:v>0.62729999999999997</c:v>
                </c:pt>
                <c:pt idx="584">
                  <c:v>0.62839999999999996</c:v>
                </c:pt>
                <c:pt idx="585">
                  <c:v>0.62960000000000005</c:v>
                </c:pt>
                <c:pt idx="586">
                  <c:v>0.63080000000000003</c:v>
                </c:pt>
                <c:pt idx="587">
                  <c:v>0.63190000000000002</c:v>
                </c:pt>
                <c:pt idx="588">
                  <c:v>0.6331</c:v>
                </c:pt>
                <c:pt idx="589">
                  <c:v>0.63429999999999997</c:v>
                </c:pt>
                <c:pt idx="590">
                  <c:v>0.63539999999999996</c:v>
                </c:pt>
                <c:pt idx="591">
                  <c:v>0.63660000000000005</c:v>
                </c:pt>
                <c:pt idx="592">
                  <c:v>0.63780000000000003</c:v>
                </c:pt>
                <c:pt idx="593">
                  <c:v>0.63890000000000002</c:v>
                </c:pt>
                <c:pt idx="594">
                  <c:v>0.6401</c:v>
                </c:pt>
                <c:pt idx="595">
                  <c:v>0.64119999999999999</c:v>
                </c:pt>
                <c:pt idx="596">
                  <c:v>0.64239999999999997</c:v>
                </c:pt>
                <c:pt idx="597">
                  <c:v>0.64359999999999995</c:v>
                </c:pt>
                <c:pt idx="598">
                  <c:v>0.64470000000000005</c:v>
                </c:pt>
                <c:pt idx="599">
                  <c:v>0.64590000000000003</c:v>
                </c:pt>
                <c:pt idx="600">
                  <c:v>0.64710000000000001</c:v>
                </c:pt>
                <c:pt idx="601">
                  <c:v>0.6482</c:v>
                </c:pt>
                <c:pt idx="602">
                  <c:v>0.64939999999999998</c:v>
                </c:pt>
                <c:pt idx="603">
                  <c:v>0.65049999999999997</c:v>
                </c:pt>
                <c:pt idx="604">
                  <c:v>0.65169999999999995</c:v>
                </c:pt>
                <c:pt idx="605">
                  <c:v>0.65290000000000004</c:v>
                </c:pt>
                <c:pt idx="606">
                  <c:v>0.65400000000000003</c:v>
                </c:pt>
                <c:pt idx="607">
                  <c:v>0.6552</c:v>
                </c:pt>
                <c:pt idx="608">
                  <c:v>0.65639999999999998</c:v>
                </c:pt>
                <c:pt idx="609">
                  <c:v>0.65749999999999997</c:v>
                </c:pt>
                <c:pt idx="610">
                  <c:v>0.65869999999999995</c:v>
                </c:pt>
                <c:pt idx="611">
                  <c:v>0.65990000000000004</c:v>
                </c:pt>
                <c:pt idx="612">
                  <c:v>0.66100000000000003</c:v>
                </c:pt>
                <c:pt idx="613">
                  <c:v>0.66220000000000001</c:v>
                </c:pt>
                <c:pt idx="614">
                  <c:v>0.6633</c:v>
                </c:pt>
                <c:pt idx="615">
                  <c:v>0.66449999999999998</c:v>
                </c:pt>
                <c:pt idx="616">
                  <c:v>0.66569999999999996</c:v>
                </c:pt>
                <c:pt idx="617">
                  <c:v>0.66679999999999995</c:v>
                </c:pt>
                <c:pt idx="618">
                  <c:v>0.66800000000000004</c:v>
                </c:pt>
                <c:pt idx="619">
                  <c:v>0.66920000000000002</c:v>
                </c:pt>
                <c:pt idx="620">
                  <c:v>0.67030000000000001</c:v>
                </c:pt>
                <c:pt idx="621">
                  <c:v>0.67149999999999999</c:v>
                </c:pt>
                <c:pt idx="622">
                  <c:v>0.67259999999999998</c:v>
                </c:pt>
                <c:pt idx="623">
                  <c:v>0.67379999999999995</c:v>
                </c:pt>
                <c:pt idx="624">
                  <c:v>0.67500000000000004</c:v>
                </c:pt>
                <c:pt idx="625">
                  <c:v>0.67610000000000003</c:v>
                </c:pt>
                <c:pt idx="626">
                  <c:v>0.67730000000000001</c:v>
                </c:pt>
                <c:pt idx="627">
                  <c:v>0.67849999999999999</c:v>
                </c:pt>
                <c:pt idx="628">
                  <c:v>0.67959999999999998</c:v>
                </c:pt>
                <c:pt idx="629">
                  <c:v>0.68079999999999996</c:v>
                </c:pt>
                <c:pt idx="630">
                  <c:v>0.68200000000000005</c:v>
                </c:pt>
                <c:pt idx="631">
                  <c:v>0.68310000000000004</c:v>
                </c:pt>
                <c:pt idx="632">
                  <c:v>0.68430000000000002</c:v>
                </c:pt>
                <c:pt idx="633">
                  <c:v>0.68540000000000001</c:v>
                </c:pt>
                <c:pt idx="634">
                  <c:v>0.68659999999999999</c:v>
                </c:pt>
                <c:pt idx="635">
                  <c:v>0.68779999999999997</c:v>
                </c:pt>
                <c:pt idx="636">
                  <c:v>0.68889999999999996</c:v>
                </c:pt>
                <c:pt idx="637">
                  <c:v>0.69010000000000005</c:v>
                </c:pt>
                <c:pt idx="638">
                  <c:v>0.69130000000000003</c:v>
                </c:pt>
                <c:pt idx="639">
                  <c:v>0.69240000000000002</c:v>
                </c:pt>
                <c:pt idx="640">
                  <c:v>0.69359999999999999</c:v>
                </c:pt>
                <c:pt idx="641">
                  <c:v>0.69479999999999997</c:v>
                </c:pt>
                <c:pt idx="642">
                  <c:v>0.69589999999999996</c:v>
                </c:pt>
                <c:pt idx="643">
                  <c:v>0.69710000000000005</c:v>
                </c:pt>
                <c:pt idx="644">
                  <c:v>0.69820000000000004</c:v>
                </c:pt>
                <c:pt idx="645">
                  <c:v>0.69940000000000002</c:v>
                </c:pt>
                <c:pt idx="646">
                  <c:v>0.7006</c:v>
                </c:pt>
                <c:pt idx="647">
                  <c:v>0.70169999999999999</c:v>
                </c:pt>
                <c:pt idx="648">
                  <c:v>0.70289999999999997</c:v>
                </c:pt>
                <c:pt idx="649">
                  <c:v>0.70409999999999995</c:v>
                </c:pt>
                <c:pt idx="650">
                  <c:v>0.70520000000000005</c:v>
                </c:pt>
                <c:pt idx="651">
                  <c:v>0.70640000000000003</c:v>
                </c:pt>
                <c:pt idx="652">
                  <c:v>0.70750000000000002</c:v>
                </c:pt>
                <c:pt idx="653">
                  <c:v>0.7087</c:v>
                </c:pt>
                <c:pt idx="654">
                  <c:v>0.70989999999999998</c:v>
                </c:pt>
                <c:pt idx="655">
                  <c:v>0.71099999999999997</c:v>
                </c:pt>
                <c:pt idx="656">
                  <c:v>0.71220000000000006</c:v>
                </c:pt>
                <c:pt idx="657">
                  <c:v>0.71340000000000003</c:v>
                </c:pt>
                <c:pt idx="658">
                  <c:v>0.71450000000000002</c:v>
                </c:pt>
                <c:pt idx="659">
                  <c:v>0.7157</c:v>
                </c:pt>
                <c:pt idx="660">
                  <c:v>0.71689999999999998</c:v>
                </c:pt>
                <c:pt idx="661">
                  <c:v>0.71799999999999997</c:v>
                </c:pt>
                <c:pt idx="662">
                  <c:v>0.71919999999999995</c:v>
                </c:pt>
                <c:pt idx="663">
                  <c:v>0.72030000000000005</c:v>
                </c:pt>
                <c:pt idx="664">
                  <c:v>0.72150000000000003</c:v>
                </c:pt>
                <c:pt idx="665">
                  <c:v>0.72270000000000001</c:v>
                </c:pt>
                <c:pt idx="666">
                  <c:v>0.7238</c:v>
                </c:pt>
                <c:pt idx="667">
                  <c:v>0.72499999999999998</c:v>
                </c:pt>
              </c:numCache>
            </c:numRef>
          </c:xVal>
          <c:yVal>
            <c:numRef>
              <c:f>'0.0005 m step'!$C$3:$C$670</c:f>
              <c:numCache>
                <c:formatCode>0.00E+00</c:formatCode>
                <c:ptCount val="668"/>
                <c:pt idx="0">
                  <c:v>2.382E-7</c:v>
                </c:pt>
                <c:pt idx="1">
                  <c:v>2.3879999999999999E-7</c:v>
                </c:pt>
                <c:pt idx="2">
                  <c:v>2.3949999999999999E-7</c:v>
                </c:pt>
                <c:pt idx="3">
                  <c:v>2.403E-7</c:v>
                </c:pt>
                <c:pt idx="4">
                  <c:v>2.4120000000000002E-7</c:v>
                </c:pt>
                <c:pt idx="5">
                  <c:v>2.4229999999999999E-7</c:v>
                </c:pt>
                <c:pt idx="6">
                  <c:v>2.4349999999999998E-7</c:v>
                </c:pt>
                <c:pt idx="7">
                  <c:v>2.4470000000000001E-7</c:v>
                </c:pt>
                <c:pt idx="8">
                  <c:v>2.4610000000000001E-7</c:v>
                </c:pt>
                <c:pt idx="9">
                  <c:v>2.4750000000000001E-7</c:v>
                </c:pt>
                <c:pt idx="10">
                  <c:v>2.4900000000000002E-7</c:v>
                </c:pt>
                <c:pt idx="11">
                  <c:v>2.5050000000000003E-7</c:v>
                </c:pt>
                <c:pt idx="12">
                  <c:v>2.5209999999999999E-7</c:v>
                </c:pt>
                <c:pt idx="13">
                  <c:v>2.537E-7</c:v>
                </c:pt>
                <c:pt idx="14">
                  <c:v>2.5520000000000001E-7</c:v>
                </c:pt>
                <c:pt idx="15">
                  <c:v>2.5680000000000002E-7</c:v>
                </c:pt>
                <c:pt idx="16">
                  <c:v>2.5829999999999998E-7</c:v>
                </c:pt>
                <c:pt idx="17">
                  <c:v>2.5989999999999999E-7</c:v>
                </c:pt>
                <c:pt idx="18">
                  <c:v>2.614E-7</c:v>
                </c:pt>
                <c:pt idx="19">
                  <c:v>2.6300000000000001E-7</c:v>
                </c:pt>
                <c:pt idx="20">
                  <c:v>2.6459999999999997E-7</c:v>
                </c:pt>
                <c:pt idx="21">
                  <c:v>2.6619999999999999E-7</c:v>
                </c:pt>
                <c:pt idx="22">
                  <c:v>2.6800000000000002E-7</c:v>
                </c:pt>
                <c:pt idx="23">
                  <c:v>2.6979999999999999E-7</c:v>
                </c:pt>
                <c:pt idx="24">
                  <c:v>2.7189999999999999E-7</c:v>
                </c:pt>
                <c:pt idx="25">
                  <c:v>2.741E-7</c:v>
                </c:pt>
                <c:pt idx="26">
                  <c:v>2.7659999999999998E-7</c:v>
                </c:pt>
                <c:pt idx="27">
                  <c:v>2.7939999999999997E-7</c:v>
                </c:pt>
                <c:pt idx="28">
                  <c:v>2.826E-7</c:v>
                </c:pt>
                <c:pt idx="29">
                  <c:v>2.861E-7</c:v>
                </c:pt>
                <c:pt idx="30">
                  <c:v>2.8999999999999998E-7</c:v>
                </c:pt>
                <c:pt idx="31">
                  <c:v>2.9439999999999999E-7</c:v>
                </c:pt>
                <c:pt idx="32">
                  <c:v>2.9929999999999999E-7</c:v>
                </c:pt>
                <c:pt idx="33">
                  <c:v>3.0470000000000002E-7</c:v>
                </c:pt>
                <c:pt idx="34">
                  <c:v>3.1049999999999998E-7</c:v>
                </c:pt>
                <c:pt idx="35">
                  <c:v>3.1689999999999999E-7</c:v>
                </c:pt>
                <c:pt idx="36">
                  <c:v>3.2379999999999997E-7</c:v>
                </c:pt>
                <c:pt idx="37">
                  <c:v>3.312E-7</c:v>
                </c:pt>
                <c:pt idx="38">
                  <c:v>3.39E-7</c:v>
                </c:pt>
                <c:pt idx="39">
                  <c:v>3.474E-7</c:v>
                </c:pt>
                <c:pt idx="40">
                  <c:v>3.5610000000000002E-7</c:v>
                </c:pt>
                <c:pt idx="41">
                  <c:v>3.6530000000000002E-7</c:v>
                </c:pt>
                <c:pt idx="42">
                  <c:v>3.749E-7</c:v>
                </c:pt>
                <c:pt idx="43">
                  <c:v>3.848E-7</c:v>
                </c:pt>
                <c:pt idx="44">
                  <c:v>3.9490000000000002E-7</c:v>
                </c:pt>
                <c:pt idx="45">
                  <c:v>4.0530000000000001E-7</c:v>
                </c:pt>
                <c:pt idx="46">
                  <c:v>4.1590000000000001E-7</c:v>
                </c:pt>
                <c:pt idx="47">
                  <c:v>4.2650000000000001E-7</c:v>
                </c:pt>
                <c:pt idx="48">
                  <c:v>4.3710000000000002E-7</c:v>
                </c:pt>
                <c:pt idx="49">
                  <c:v>4.4770000000000002E-7</c:v>
                </c:pt>
                <c:pt idx="50">
                  <c:v>4.5820000000000001E-7</c:v>
                </c:pt>
                <c:pt idx="51">
                  <c:v>4.6849999999999999E-7</c:v>
                </c:pt>
                <c:pt idx="52">
                  <c:v>4.7859999999999996E-7</c:v>
                </c:pt>
                <c:pt idx="53">
                  <c:v>4.8830000000000005E-7</c:v>
                </c:pt>
                <c:pt idx="54">
                  <c:v>4.9780000000000002E-7</c:v>
                </c:pt>
                <c:pt idx="55">
                  <c:v>5.0689999999999997E-7</c:v>
                </c:pt>
                <c:pt idx="56">
                  <c:v>5.1569999999999999E-7</c:v>
                </c:pt>
                <c:pt idx="57">
                  <c:v>5.242E-7</c:v>
                </c:pt>
                <c:pt idx="58">
                  <c:v>5.3229999999999997E-7</c:v>
                </c:pt>
                <c:pt idx="59">
                  <c:v>5.4000000000000002E-7</c:v>
                </c:pt>
                <c:pt idx="60">
                  <c:v>5.4730000000000004E-7</c:v>
                </c:pt>
                <c:pt idx="61">
                  <c:v>5.5420000000000003E-7</c:v>
                </c:pt>
                <c:pt idx="62">
                  <c:v>5.6069999999999998E-7</c:v>
                </c:pt>
                <c:pt idx="63">
                  <c:v>5.6670000000000001E-7</c:v>
                </c:pt>
                <c:pt idx="64">
                  <c:v>5.7209999999999999E-7</c:v>
                </c:pt>
                <c:pt idx="65">
                  <c:v>5.7690000000000004E-7</c:v>
                </c:pt>
                <c:pt idx="66">
                  <c:v>5.8120000000000004E-7</c:v>
                </c:pt>
                <c:pt idx="67">
                  <c:v>5.8469999999999999E-7</c:v>
                </c:pt>
                <c:pt idx="68">
                  <c:v>5.8759999999999999E-7</c:v>
                </c:pt>
                <c:pt idx="69">
                  <c:v>5.8979999999999995E-7</c:v>
                </c:pt>
                <c:pt idx="70">
                  <c:v>5.9129999999999995E-7</c:v>
                </c:pt>
                <c:pt idx="71">
                  <c:v>5.9220000000000002E-7</c:v>
                </c:pt>
                <c:pt idx="72">
                  <c:v>5.9260000000000005E-7</c:v>
                </c:pt>
                <c:pt idx="73">
                  <c:v>5.9230000000000003E-7</c:v>
                </c:pt>
                <c:pt idx="74">
                  <c:v>5.9159999999999998E-7</c:v>
                </c:pt>
                <c:pt idx="75">
                  <c:v>5.9039999999999999E-7</c:v>
                </c:pt>
                <c:pt idx="76">
                  <c:v>5.8889999999999999E-7</c:v>
                </c:pt>
                <c:pt idx="77">
                  <c:v>5.8699999999999995E-7</c:v>
                </c:pt>
                <c:pt idx="78">
                  <c:v>5.849E-7</c:v>
                </c:pt>
                <c:pt idx="79">
                  <c:v>5.8260000000000004E-7</c:v>
                </c:pt>
                <c:pt idx="80">
                  <c:v>5.8009999999999996E-7</c:v>
                </c:pt>
                <c:pt idx="81">
                  <c:v>5.7729999999999996E-7</c:v>
                </c:pt>
                <c:pt idx="82">
                  <c:v>5.7439999999999996E-7</c:v>
                </c:pt>
                <c:pt idx="83">
                  <c:v>5.7110000000000003E-7</c:v>
                </c:pt>
                <c:pt idx="84">
                  <c:v>5.6759999999999997E-7</c:v>
                </c:pt>
                <c:pt idx="85">
                  <c:v>5.637E-7</c:v>
                </c:pt>
                <c:pt idx="86">
                  <c:v>5.595E-7</c:v>
                </c:pt>
                <c:pt idx="87">
                  <c:v>5.5489999999999997E-7</c:v>
                </c:pt>
                <c:pt idx="88">
                  <c:v>5.5000000000000003E-7</c:v>
                </c:pt>
                <c:pt idx="89">
                  <c:v>5.4479999999999996E-7</c:v>
                </c:pt>
                <c:pt idx="90">
                  <c:v>5.3929999999999997E-7</c:v>
                </c:pt>
                <c:pt idx="91">
                  <c:v>5.3349999999999995E-7</c:v>
                </c:pt>
                <c:pt idx="92">
                  <c:v>5.2750000000000003E-7</c:v>
                </c:pt>
                <c:pt idx="93">
                  <c:v>5.2129999999999999E-7</c:v>
                </c:pt>
                <c:pt idx="94">
                  <c:v>5.1500000000000005E-7</c:v>
                </c:pt>
                <c:pt idx="95">
                  <c:v>5.0859999999999999E-7</c:v>
                </c:pt>
                <c:pt idx="96">
                  <c:v>5.0220000000000004E-7</c:v>
                </c:pt>
                <c:pt idx="97">
                  <c:v>4.9569999999999997E-7</c:v>
                </c:pt>
                <c:pt idx="98">
                  <c:v>4.8930000000000002E-7</c:v>
                </c:pt>
                <c:pt idx="99">
                  <c:v>4.8299999999999997E-7</c:v>
                </c:pt>
                <c:pt idx="100">
                  <c:v>4.7679999999999998E-7</c:v>
                </c:pt>
                <c:pt idx="101">
                  <c:v>4.7080000000000001E-7</c:v>
                </c:pt>
                <c:pt idx="102">
                  <c:v>4.651E-7</c:v>
                </c:pt>
                <c:pt idx="103">
                  <c:v>4.5979999999999997E-7</c:v>
                </c:pt>
                <c:pt idx="104">
                  <c:v>4.5480000000000002E-7</c:v>
                </c:pt>
                <c:pt idx="105">
                  <c:v>4.5050000000000002E-7</c:v>
                </c:pt>
                <c:pt idx="106">
                  <c:v>4.468E-7</c:v>
                </c:pt>
                <c:pt idx="107">
                  <c:v>4.439E-7</c:v>
                </c:pt>
                <c:pt idx="108">
                  <c:v>4.4190000000000001E-7</c:v>
                </c:pt>
                <c:pt idx="109">
                  <c:v>4.4089999999999998E-7</c:v>
                </c:pt>
                <c:pt idx="110">
                  <c:v>4.411E-7</c:v>
                </c:pt>
                <c:pt idx="111">
                  <c:v>4.4239999999999999E-7</c:v>
                </c:pt>
                <c:pt idx="112">
                  <c:v>4.4490000000000002E-7</c:v>
                </c:pt>
                <c:pt idx="113">
                  <c:v>4.482E-7</c:v>
                </c:pt>
                <c:pt idx="114">
                  <c:v>4.5229999999999999E-7</c:v>
                </c:pt>
                <c:pt idx="115">
                  <c:v>4.5670000000000001E-7</c:v>
                </c:pt>
                <c:pt idx="116">
                  <c:v>4.609E-7</c:v>
                </c:pt>
                <c:pt idx="117">
                  <c:v>4.6460000000000002E-7</c:v>
                </c:pt>
                <c:pt idx="118">
                  <c:v>4.6740000000000002E-7</c:v>
                </c:pt>
                <c:pt idx="119">
                  <c:v>4.6899999999999998E-7</c:v>
                </c:pt>
                <c:pt idx="120">
                  <c:v>4.693E-7</c:v>
                </c:pt>
                <c:pt idx="121">
                  <c:v>4.6829999999999998E-7</c:v>
                </c:pt>
                <c:pt idx="122">
                  <c:v>4.6619999999999998E-7</c:v>
                </c:pt>
                <c:pt idx="123">
                  <c:v>4.63E-7</c:v>
                </c:pt>
                <c:pt idx="124">
                  <c:v>4.5909999999999998E-7</c:v>
                </c:pt>
                <c:pt idx="125">
                  <c:v>4.5480000000000002E-7</c:v>
                </c:pt>
                <c:pt idx="126">
                  <c:v>4.5019999999999999E-7</c:v>
                </c:pt>
                <c:pt idx="127">
                  <c:v>4.4569999999999997E-7</c:v>
                </c:pt>
                <c:pt idx="128">
                  <c:v>4.4149999999999998E-7</c:v>
                </c:pt>
                <c:pt idx="129">
                  <c:v>4.3770000000000001E-7</c:v>
                </c:pt>
                <c:pt idx="130">
                  <c:v>4.3469999999999999E-7</c:v>
                </c:pt>
                <c:pt idx="131">
                  <c:v>4.3230000000000003E-7</c:v>
                </c:pt>
                <c:pt idx="132">
                  <c:v>4.305E-7</c:v>
                </c:pt>
                <c:pt idx="133">
                  <c:v>4.2940000000000002E-7</c:v>
                </c:pt>
                <c:pt idx="134">
                  <c:v>4.2879999999999998E-7</c:v>
                </c:pt>
                <c:pt idx="135">
                  <c:v>4.2860000000000001E-7</c:v>
                </c:pt>
                <c:pt idx="136">
                  <c:v>4.2860000000000001E-7</c:v>
                </c:pt>
                <c:pt idx="137">
                  <c:v>4.2879999999999998E-7</c:v>
                </c:pt>
                <c:pt idx="138">
                  <c:v>4.2899999999999999E-7</c:v>
                </c:pt>
                <c:pt idx="139">
                  <c:v>4.2930000000000001E-7</c:v>
                </c:pt>
                <c:pt idx="140">
                  <c:v>4.2959999999999998E-7</c:v>
                </c:pt>
                <c:pt idx="141">
                  <c:v>4.299E-7</c:v>
                </c:pt>
                <c:pt idx="142">
                  <c:v>4.3019999999999997E-7</c:v>
                </c:pt>
                <c:pt idx="143">
                  <c:v>4.3039999999999999E-7</c:v>
                </c:pt>
                <c:pt idx="144">
                  <c:v>4.306E-7</c:v>
                </c:pt>
                <c:pt idx="145">
                  <c:v>4.3080000000000002E-7</c:v>
                </c:pt>
                <c:pt idx="146">
                  <c:v>4.3089999999999997E-7</c:v>
                </c:pt>
                <c:pt idx="147">
                  <c:v>4.3099999999999998E-7</c:v>
                </c:pt>
                <c:pt idx="148">
                  <c:v>4.312E-7</c:v>
                </c:pt>
                <c:pt idx="149">
                  <c:v>4.313E-7</c:v>
                </c:pt>
                <c:pt idx="150">
                  <c:v>4.3140000000000001E-7</c:v>
                </c:pt>
                <c:pt idx="151">
                  <c:v>4.3140000000000001E-7</c:v>
                </c:pt>
                <c:pt idx="152">
                  <c:v>4.3150000000000002E-7</c:v>
                </c:pt>
                <c:pt idx="153">
                  <c:v>4.3159999999999997E-7</c:v>
                </c:pt>
                <c:pt idx="154">
                  <c:v>4.3159999999999997E-7</c:v>
                </c:pt>
                <c:pt idx="155">
                  <c:v>4.3169999999999998E-7</c:v>
                </c:pt>
                <c:pt idx="156">
                  <c:v>4.3169999999999998E-7</c:v>
                </c:pt>
                <c:pt idx="157">
                  <c:v>4.3179999999999999E-7</c:v>
                </c:pt>
                <c:pt idx="158">
                  <c:v>4.3179999999999999E-7</c:v>
                </c:pt>
                <c:pt idx="159">
                  <c:v>4.319E-7</c:v>
                </c:pt>
                <c:pt idx="160">
                  <c:v>4.319E-7</c:v>
                </c:pt>
                <c:pt idx="161">
                  <c:v>4.319E-7</c:v>
                </c:pt>
                <c:pt idx="162">
                  <c:v>4.32E-7</c:v>
                </c:pt>
                <c:pt idx="163">
                  <c:v>4.32E-7</c:v>
                </c:pt>
                <c:pt idx="164">
                  <c:v>4.32E-7</c:v>
                </c:pt>
                <c:pt idx="165">
                  <c:v>4.3210000000000001E-7</c:v>
                </c:pt>
                <c:pt idx="166">
                  <c:v>4.3210000000000001E-7</c:v>
                </c:pt>
                <c:pt idx="167">
                  <c:v>4.3210000000000001E-7</c:v>
                </c:pt>
                <c:pt idx="168">
                  <c:v>4.3210000000000001E-7</c:v>
                </c:pt>
                <c:pt idx="169">
                  <c:v>4.3210000000000001E-7</c:v>
                </c:pt>
                <c:pt idx="170">
                  <c:v>4.3210000000000001E-7</c:v>
                </c:pt>
                <c:pt idx="171">
                  <c:v>4.3210000000000001E-7</c:v>
                </c:pt>
                <c:pt idx="172">
                  <c:v>4.3210000000000001E-7</c:v>
                </c:pt>
                <c:pt idx="173">
                  <c:v>4.3210000000000001E-7</c:v>
                </c:pt>
                <c:pt idx="174">
                  <c:v>4.3210000000000001E-7</c:v>
                </c:pt>
                <c:pt idx="175">
                  <c:v>4.3210000000000001E-7</c:v>
                </c:pt>
                <c:pt idx="176">
                  <c:v>4.3210000000000001E-7</c:v>
                </c:pt>
                <c:pt idx="177">
                  <c:v>4.3210000000000001E-7</c:v>
                </c:pt>
                <c:pt idx="178">
                  <c:v>4.3210000000000001E-7</c:v>
                </c:pt>
                <c:pt idx="179">
                  <c:v>4.3210000000000001E-7</c:v>
                </c:pt>
                <c:pt idx="180">
                  <c:v>4.3220000000000002E-7</c:v>
                </c:pt>
                <c:pt idx="181">
                  <c:v>4.3220000000000002E-7</c:v>
                </c:pt>
                <c:pt idx="182">
                  <c:v>4.3220000000000002E-7</c:v>
                </c:pt>
                <c:pt idx="183">
                  <c:v>4.3220000000000002E-7</c:v>
                </c:pt>
                <c:pt idx="184">
                  <c:v>4.3220000000000002E-7</c:v>
                </c:pt>
                <c:pt idx="185">
                  <c:v>4.3220000000000002E-7</c:v>
                </c:pt>
                <c:pt idx="186">
                  <c:v>4.3220000000000002E-7</c:v>
                </c:pt>
                <c:pt idx="187">
                  <c:v>4.3220000000000002E-7</c:v>
                </c:pt>
                <c:pt idx="188">
                  <c:v>4.3220000000000002E-7</c:v>
                </c:pt>
                <c:pt idx="189">
                  <c:v>4.3220000000000002E-7</c:v>
                </c:pt>
                <c:pt idx="190">
                  <c:v>4.3220000000000002E-7</c:v>
                </c:pt>
                <c:pt idx="191">
                  <c:v>4.3220000000000002E-7</c:v>
                </c:pt>
                <c:pt idx="192">
                  <c:v>4.3220000000000002E-7</c:v>
                </c:pt>
                <c:pt idx="193">
                  <c:v>4.3220000000000002E-7</c:v>
                </c:pt>
                <c:pt idx="194">
                  <c:v>4.3220000000000002E-7</c:v>
                </c:pt>
                <c:pt idx="195">
                  <c:v>4.3220000000000002E-7</c:v>
                </c:pt>
                <c:pt idx="196">
                  <c:v>4.3220000000000002E-7</c:v>
                </c:pt>
                <c:pt idx="197">
                  <c:v>4.3220000000000002E-7</c:v>
                </c:pt>
                <c:pt idx="198">
                  <c:v>4.3220000000000002E-7</c:v>
                </c:pt>
                <c:pt idx="199">
                  <c:v>4.3220000000000002E-7</c:v>
                </c:pt>
                <c:pt idx="200">
                  <c:v>4.3220000000000002E-7</c:v>
                </c:pt>
                <c:pt idx="201">
                  <c:v>4.3220000000000002E-7</c:v>
                </c:pt>
                <c:pt idx="202">
                  <c:v>4.3220000000000002E-7</c:v>
                </c:pt>
                <c:pt idx="203">
                  <c:v>4.3220000000000002E-7</c:v>
                </c:pt>
                <c:pt idx="204">
                  <c:v>4.3220000000000002E-7</c:v>
                </c:pt>
                <c:pt idx="205">
                  <c:v>4.3220000000000002E-7</c:v>
                </c:pt>
                <c:pt idx="206">
                  <c:v>4.3220000000000002E-7</c:v>
                </c:pt>
                <c:pt idx="207">
                  <c:v>4.3220000000000002E-7</c:v>
                </c:pt>
                <c:pt idx="208">
                  <c:v>4.3220000000000002E-7</c:v>
                </c:pt>
                <c:pt idx="209">
                  <c:v>4.3230000000000003E-7</c:v>
                </c:pt>
                <c:pt idx="210">
                  <c:v>4.3230000000000003E-7</c:v>
                </c:pt>
                <c:pt idx="211">
                  <c:v>4.3230000000000003E-7</c:v>
                </c:pt>
                <c:pt idx="212">
                  <c:v>4.3230000000000003E-7</c:v>
                </c:pt>
                <c:pt idx="213">
                  <c:v>4.3230000000000003E-7</c:v>
                </c:pt>
                <c:pt idx="214">
                  <c:v>4.3230000000000003E-7</c:v>
                </c:pt>
                <c:pt idx="215">
                  <c:v>4.3230000000000003E-7</c:v>
                </c:pt>
                <c:pt idx="216">
                  <c:v>4.3230000000000003E-7</c:v>
                </c:pt>
                <c:pt idx="217">
                  <c:v>4.3230000000000003E-7</c:v>
                </c:pt>
                <c:pt idx="218">
                  <c:v>4.3230000000000003E-7</c:v>
                </c:pt>
                <c:pt idx="219">
                  <c:v>4.3230000000000003E-7</c:v>
                </c:pt>
                <c:pt idx="220">
                  <c:v>4.3230000000000003E-7</c:v>
                </c:pt>
                <c:pt idx="221">
                  <c:v>4.3230000000000003E-7</c:v>
                </c:pt>
                <c:pt idx="222">
                  <c:v>4.3230000000000003E-7</c:v>
                </c:pt>
                <c:pt idx="223">
                  <c:v>4.3230000000000003E-7</c:v>
                </c:pt>
                <c:pt idx="224">
                  <c:v>4.3230000000000003E-7</c:v>
                </c:pt>
                <c:pt idx="225">
                  <c:v>4.3230000000000003E-7</c:v>
                </c:pt>
                <c:pt idx="226">
                  <c:v>4.3230000000000003E-7</c:v>
                </c:pt>
                <c:pt idx="227">
                  <c:v>4.3230000000000003E-7</c:v>
                </c:pt>
                <c:pt idx="228">
                  <c:v>4.3230000000000003E-7</c:v>
                </c:pt>
                <c:pt idx="229">
                  <c:v>4.3230000000000003E-7</c:v>
                </c:pt>
                <c:pt idx="230">
                  <c:v>4.3230000000000003E-7</c:v>
                </c:pt>
                <c:pt idx="231">
                  <c:v>4.3230000000000003E-7</c:v>
                </c:pt>
                <c:pt idx="232">
                  <c:v>4.3230000000000003E-7</c:v>
                </c:pt>
                <c:pt idx="233">
                  <c:v>4.3230000000000003E-7</c:v>
                </c:pt>
                <c:pt idx="234">
                  <c:v>4.3230000000000003E-7</c:v>
                </c:pt>
                <c:pt idx="235">
                  <c:v>4.3230000000000003E-7</c:v>
                </c:pt>
                <c:pt idx="236">
                  <c:v>4.3230000000000003E-7</c:v>
                </c:pt>
                <c:pt idx="237">
                  <c:v>4.3230000000000003E-7</c:v>
                </c:pt>
                <c:pt idx="238">
                  <c:v>4.3230000000000003E-7</c:v>
                </c:pt>
                <c:pt idx="239">
                  <c:v>4.3230000000000003E-7</c:v>
                </c:pt>
                <c:pt idx="240">
                  <c:v>4.3230000000000003E-7</c:v>
                </c:pt>
                <c:pt idx="241">
                  <c:v>4.3230000000000003E-7</c:v>
                </c:pt>
                <c:pt idx="242">
                  <c:v>4.3230000000000003E-7</c:v>
                </c:pt>
                <c:pt idx="243">
                  <c:v>4.3230000000000003E-7</c:v>
                </c:pt>
                <c:pt idx="244">
                  <c:v>4.3239999999999998E-7</c:v>
                </c:pt>
                <c:pt idx="245">
                  <c:v>4.3239999999999998E-7</c:v>
                </c:pt>
                <c:pt idx="246">
                  <c:v>4.3239999999999998E-7</c:v>
                </c:pt>
                <c:pt idx="247">
                  <c:v>4.3239999999999998E-7</c:v>
                </c:pt>
                <c:pt idx="248">
                  <c:v>4.3239999999999998E-7</c:v>
                </c:pt>
                <c:pt idx="249">
                  <c:v>4.3239999999999998E-7</c:v>
                </c:pt>
                <c:pt idx="250">
                  <c:v>4.3239999999999998E-7</c:v>
                </c:pt>
                <c:pt idx="251">
                  <c:v>4.3239999999999998E-7</c:v>
                </c:pt>
                <c:pt idx="252">
                  <c:v>4.3239999999999998E-7</c:v>
                </c:pt>
                <c:pt idx="253">
                  <c:v>4.3239999999999998E-7</c:v>
                </c:pt>
                <c:pt idx="254">
                  <c:v>4.3239999999999998E-7</c:v>
                </c:pt>
                <c:pt idx="255">
                  <c:v>4.3239999999999998E-7</c:v>
                </c:pt>
                <c:pt idx="256">
                  <c:v>4.3239999999999998E-7</c:v>
                </c:pt>
                <c:pt idx="257">
                  <c:v>4.3239999999999998E-7</c:v>
                </c:pt>
                <c:pt idx="258">
                  <c:v>4.3239999999999998E-7</c:v>
                </c:pt>
                <c:pt idx="259">
                  <c:v>4.3239999999999998E-7</c:v>
                </c:pt>
                <c:pt idx="260">
                  <c:v>4.3239999999999998E-7</c:v>
                </c:pt>
                <c:pt idx="261">
                  <c:v>4.3239999999999998E-7</c:v>
                </c:pt>
                <c:pt idx="262">
                  <c:v>4.3239999999999998E-7</c:v>
                </c:pt>
                <c:pt idx="263">
                  <c:v>4.3239999999999998E-7</c:v>
                </c:pt>
                <c:pt idx="264">
                  <c:v>4.3239999999999998E-7</c:v>
                </c:pt>
                <c:pt idx="265">
                  <c:v>4.3239999999999998E-7</c:v>
                </c:pt>
                <c:pt idx="266">
                  <c:v>4.3239999999999998E-7</c:v>
                </c:pt>
                <c:pt idx="267">
                  <c:v>4.3239999999999998E-7</c:v>
                </c:pt>
                <c:pt idx="268">
                  <c:v>4.3239999999999998E-7</c:v>
                </c:pt>
                <c:pt idx="269">
                  <c:v>4.3239999999999998E-7</c:v>
                </c:pt>
                <c:pt idx="270">
                  <c:v>4.3239999999999998E-7</c:v>
                </c:pt>
                <c:pt idx="271">
                  <c:v>4.3239999999999998E-7</c:v>
                </c:pt>
                <c:pt idx="272">
                  <c:v>4.3239999999999998E-7</c:v>
                </c:pt>
                <c:pt idx="273">
                  <c:v>4.3239999999999998E-7</c:v>
                </c:pt>
                <c:pt idx="274">
                  <c:v>4.3239999999999998E-7</c:v>
                </c:pt>
                <c:pt idx="275">
                  <c:v>4.3239999999999998E-7</c:v>
                </c:pt>
                <c:pt idx="276">
                  <c:v>4.3239999999999998E-7</c:v>
                </c:pt>
                <c:pt idx="277">
                  <c:v>4.3239999999999998E-7</c:v>
                </c:pt>
                <c:pt idx="278">
                  <c:v>4.3239999999999998E-7</c:v>
                </c:pt>
                <c:pt idx="279">
                  <c:v>4.3239999999999998E-7</c:v>
                </c:pt>
                <c:pt idx="280">
                  <c:v>4.3239999999999998E-7</c:v>
                </c:pt>
                <c:pt idx="281">
                  <c:v>4.3239999999999998E-7</c:v>
                </c:pt>
                <c:pt idx="282">
                  <c:v>4.3239999999999998E-7</c:v>
                </c:pt>
                <c:pt idx="283">
                  <c:v>4.3239999999999998E-7</c:v>
                </c:pt>
                <c:pt idx="284">
                  <c:v>4.3239999999999998E-7</c:v>
                </c:pt>
                <c:pt idx="285">
                  <c:v>4.3239999999999998E-7</c:v>
                </c:pt>
                <c:pt idx="286">
                  <c:v>4.3239999999999998E-7</c:v>
                </c:pt>
                <c:pt idx="287">
                  <c:v>4.3249999999999999E-7</c:v>
                </c:pt>
                <c:pt idx="288">
                  <c:v>4.3249999999999999E-7</c:v>
                </c:pt>
                <c:pt idx="289">
                  <c:v>4.3249999999999999E-7</c:v>
                </c:pt>
                <c:pt idx="290">
                  <c:v>4.3249999999999999E-7</c:v>
                </c:pt>
                <c:pt idx="291">
                  <c:v>4.3249999999999999E-7</c:v>
                </c:pt>
                <c:pt idx="292">
                  <c:v>4.3249999999999999E-7</c:v>
                </c:pt>
                <c:pt idx="293">
                  <c:v>4.3249999999999999E-7</c:v>
                </c:pt>
                <c:pt idx="294">
                  <c:v>4.3249999999999999E-7</c:v>
                </c:pt>
                <c:pt idx="295">
                  <c:v>4.3249999999999999E-7</c:v>
                </c:pt>
                <c:pt idx="296">
                  <c:v>4.3249999999999999E-7</c:v>
                </c:pt>
                <c:pt idx="297">
                  <c:v>4.3249999999999999E-7</c:v>
                </c:pt>
                <c:pt idx="298">
                  <c:v>4.3249999999999999E-7</c:v>
                </c:pt>
                <c:pt idx="299">
                  <c:v>4.3249999999999999E-7</c:v>
                </c:pt>
                <c:pt idx="300">
                  <c:v>4.3249999999999999E-7</c:v>
                </c:pt>
                <c:pt idx="301">
                  <c:v>4.3249999999999999E-7</c:v>
                </c:pt>
                <c:pt idx="302">
                  <c:v>4.3249999999999999E-7</c:v>
                </c:pt>
                <c:pt idx="303">
                  <c:v>4.3249999999999999E-7</c:v>
                </c:pt>
                <c:pt idx="304">
                  <c:v>4.3249999999999999E-7</c:v>
                </c:pt>
                <c:pt idx="305">
                  <c:v>4.3249999999999999E-7</c:v>
                </c:pt>
                <c:pt idx="306">
                  <c:v>4.3249999999999999E-7</c:v>
                </c:pt>
                <c:pt idx="307">
                  <c:v>4.3249999999999999E-7</c:v>
                </c:pt>
                <c:pt idx="308">
                  <c:v>4.3249999999999999E-7</c:v>
                </c:pt>
                <c:pt idx="309">
                  <c:v>4.3249999999999999E-7</c:v>
                </c:pt>
                <c:pt idx="310">
                  <c:v>4.3249999999999999E-7</c:v>
                </c:pt>
                <c:pt idx="311">
                  <c:v>4.3249999999999999E-7</c:v>
                </c:pt>
                <c:pt idx="312">
                  <c:v>4.3249999999999999E-7</c:v>
                </c:pt>
                <c:pt idx="313">
                  <c:v>4.3249999999999999E-7</c:v>
                </c:pt>
                <c:pt idx="314">
                  <c:v>4.3249999999999999E-7</c:v>
                </c:pt>
                <c:pt idx="315">
                  <c:v>4.3249999999999999E-7</c:v>
                </c:pt>
                <c:pt idx="316">
                  <c:v>4.3249999999999999E-7</c:v>
                </c:pt>
                <c:pt idx="317">
                  <c:v>4.3249999999999999E-7</c:v>
                </c:pt>
                <c:pt idx="318">
                  <c:v>4.3249999999999999E-7</c:v>
                </c:pt>
                <c:pt idx="319">
                  <c:v>4.3249999999999999E-7</c:v>
                </c:pt>
                <c:pt idx="320">
                  <c:v>4.3249999999999999E-7</c:v>
                </c:pt>
                <c:pt idx="321">
                  <c:v>4.3249999999999999E-7</c:v>
                </c:pt>
                <c:pt idx="322">
                  <c:v>4.3249999999999999E-7</c:v>
                </c:pt>
                <c:pt idx="323">
                  <c:v>4.3249999999999999E-7</c:v>
                </c:pt>
                <c:pt idx="324">
                  <c:v>4.3249999999999999E-7</c:v>
                </c:pt>
                <c:pt idx="325">
                  <c:v>4.3249999999999999E-7</c:v>
                </c:pt>
                <c:pt idx="326">
                  <c:v>4.3249999999999999E-7</c:v>
                </c:pt>
                <c:pt idx="327">
                  <c:v>4.3249999999999999E-7</c:v>
                </c:pt>
                <c:pt idx="328">
                  <c:v>4.3249999999999999E-7</c:v>
                </c:pt>
                <c:pt idx="329">
                  <c:v>4.3249999999999999E-7</c:v>
                </c:pt>
                <c:pt idx="330">
                  <c:v>4.3249999999999999E-7</c:v>
                </c:pt>
                <c:pt idx="331">
                  <c:v>4.3249999999999999E-7</c:v>
                </c:pt>
                <c:pt idx="332">
                  <c:v>4.3249999999999999E-7</c:v>
                </c:pt>
                <c:pt idx="333">
                  <c:v>4.3249999999999999E-7</c:v>
                </c:pt>
                <c:pt idx="334">
                  <c:v>4.3249999999999999E-7</c:v>
                </c:pt>
                <c:pt idx="335">
                  <c:v>4.3249999999999999E-7</c:v>
                </c:pt>
                <c:pt idx="336">
                  <c:v>4.3249999999999999E-7</c:v>
                </c:pt>
                <c:pt idx="337">
                  <c:v>4.3249999999999999E-7</c:v>
                </c:pt>
                <c:pt idx="338">
                  <c:v>4.3249999999999999E-7</c:v>
                </c:pt>
                <c:pt idx="339">
                  <c:v>4.3249999999999999E-7</c:v>
                </c:pt>
                <c:pt idx="340">
                  <c:v>4.3249999999999999E-7</c:v>
                </c:pt>
                <c:pt idx="341">
                  <c:v>4.326E-7</c:v>
                </c:pt>
                <c:pt idx="342">
                  <c:v>4.326E-7</c:v>
                </c:pt>
                <c:pt idx="343">
                  <c:v>4.326E-7</c:v>
                </c:pt>
                <c:pt idx="344">
                  <c:v>4.326E-7</c:v>
                </c:pt>
                <c:pt idx="345">
                  <c:v>4.326E-7</c:v>
                </c:pt>
                <c:pt idx="346">
                  <c:v>4.326E-7</c:v>
                </c:pt>
                <c:pt idx="347">
                  <c:v>4.326E-7</c:v>
                </c:pt>
                <c:pt idx="348">
                  <c:v>4.326E-7</c:v>
                </c:pt>
                <c:pt idx="349">
                  <c:v>4.326E-7</c:v>
                </c:pt>
                <c:pt idx="350">
                  <c:v>4.326E-7</c:v>
                </c:pt>
                <c:pt idx="351">
                  <c:v>4.326E-7</c:v>
                </c:pt>
                <c:pt idx="352">
                  <c:v>4.326E-7</c:v>
                </c:pt>
                <c:pt idx="353">
                  <c:v>4.326E-7</c:v>
                </c:pt>
                <c:pt idx="354">
                  <c:v>4.326E-7</c:v>
                </c:pt>
                <c:pt idx="355">
                  <c:v>4.326E-7</c:v>
                </c:pt>
                <c:pt idx="356">
                  <c:v>4.326E-7</c:v>
                </c:pt>
                <c:pt idx="357">
                  <c:v>4.326E-7</c:v>
                </c:pt>
                <c:pt idx="358">
                  <c:v>4.326E-7</c:v>
                </c:pt>
                <c:pt idx="359">
                  <c:v>4.326E-7</c:v>
                </c:pt>
                <c:pt idx="360">
                  <c:v>4.326E-7</c:v>
                </c:pt>
                <c:pt idx="361">
                  <c:v>4.326E-7</c:v>
                </c:pt>
                <c:pt idx="362">
                  <c:v>4.326E-7</c:v>
                </c:pt>
                <c:pt idx="363">
                  <c:v>4.326E-7</c:v>
                </c:pt>
                <c:pt idx="364">
                  <c:v>4.326E-7</c:v>
                </c:pt>
                <c:pt idx="365">
                  <c:v>4.326E-7</c:v>
                </c:pt>
                <c:pt idx="366">
                  <c:v>4.326E-7</c:v>
                </c:pt>
                <c:pt idx="367">
                  <c:v>4.326E-7</c:v>
                </c:pt>
                <c:pt idx="368">
                  <c:v>4.326E-7</c:v>
                </c:pt>
                <c:pt idx="369">
                  <c:v>4.326E-7</c:v>
                </c:pt>
                <c:pt idx="370">
                  <c:v>4.326E-7</c:v>
                </c:pt>
                <c:pt idx="371">
                  <c:v>4.326E-7</c:v>
                </c:pt>
                <c:pt idx="372">
                  <c:v>4.326E-7</c:v>
                </c:pt>
                <c:pt idx="373">
                  <c:v>4.326E-7</c:v>
                </c:pt>
                <c:pt idx="374">
                  <c:v>4.326E-7</c:v>
                </c:pt>
                <c:pt idx="375">
                  <c:v>4.326E-7</c:v>
                </c:pt>
                <c:pt idx="376">
                  <c:v>4.326E-7</c:v>
                </c:pt>
                <c:pt idx="377">
                  <c:v>4.326E-7</c:v>
                </c:pt>
                <c:pt idx="378">
                  <c:v>4.326E-7</c:v>
                </c:pt>
                <c:pt idx="379">
                  <c:v>4.326E-7</c:v>
                </c:pt>
                <c:pt idx="380">
                  <c:v>4.326E-7</c:v>
                </c:pt>
                <c:pt idx="381">
                  <c:v>4.326E-7</c:v>
                </c:pt>
                <c:pt idx="382">
                  <c:v>4.326E-7</c:v>
                </c:pt>
                <c:pt idx="383">
                  <c:v>4.326E-7</c:v>
                </c:pt>
                <c:pt idx="384">
                  <c:v>4.326E-7</c:v>
                </c:pt>
                <c:pt idx="385">
                  <c:v>4.326E-7</c:v>
                </c:pt>
                <c:pt idx="386">
                  <c:v>4.326E-7</c:v>
                </c:pt>
                <c:pt idx="387">
                  <c:v>4.326E-7</c:v>
                </c:pt>
                <c:pt idx="388">
                  <c:v>4.326E-7</c:v>
                </c:pt>
                <c:pt idx="389">
                  <c:v>4.326E-7</c:v>
                </c:pt>
                <c:pt idx="390">
                  <c:v>4.326E-7</c:v>
                </c:pt>
                <c:pt idx="391">
                  <c:v>4.326E-7</c:v>
                </c:pt>
                <c:pt idx="392">
                  <c:v>4.326E-7</c:v>
                </c:pt>
                <c:pt idx="393">
                  <c:v>4.326E-7</c:v>
                </c:pt>
                <c:pt idx="394">
                  <c:v>4.326E-7</c:v>
                </c:pt>
                <c:pt idx="395">
                  <c:v>4.326E-7</c:v>
                </c:pt>
                <c:pt idx="396">
                  <c:v>4.326E-7</c:v>
                </c:pt>
                <c:pt idx="397">
                  <c:v>4.326E-7</c:v>
                </c:pt>
                <c:pt idx="398">
                  <c:v>4.326E-7</c:v>
                </c:pt>
                <c:pt idx="399">
                  <c:v>4.326E-7</c:v>
                </c:pt>
                <c:pt idx="400">
                  <c:v>4.326E-7</c:v>
                </c:pt>
                <c:pt idx="401">
                  <c:v>4.326E-7</c:v>
                </c:pt>
                <c:pt idx="402">
                  <c:v>4.326E-7</c:v>
                </c:pt>
                <c:pt idx="403">
                  <c:v>4.326E-7</c:v>
                </c:pt>
                <c:pt idx="404">
                  <c:v>4.326E-7</c:v>
                </c:pt>
                <c:pt idx="405">
                  <c:v>4.326E-7</c:v>
                </c:pt>
                <c:pt idx="406">
                  <c:v>4.326E-7</c:v>
                </c:pt>
                <c:pt idx="407">
                  <c:v>4.326E-7</c:v>
                </c:pt>
                <c:pt idx="408">
                  <c:v>4.326E-7</c:v>
                </c:pt>
                <c:pt idx="409">
                  <c:v>4.326E-7</c:v>
                </c:pt>
                <c:pt idx="410">
                  <c:v>4.326E-7</c:v>
                </c:pt>
                <c:pt idx="411">
                  <c:v>4.327E-7</c:v>
                </c:pt>
                <c:pt idx="412">
                  <c:v>4.327E-7</c:v>
                </c:pt>
                <c:pt idx="413">
                  <c:v>4.327E-7</c:v>
                </c:pt>
                <c:pt idx="414">
                  <c:v>4.327E-7</c:v>
                </c:pt>
                <c:pt idx="415">
                  <c:v>4.327E-7</c:v>
                </c:pt>
                <c:pt idx="416">
                  <c:v>4.327E-7</c:v>
                </c:pt>
                <c:pt idx="417">
                  <c:v>4.327E-7</c:v>
                </c:pt>
                <c:pt idx="418">
                  <c:v>4.327E-7</c:v>
                </c:pt>
                <c:pt idx="419">
                  <c:v>4.327E-7</c:v>
                </c:pt>
                <c:pt idx="420">
                  <c:v>4.327E-7</c:v>
                </c:pt>
                <c:pt idx="421">
                  <c:v>4.327E-7</c:v>
                </c:pt>
                <c:pt idx="422">
                  <c:v>4.327E-7</c:v>
                </c:pt>
                <c:pt idx="423">
                  <c:v>4.327E-7</c:v>
                </c:pt>
                <c:pt idx="424">
                  <c:v>4.327E-7</c:v>
                </c:pt>
                <c:pt idx="425">
                  <c:v>4.327E-7</c:v>
                </c:pt>
                <c:pt idx="426">
                  <c:v>4.327E-7</c:v>
                </c:pt>
                <c:pt idx="427">
                  <c:v>4.327E-7</c:v>
                </c:pt>
                <c:pt idx="428">
                  <c:v>4.327E-7</c:v>
                </c:pt>
                <c:pt idx="429">
                  <c:v>4.327E-7</c:v>
                </c:pt>
                <c:pt idx="430">
                  <c:v>4.327E-7</c:v>
                </c:pt>
                <c:pt idx="431">
                  <c:v>4.327E-7</c:v>
                </c:pt>
                <c:pt idx="432">
                  <c:v>4.327E-7</c:v>
                </c:pt>
                <c:pt idx="433">
                  <c:v>4.327E-7</c:v>
                </c:pt>
                <c:pt idx="434">
                  <c:v>4.327E-7</c:v>
                </c:pt>
                <c:pt idx="435">
                  <c:v>4.327E-7</c:v>
                </c:pt>
                <c:pt idx="436">
                  <c:v>4.327E-7</c:v>
                </c:pt>
                <c:pt idx="437">
                  <c:v>4.327E-7</c:v>
                </c:pt>
                <c:pt idx="438">
                  <c:v>4.327E-7</c:v>
                </c:pt>
                <c:pt idx="439">
                  <c:v>4.327E-7</c:v>
                </c:pt>
                <c:pt idx="440">
                  <c:v>4.327E-7</c:v>
                </c:pt>
                <c:pt idx="441">
                  <c:v>4.327E-7</c:v>
                </c:pt>
                <c:pt idx="442">
                  <c:v>4.327E-7</c:v>
                </c:pt>
                <c:pt idx="443">
                  <c:v>4.327E-7</c:v>
                </c:pt>
                <c:pt idx="444">
                  <c:v>4.327E-7</c:v>
                </c:pt>
                <c:pt idx="445">
                  <c:v>4.327E-7</c:v>
                </c:pt>
                <c:pt idx="446">
                  <c:v>4.327E-7</c:v>
                </c:pt>
                <c:pt idx="447">
                  <c:v>4.327E-7</c:v>
                </c:pt>
                <c:pt idx="448">
                  <c:v>4.327E-7</c:v>
                </c:pt>
                <c:pt idx="449">
                  <c:v>4.327E-7</c:v>
                </c:pt>
                <c:pt idx="450">
                  <c:v>4.327E-7</c:v>
                </c:pt>
                <c:pt idx="451">
                  <c:v>4.327E-7</c:v>
                </c:pt>
                <c:pt idx="452">
                  <c:v>4.327E-7</c:v>
                </c:pt>
                <c:pt idx="453">
                  <c:v>4.327E-7</c:v>
                </c:pt>
                <c:pt idx="454">
                  <c:v>4.327E-7</c:v>
                </c:pt>
                <c:pt idx="455">
                  <c:v>4.327E-7</c:v>
                </c:pt>
                <c:pt idx="456">
                  <c:v>4.327E-7</c:v>
                </c:pt>
                <c:pt idx="457">
                  <c:v>4.327E-7</c:v>
                </c:pt>
                <c:pt idx="458">
                  <c:v>4.327E-7</c:v>
                </c:pt>
                <c:pt idx="459">
                  <c:v>4.327E-7</c:v>
                </c:pt>
                <c:pt idx="460">
                  <c:v>4.327E-7</c:v>
                </c:pt>
                <c:pt idx="461">
                  <c:v>4.327E-7</c:v>
                </c:pt>
                <c:pt idx="462">
                  <c:v>4.327E-7</c:v>
                </c:pt>
                <c:pt idx="463">
                  <c:v>4.327E-7</c:v>
                </c:pt>
                <c:pt idx="464">
                  <c:v>4.327E-7</c:v>
                </c:pt>
                <c:pt idx="465">
                  <c:v>4.327E-7</c:v>
                </c:pt>
                <c:pt idx="466">
                  <c:v>4.327E-7</c:v>
                </c:pt>
                <c:pt idx="467">
                  <c:v>4.327E-7</c:v>
                </c:pt>
                <c:pt idx="468">
                  <c:v>4.327E-7</c:v>
                </c:pt>
                <c:pt idx="469">
                  <c:v>4.327E-7</c:v>
                </c:pt>
                <c:pt idx="470">
                  <c:v>4.327E-7</c:v>
                </c:pt>
                <c:pt idx="471">
                  <c:v>4.327E-7</c:v>
                </c:pt>
                <c:pt idx="472">
                  <c:v>4.327E-7</c:v>
                </c:pt>
                <c:pt idx="473">
                  <c:v>4.327E-7</c:v>
                </c:pt>
                <c:pt idx="474">
                  <c:v>4.327E-7</c:v>
                </c:pt>
                <c:pt idx="475">
                  <c:v>4.327E-7</c:v>
                </c:pt>
                <c:pt idx="476">
                  <c:v>4.327E-7</c:v>
                </c:pt>
                <c:pt idx="477">
                  <c:v>4.327E-7</c:v>
                </c:pt>
                <c:pt idx="478">
                  <c:v>4.327E-7</c:v>
                </c:pt>
                <c:pt idx="479">
                  <c:v>4.327E-7</c:v>
                </c:pt>
                <c:pt idx="480">
                  <c:v>4.327E-7</c:v>
                </c:pt>
                <c:pt idx="481">
                  <c:v>4.327E-7</c:v>
                </c:pt>
                <c:pt idx="482">
                  <c:v>4.327E-7</c:v>
                </c:pt>
                <c:pt idx="483">
                  <c:v>4.327E-7</c:v>
                </c:pt>
                <c:pt idx="484">
                  <c:v>4.327E-7</c:v>
                </c:pt>
                <c:pt idx="485">
                  <c:v>4.327E-7</c:v>
                </c:pt>
                <c:pt idx="486">
                  <c:v>4.327E-7</c:v>
                </c:pt>
                <c:pt idx="487">
                  <c:v>4.327E-7</c:v>
                </c:pt>
                <c:pt idx="488">
                  <c:v>4.327E-7</c:v>
                </c:pt>
                <c:pt idx="489">
                  <c:v>4.327E-7</c:v>
                </c:pt>
                <c:pt idx="490">
                  <c:v>4.327E-7</c:v>
                </c:pt>
                <c:pt idx="491">
                  <c:v>4.327E-7</c:v>
                </c:pt>
                <c:pt idx="492">
                  <c:v>4.327E-7</c:v>
                </c:pt>
                <c:pt idx="493">
                  <c:v>4.327E-7</c:v>
                </c:pt>
                <c:pt idx="494">
                  <c:v>4.327E-7</c:v>
                </c:pt>
                <c:pt idx="495">
                  <c:v>4.327E-7</c:v>
                </c:pt>
                <c:pt idx="496">
                  <c:v>4.327E-7</c:v>
                </c:pt>
                <c:pt idx="497">
                  <c:v>4.327E-7</c:v>
                </c:pt>
                <c:pt idx="498">
                  <c:v>4.327E-7</c:v>
                </c:pt>
                <c:pt idx="499">
                  <c:v>4.327E-7</c:v>
                </c:pt>
                <c:pt idx="500">
                  <c:v>4.327E-7</c:v>
                </c:pt>
                <c:pt idx="501">
                  <c:v>4.327E-7</c:v>
                </c:pt>
                <c:pt idx="502">
                  <c:v>4.327E-7</c:v>
                </c:pt>
                <c:pt idx="503">
                  <c:v>4.327E-7</c:v>
                </c:pt>
                <c:pt idx="504">
                  <c:v>4.3280000000000001E-7</c:v>
                </c:pt>
                <c:pt idx="505">
                  <c:v>4.3280000000000001E-7</c:v>
                </c:pt>
                <c:pt idx="506">
                  <c:v>4.3280000000000001E-7</c:v>
                </c:pt>
                <c:pt idx="507">
                  <c:v>4.3280000000000001E-7</c:v>
                </c:pt>
                <c:pt idx="508">
                  <c:v>4.3280000000000001E-7</c:v>
                </c:pt>
                <c:pt idx="509">
                  <c:v>4.3280000000000001E-7</c:v>
                </c:pt>
                <c:pt idx="510">
                  <c:v>4.3280000000000001E-7</c:v>
                </c:pt>
                <c:pt idx="511">
                  <c:v>4.3280000000000001E-7</c:v>
                </c:pt>
                <c:pt idx="512">
                  <c:v>4.3280000000000001E-7</c:v>
                </c:pt>
                <c:pt idx="513">
                  <c:v>4.3280000000000001E-7</c:v>
                </c:pt>
                <c:pt idx="514">
                  <c:v>4.3280000000000001E-7</c:v>
                </c:pt>
                <c:pt idx="515">
                  <c:v>4.3280000000000001E-7</c:v>
                </c:pt>
                <c:pt idx="516">
                  <c:v>4.3280000000000001E-7</c:v>
                </c:pt>
                <c:pt idx="517">
                  <c:v>4.3280000000000001E-7</c:v>
                </c:pt>
                <c:pt idx="518">
                  <c:v>4.3280000000000001E-7</c:v>
                </c:pt>
                <c:pt idx="519">
                  <c:v>4.3280000000000001E-7</c:v>
                </c:pt>
                <c:pt idx="520">
                  <c:v>4.3280000000000001E-7</c:v>
                </c:pt>
                <c:pt idx="521">
                  <c:v>4.3280000000000001E-7</c:v>
                </c:pt>
                <c:pt idx="522">
                  <c:v>4.3280000000000001E-7</c:v>
                </c:pt>
                <c:pt idx="523">
                  <c:v>4.3280000000000001E-7</c:v>
                </c:pt>
                <c:pt idx="524">
                  <c:v>4.3280000000000001E-7</c:v>
                </c:pt>
                <c:pt idx="525">
                  <c:v>4.3280000000000001E-7</c:v>
                </c:pt>
                <c:pt idx="526">
                  <c:v>4.3280000000000001E-7</c:v>
                </c:pt>
                <c:pt idx="527">
                  <c:v>4.3280000000000001E-7</c:v>
                </c:pt>
                <c:pt idx="528">
                  <c:v>4.3280000000000001E-7</c:v>
                </c:pt>
                <c:pt idx="529">
                  <c:v>4.3280000000000001E-7</c:v>
                </c:pt>
                <c:pt idx="530">
                  <c:v>4.3280000000000001E-7</c:v>
                </c:pt>
                <c:pt idx="531">
                  <c:v>4.3280000000000001E-7</c:v>
                </c:pt>
                <c:pt idx="532">
                  <c:v>4.3280000000000001E-7</c:v>
                </c:pt>
                <c:pt idx="533">
                  <c:v>4.3280000000000001E-7</c:v>
                </c:pt>
                <c:pt idx="534">
                  <c:v>4.3280000000000001E-7</c:v>
                </c:pt>
                <c:pt idx="535">
                  <c:v>4.3280000000000001E-7</c:v>
                </c:pt>
                <c:pt idx="536">
                  <c:v>4.3280000000000001E-7</c:v>
                </c:pt>
                <c:pt idx="537">
                  <c:v>4.3280000000000001E-7</c:v>
                </c:pt>
                <c:pt idx="538">
                  <c:v>4.3280000000000001E-7</c:v>
                </c:pt>
                <c:pt idx="539">
                  <c:v>4.3280000000000001E-7</c:v>
                </c:pt>
                <c:pt idx="540">
                  <c:v>4.3280000000000001E-7</c:v>
                </c:pt>
                <c:pt idx="541">
                  <c:v>4.3280000000000001E-7</c:v>
                </c:pt>
                <c:pt idx="542">
                  <c:v>4.3280000000000001E-7</c:v>
                </c:pt>
                <c:pt idx="543">
                  <c:v>4.3280000000000001E-7</c:v>
                </c:pt>
                <c:pt idx="544">
                  <c:v>4.3280000000000001E-7</c:v>
                </c:pt>
                <c:pt idx="545">
                  <c:v>4.3280000000000001E-7</c:v>
                </c:pt>
                <c:pt idx="546">
                  <c:v>4.3280000000000001E-7</c:v>
                </c:pt>
                <c:pt idx="547">
                  <c:v>4.3280000000000001E-7</c:v>
                </c:pt>
                <c:pt idx="548">
                  <c:v>4.3280000000000001E-7</c:v>
                </c:pt>
                <c:pt idx="549">
                  <c:v>4.3280000000000001E-7</c:v>
                </c:pt>
                <c:pt idx="550">
                  <c:v>4.3280000000000001E-7</c:v>
                </c:pt>
                <c:pt idx="551">
                  <c:v>4.3280000000000001E-7</c:v>
                </c:pt>
                <c:pt idx="552">
                  <c:v>4.3280000000000001E-7</c:v>
                </c:pt>
                <c:pt idx="553">
                  <c:v>4.3280000000000001E-7</c:v>
                </c:pt>
                <c:pt idx="554">
                  <c:v>4.3280000000000001E-7</c:v>
                </c:pt>
                <c:pt idx="555">
                  <c:v>4.3280000000000001E-7</c:v>
                </c:pt>
                <c:pt idx="556">
                  <c:v>4.3280000000000001E-7</c:v>
                </c:pt>
                <c:pt idx="557">
                  <c:v>4.3280000000000001E-7</c:v>
                </c:pt>
                <c:pt idx="558">
                  <c:v>4.3280000000000001E-7</c:v>
                </c:pt>
                <c:pt idx="559">
                  <c:v>4.3280000000000001E-7</c:v>
                </c:pt>
                <c:pt idx="560">
                  <c:v>4.3280000000000001E-7</c:v>
                </c:pt>
                <c:pt idx="561">
                  <c:v>4.3280000000000001E-7</c:v>
                </c:pt>
                <c:pt idx="562">
                  <c:v>4.3280000000000001E-7</c:v>
                </c:pt>
                <c:pt idx="563">
                  <c:v>4.3280000000000001E-7</c:v>
                </c:pt>
                <c:pt idx="564">
                  <c:v>4.3280000000000001E-7</c:v>
                </c:pt>
                <c:pt idx="565">
                  <c:v>4.3280000000000001E-7</c:v>
                </c:pt>
                <c:pt idx="566">
                  <c:v>4.3280000000000001E-7</c:v>
                </c:pt>
                <c:pt idx="567">
                  <c:v>4.3280000000000001E-7</c:v>
                </c:pt>
                <c:pt idx="568">
                  <c:v>4.3280000000000001E-7</c:v>
                </c:pt>
                <c:pt idx="569">
                  <c:v>4.3280000000000001E-7</c:v>
                </c:pt>
                <c:pt idx="570">
                  <c:v>4.3280000000000001E-7</c:v>
                </c:pt>
                <c:pt idx="571">
                  <c:v>4.3280000000000001E-7</c:v>
                </c:pt>
                <c:pt idx="572">
                  <c:v>4.3280000000000001E-7</c:v>
                </c:pt>
                <c:pt idx="573">
                  <c:v>4.3280000000000001E-7</c:v>
                </c:pt>
                <c:pt idx="574">
                  <c:v>4.3280000000000001E-7</c:v>
                </c:pt>
                <c:pt idx="575">
                  <c:v>4.3280000000000001E-7</c:v>
                </c:pt>
                <c:pt idx="576">
                  <c:v>4.3280000000000001E-7</c:v>
                </c:pt>
                <c:pt idx="577">
                  <c:v>4.3280000000000001E-7</c:v>
                </c:pt>
                <c:pt idx="578">
                  <c:v>4.3280000000000001E-7</c:v>
                </c:pt>
                <c:pt idx="579">
                  <c:v>4.3280000000000001E-7</c:v>
                </c:pt>
                <c:pt idx="580">
                  <c:v>4.3280000000000001E-7</c:v>
                </c:pt>
                <c:pt idx="581">
                  <c:v>4.3280000000000001E-7</c:v>
                </c:pt>
                <c:pt idx="582">
                  <c:v>4.3280000000000001E-7</c:v>
                </c:pt>
                <c:pt idx="583">
                  <c:v>4.3280000000000001E-7</c:v>
                </c:pt>
                <c:pt idx="584">
                  <c:v>4.3280000000000001E-7</c:v>
                </c:pt>
                <c:pt idx="585">
                  <c:v>4.3280000000000001E-7</c:v>
                </c:pt>
                <c:pt idx="586">
                  <c:v>4.3280000000000001E-7</c:v>
                </c:pt>
                <c:pt idx="587">
                  <c:v>4.3280000000000001E-7</c:v>
                </c:pt>
                <c:pt idx="588">
                  <c:v>4.3280000000000001E-7</c:v>
                </c:pt>
                <c:pt idx="589">
                  <c:v>4.3280000000000001E-7</c:v>
                </c:pt>
                <c:pt idx="590">
                  <c:v>4.3280000000000001E-7</c:v>
                </c:pt>
                <c:pt idx="591">
                  <c:v>4.3280000000000001E-7</c:v>
                </c:pt>
                <c:pt idx="592">
                  <c:v>4.3280000000000001E-7</c:v>
                </c:pt>
                <c:pt idx="593">
                  <c:v>4.3280000000000001E-7</c:v>
                </c:pt>
                <c:pt idx="594">
                  <c:v>4.3280000000000001E-7</c:v>
                </c:pt>
                <c:pt idx="595">
                  <c:v>4.3280000000000001E-7</c:v>
                </c:pt>
                <c:pt idx="596">
                  <c:v>4.3280000000000001E-7</c:v>
                </c:pt>
                <c:pt idx="597">
                  <c:v>4.3280000000000001E-7</c:v>
                </c:pt>
                <c:pt idx="598">
                  <c:v>4.3280000000000001E-7</c:v>
                </c:pt>
                <c:pt idx="599">
                  <c:v>4.3280000000000001E-7</c:v>
                </c:pt>
                <c:pt idx="600">
                  <c:v>4.3280000000000001E-7</c:v>
                </c:pt>
                <c:pt idx="601">
                  <c:v>4.3280000000000001E-7</c:v>
                </c:pt>
                <c:pt idx="602">
                  <c:v>4.3280000000000001E-7</c:v>
                </c:pt>
                <c:pt idx="603">
                  <c:v>4.3280000000000001E-7</c:v>
                </c:pt>
                <c:pt idx="604">
                  <c:v>4.3280000000000001E-7</c:v>
                </c:pt>
                <c:pt idx="605">
                  <c:v>4.3280000000000001E-7</c:v>
                </c:pt>
                <c:pt idx="606">
                  <c:v>4.3280000000000001E-7</c:v>
                </c:pt>
                <c:pt idx="607">
                  <c:v>4.3280000000000001E-7</c:v>
                </c:pt>
                <c:pt idx="608">
                  <c:v>4.3280000000000001E-7</c:v>
                </c:pt>
                <c:pt idx="609">
                  <c:v>4.3280000000000001E-7</c:v>
                </c:pt>
                <c:pt idx="610">
                  <c:v>4.3280000000000001E-7</c:v>
                </c:pt>
                <c:pt idx="611">
                  <c:v>4.3280000000000001E-7</c:v>
                </c:pt>
                <c:pt idx="612">
                  <c:v>4.3280000000000001E-7</c:v>
                </c:pt>
                <c:pt idx="613">
                  <c:v>4.3280000000000001E-7</c:v>
                </c:pt>
                <c:pt idx="614">
                  <c:v>4.3280000000000001E-7</c:v>
                </c:pt>
                <c:pt idx="615">
                  <c:v>4.3280000000000001E-7</c:v>
                </c:pt>
                <c:pt idx="616">
                  <c:v>4.3280000000000001E-7</c:v>
                </c:pt>
                <c:pt idx="617">
                  <c:v>4.3280000000000001E-7</c:v>
                </c:pt>
                <c:pt idx="618">
                  <c:v>4.3280000000000001E-7</c:v>
                </c:pt>
                <c:pt idx="619">
                  <c:v>4.3280000000000001E-7</c:v>
                </c:pt>
                <c:pt idx="620">
                  <c:v>4.3280000000000001E-7</c:v>
                </c:pt>
                <c:pt idx="621">
                  <c:v>4.3280000000000001E-7</c:v>
                </c:pt>
                <c:pt idx="622">
                  <c:v>4.3280000000000001E-7</c:v>
                </c:pt>
                <c:pt idx="623">
                  <c:v>4.3280000000000001E-7</c:v>
                </c:pt>
                <c:pt idx="624">
                  <c:v>4.3280000000000001E-7</c:v>
                </c:pt>
                <c:pt idx="625">
                  <c:v>4.3280000000000001E-7</c:v>
                </c:pt>
                <c:pt idx="626">
                  <c:v>4.3280000000000001E-7</c:v>
                </c:pt>
                <c:pt idx="627">
                  <c:v>4.3280000000000001E-7</c:v>
                </c:pt>
                <c:pt idx="628">
                  <c:v>4.3280000000000001E-7</c:v>
                </c:pt>
                <c:pt idx="629">
                  <c:v>4.3290000000000002E-7</c:v>
                </c:pt>
                <c:pt idx="630">
                  <c:v>4.3290000000000002E-7</c:v>
                </c:pt>
                <c:pt idx="631">
                  <c:v>4.3290000000000002E-7</c:v>
                </c:pt>
                <c:pt idx="632">
                  <c:v>4.3290000000000002E-7</c:v>
                </c:pt>
                <c:pt idx="633">
                  <c:v>4.3290000000000002E-7</c:v>
                </c:pt>
                <c:pt idx="634">
                  <c:v>4.3290000000000002E-7</c:v>
                </c:pt>
                <c:pt idx="635">
                  <c:v>4.3290000000000002E-7</c:v>
                </c:pt>
                <c:pt idx="636">
                  <c:v>4.3290000000000002E-7</c:v>
                </c:pt>
                <c:pt idx="637">
                  <c:v>4.3290000000000002E-7</c:v>
                </c:pt>
                <c:pt idx="638">
                  <c:v>4.3290000000000002E-7</c:v>
                </c:pt>
                <c:pt idx="639">
                  <c:v>4.3290000000000002E-7</c:v>
                </c:pt>
                <c:pt idx="640">
                  <c:v>4.3290000000000002E-7</c:v>
                </c:pt>
                <c:pt idx="641">
                  <c:v>4.3290000000000002E-7</c:v>
                </c:pt>
                <c:pt idx="642">
                  <c:v>4.3290000000000002E-7</c:v>
                </c:pt>
                <c:pt idx="643">
                  <c:v>4.3290000000000002E-7</c:v>
                </c:pt>
                <c:pt idx="644">
                  <c:v>4.3290000000000002E-7</c:v>
                </c:pt>
                <c:pt idx="645">
                  <c:v>4.3290000000000002E-7</c:v>
                </c:pt>
                <c:pt idx="646">
                  <c:v>4.3290000000000002E-7</c:v>
                </c:pt>
                <c:pt idx="647">
                  <c:v>4.3290000000000002E-7</c:v>
                </c:pt>
                <c:pt idx="648">
                  <c:v>4.3290000000000002E-7</c:v>
                </c:pt>
                <c:pt idx="649">
                  <c:v>4.3290000000000002E-7</c:v>
                </c:pt>
                <c:pt idx="650">
                  <c:v>4.3290000000000002E-7</c:v>
                </c:pt>
                <c:pt idx="651">
                  <c:v>4.3290000000000002E-7</c:v>
                </c:pt>
                <c:pt idx="652">
                  <c:v>4.3290000000000002E-7</c:v>
                </c:pt>
                <c:pt idx="653">
                  <c:v>4.3290000000000002E-7</c:v>
                </c:pt>
                <c:pt idx="654">
                  <c:v>4.3290000000000002E-7</c:v>
                </c:pt>
                <c:pt idx="655">
                  <c:v>4.3290000000000002E-7</c:v>
                </c:pt>
                <c:pt idx="656">
                  <c:v>4.3290000000000002E-7</c:v>
                </c:pt>
                <c:pt idx="657">
                  <c:v>4.3290000000000002E-7</c:v>
                </c:pt>
                <c:pt idx="658">
                  <c:v>4.3290000000000002E-7</c:v>
                </c:pt>
                <c:pt idx="659">
                  <c:v>4.3290000000000002E-7</c:v>
                </c:pt>
                <c:pt idx="660">
                  <c:v>4.3290000000000002E-7</c:v>
                </c:pt>
                <c:pt idx="661">
                  <c:v>4.3290000000000002E-7</c:v>
                </c:pt>
                <c:pt idx="662">
                  <c:v>4.3290000000000002E-7</c:v>
                </c:pt>
                <c:pt idx="663">
                  <c:v>4.3290000000000002E-7</c:v>
                </c:pt>
                <c:pt idx="664">
                  <c:v>4.3290000000000002E-7</c:v>
                </c:pt>
                <c:pt idx="665">
                  <c:v>4.3290000000000002E-7</c:v>
                </c:pt>
                <c:pt idx="666">
                  <c:v>4.3290000000000002E-7</c:v>
                </c:pt>
                <c:pt idx="667">
                  <c:v>4.3290000000000002E-7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1AC5-49D3-9A9F-A54D8C89027D}"/>
            </c:ext>
          </c:extLst>
        </c:ser>
        <c:ser>
          <c:idx val="2"/>
          <c:order val="2"/>
          <c:tx>
            <c:v>0.0002 m step</c:v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'0.0002 m step'!$F$3:$F$670</c:f>
              <c:numCache>
                <c:formatCode>0.00E+00</c:formatCode>
                <c:ptCount val="668"/>
                <c:pt idx="0">
                  <c:v>4.9450000000000003E-5</c:v>
                </c:pt>
                <c:pt idx="1">
                  <c:v>6.1290000000000004E-5</c:v>
                </c:pt>
                <c:pt idx="2">
                  <c:v>7.5740000000000003E-5</c:v>
                </c:pt>
                <c:pt idx="3">
                  <c:v>9.3289999999999996E-5</c:v>
                </c:pt>
                <c:pt idx="4">
                  <c:v>1.145E-4</c:v>
                </c:pt>
                <c:pt idx="5">
                  <c:v>1.3980000000000001E-4</c:v>
                </c:pt>
                <c:pt idx="6">
                  <c:v>1.6980000000000001E-4</c:v>
                </c:pt>
                <c:pt idx="7">
                  <c:v>2.051E-4</c:v>
                </c:pt>
                <c:pt idx="8">
                  <c:v>2.4610000000000002E-4</c:v>
                </c:pt>
                <c:pt idx="9">
                  <c:v>2.9349999999999998E-4</c:v>
                </c:pt>
                <c:pt idx="10">
                  <c:v>3.4769999999999999E-4</c:v>
                </c:pt>
                <c:pt idx="11">
                  <c:v>4.0929999999999997E-4</c:v>
                </c:pt>
                <c:pt idx="12">
                  <c:v>4.7839999999999997E-4</c:v>
                </c:pt>
                <c:pt idx="13">
                  <c:v>5.555E-4</c:v>
                </c:pt>
                <c:pt idx="14">
                  <c:v>6.4090000000000002E-4</c:v>
                </c:pt>
                <c:pt idx="15">
                  <c:v>7.3479999999999997E-4</c:v>
                </c:pt>
                <c:pt idx="16">
                  <c:v>8.3739999999999997E-4</c:v>
                </c:pt>
                <c:pt idx="17">
                  <c:v>9.4899999999999997E-4</c:v>
                </c:pt>
                <c:pt idx="18">
                  <c:v>1.07E-3</c:v>
                </c:pt>
                <c:pt idx="19">
                  <c:v>1.199E-3</c:v>
                </c:pt>
                <c:pt idx="20">
                  <c:v>1.3389999999999999E-3</c:v>
                </c:pt>
                <c:pt idx="21">
                  <c:v>1.487E-3</c:v>
                </c:pt>
                <c:pt idx="22">
                  <c:v>1.645E-3</c:v>
                </c:pt>
                <c:pt idx="23">
                  <c:v>1.8129999999999999E-3</c:v>
                </c:pt>
                <c:pt idx="24">
                  <c:v>1.99E-3</c:v>
                </c:pt>
                <c:pt idx="25">
                  <c:v>2.1770000000000001E-3</c:v>
                </c:pt>
                <c:pt idx="26">
                  <c:v>2.3739999999999998E-3</c:v>
                </c:pt>
                <c:pt idx="27">
                  <c:v>2.581E-3</c:v>
                </c:pt>
                <c:pt idx="28">
                  <c:v>2.7980000000000001E-3</c:v>
                </c:pt>
                <c:pt idx="29">
                  <c:v>3.0240000000000002E-3</c:v>
                </c:pt>
                <c:pt idx="30">
                  <c:v>3.2620000000000001E-3</c:v>
                </c:pt>
                <c:pt idx="31">
                  <c:v>3.509E-3</c:v>
                </c:pt>
                <c:pt idx="32">
                  <c:v>3.7669999999999999E-3</c:v>
                </c:pt>
                <c:pt idx="33">
                  <c:v>4.0350000000000004E-3</c:v>
                </c:pt>
                <c:pt idx="34">
                  <c:v>4.3140000000000001E-3</c:v>
                </c:pt>
                <c:pt idx="35">
                  <c:v>4.6030000000000003E-3</c:v>
                </c:pt>
                <c:pt idx="36">
                  <c:v>4.9040000000000004E-3</c:v>
                </c:pt>
                <c:pt idx="37">
                  <c:v>5.215E-3</c:v>
                </c:pt>
                <c:pt idx="38">
                  <c:v>5.5380000000000004E-3</c:v>
                </c:pt>
                <c:pt idx="39">
                  <c:v>5.8710000000000004E-3</c:v>
                </c:pt>
                <c:pt idx="40">
                  <c:v>6.2170000000000003E-3</c:v>
                </c:pt>
                <c:pt idx="41">
                  <c:v>6.5729999999999998E-3</c:v>
                </c:pt>
                <c:pt idx="42">
                  <c:v>6.9410000000000001E-3</c:v>
                </c:pt>
                <c:pt idx="43">
                  <c:v>7.3210000000000003E-3</c:v>
                </c:pt>
                <c:pt idx="44">
                  <c:v>7.7130000000000002E-3</c:v>
                </c:pt>
                <c:pt idx="45">
                  <c:v>8.1169999999999992E-3</c:v>
                </c:pt>
                <c:pt idx="46">
                  <c:v>8.5319999999999997E-3</c:v>
                </c:pt>
                <c:pt idx="47">
                  <c:v>8.9599999999999992E-3</c:v>
                </c:pt>
                <c:pt idx="48">
                  <c:v>9.4009999999999996E-3</c:v>
                </c:pt>
                <c:pt idx="49">
                  <c:v>9.8539999999999999E-3</c:v>
                </c:pt>
                <c:pt idx="50">
                  <c:v>1.0319999999999999E-2</c:v>
                </c:pt>
                <c:pt idx="51">
                  <c:v>1.0800000000000001E-2</c:v>
                </c:pt>
                <c:pt idx="52">
                  <c:v>1.129E-2</c:v>
                </c:pt>
                <c:pt idx="53">
                  <c:v>1.179E-2</c:v>
                </c:pt>
                <c:pt idx="54">
                  <c:v>1.231E-2</c:v>
                </c:pt>
                <c:pt idx="55">
                  <c:v>1.2840000000000001E-2</c:v>
                </c:pt>
                <c:pt idx="56">
                  <c:v>1.338E-2</c:v>
                </c:pt>
                <c:pt idx="57">
                  <c:v>1.393E-2</c:v>
                </c:pt>
                <c:pt idx="58">
                  <c:v>1.4500000000000001E-2</c:v>
                </c:pt>
                <c:pt idx="59">
                  <c:v>1.508E-2</c:v>
                </c:pt>
                <c:pt idx="60">
                  <c:v>1.567E-2</c:v>
                </c:pt>
                <c:pt idx="61">
                  <c:v>1.6279999999999999E-2</c:v>
                </c:pt>
                <c:pt idx="62">
                  <c:v>1.6899999999999998E-2</c:v>
                </c:pt>
                <c:pt idx="63">
                  <c:v>1.753E-2</c:v>
                </c:pt>
                <c:pt idx="64">
                  <c:v>1.8169999999999999E-2</c:v>
                </c:pt>
                <c:pt idx="65">
                  <c:v>1.883E-2</c:v>
                </c:pt>
                <c:pt idx="66">
                  <c:v>1.95E-2</c:v>
                </c:pt>
                <c:pt idx="67">
                  <c:v>2.018E-2</c:v>
                </c:pt>
                <c:pt idx="68">
                  <c:v>2.087E-2</c:v>
                </c:pt>
                <c:pt idx="69">
                  <c:v>2.1579999999999998E-2</c:v>
                </c:pt>
                <c:pt idx="70">
                  <c:v>2.23E-2</c:v>
                </c:pt>
                <c:pt idx="71">
                  <c:v>2.3029999999999998E-2</c:v>
                </c:pt>
                <c:pt idx="72">
                  <c:v>2.3769999999999999E-2</c:v>
                </c:pt>
                <c:pt idx="73">
                  <c:v>2.452E-2</c:v>
                </c:pt>
                <c:pt idx="74">
                  <c:v>2.528E-2</c:v>
                </c:pt>
                <c:pt idx="75">
                  <c:v>2.606E-2</c:v>
                </c:pt>
                <c:pt idx="76">
                  <c:v>2.6839999999999999E-2</c:v>
                </c:pt>
                <c:pt idx="77">
                  <c:v>2.7640000000000001E-2</c:v>
                </c:pt>
                <c:pt idx="78">
                  <c:v>2.845E-2</c:v>
                </c:pt>
                <c:pt idx="79">
                  <c:v>2.9270000000000001E-2</c:v>
                </c:pt>
                <c:pt idx="80">
                  <c:v>3.0089999999999999E-2</c:v>
                </c:pt>
                <c:pt idx="81">
                  <c:v>3.0929999999999999E-2</c:v>
                </c:pt>
                <c:pt idx="82">
                  <c:v>3.1780000000000003E-2</c:v>
                </c:pt>
                <c:pt idx="83">
                  <c:v>3.2629999999999999E-2</c:v>
                </c:pt>
                <c:pt idx="84">
                  <c:v>3.3500000000000002E-2</c:v>
                </c:pt>
                <c:pt idx="85">
                  <c:v>3.4380000000000001E-2</c:v>
                </c:pt>
                <c:pt idx="86">
                  <c:v>3.526E-2</c:v>
                </c:pt>
                <c:pt idx="87">
                  <c:v>3.6150000000000002E-2</c:v>
                </c:pt>
                <c:pt idx="88">
                  <c:v>3.705E-2</c:v>
                </c:pt>
                <c:pt idx="89">
                  <c:v>3.7960000000000001E-2</c:v>
                </c:pt>
                <c:pt idx="90">
                  <c:v>3.8879999999999998E-2</c:v>
                </c:pt>
                <c:pt idx="91">
                  <c:v>3.9809999999999998E-2</c:v>
                </c:pt>
                <c:pt idx="92">
                  <c:v>4.0739999999999998E-2</c:v>
                </c:pt>
                <c:pt idx="93">
                  <c:v>4.1680000000000002E-2</c:v>
                </c:pt>
                <c:pt idx="94">
                  <c:v>4.2630000000000001E-2</c:v>
                </c:pt>
                <c:pt idx="95">
                  <c:v>4.3589999999999997E-2</c:v>
                </c:pt>
                <c:pt idx="96">
                  <c:v>4.4549999999999999E-2</c:v>
                </c:pt>
                <c:pt idx="97">
                  <c:v>4.5519999999999998E-2</c:v>
                </c:pt>
                <c:pt idx="98">
                  <c:v>4.65E-2</c:v>
                </c:pt>
                <c:pt idx="99">
                  <c:v>4.7480000000000001E-2</c:v>
                </c:pt>
                <c:pt idx="100">
                  <c:v>4.8469999999999999E-2</c:v>
                </c:pt>
                <c:pt idx="101">
                  <c:v>4.947E-2</c:v>
                </c:pt>
                <c:pt idx="102">
                  <c:v>5.0470000000000001E-2</c:v>
                </c:pt>
                <c:pt idx="103">
                  <c:v>5.1479999999999998E-2</c:v>
                </c:pt>
                <c:pt idx="104">
                  <c:v>5.2490000000000002E-2</c:v>
                </c:pt>
                <c:pt idx="105">
                  <c:v>5.3510000000000002E-2</c:v>
                </c:pt>
                <c:pt idx="106">
                  <c:v>5.4539999999999998E-2</c:v>
                </c:pt>
                <c:pt idx="107">
                  <c:v>5.5570000000000001E-2</c:v>
                </c:pt>
                <c:pt idx="108">
                  <c:v>5.6610000000000001E-2</c:v>
                </c:pt>
                <c:pt idx="109">
                  <c:v>5.765E-2</c:v>
                </c:pt>
                <c:pt idx="110">
                  <c:v>5.8689999999999999E-2</c:v>
                </c:pt>
                <c:pt idx="111">
                  <c:v>5.9749999999999998E-2</c:v>
                </c:pt>
                <c:pt idx="112">
                  <c:v>6.08E-2</c:v>
                </c:pt>
                <c:pt idx="113">
                  <c:v>6.1870000000000001E-2</c:v>
                </c:pt>
                <c:pt idx="114">
                  <c:v>6.293E-2</c:v>
                </c:pt>
                <c:pt idx="115">
                  <c:v>6.4000000000000001E-2</c:v>
                </c:pt>
                <c:pt idx="116">
                  <c:v>6.5079999999999999E-2</c:v>
                </c:pt>
                <c:pt idx="117">
                  <c:v>6.6159999999999997E-2</c:v>
                </c:pt>
                <c:pt idx="118">
                  <c:v>6.7250000000000004E-2</c:v>
                </c:pt>
                <c:pt idx="119">
                  <c:v>6.8339999999999998E-2</c:v>
                </c:pt>
                <c:pt idx="120">
                  <c:v>6.9430000000000006E-2</c:v>
                </c:pt>
                <c:pt idx="121">
                  <c:v>7.0529999999999995E-2</c:v>
                </c:pt>
                <c:pt idx="122">
                  <c:v>7.1629999999999999E-2</c:v>
                </c:pt>
                <c:pt idx="123">
                  <c:v>7.2739999999999999E-2</c:v>
                </c:pt>
                <c:pt idx="124">
                  <c:v>7.3849999999999999E-2</c:v>
                </c:pt>
                <c:pt idx="125">
                  <c:v>7.4959999999999999E-2</c:v>
                </c:pt>
                <c:pt idx="126">
                  <c:v>7.6079999999999995E-2</c:v>
                </c:pt>
                <c:pt idx="127">
                  <c:v>7.7200000000000005E-2</c:v>
                </c:pt>
                <c:pt idx="128">
                  <c:v>7.8320000000000001E-2</c:v>
                </c:pt>
                <c:pt idx="129">
                  <c:v>7.9450000000000007E-2</c:v>
                </c:pt>
                <c:pt idx="130">
                  <c:v>8.0579999999999999E-2</c:v>
                </c:pt>
                <c:pt idx="131">
                  <c:v>8.1720000000000001E-2</c:v>
                </c:pt>
                <c:pt idx="132">
                  <c:v>8.2849999999999993E-2</c:v>
                </c:pt>
                <c:pt idx="133">
                  <c:v>8.3989999999999995E-2</c:v>
                </c:pt>
                <c:pt idx="134">
                  <c:v>8.5129999999999997E-2</c:v>
                </c:pt>
                <c:pt idx="135">
                  <c:v>8.6279999999999996E-2</c:v>
                </c:pt>
                <c:pt idx="136">
                  <c:v>8.7429999999999994E-2</c:v>
                </c:pt>
                <c:pt idx="137">
                  <c:v>8.8569999999999996E-2</c:v>
                </c:pt>
                <c:pt idx="138">
                  <c:v>8.9719999999999994E-2</c:v>
                </c:pt>
                <c:pt idx="139">
                  <c:v>9.0880000000000002E-2</c:v>
                </c:pt>
                <c:pt idx="140">
                  <c:v>9.2030000000000001E-2</c:v>
                </c:pt>
                <c:pt idx="141">
                  <c:v>9.3189999999999995E-2</c:v>
                </c:pt>
                <c:pt idx="142">
                  <c:v>9.4339999999999993E-2</c:v>
                </c:pt>
                <c:pt idx="143">
                  <c:v>9.5500000000000002E-2</c:v>
                </c:pt>
                <c:pt idx="144">
                  <c:v>9.6659999999999996E-2</c:v>
                </c:pt>
                <c:pt idx="145">
                  <c:v>9.7820000000000004E-2</c:v>
                </c:pt>
                <c:pt idx="146">
                  <c:v>9.8979999999999999E-2</c:v>
                </c:pt>
                <c:pt idx="147">
                  <c:v>0.10009999999999999</c:v>
                </c:pt>
                <c:pt idx="148">
                  <c:v>0.1013</c:v>
                </c:pt>
                <c:pt idx="149">
                  <c:v>0.10249999999999999</c:v>
                </c:pt>
                <c:pt idx="150">
                  <c:v>0.1036</c:v>
                </c:pt>
                <c:pt idx="151">
                  <c:v>0.1048</c:v>
                </c:pt>
                <c:pt idx="152">
                  <c:v>0.10589999999999999</c:v>
                </c:pt>
                <c:pt idx="153">
                  <c:v>0.1071</c:v>
                </c:pt>
                <c:pt idx="154">
                  <c:v>0.10829999999999999</c:v>
                </c:pt>
                <c:pt idx="155">
                  <c:v>0.1094</c:v>
                </c:pt>
                <c:pt idx="156">
                  <c:v>0.1106</c:v>
                </c:pt>
                <c:pt idx="157">
                  <c:v>0.1118</c:v>
                </c:pt>
                <c:pt idx="158">
                  <c:v>0.1129</c:v>
                </c:pt>
                <c:pt idx="159">
                  <c:v>0.11409999999999999</c:v>
                </c:pt>
                <c:pt idx="160">
                  <c:v>0.1152</c:v>
                </c:pt>
                <c:pt idx="161">
                  <c:v>0.1164</c:v>
                </c:pt>
                <c:pt idx="162">
                  <c:v>0.1176</c:v>
                </c:pt>
                <c:pt idx="163">
                  <c:v>0.1187</c:v>
                </c:pt>
                <c:pt idx="164">
                  <c:v>0.11990000000000001</c:v>
                </c:pt>
                <c:pt idx="165">
                  <c:v>0.1211</c:v>
                </c:pt>
                <c:pt idx="166">
                  <c:v>0.1222</c:v>
                </c:pt>
                <c:pt idx="167">
                  <c:v>0.1234</c:v>
                </c:pt>
                <c:pt idx="168">
                  <c:v>0.1245</c:v>
                </c:pt>
                <c:pt idx="169">
                  <c:v>0.12570000000000001</c:v>
                </c:pt>
                <c:pt idx="170">
                  <c:v>0.12690000000000001</c:v>
                </c:pt>
                <c:pt idx="171">
                  <c:v>0.128</c:v>
                </c:pt>
                <c:pt idx="172">
                  <c:v>0.12920000000000001</c:v>
                </c:pt>
                <c:pt idx="173">
                  <c:v>0.13039999999999999</c:v>
                </c:pt>
                <c:pt idx="174">
                  <c:v>0.13150000000000001</c:v>
                </c:pt>
                <c:pt idx="175">
                  <c:v>0.13270000000000001</c:v>
                </c:pt>
                <c:pt idx="176">
                  <c:v>0.1338</c:v>
                </c:pt>
                <c:pt idx="177">
                  <c:v>0.13500000000000001</c:v>
                </c:pt>
                <c:pt idx="178">
                  <c:v>0.13619999999999999</c:v>
                </c:pt>
                <c:pt idx="179">
                  <c:v>0.13730000000000001</c:v>
                </c:pt>
                <c:pt idx="180">
                  <c:v>0.13850000000000001</c:v>
                </c:pt>
                <c:pt idx="181">
                  <c:v>0.13969999999999999</c:v>
                </c:pt>
                <c:pt idx="182">
                  <c:v>0.14080000000000001</c:v>
                </c:pt>
                <c:pt idx="183">
                  <c:v>0.14199999999999999</c:v>
                </c:pt>
                <c:pt idx="184">
                  <c:v>0.14319999999999999</c:v>
                </c:pt>
                <c:pt idx="185">
                  <c:v>0.14430000000000001</c:v>
                </c:pt>
                <c:pt idx="186">
                  <c:v>0.14549999999999999</c:v>
                </c:pt>
                <c:pt idx="187">
                  <c:v>0.14660000000000001</c:v>
                </c:pt>
                <c:pt idx="188">
                  <c:v>0.14779999999999999</c:v>
                </c:pt>
                <c:pt idx="189">
                  <c:v>0.14899999999999999</c:v>
                </c:pt>
                <c:pt idx="190">
                  <c:v>0.15010000000000001</c:v>
                </c:pt>
                <c:pt idx="191">
                  <c:v>0.15129999999999999</c:v>
                </c:pt>
                <c:pt idx="192">
                  <c:v>0.1525</c:v>
                </c:pt>
                <c:pt idx="193">
                  <c:v>0.15359999999999999</c:v>
                </c:pt>
                <c:pt idx="194">
                  <c:v>0.15479999999999999</c:v>
                </c:pt>
                <c:pt idx="195">
                  <c:v>0.15590000000000001</c:v>
                </c:pt>
                <c:pt idx="196">
                  <c:v>0.15709999999999999</c:v>
                </c:pt>
                <c:pt idx="197">
                  <c:v>0.1583</c:v>
                </c:pt>
                <c:pt idx="198">
                  <c:v>0.15939999999999999</c:v>
                </c:pt>
                <c:pt idx="199">
                  <c:v>0.16059999999999999</c:v>
                </c:pt>
                <c:pt idx="200">
                  <c:v>0.1618</c:v>
                </c:pt>
                <c:pt idx="201">
                  <c:v>0.16289999999999999</c:v>
                </c:pt>
                <c:pt idx="202">
                  <c:v>0.1641</c:v>
                </c:pt>
                <c:pt idx="203">
                  <c:v>0.1653</c:v>
                </c:pt>
                <c:pt idx="204">
                  <c:v>0.16639999999999999</c:v>
                </c:pt>
                <c:pt idx="205">
                  <c:v>0.1676</c:v>
                </c:pt>
                <c:pt idx="206">
                  <c:v>0.16869999999999999</c:v>
                </c:pt>
                <c:pt idx="207">
                  <c:v>0.1699</c:v>
                </c:pt>
                <c:pt idx="208">
                  <c:v>0.1711</c:v>
                </c:pt>
                <c:pt idx="209">
                  <c:v>0.17219999999999999</c:v>
                </c:pt>
                <c:pt idx="210">
                  <c:v>0.1734</c:v>
                </c:pt>
                <c:pt idx="211">
                  <c:v>0.17460000000000001</c:v>
                </c:pt>
                <c:pt idx="212">
                  <c:v>0.1757</c:v>
                </c:pt>
                <c:pt idx="213">
                  <c:v>0.1769</c:v>
                </c:pt>
                <c:pt idx="214">
                  <c:v>0.17799999999999999</c:v>
                </c:pt>
                <c:pt idx="215">
                  <c:v>0.1792</c:v>
                </c:pt>
                <c:pt idx="216">
                  <c:v>0.1804</c:v>
                </c:pt>
                <c:pt idx="217">
                  <c:v>0.18149999999999999</c:v>
                </c:pt>
                <c:pt idx="218">
                  <c:v>0.1827</c:v>
                </c:pt>
                <c:pt idx="219">
                  <c:v>0.18390000000000001</c:v>
                </c:pt>
                <c:pt idx="220">
                  <c:v>0.185</c:v>
                </c:pt>
                <c:pt idx="221">
                  <c:v>0.1862</c:v>
                </c:pt>
                <c:pt idx="222">
                  <c:v>0.18740000000000001</c:v>
                </c:pt>
                <c:pt idx="223">
                  <c:v>0.1885</c:v>
                </c:pt>
                <c:pt idx="224">
                  <c:v>0.18970000000000001</c:v>
                </c:pt>
                <c:pt idx="225">
                  <c:v>0.1908</c:v>
                </c:pt>
                <c:pt idx="226">
                  <c:v>0.192</c:v>
                </c:pt>
                <c:pt idx="227">
                  <c:v>0.19320000000000001</c:v>
                </c:pt>
                <c:pt idx="228">
                  <c:v>0.1943</c:v>
                </c:pt>
                <c:pt idx="229">
                  <c:v>0.19550000000000001</c:v>
                </c:pt>
                <c:pt idx="230">
                  <c:v>0.19670000000000001</c:v>
                </c:pt>
                <c:pt idx="231">
                  <c:v>0.1978</c:v>
                </c:pt>
                <c:pt idx="232">
                  <c:v>0.19900000000000001</c:v>
                </c:pt>
                <c:pt idx="233">
                  <c:v>0.2001</c:v>
                </c:pt>
                <c:pt idx="234">
                  <c:v>0.20130000000000001</c:v>
                </c:pt>
                <c:pt idx="235">
                  <c:v>0.20250000000000001</c:v>
                </c:pt>
                <c:pt idx="236">
                  <c:v>0.2036</c:v>
                </c:pt>
                <c:pt idx="237">
                  <c:v>0.20480000000000001</c:v>
                </c:pt>
                <c:pt idx="238">
                  <c:v>0.20599999999999999</c:v>
                </c:pt>
                <c:pt idx="239">
                  <c:v>0.20710000000000001</c:v>
                </c:pt>
                <c:pt idx="240">
                  <c:v>0.20830000000000001</c:v>
                </c:pt>
                <c:pt idx="241">
                  <c:v>0.2094</c:v>
                </c:pt>
                <c:pt idx="242">
                  <c:v>0.21060000000000001</c:v>
                </c:pt>
                <c:pt idx="243">
                  <c:v>0.21179999999999999</c:v>
                </c:pt>
                <c:pt idx="244">
                  <c:v>0.21290000000000001</c:v>
                </c:pt>
                <c:pt idx="245">
                  <c:v>0.21410000000000001</c:v>
                </c:pt>
                <c:pt idx="246">
                  <c:v>0.21529999999999999</c:v>
                </c:pt>
                <c:pt idx="247">
                  <c:v>0.21640000000000001</c:v>
                </c:pt>
                <c:pt idx="248">
                  <c:v>0.21759999999999999</c:v>
                </c:pt>
                <c:pt idx="249">
                  <c:v>0.21879999999999999</c:v>
                </c:pt>
                <c:pt idx="250">
                  <c:v>0.21990000000000001</c:v>
                </c:pt>
                <c:pt idx="251">
                  <c:v>0.22109999999999999</c:v>
                </c:pt>
                <c:pt idx="252">
                  <c:v>0.22220000000000001</c:v>
                </c:pt>
                <c:pt idx="253">
                  <c:v>0.22339999999999999</c:v>
                </c:pt>
                <c:pt idx="254">
                  <c:v>0.22459999999999999</c:v>
                </c:pt>
                <c:pt idx="255">
                  <c:v>0.22570000000000001</c:v>
                </c:pt>
                <c:pt idx="256">
                  <c:v>0.22689999999999999</c:v>
                </c:pt>
                <c:pt idx="257">
                  <c:v>0.2281</c:v>
                </c:pt>
                <c:pt idx="258">
                  <c:v>0.22919999999999999</c:v>
                </c:pt>
                <c:pt idx="259">
                  <c:v>0.23039999999999999</c:v>
                </c:pt>
                <c:pt idx="260">
                  <c:v>0.23150000000000001</c:v>
                </c:pt>
                <c:pt idx="261">
                  <c:v>0.23269999999999999</c:v>
                </c:pt>
                <c:pt idx="262">
                  <c:v>0.2339</c:v>
                </c:pt>
                <c:pt idx="263">
                  <c:v>0.23499999999999999</c:v>
                </c:pt>
                <c:pt idx="264">
                  <c:v>0.23619999999999999</c:v>
                </c:pt>
                <c:pt idx="265">
                  <c:v>0.2374</c:v>
                </c:pt>
                <c:pt idx="266">
                  <c:v>0.23849999999999999</c:v>
                </c:pt>
                <c:pt idx="267">
                  <c:v>0.2397</c:v>
                </c:pt>
                <c:pt idx="268">
                  <c:v>0.2409</c:v>
                </c:pt>
                <c:pt idx="269">
                  <c:v>0.24199999999999999</c:v>
                </c:pt>
                <c:pt idx="270">
                  <c:v>0.2432</c:v>
                </c:pt>
                <c:pt idx="271">
                  <c:v>0.24429999999999999</c:v>
                </c:pt>
                <c:pt idx="272">
                  <c:v>0.2455</c:v>
                </c:pt>
                <c:pt idx="273">
                  <c:v>0.2467</c:v>
                </c:pt>
                <c:pt idx="274">
                  <c:v>0.24779999999999999</c:v>
                </c:pt>
                <c:pt idx="275">
                  <c:v>0.249</c:v>
                </c:pt>
                <c:pt idx="276">
                  <c:v>0.25019999999999998</c:v>
                </c:pt>
                <c:pt idx="277">
                  <c:v>0.25130000000000002</c:v>
                </c:pt>
                <c:pt idx="278">
                  <c:v>0.2525</c:v>
                </c:pt>
                <c:pt idx="279">
                  <c:v>0.25359999999999999</c:v>
                </c:pt>
                <c:pt idx="280">
                  <c:v>0.25480000000000003</c:v>
                </c:pt>
                <c:pt idx="281">
                  <c:v>0.25600000000000001</c:v>
                </c:pt>
                <c:pt idx="282">
                  <c:v>0.2571</c:v>
                </c:pt>
                <c:pt idx="283">
                  <c:v>0.25829999999999997</c:v>
                </c:pt>
                <c:pt idx="284">
                  <c:v>0.25950000000000001</c:v>
                </c:pt>
                <c:pt idx="285">
                  <c:v>0.2606</c:v>
                </c:pt>
                <c:pt idx="286">
                  <c:v>0.26179999999999998</c:v>
                </c:pt>
                <c:pt idx="287">
                  <c:v>0.26300000000000001</c:v>
                </c:pt>
                <c:pt idx="288">
                  <c:v>0.2641</c:v>
                </c:pt>
                <c:pt idx="289">
                  <c:v>0.26529999999999998</c:v>
                </c:pt>
                <c:pt idx="290">
                  <c:v>0.26640000000000003</c:v>
                </c:pt>
                <c:pt idx="291">
                  <c:v>0.2676</c:v>
                </c:pt>
                <c:pt idx="292">
                  <c:v>0.26879999999999998</c:v>
                </c:pt>
                <c:pt idx="293">
                  <c:v>0.26989999999999997</c:v>
                </c:pt>
                <c:pt idx="294">
                  <c:v>0.27110000000000001</c:v>
                </c:pt>
                <c:pt idx="295">
                  <c:v>0.27229999999999999</c:v>
                </c:pt>
                <c:pt idx="296">
                  <c:v>0.27339999999999998</c:v>
                </c:pt>
                <c:pt idx="297">
                  <c:v>0.27460000000000001</c:v>
                </c:pt>
                <c:pt idx="298">
                  <c:v>0.2757</c:v>
                </c:pt>
                <c:pt idx="299">
                  <c:v>0.27689999999999998</c:v>
                </c:pt>
                <c:pt idx="300">
                  <c:v>0.27810000000000001</c:v>
                </c:pt>
                <c:pt idx="301">
                  <c:v>0.2792</c:v>
                </c:pt>
                <c:pt idx="302">
                  <c:v>0.28039999999999998</c:v>
                </c:pt>
                <c:pt idx="303">
                  <c:v>0.28160000000000002</c:v>
                </c:pt>
                <c:pt idx="304">
                  <c:v>0.28270000000000001</c:v>
                </c:pt>
                <c:pt idx="305">
                  <c:v>0.28389999999999999</c:v>
                </c:pt>
                <c:pt idx="306">
                  <c:v>0.28499999999999998</c:v>
                </c:pt>
                <c:pt idx="307">
                  <c:v>0.28620000000000001</c:v>
                </c:pt>
                <c:pt idx="308">
                  <c:v>0.28739999999999999</c:v>
                </c:pt>
                <c:pt idx="309">
                  <c:v>0.28849999999999998</c:v>
                </c:pt>
                <c:pt idx="310">
                  <c:v>0.28970000000000001</c:v>
                </c:pt>
                <c:pt idx="311">
                  <c:v>0.29089999999999999</c:v>
                </c:pt>
                <c:pt idx="312">
                  <c:v>0.29199999999999998</c:v>
                </c:pt>
                <c:pt idx="313">
                  <c:v>0.29320000000000002</c:v>
                </c:pt>
                <c:pt idx="314">
                  <c:v>0.2944</c:v>
                </c:pt>
                <c:pt idx="315">
                  <c:v>0.29549999999999998</c:v>
                </c:pt>
                <c:pt idx="316">
                  <c:v>0.29670000000000002</c:v>
                </c:pt>
                <c:pt idx="317">
                  <c:v>0.29780000000000001</c:v>
                </c:pt>
                <c:pt idx="318">
                  <c:v>0.29899999999999999</c:v>
                </c:pt>
                <c:pt idx="319">
                  <c:v>0.30020000000000002</c:v>
                </c:pt>
                <c:pt idx="320">
                  <c:v>0.30130000000000001</c:v>
                </c:pt>
                <c:pt idx="321">
                  <c:v>0.30249999999999999</c:v>
                </c:pt>
                <c:pt idx="322">
                  <c:v>0.30370000000000003</c:v>
                </c:pt>
                <c:pt idx="323">
                  <c:v>0.30480000000000002</c:v>
                </c:pt>
                <c:pt idx="324">
                  <c:v>0.30599999999999999</c:v>
                </c:pt>
                <c:pt idx="325">
                  <c:v>0.30709999999999998</c:v>
                </c:pt>
                <c:pt idx="326">
                  <c:v>0.30830000000000002</c:v>
                </c:pt>
                <c:pt idx="327">
                  <c:v>0.3095</c:v>
                </c:pt>
                <c:pt idx="328">
                  <c:v>0.31059999999999999</c:v>
                </c:pt>
                <c:pt idx="329">
                  <c:v>0.31180000000000002</c:v>
                </c:pt>
                <c:pt idx="330">
                  <c:v>0.313</c:v>
                </c:pt>
                <c:pt idx="331">
                  <c:v>0.31409999999999999</c:v>
                </c:pt>
                <c:pt idx="332">
                  <c:v>0.31530000000000002</c:v>
                </c:pt>
                <c:pt idx="333">
                  <c:v>0.3165</c:v>
                </c:pt>
                <c:pt idx="334">
                  <c:v>0.31759999999999999</c:v>
                </c:pt>
                <c:pt idx="335">
                  <c:v>0.31879999999999997</c:v>
                </c:pt>
                <c:pt idx="336">
                  <c:v>0.31990000000000002</c:v>
                </c:pt>
                <c:pt idx="337">
                  <c:v>0.3211</c:v>
                </c:pt>
                <c:pt idx="338">
                  <c:v>0.32229999999999998</c:v>
                </c:pt>
                <c:pt idx="339">
                  <c:v>0.32340000000000002</c:v>
                </c:pt>
                <c:pt idx="340">
                  <c:v>0.3246</c:v>
                </c:pt>
                <c:pt idx="341">
                  <c:v>0.32579999999999998</c:v>
                </c:pt>
                <c:pt idx="342">
                  <c:v>0.32690000000000002</c:v>
                </c:pt>
                <c:pt idx="343">
                  <c:v>0.3281</c:v>
                </c:pt>
                <c:pt idx="344">
                  <c:v>0.32919999999999999</c:v>
                </c:pt>
                <c:pt idx="345">
                  <c:v>0.33040000000000003</c:v>
                </c:pt>
                <c:pt idx="346">
                  <c:v>0.33160000000000001</c:v>
                </c:pt>
                <c:pt idx="347">
                  <c:v>0.3327</c:v>
                </c:pt>
                <c:pt idx="348">
                  <c:v>0.33389999999999997</c:v>
                </c:pt>
                <c:pt idx="349">
                  <c:v>0.33510000000000001</c:v>
                </c:pt>
                <c:pt idx="350">
                  <c:v>0.3362</c:v>
                </c:pt>
                <c:pt idx="351">
                  <c:v>0.33739999999999998</c:v>
                </c:pt>
                <c:pt idx="352">
                  <c:v>0.33860000000000001</c:v>
                </c:pt>
                <c:pt idx="353">
                  <c:v>0.3397</c:v>
                </c:pt>
                <c:pt idx="354">
                  <c:v>0.34089999999999998</c:v>
                </c:pt>
                <c:pt idx="355">
                  <c:v>0.34200000000000003</c:v>
                </c:pt>
                <c:pt idx="356">
                  <c:v>0.34320000000000001</c:v>
                </c:pt>
                <c:pt idx="357">
                  <c:v>0.34439999999999998</c:v>
                </c:pt>
                <c:pt idx="358">
                  <c:v>0.34549999999999997</c:v>
                </c:pt>
                <c:pt idx="359">
                  <c:v>0.34670000000000001</c:v>
                </c:pt>
                <c:pt idx="360">
                  <c:v>0.34789999999999999</c:v>
                </c:pt>
                <c:pt idx="361">
                  <c:v>0.34899999999999998</c:v>
                </c:pt>
                <c:pt idx="362">
                  <c:v>0.35020000000000001</c:v>
                </c:pt>
                <c:pt idx="363">
                  <c:v>0.3513</c:v>
                </c:pt>
                <c:pt idx="364">
                  <c:v>0.35249999999999998</c:v>
                </c:pt>
                <c:pt idx="365">
                  <c:v>0.35370000000000001</c:v>
                </c:pt>
                <c:pt idx="366">
                  <c:v>0.3548</c:v>
                </c:pt>
                <c:pt idx="367">
                  <c:v>0.35599999999999998</c:v>
                </c:pt>
                <c:pt idx="368">
                  <c:v>0.35720000000000002</c:v>
                </c:pt>
                <c:pt idx="369">
                  <c:v>0.35830000000000001</c:v>
                </c:pt>
                <c:pt idx="370">
                  <c:v>0.35949999999999999</c:v>
                </c:pt>
                <c:pt idx="371">
                  <c:v>0.36059999999999998</c:v>
                </c:pt>
                <c:pt idx="372">
                  <c:v>0.36180000000000001</c:v>
                </c:pt>
                <c:pt idx="373">
                  <c:v>0.36299999999999999</c:v>
                </c:pt>
                <c:pt idx="374">
                  <c:v>0.36409999999999998</c:v>
                </c:pt>
                <c:pt idx="375">
                  <c:v>0.36530000000000001</c:v>
                </c:pt>
                <c:pt idx="376">
                  <c:v>0.36649999999999999</c:v>
                </c:pt>
                <c:pt idx="377">
                  <c:v>0.36759999999999998</c:v>
                </c:pt>
                <c:pt idx="378">
                  <c:v>0.36880000000000002</c:v>
                </c:pt>
                <c:pt idx="379">
                  <c:v>0.37</c:v>
                </c:pt>
                <c:pt idx="380">
                  <c:v>0.37109999999999999</c:v>
                </c:pt>
                <c:pt idx="381">
                  <c:v>0.37230000000000002</c:v>
                </c:pt>
                <c:pt idx="382">
                  <c:v>0.37340000000000001</c:v>
                </c:pt>
                <c:pt idx="383">
                  <c:v>0.37459999999999999</c:v>
                </c:pt>
                <c:pt idx="384">
                  <c:v>0.37580000000000002</c:v>
                </c:pt>
                <c:pt idx="385">
                  <c:v>0.37690000000000001</c:v>
                </c:pt>
                <c:pt idx="386">
                  <c:v>0.37809999999999999</c:v>
                </c:pt>
                <c:pt idx="387">
                  <c:v>0.37930000000000003</c:v>
                </c:pt>
                <c:pt idx="388">
                  <c:v>0.38040000000000002</c:v>
                </c:pt>
                <c:pt idx="389">
                  <c:v>0.38159999999999999</c:v>
                </c:pt>
                <c:pt idx="390">
                  <c:v>0.38269999999999998</c:v>
                </c:pt>
                <c:pt idx="391">
                  <c:v>0.38390000000000002</c:v>
                </c:pt>
                <c:pt idx="392">
                  <c:v>0.3851</c:v>
                </c:pt>
                <c:pt idx="393">
                  <c:v>0.38619999999999999</c:v>
                </c:pt>
                <c:pt idx="394">
                  <c:v>0.38740000000000002</c:v>
                </c:pt>
                <c:pt idx="395">
                  <c:v>0.3886</c:v>
                </c:pt>
                <c:pt idx="396">
                  <c:v>0.38969999999999999</c:v>
                </c:pt>
                <c:pt idx="397">
                  <c:v>0.39090000000000003</c:v>
                </c:pt>
                <c:pt idx="398">
                  <c:v>0.3921</c:v>
                </c:pt>
                <c:pt idx="399">
                  <c:v>0.39319999999999999</c:v>
                </c:pt>
                <c:pt idx="400">
                  <c:v>0.39439999999999997</c:v>
                </c:pt>
                <c:pt idx="401">
                  <c:v>0.39550000000000002</c:v>
                </c:pt>
                <c:pt idx="402">
                  <c:v>0.3967</c:v>
                </c:pt>
                <c:pt idx="403">
                  <c:v>0.39789999999999998</c:v>
                </c:pt>
                <c:pt idx="404">
                  <c:v>0.39900000000000002</c:v>
                </c:pt>
                <c:pt idx="405">
                  <c:v>0.4002</c:v>
                </c:pt>
                <c:pt idx="406">
                  <c:v>0.40139999999999998</c:v>
                </c:pt>
                <c:pt idx="407">
                  <c:v>0.40250000000000002</c:v>
                </c:pt>
                <c:pt idx="408">
                  <c:v>0.4037</c:v>
                </c:pt>
                <c:pt idx="409">
                  <c:v>0.40479999999999999</c:v>
                </c:pt>
                <c:pt idx="410">
                  <c:v>0.40600000000000003</c:v>
                </c:pt>
                <c:pt idx="411">
                  <c:v>0.40720000000000001</c:v>
                </c:pt>
                <c:pt idx="412">
                  <c:v>0.4083</c:v>
                </c:pt>
                <c:pt idx="413">
                  <c:v>0.40949999999999998</c:v>
                </c:pt>
                <c:pt idx="414">
                  <c:v>0.41070000000000001</c:v>
                </c:pt>
                <c:pt idx="415">
                  <c:v>0.4118</c:v>
                </c:pt>
                <c:pt idx="416">
                  <c:v>0.41299999999999998</c:v>
                </c:pt>
                <c:pt idx="417">
                  <c:v>0.41420000000000001</c:v>
                </c:pt>
                <c:pt idx="418">
                  <c:v>0.4153</c:v>
                </c:pt>
                <c:pt idx="419">
                  <c:v>0.41649999999999998</c:v>
                </c:pt>
                <c:pt idx="420">
                  <c:v>0.41760000000000003</c:v>
                </c:pt>
                <c:pt idx="421">
                  <c:v>0.41880000000000001</c:v>
                </c:pt>
                <c:pt idx="422">
                  <c:v>0.42</c:v>
                </c:pt>
                <c:pt idx="423">
                  <c:v>0.42109999999999997</c:v>
                </c:pt>
                <c:pt idx="424">
                  <c:v>0.42230000000000001</c:v>
                </c:pt>
                <c:pt idx="425">
                  <c:v>0.42349999999999999</c:v>
                </c:pt>
                <c:pt idx="426">
                  <c:v>0.42459999999999998</c:v>
                </c:pt>
                <c:pt idx="427">
                  <c:v>0.42580000000000001</c:v>
                </c:pt>
                <c:pt idx="428">
                  <c:v>0.4269</c:v>
                </c:pt>
                <c:pt idx="429">
                  <c:v>0.42809999999999998</c:v>
                </c:pt>
                <c:pt idx="430">
                  <c:v>0.42930000000000001</c:v>
                </c:pt>
                <c:pt idx="431">
                  <c:v>0.4304</c:v>
                </c:pt>
                <c:pt idx="432">
                  <c:v>0.43159999999999998</c:v>
                </c:pt>
                <c:pt idx="433">
                  <c:v>0.43280000000000002</c:v>
                </c:pt>
                <c:pt idx="434">
                  <c:v>0.43390000000000001</c:v>
                </c:pt>
                <c:pt idx="435">
                  <c:v>0.43509999999999999</c:v>
                </c:pt>
                <c:pt idx="436">
                  <c:v>0.43619999999999998</c:v>
                </c:pt>
                <c:pt idx="437">
                  <c:v>0.43740000000000001</c:v>
                </c:pt>
                <c:pt idx="438">
                  <c:v>0.43859999999999999</c:v>
                </c:pt>
                <c:pt idx="439">
                  <c:v>0.43969999999999998</c:v>
                </c:pt>
                <c:pt idx="440">
                  <c:v>0.44090000000000001</c:v>
                </c:pt>
                <c:pt idx="441">
                  <c:v>0.44209999999999999</c:v>
                </c:pt>
                <c:pt idx="442">
                  <c:v>0.44319999999999998</c:v>
                </c:pt>
                <c:pt idx="443">
                  <c:v>0.44440000000000002</c:v>
                </c:pt>
                <c:pt idx="444">
                  <c:v>0.4456</c:v>
                </c:pt>
                <c:pt idx="445">
                  <c:v>0.44669999999999999</c:v>
                </c:pt>
                <c:pt idx="446">
                  <c:v>0.44790000000000002</c:v>
                </c:pt>
                <c:pt idx="447">
                  <c:v>0.44900000000000001</c:v>
                </c:pt>
                <c:pt idx="448">
                  <c:v>0.45019999999999999</c:v>
                </c:pt>
                <c:pt idx="449">
                  <c:v>0.45140000000000002</c:v>
                </c:pt>
                <c:pt idx="450">
                  <c:v>0.45250000000000001</c:v>
                </c:pt>
                <c:pt idx="451">
                  <c:v>0.45369999999999999</c:v>
                </c:pt>
                <c:pt idx="452">
                  <c:v>0.45490000000000003</c:v>
                </c:pt>
                <c:pt idx="453">
                  <c:v>0.45600000000000002</c:v>
                </c:pt>
                <c:pt idx="454">
                  <c:v>0.4572</c:v>
                </c:pt>
                <c:pt idx="455">
                  <c:v>0.45829999999999999</c:v>
                </c:pt>
                <c:pt idx="456">
                  <c:v>0.45950000000000002</c:v>
                </c:pt>
                <c:pt idx="457">
                  <c:v>0.4607</c:v>
                </c:pt>
                <c:pt idx="458">
                  <c:v>0.46179999999999999</c:v>
                </c:pt>
                <c:pt idx="459">
                  <c:v>0.46300000000000002</c:v>
                </c:pt>
                <c:pt idx="460">
                  <c:v>0.4642</c:v>
                </c:pt>
                <c:pt idx="461">
                  <c:v>0.46529999999999999</c:v>
                </c:pt>
                <c:pt idx="462">
                  <c:v>0.46650000000000003</c:v>
                </c:pt>
                <c:pt idx="463">
                  <c:v>0.4677</c:v>
                </c:pt>
                <c:pt idx="464">
                  <c:v>0.46879999999999999</c:v>
                </c:pt>
                <c:pt idx="465">
                  <c:v>0.47</c:v>
                </c:pt>
                <c:pt idx="466">
                  <c:v>0.47110000000000002</c:v>
                </c:pt>
                <c:pt idx="467">
                  <c:v>0.4723</c:v>
                </c:pt>
                <c:pt idx="468">
                  <c:v>0.47349999999999998</c:v>
                </c:pt>
                <c:pt idx="469">
                  <c:v>0.47460000000000002</c:v>
                </c:pt>
                <c:pt idx="470">
                  <c:v>0.4758</c:v>
                </c:pt>
                <c:pt idx="471">
                  <c:v>0.47699999999999998</c:v>
                </c:pt>
                <c:pt idx="472">
                  <c:v>0.47810000000000002</c:v>
                </c:pt>
                <c:pt idx="473">
                  <c:v>0.4793</c:v>
                </c:pt>
                <c:pt idx="474">
                  <c:v>0.48039999999999999</c:v>
                </c:pt>
                <c:pt idx="475">
                  <c:v>0.48159999999999997</c:v>
                </c:pt>
                <c:pt idx="476">
                  <c:v>0.48280000000000001</c:v>
                </c:pt>
                <c:pt idx="477">
                  <c:v>0.4839</c:v>
                </c:pt>
                <c:pt idx="478">
                  <c:v>0.48509999999999998</c:v>
                </c:pt>
                <c:pt idx="479">
                  <c:v>0.48630000000000001</c:v>
                </c:pt>
                <c:pt idx="480">
                  <c:v>0.4874</c:v>
                </c:pt>
                <c:pt idx="481">
                  <c:v>0.48859999999999998</c:v>
                </c:pt>
                <c:pt idx="482">
                  <c:v>0.48980000000000001</c:v>
                </c:pt>
                <c:pt idx="483">
                  <c:v>0.4909</c:v>
                </c:pt>
                <c:pt idx="484">
                  <c:v>0.49209999999999998</c:v>
                </c:pt>
                <c:pt idx="485">
                  <c:v>0.49320000000000003</c:v>
                </c:pt>
                <c:pt idx="486">
                  <c:v>0.49440000000000001</c:v>
                </c:pt>
                <c:pt idx="487">
                  <c:v>0.49559999999999998</c:v>
                </c:pt>
                <c:pt idx="488">
                  <c:v>0.49669999999999997</c:v>
                </c:pt>
                <c:pt idx="489">
                  <c:v>0.49790000000000001</c:v>
                </c:pt>
                <c:pt idx="490">
                  <c:v>0.49909999999999999</c:v>
                </c:pt>
                <c:pt idx="491">
                  <c:v>0.50019999999999998</c:v>
                </c:pt>
                <c:pt idx="492">
                  <c:v>0.50139999999999996</c:v>
                </c:pt>
                <c:pt idx="493">
                  <c:v>0.50249999999999995</c:v>
                </c:pt>
                <c:pt idx="494">
                  <c:v>0.50370000000000004</c:v>
                </c:pt>
                <c:pt idx="495">
                  <c:v>0.50490000000000002</c:v>
                </c:pt>
                <c:pt idx="496">
                  <c:v>0.50600000000000001</c:v>
                </c:pt>
                <c:pt idx="497">
                  <c:v>0.50719999999999998</c:v>
                </c:pt>
                <c:pt idx="498">
                  <c:v>0.50839999999999996</c:v>
                </c:pt>
                <c:pt idx="499">
                  <c:v>0.50949999999999995</c:v>
                </c:pt>
                <c:pt idx="500">
                  <c:v>0.51070000000000004</c:v>
                </c:pt>
                <c:pt idx="501">
                  <c:v>0.51190000000000002</c:v>
                </c:pt>
                <c:pt idx="502">
                  <c:v>0.51300000000000001</c:v>
                </c:pt>
                <c:pt idx="503">
                  <c:v>0.51419999999999999</c:v>
                </c:pt>
                <c:pt idx="504">
                  <c:v>0.51529999999999998</c:v>
                </c:pt>
                <c:pt idx="505">
                  <c:v>0.51649999999999996</c:v>
                </c:pt>
                <c:pt idx="506">
                  <c:v>0.51770000000000005</c:v>
                </c:pt>
                <c:pt idx="507">
                  <c:v>0.51880000000000004</c:v>
                </c:pt>
                <c:pt idx="508">
                  <c:v>0.52</c:v>
                </c:pt>
                <c:pt idx="509">
                  <c:v>0.5212</c:v>
                </c:pt>
                <c:pt idx="510">
                  <c:v>0.52229999999999999</c:v>
                </c:pt>
                <c:pt idx="511">
                  <c:v>0.52349999999999997</c:v>
                </c:pt>
                <c:pt idx="512">
                  <c:v>0.52459999999999996</c:v>
                </c:pt>
                <c:pt idx="513">
                  <c:v>0.52580000000000005</c:v>
                </c:pt>
                <c:pt idx="514">
                  <c:v>0.52700000000000002</c:v>
                </c:pt>
                <c:pt idx="515">
                  <c:v>0.52810000000000001</c:v>
                </c:pt>
                <c:pt idx="516">
                  <c:v>0.52929999999999999</c:v>
                </c:pt>
                <c:pt idx="517">
                  <c:v>0.53049999999999997</c:v>
                </c:pt>
                <c:pt idx="518">
                  <c:v>0.53159999999999996</c:v>
                </c:pt>
                <c:pt idx="519">
                  <c:v>0.53280000000000005</c:v>
                </c:pt>
                <c:pt idx="520">
                  <c:v>0.53390000000000004</c:v>
                </c:pt>
                <c:pt idx="521">
                  <c:v>0.53510000000000002</c:v>
                </c:pt>
                <c:pt idx="522">
                  <c:v>0.5363</c:v>
                </c:pt>
                <c:pt idx="523">
                  <c:v>0.53739999999999999</c:v>
                </c:pt>
                <c:pt idx="524">
                  <c:v>0.53859999999999997</c:v>
                </c:pt>
                <c:pt idx="525">
                  <c:v>0.53979999999999995</c:v>
                </c:pt>
                <c:pt idx="526">
                  <c:v>0.54090000000000005</c:v>
                </c:pt>
                <c:pt idx="527">
                  <c:v>0.54210000000000003</c:v>
                </c:pt>
                <c:pt idx="528">
                  <c:v>0.54330000000000001</c:v>
                </c:pt>
                <c:pt idx="529">
                  <c:v>0.5444</c:v>
                </c:pt>
                <c:pt idx="530">
                  <c:v>0.54559999999999997</c:v>
                </c:pt>
                <c:pt idx="531">
                  <c:v>0.54669999999999996</c:v>
                </c:pt>
                <c:pt idx="532">
                  <c:v>0.54790000000000005</c:v>
                </c:pt>
                <c:pt idx="533">
                  <c:v>0.54910000000000003</c:v>
                </c:pt>
                <c:pt idx="534">
                  <c:v>0.55020000000000002</c:v>
                </c:pt>
                <c:pt idx="535">
                  <c:v>0.5514</c:v>
                </c:pt>
                <c:pt idx="536">
                  <c:v>0.55259999999999998</c:v>
                </c:pt>
                <c:pt idx="537">
                  <c:v>0.55369999999999997</c:v>
                </c:pt>
                <c:pt idx="538">
                  <c:v>0.55489999999999995</c:v>
                </c:pt>
                <c:pt idx="539">
                  <c:v>0.55600000000000005</c:v>
                </c:pt>
                <c:pt idx="540">
                  <c:v>0.55720000000000003</c:v>
                </c:pt>
                <c:pt idx="541">
                  <c:v>0.55840000000000001</c:v>
                </c:pt>
                <c:pt idx="542">
                  <c:v>0.5595</c:v>
                </c:pt>
                <c:pt idx="543">
                  <c:v>0.56069999999999998</c:v>
                </c:pt>
                <c:pt idx="544">
                  <c:v>0.56189999999999996</c:v>
                </c:pt>
                <c:pt idx="545">
                  <c:v>0.56299999999999994</c:v>
                </c:pt>
                <c:pt idx="546">
                  <c:v>0.56420000000000003</c:v>
                </c:pt>
                <c:pt idx="547">
                  <c:v>0.56540000000000001</c:v>
                </c:pt>
                <c:pt idx="548">
                  <c:v>0.5665</c:v>
                </c:pt>
                <c:pt idx="549">
                  <c:v>0.56769999999999998</c:v>
                </c:pt>
                <c:pt idx="550">
                  <c:v>0.56879999999999997</c:v>
                </c:pt>
                <c:pt idx="551">
                  <c:v>0.56999999999999995</c:v>
                </c:pt>
                <c:pt idx="552">
                  <c:v>0.57120000000000004</c:v>
                </c:pt>
                <c:pt idx="553">
                  <c:v>0.57230000000000003</c:v>
                </c:pt>
                <c:pt idx="554">
                  <c:v>0.57350000000000001</c:v>
                </c:pt>
                <c:pt idx="555">
                  <c:v>0.57469999999999999</c:v>
                </c:pt>
                <c:pt idx="556">
                  <c:v>0.57579999999999998</c:v>
                </c:pt>
                <c:pt idx="557">
                  <c:v>0.57699999999999996</c:v>
                </c:pt>
                <c:pt idx="558">
                  <c:v>0.57809999999999995</c:v>
                </c:pt>
                <c:pt idx="559">
                  <c:v>0.57930000000000004</c:v>
                </c:pt>
                <c:pt idx="560">
                  <c:v>0.58050000000000002</c:v>
                </c:pt>
                <c:pt idx="561">
                  <c:v>0.58160000000000001</c:v>
                </c:pt>
                <c:pt idx="562">
                  <c:v>0.58279999999999998</c:v>
                </c:pt>
                <c:pt idx="563">
                  <c:v>0.58399999999999996</c:v>
                </c:pt>
                <c:pt idx="564">
                  <c:v>0.58509999999999995</c:v>
                </c:pt>
                <c:pt idx="565">
                  <c:v>0.58630000000000004</c:v>
                </c:pt>
                <c:pt idx="566">
                  <c:v>0.58750000000000002</c:v>
                </c:pt>
                <c:pt idx="567">
                  <c:v>0.58860000000000001</c:v>
                </c:pt>
                <c:pt idx="568">
                  <c:v>0.58979999999999999</c:v>
                </c:pt>
                <c:pt idx="569">
                  <c:v>0.59089999999999998</c:v>
                </c:pt>
                <c:pt idx="570">
                  <c:v>0.59209999999999996</c:v>
                </c:pt>
                <c:pt idx="571">
                  <c:v>0.59330000000000005</c:v>
                </c:pt>
                <c:pt idx="572">
                  <c:v>0.59440000000000004</c:v>
                </c:pt>
                <c:pt idx="573">
                  <c:v>0.59560000000000002</c:v>
                </c:pt>
                <c:pt idx="574">
                  <c:v>0.5968</c:v>
                </c:pt>
                <c:pt idx="575">
                  <c:v>0.59789999999999999</c:v>
                </c:pt>
                <c:pt idx="576">
                  <c:v>0.59909999999999997</c:v>
                </c:pt>
                <c:pt idx="577">
                  <c:v>0.60019999999999996</c:v>
                </c:pt>
                <c:pt idx="578">
                  <c:v>0.60140000000000005</c:v>
                </c:pt>
                <c:pt idx="579">
                  <c:v>0.60260000000000002</c:v>
                </c:pt>
                <c:pt idx="580">
                  <c:v>0.60370000000000001</c:v>
                </c:pt>
                <c:pt idx="581">
                  <c:v>0.60489999999999999</c:v>
                </c:pt>
                <c:pt idx="582">
                  <c:v>0.60609999999999997</c:v>
                </c:pt>
                <c:pt idx="583">
                  <c:v>0.60719999999999996</c:v>
                </c:pt>
                <c:pt idx="584">
                  <c:v>0.60840000000000005</c:v>
                </c:pt>
                <c:pt idx="585">
                  <c:v>0.60950000000000004</c:v>
                </c:pt>
                <c:pt idx="586">
                  <c:v>0.61070000000000002</c:v>
                </c:pt>
                <c:pt idx="587">
                  <c:v>0.6119</c:v>
                </c:pt>
                <c:pt idx="588">
                  <c:v>0.61299999999999999</c:v>
                </c:pt>
                <c:pt idx="589">
                  <c:v>0.61419999999999997</c:v>
                </c:pt>
                <c:pt idx="590">
                  <c:v>0.61539999999999995</c:v>
                </c:pt>
                <c:pt idx="591">
                  <c:v>0.61650000000000005</c:v>
                </c:pt>
                <c:pt idx="592">
                  <c:v>0.61770000000000003</c:v>
                </c:pt>
                <c:pt idx="593">
                  <c:v>0.61890000000000001</c:v>
                </c:pt>
                <c:pt idx="594">
                  <c:v>0.62</c:v>
                </c:pt>
                <c:pt idx="595">
                  <c:v>0.62119999999999997</c:v>
                </c:pt>
                <c:pt idx="596">
                  <c:v>0.62229999999999996</c:v>
                </c:pt>
                <c:pt idx="597">
                  <c:v>0.62350000000000005</c:v>
                </c:pt>
                <c:pt idx="598">
                  <c:v>0.62470000000000003</c:v>
                </c:pt>
                <c:pt idx="599">
                  <c:v>0.62580000000000002</c:v>
                </c:pt>
                <c:pt idx="600">
                  <c:v>0.627</c:v>
                </c:pt>
                <c:pt idx="601">
                  <c:v>0.62819999999999998</c:v>
                </c:pt>
                <c:pt idx="602">
                  <c:v>0.62929999999999997</c:v>
                </c:pt>
                <c:pt idx="603">
                  <c:v>0.63049999999999995</c:v>
                </c:pt>
                <c:pt idx="604">
                  <c:v>0.63160000000000005</c:v>
                </c:pt>
                <c:pt idx="605">
                  <c:v>0.63280000000000003</c:v>
                </c:pt>
                <c:pt idx="606">
                  <c:v>0.63400000000000001</c:v>
                </c:pt>
                <c:pt idx="607">
                  <c:v>0.6351</c:v>
                </c:pt>
                <c:pt idx="608">
                  <c:v>0.63629999999999998</c:v>
                </c:pt>
                <c:pt idx="609">
                  <c:v>0.63749999999999996</c:v>
                </c:pt>
                <c:pt idx="610">
                  <c:v>0.63859999999999995</c:v>
                </c:pt>
                <c:pt idx="611">
                  <c:v>0.63980000000000004</c:v>
                </c:pt>
                <c:pt idx="612">
                  <c:v>0.64100000000000001</c:v>
                </c:pt>
                <c:pt idx="613">
                  <c:v>0.6421</c:v>
                </c:pt>
                <c:pt idx="614">
                  <c:v>0.64329999999999998</c:v>
                </c:pt>
                <c:pt idx="615">
                  <c:v>0.64439999999999997</c:v>
                </c:pt>
                <c:pt idx="616">
                  <c:v>0.64559999999999995</c:v>
                </c:pt>
                <c:pt idx="617">
                  <c:v>0.64680000000000004</c:v>
                </c:pt>
                <c:pt idx="618">
                  <c:v>0.64790000000000003</c:v>
                </c:pt>
                <c:pt idx="619">
                  <c:v>0.64910000000000001</c:v>
                </c:pt>
                <c:pt idx="620">
                  <c:v>0.65029999999999999</c:v>
                </c:pt>
                <c:pt idx="621">
                  <c:v>0.65139999999999998</c:v>
                </c:pt>
                <c:pt idx="622">
                  <c:v>0.65259999999999996</c:v>
                </c:pt>
                <c:pt idx="623">
                  <c:v>0.65369999999999995</c:v>
                </c:pt>
                <c:pt idx="624">
                  <c:v>0.65490000000000004</c:v>
                </c:pt>
                <c:pt idx="625">
                  <c:v>0.65610000000000002</c:v>
                </c:pt>
                <c:pt idx="626">
                  <c:v>0.65720000000000001</c:v>
                </c:pt>
                <c:pt idx="627">
                  <c:v>0.65839999999999999</c:v>
                </c:pt>
                <c:pt idx="628">
                  <c:v>0.65959999999999996</c:v>
                </c:pt>
                <c:pt idx="629">
                  <c:v>0.66069999999999995</c:v>
                </c:pt>
                <c:pt idx="630">
                  <c:v>0.66190000000000004</c:v>
                </c:pt>
                <c:pt idx="631">
                  <c:v>0.66310000000000002</c:v>
                </c:pt>
                <c:pt idx="632">
                  <c:v>0.66420000000000001</c:v>
                </c:pt>
                <c:pt idx="633">
                  <c:v>0.66539999999999999</c:v>
                </c:pt>
                <c:pt idx="634">
                  <c:v>0.66649999999999998</c:v>
                </c:pt>
                <c:pt idx="635">
                  <c:v>0.66769999999999996</c:v>
                </c:pt>
                <c:pt idx="636">
                  <c:v>0.66890000000000005</c:v>
                </c:pt>
                <c:pt idx="637">
                  <c:v>0.67</c:v>
                </c:pt>
                <c:pt idx="638">
                  <c:v>0.67120000000000002</c:v>
                </c:pt>
                <c:pt idx="639">
                  <c:v>0.6724</c:v>
                </c:pt>
                <c:pt idx="640">
                  <c:v>0.67349999999999999</c:v>
                </c:pt>
                <c:pt idx="641">
                  <c:v>0.67469999999999997</c:v>
                </c:pt>
                <c:pt idx="642">
                  <c:v>0.67579999999999996</c:v>
                </c:pt>
                <c:pt idx="643">
                  <c:v>0.67700000000000005</c:v>
                </c:pt>
                <c:pt idx="644">
                  <c:v>0.67820000000000003</c:v>
                </c:pt>
                <c:pt idx="645">
                  <c:v>0.67930000000000001</c:v>
                </c:pt>
                <c:pt idx="646">
                  <c:v>0.68049999999999999</c:v>
                </c:pt>
                <c:pt idx="647">
                  <c:v>0.68169999999999997</c:v>
                </c:pt>
                <c:pt idx="648">
                  <c:v>0.68279999999999996</c:v>
                </c:pt>
                <c:pt idx="649">
                  <c:v>0.68400000000000005</c:v>
                </c:pt>
                <c:pt idx="650">
                  <c:v>0.68510000000000004</c:v>
                </c:pt>
                <c:pt idx="651">
                  <c:v>0.68630000000000002</c:v>
                </c:pt>
                <c:pt idx="652">
                  <c:v>0.6875</c:v>
                </c:pt>
                <c:pt idx="653">
                  <c:v>0.68859999999999999</c:v>
                </c:pt>
                <c:pt idx="654">
                  <c:v>0.68979999999999997</c:v>
                </c:pt>
                <c:pt idx="655">
                  <c:v>0.69099999999999995</c:v>
                </c:pt>
                <c:pt idx="656">
                  <c:v>0.69210000000000005</c:v>
                </c:pt>
                <c:pt idx="657">
                  <c:v>0.69330000000000003</c:v>
                </c:pt>
                <c:pt idx="658">
                  <c:v>0.69450000000000001</c:v>
                </c:pt>
                <c:pt idx="659">
                  <c:v>0.6956</c:v>
                </c:pt>
                <c:pt idx="660">
                  <c:v>0.69679999999999997</c:v>
                </c:pt>
                <c:pt idx="661">
                  <c:v>0.69789999999999996</c:v>
                </c:pt>
                <c:pt idx="662">
                  <c:v>0.69910000000000005</c:v>
                </c:pt>
                <c:pt idx="663">
                  <c:v>0.70030000000000003</c:v>
                </c:pt>
                <c:pt idx="664">
                  <c:v>0.70140000000000002</c:v>
                </c:pt>
                <c:pt idx="665">
                  <c:v>0.7026</c:v>
                </c:pt>
                <c:pt idx="666">
                  <c:v>0.70379999999999998</c:v>
                </c:pt>
                <c:pt idx="667">
                  <c:v>0.70489999999999997</c:v>
                </c:pt>
              </c:numCache>
            </c:numRef>
          </c:xVal>
          <c:yVal>
            <c:numRef>
              <c:f>'0.0002 m step'!$C$3:$C$670</c:f>
              <c:numCache>
                <c:formatCode>0.00E+00</c:formatCode>
                <c:ptCount val="668"/>
                <c:pt idx="0">
                  <c:v>2.3650000000000001E-7</c:v>
                </c:pt>
                <c:pt idx="1">
                  <c:v>2.3650000000000001E-7</c:v>
                </c:pt>
                <c:pt idx="2">
                  <c:v>2.3659999999999999E-7</c:v>
                </c:pt>
                <c:pt idx="3">
                  <c:v>2.3659999999999999E-7</c:v>
                </c:pt>
                <c:pt idx="4">
                  <c:v>2.3659999999999999E-7</c:v>
                </c:pt>
                <c:pt idx="5">
                  <c:v>2.3659999999999999E-7</c:v>
                </c:pt>
                <c:pt idx="6">
                  <c:v>2.367E-7</c:v>
                </c:pt>
                <c:pt idx="7">
                  <c:v>2.368E-7</c:v>
                </c:pt>
                <c:pt idx="8">
                  <c:v>2.3690000000000001E-7</c:v>
                </c:pt>
                <c:pt idx="9">
                  <c:v>2.371E-7</c:v>
                </c:pt>
                <c:pt idx="10">
                  <c:v>2.3729999999999999E-7</c:v>
                </c:pt>
                <c:pt idx="11">
                  <c:v>2.3760000000000001E-7</c:v>
                </c:pt>
                <c:pt idx="12">
                  <c:v>2.3799999999999999E-7</c:v>
                </c:pt>
                <c:pt idx="13">
                  <c:v>2.3850000000000002E-7</c:v>
                </c:pt>
                <c:pt idx="14">
                  <c:v>2.3910000000000002E-7</c:v>
                </c:pt>
                <c:pt idx="15">
                  <c:v>2.3990000000000002E-7</c:v>
                </c:pt>
                <c:pt idx="16">
                  <c:v>2.4079999999999999E-7</c:v>
                </c:pt>
                <c:pt idx="17">
                  <c:v>2.4180000000000001E-7</c:v>
                </c:pt>
                <c:pt idx="18">
                  <c:v>2.4299999999999999E-7</c:v>
                </c:pt>
                <c:pt idx="19">
                  <c:v>2.4439999999999999E-7</c:v>
                </c:pt>
                <c:pt idx="20">
                  <c:v>2.4600000000000001E-7</c:v>
                </c:pt>
                <c:pt idx="21">
                  <c:v>2.4779999999999998E-7</c:v>
                </c:pt>
                <c:pt idx="22">
                  <c:v>2.4979999999999997E-7</c:v>
                </c:pt>
                <c:pt idx="23">
                  <c:v>2.5190000000000003E-7</c:v>
                </c:pt>
                <c:pt idx="24">
                  <c:v>2.5419999999999999E-7</c:v>
                </c:pt>
                <c:pt idx="25">
                  <c:v>2.5670000000000002E-7</c:v>
                </c:pt>
                <c:pt idx="26">
                  <c:v>2.593E-7</c:v>
                </c:pt>
                <c:pt idx="27">
                  <c:v>2.6199999999999999E-7</c:v>
                </c:pt>
                <c:pt idx="28">
                  <c:v>2.6479999999999999E-7</c:v>
                </c:pt>
                <c:pt idx="29">
                  <c:v>2.6769999999999999E-7</c:v>
                </c:pt>
                <c:pt idx="30">
                  <c:v>2.706E-7</c:v>
                </c:pt>
                <c:pt idx="31">
                  <c:v>2.7360000000000001E-7</c:v>
                </c:pt>
                <c:pt idx="32">
                  <c:v>2.7659999999999998E-7</c:v>
                </c:pt>
                <c:pt idx="33">
                  <c:v>2.7959999999999999E-7</c:v>
                </c:pt>
                <c:pt idx="34">
                  <c:v>2.8270000000000001E-7</c:v>
                </c:pt>
                <c:pt idx="35">
                  <c:v>2.8570000000000002E-7</c:v>
                </c:pt>
                <c:pt idx="36">
                  <c:v>2.889E-7</c:v>
                </c:pt>
                <c:pt idx="37">
                  <c:v>2.9209999999999998E-7</c:v>
                </c:pt>
                <c:pt idx="38">
                  <c:v>2.9540000000000001E-7</c:v>
                </c:pt>
                <c:pt idx="39">
                  <c:v>2.9890000000000001E-7</c:v>
                </c:pt>
                <c:pt idx="40">
                  <c:v>3.0260000000000002E-7</c:v>
                </c:pt>
                <c:pt idx="41">
                  <c:v>3.065E-7</c:v>
                </c:pt>
                <c:pt idx="42">
                  <c:v>3.107E-7</c:v>
                </c:pt>
                <c:pt idx="43">
                  <c:v>3.1530000000000002E-7</c:v>
                </c:pt>
                <c:pt idx="44">
                  <c:v>3.2029999999999998E-7</c:v>
                </c:pt>
                <c:pt idx="45">
                  <c:v>3.2580000000000002E-7</c:v>
                </c:pt>
                <c:pt idx="46">
                  <c:v>3.3179999999999999E-7</c:v>
                </c:pt>
                <c:pt idx="47">
                  <c:v>3.3830000000000001E-7</c:v>
                </c:pt>
                <c:pt idx="48">
                  <c:v>3.4550000000000002E-7</c:v>
                </c:pt>
                <c:pt idx="49">
                  <c:v>3.5339999999999997E-7</c:v>
                </c:pt>
                <c:pt idx="50">
                  <c:v>3.6189999999999998E-7</c:v>
                </c:pt>
                <c:pt idx="51">
                  <c:v>3.7109999999999998E-7</c:v>
                </c:pt>
                <c:pt idx="52">
                  <c:v>3.8109999999999999E-7</c:v>
                </c:pt>
                <c:pt idx="53">
                  <c:v>3.9169999999999999E-7</c:v>
                </c:pt>
                <c:pt idx="54">
                  <c:v>4.031E-7</c:v>
                </c:pt>
                <c:pt idx="55">
                  <c:v>4.151E-7</c:v>
                </c:pt>
                <c:pt idx="56">
                  <c:v>4.2780000000000001E-7</c:v>
                </c:pt>
                <c:pt idx="57">
                  <c:v>4.411E-7</c:v>
                </c:pt>
                <c:pt idx="58">
                  <c:v>4.5499999999999998E-7</c:v>
                </c:pt>
                <c:pt idx="59">
                  <c:v>4.6940000000000001E-7</c:v>
                </c:pt>
                <c:pt idx="60">
                  <c:v>4.8419999999999996E-7</c:v>
                </c:pt>
                <c:pt idx="61">
                  <c:v>4.9940000000000004E-7</c:v>
                </c:pt>
                <c:pt idx="62">
                  <c:v>5.1490000000000004E-7</c:v>
                </c:pt>
                <c:pt idx="63">
                  <c:v>5.3069999999999995E-7</c:v>
                </c:pt>
                <c:pt idx="64">
                  <c:v>5.4659999999999998E-7</c:v>
                </c:pt>
                <c:pt idx="65">
                  <c:v>5.6250000000000001E-7</c:v>
                </c:pt>
                <c:pt idx="66">
                  <c:v>5.7850000000000005E-7</c:v>
                </c:pt>
                <c:pt idx="67">
                  <c:v>5.9429999999999997E-7</c:v>
                </c:pt>
                <c:pt idx="68">
                  <c:v>6.0999999999999998E-7</c:v>
                </c:pt>
                <c:pt idx="69">
                  <c:v>6.2539999999999998E-7</c:v>
                </c:pt>
                <c:pt idx="70">
                  <c:v>6.4059999999999995E-7</c:v>
                </c:pt>
                <c:pt idx="71">
                  <c:v>6.5540000000000001E-7</c:v>
                </c:pt>
                <c:pt idx="72">
                  <c:v>6.6990000000000004E-7</c:v>
                </c:pt>
                <c:pt idx="73">
                  <c:v>6.8400000000000004E-7</c:v>
                </c:pt>
                <c:pt idx="74">
                  <c:v>6.976E-7</c:v>
                </c:pt>
                <c:pt idx="75">
                  <c:v>7.1070000000000003E-7</c:v>
                </c:pt>
                <c:pt idx="76">
                  <c:v>7.2330000000000002E-7</c:v>
                </c:pt>
                <c:pt idx="77">
                  <c:v>7.3539999999999998E-7</c:v>
                </c:pt>
                <c:pt idx="78">
                  <c:v>7.4679999999999999E-7</c:v>
                </c:pt>
                <c:pt idx="79">
                  <c:v>7.5749999999999995E-7</c:v>
                </c:pt>
                <c:pt idx="80">
                  <c:v>7.6759999999999996E-7</c:v>
                </c:pt>
                <c:pt idx="81">
                  <c:v>7.7680000000000002E-7</c:v>
                </c:pt>
                <c:pt idx="82">
                  <c:v>7.8530000000000002E-7</c:v>
                </c:pt>
                <c:pt idx="83">
                  <c:v>7.9289999999999996E-7</c:v>
                </c:pt>
                <c:pt idx="84">
                  <c:v>7.9970000000000005E-7</c:v>
                </c:pt>
                <c:pt idx="85">
                  <c:v>8.0559999999999996E-7</c:v>
                </c:pt>
                <c:pt idx="86">
                  <c:v>8.1070000000000003E-7</c:v>
                </c:pt>
                <c:pt idx="87">
                  <c:v>8.1490000000000002E-7</c:v>
                </c:pt>
                <c:pt idx="88">
                  <c:v>8.1829999999999996E-7</c:v>
                </c:pt>
                <c:pt idx="89">
                  <c:v>8.2090000000000005E-7</c:v>
                </c:pt>
                <c:pt idx="90">
                  <c:v>8.2269999999999998E-7</c:v>
                </c:pt>
                <c:pt idx="91">
                  <c:v>8.2389999999999996E-7</c:v>
                </c:pt>
                <c:pt idx="92">
                  <c:v>8.2429999999999999E-7</c:v>
                </c:pt>
                <c:pt idx="93">
                  <c:v>8.2409999999999997E-7</c:v>
                </c:pt>
                <c:pt idx="94">
                  <c:v>8.2340000000000003E-7</c:v>
                </c:pt>
                <c:pt idx="95">
                  <c:v>8.2210000000000004E-7</c:v>
                </c:pt>
                <c:pt idx="96">
                  <c:v>8.202E-7</c:v>
                </c:pt>
                <c:pt idx="97">
                  <c:v>8.1790000000000004E-7</c:v>
                </c:pt>
                <c:pt idx="98">
                  <c:v>8.1500000000000003E-7</c:v>
                </c:pt>
                <c:pt idx="99">
                  <c:v>8.117E-7</c:v>
                </c:pt>
                <c:pt idx="100">
                  <c:v>8.0780000000000002E-7</c:v>
                </c:pt>
                <c:pt idx="101">
                  <c:v>8.0350000000000001E-7</c:v>
                </c:pt>
                <c:pt idx="102">
                  <c:v>7.9859999999999996E-7</c:v>
                </c:pt>
                <c:pt idx="103">
                  <c:v>7.9329999999999999E-7</c:v>
                </c:pt>
                <c:pt idx="104">
                  <c:v>7.8749999999999998E-7</c:v>
                </c:pt>
                <c:pt idx="105">
                  <c:v>7.8120000000000003E-7</c:v>
                </c:pt>
                <c:pt idx="106">
                  <c:v>7.7459999999999996E-7</c:v>
                </c:pt>
                <c:pt idx="107">
                  <c:v>7.6749999999999996E-7</c:v>
                </c:pt>
                <c:pt idx="108">
                  <c:v>7.6010000000000004E-7</c:v>
                </c:pt>
                <c:pt idx="109">
                  <c:v>7.5229999999999998E-7</c:v>
                </c:pt>
                <c:pt idx="110">
                  <c:v>7.4430000000000001E-7</c:v>
                </c:pt>
                <c:pt idx="111">
                  <c:v>7.3600000000000003E-7</c:v>
                </c:pt>
                <c:pt idx="112">
                  <c:v>7.2740000000000002E-7</c:v>
                </c:pt>
                <c:pt idx="113">
                  <c:v>7.187E-7</c:v>
                </c:pt>
                <c:pt idx="114">
                  <c:v>7.0989999999999997E-7</c:v>
                </c:pt>
                <c:pt idx="115">
                  <c:v>7.0110000000000005E-7</c:v>
                </c:pt>
                <c:pt idx="116">
                  <c:v>6.9220000000000002E-7</c:v>
                </c:pt>
                <c:pt idx="117">
                  <c:v>6.835E-7</c:v>
                </c:pt>
                <c:pt idx="118">
                  <c:v>6.7479999999999998E-7</c:v>
                </c:pt>
                <c:pt idx="119">
                  <c:v>6.6639999999999999E-7</c:v>
                </c:pt>
                <c:pt idx="120">
                  <c:v>6.5840000000000002E-7</c:v>
                </c:pt>
                <c:pt idx="121">
                  <c:v>6.5079999999999998E-7</c:v>
                </c:pt>
                <c:pt idx="122">
                  <c:v>6.4369999999999997E-7</c:v>
                </c:pt>
                <c:pt idx="123">
                  <c:v>6.3740000000000003E-7</c:v>
                </c:pt>
                <c:pt idx="124">
                  <c:v>6.3200000000000005E-7</c:v>
                </c:pt>
                <c:pt idx="125">
                  <c:v>6.2770000000000004E-7</c:v>
                </c:pt>
                <c:pt idx="126">
                  <c:v>6.2460000000000002E-7</c:v>
                </c:pt>
                <c:pt idx="127">
                  <c:v>6.2269999999999998E-7</c:v>
                </c:pt>
                <c:pt idx="128">
                  <c:v>6.2210000000000005E-7</c:v>
                </c:pt>
                <c:pt idx="129">
                  <c:v>6.2269999999999998E-7</c:v>
                </c:pt>
                <c:pt idx="130">
                  <c:v>6.2409999999999998E-7</c:v>
                </c:pt>
                <c:pt idx="131">
                  <c:v>6.2620000000000004E-7</c:v>
                </c:pt>
                <c:pt idx="132">
                  <c:v>6.2839999999999999E-7</c:v>
                </c:pt>
                <c:pt idx="133">
                  <c:v>6.3050000000000004E-7</c:v>
                </c:pt>
                <c:pt idx="134">
                  <c:v>6.3200000000000005E-7</c:v>
                </c:pt>
                <c:pt idx="135">
                  <c:v>6.328E-7</c:v>
                </c:pt>
                <c:pt idx="136">
                  <c:v>6.328E-7</c:v>
                </c:pt>
                <c:pt idx="137">
                  <c:v>6.3200000000000005E-7</c:v>
                </c:pt>
                <c:pt idx="138">
                  <c:v>6.3050000000000004E-7</c:v>
                </c:pt>
                <c:pt idx="139">
                  <c:v>6.2839999999999999E-7</c:v>
                </c:pt>
                <c:pt idx="140">
                  <c:v>6.2590000000000001E-7</c:v>
                </c:pt>
                <c:pt idx="141">
                  <c:v>6.2320000000000002E-7</c:v>
                </c:pt>
                <c:pt idx="142">
                  <c:v>6.2050000000000003E-7</c:v>
                </c:pt>
                <c:pt idx="143">
                  <c:v>6.1770000000000003E-7</c:v>
                </c:pt>
                <c:pt idx="144">
                  <c:v>6.1490000000000003E-7</c:v>
                </c:pt>
                <c:pt idx="145">
                  <c:v>6.1220000000000004E-7</c:v>
                </c:pt>
                <c:pt idx="146">
                  <c:v>6.0950000000000005E-7</c:v>
                </c:pt>
                <c:pt idx="147">
                  <c:v>6.0689999999999996E-7</c:v>
                </c:pt>
                <c:pt idx="148">
                  <c:v>6.0439999999999999E-7</c:v>
                </c:pt>
                <c:pt idx="149">
                  <c:v>6.0200000000000002E-7</c:v>
                </c:pt>
                <c:pt idx="150">
                  <c:v>5.9969999999999995E-7</c:v>
                </c:pt>
                <c:pt idx="151">
                  <c:v>5.9770000000000001E-7</c:v>
                </c:pt>
                <c:pt idx="152">
                  <c:v>5.9579999999999997E-7</c:v>
                </c:pt>
                <c:pt idx="153">
                  <c:v>5.9419999999999996E-7</c:v>
                </c:pt>
                <c:pt idx="154">
                  <c:v>5.9279999999999996E-7</c:v>
                </c:pt>
                <c:pt idx="155">
                  <c:v>5.9159999999999998E-7</c:v>
                </c:pt>
                <c:pt idx="156">
                  <c:v>5.9070000000000002E-7</c:v>
                </c:pt>
                <c:pt idx="157">
                  <c:v>5.9009999999999997E-7</c:v>
                </c:pt>
                <c:pt idx="158">
                  <c:v>5.8960000000000004E-7</c:v>
                </c:pt>
                <c:pt idx="159">
                  <c:v>5.8940000000000002E-7</c:v>
                </c:pt>
                <c:pt idx="160">
                  <c:v>5.8920000000000001E-7</c:v>
                </c:pt>
                <c:pt idx="161">
                  <c:v>5.8920000000000001E-7</c:v>
                </c:pt>
                <c:pt idx="162">
                  <c:v>5.8930000000000002E-7</c:v>
                </c:pt>
                <c:pt idx="163">
                  <c:v>5.8940000000000002E-7</c:v>
                </c:pt>
                <c:pt idx="164">
                  <c:v>5.8950000000000003E-7</c:v>
                </c:pt>
                <c:pt idx="165">
                  <c:v>5.8960000000000004E-7</c:v>
                </c:pt>
                <c:pt idx="166">
                  <c:v>5.8970000000000005E-7</c:v>
                </c:pt>
                <c:pt idx="167">
                  <c:v>5.8979999999999995E-7</c:v>
                </c:pt>
                <c:pt idx="168">
                  <c:v>5.8979999999999995E-7</c:v>
                </c:pt>
                <c:pt idx="169">
                  <c:v>5.8989999999999996E-7</c:v>
                </c:pt>
                <c:pt idx="170">
                  <c:v>5.8989999999999996E-7</c:v>
                </c:pt>
                <c:pt idx="171">
                  <c:v>5.8999999999999996E-7</c:v>
                </c:pt>
                <c:pt idx="172">
                  <c:v>5.9009999999999997E-7</c:v>
                </c:pt>
                <c:pt idx="173">
                  <c:v>5.9019999999999998E-7</c:v>
                </c:pt>
                <c:pt idx="174">
                  <c:v>5.9039999999999999E-7</c:v>
                </c:pt>
                <c:pt idx="175">
                  <c:v>5.905E-7</c:v>
                </c:pt>
                <c:pt idx="176">
                  <c:v>5.9060000000000001E-7</c:v>
                </c:pt>
                <c:pt idx="177">
                  <c:v>5.9080000000000002E-7</c:v>
                </c:pt>
                <c:pt idx="178">
                  <c:v>5.9090000000000003E-7</c:v>
                </c:pt>
                <c:pt idx="179">
                  <c:v>5.9100000000000004E-7</c:v>
                </c:pt>
                <c:pt idx="180">
                  <c:v>5.9120000000000005E-7</c:v>
                </c:pt>
                <c:pt idx="181">
                  <c:v>5.9129999999999995E-7</c:v>
                </c:pt>
                <c:pt idx="182">
                  <c:v>5.9129999999999995E-7</c:v>
                </c:pt>
                <c:pt idx="183">
                  <c:v>5.9139999999999996E-7</c:v>
                </c:pt>
                <c:pt idx="184">
                  <c:v>5.9149999999999997E-7</c:v>
                </c:pt>
                <c:pt idx="185">
                  <c:v>5.9149999999999997E-7</c:v>
                </c:pt>
                <c:pt idx="186">
                  <c:v>5.9159999999999998E-7</c:v>
                </c:pt>
                <c:pt idx="187">
                  <c:v>5.9159999999999998E-7</c:v>
                </c:pt>
                <c:pt idx="188">
                  <c:v>5.9169999999999998E-7</c:v>
                </c:pt>
                <c:pt idx="189">
                  <c:v>5.9169999999999998E-7</c:v>
                </c:pt>
                <c:pt idx="190">
                  <c:v>5.9169999999999998E-7</c:v>
                </c:pt>
                <c:pt idx="191">
                  <c:v>5.9179999999999999E-7</c:v>
                </c:pt>
                <c:pt idx="192">
                  <c:v>5.9179999999999999E-7</c:v>
                </c:pt>
                <c:pt idx="193">
                  <c:v>5.9179999999999999E-7</c:v>
                </c:pt>
                <c:pt idx="194">
                  <c:v>5.9179999999999999E-7</c:v>
                </c:pt>
                <c:pt idx="195">
                  <c:v>5.9179999999999999E-7</c:v>
                </c:pt>
                <c:pt idx="196">
                  <c:v>5.9179999999999999E-7</c:v>
                </c:pt>
                <c:pt idx="197">
                  <c:v>5.9179999999999999E-7</c:v>
                </c:pt>
                <c:pt idx="198">
                  <c:v>5.9179999999999999E-7</c:v>
                </c:pt>
                <c:pt idx="199">
                  <c:v>5.919E-7</c:v>
                </c:pt>
                <c:pt idx="200">
                  <c:v>5.919E-7</c:v>
                </c:pt>
                <c:pt idx="201">
                  <c:v>5.919E-7</c:v>
                </c:pt>
                <c:pt idx="202">
                  <c:v>5.919E-7</c:v>
                </c:pt>
                <c:pt idx="203">
                  <c:v>5.919E-7</c:v>
                </c:pt>
                <c:pt idx="204">
                  <c:v>5.919E-7</c:v>
                </c:pt>
                <c:pt idx="205">
                  <c:v>5.919E-7</c:v>
                </c:pt>
                <c:pt idx="206">
                  <c:v>5.919E-7</c:v>
                </c:pt>
                <c:pt idx="207">
                  <c:v>5.919E-7</c:v>
                </c:pt>
                <c:pt idx="208">
                  <c:v>5.919E-7</c:v>
                </c:pt>
                <c:pt idx="209">
                  <c:v>5.919E-7</c:v>
                </c:pt>
                <c:pt idx="210">
                  <c:v>5.919E-7</c:v>
                </c:pt>
                <c:pt idx="211">
                  <c:v>5.919E-7</c:v>
                </c:pt>
                <c:pt idx="212">
                  <c:v>5.919E-7</c:v>
                </c:pt>
                <c:pt idx="213">
                  <c:v>5.919E-7</c:v>
                </c:pt>
                <c:pt idx="214">
                  <c:v>5.919E-7</c:v>
                </c:pt>
                <c:pt idx="215">
                  <c:v>5.919E-7</c:v>
                </c:pt>
                <c:pt idx="216">
                  <c:v>5.919E-7</c:v>
                </c:pt>
                <c:pt idx="217">
                  <c:v>5.919E-7</c:v>
                </c:pt>
                <c:pt idx="218">
                  <c:v>5.9200000000000001E-7</c:v>
                </c:pt>
                <c:pt idx="219">
                  <c:v>5.9200000000000001E-7</c:v>
                </c:pt>
                <c:pt idx="220">
                  <c:v>5.9200000000000001E-7</c:v>
                </c:pt>
                <c:pt idx="221">
                  <c:v>5.9200000000000001E-7</c:v>
                </c:pt>
                <c:pt idx="222">
                  <c:v>5.9200000000000001E-7</c:v>
                </c:pt>
                <c:pt idx="223">
                  <c:v>5.9200000000000001E-7</c:v>
                </c:pt>
                <c:pt idx="224">
                  <c:v>5.9200000000000001E-7</c:v>
                </c:pt>
                <c:pt idx="225">
                  <c:v>5.9200000000000001E-7</c:v>
                </c:pt>
                <c:pt idx="226">
                  <c:v>5.9200000000000001E-7</c:v>
                </c:pt>
                <c:pt idx="227">
                  <c:v>5.9200000000000001E-7</c:v>
                </c:pt>
                <c:pt idx="228">
                  <c:v>5.9200000000000001E-7</c:v>
                </c:pt>
                <c:pt idx="229">
                  <c:v>5.9200000000000001E-7</c:v>
                </c:pt>
                <c:pt idx="230">
                  <c:v>5.9200000000000001E-7</c:v>
                </c:pt>
                <c:pt idx="231">
                  <c:v>5.9200000000000001E-7</c:v>
                </c:pt>
                <c:pt idx="232">
                  <c:v>5.9200000000000001E-7</c:v>
                </c:pt>
                <c:pt idx="233">
                  <c:v>5.9200000000000001E-7</c:v>
                </c:pt>
                <c:pt idx="234">
                  <c:v>5.9200000000000001E-7</c:v>
                </c:pt>
                <c:pt idx="235">
                  <c:v>5.9200000000000001E-7</c:v>
                </c:pt>
                <c:pt idx="236">
                  <c:v>5.9200000000000001E-7</c:v>
                </c:pt>
                <c:pt idx="237">
                  <c:v>5.9200000000000001E-7</c:v>
                </c:pt>
                <c:pt idx="238">
                  <c:v>5.9200000000000001E-7</c:v>
                </c:pt>
                <c:pt idx="239">
                  <c:v>5.9200000000000001E-7</c:v>
                </c:pt>
                <c:pt idx="240">
                  <c:v>5.9200000000000001E-7</c:v>
                </c:pt>
                <c:pt idx="241">
                  <c:v>5.9200000000000001E-7</c:v>
                </c:pt>
                <c:pt idx="242">
                  <c:v>5.9200000000000001E-7</c:v>
                </c:pt>
                <c:pt idx="243">
                  <c:v>5.9200000000000001E-7</c:v>
                </c:pt>
                <c:pt idx="244">
                  <c:v>5.9210000000000001E-7</c:v>
                </c:pt>
                <c:pt idx="245">
                  <c:v>5.9210000000000001E-7</c:v>
                </c:pt>
                <c:pt idx="246">
                  <c:v>5.9210000000000001E-7</c:v>
                </c:pt>
                <c:pt idx="247">
                  <c:v>5.9210000000000001E-7</c:v>
                </c:pt>
                <c:pt idx="248">
                  <c:v>5.9210000000000001E-7</c:v>
                </c:pt>
                <c:pt idx="249">
                  <c:v>5.9210000000000001E-7</c:v>
                </c:pt>
                <c:pt idx="250">
                  <c:v>5.9210000000000001E-7</c:v>
                </c:pt>
                <c:pt idx="251">
                  <c:v>5.9210000000000001E-7</c:v>
                </c:pt>
                <c:pt idx="252">
                  <c:v>5.9210000000000001E-7</c:v>
                </c:pt>
                <c:pt idx="253">
                  <c:v>5.9210000000000001E-7</c:v>
                </c:pt>
                <c:pt idx="254">
                  <c:v>5.9210000000000001E-7</c:v>
                </c:pt>
                <c:pt idx="255">
                  <c:v>5.9210000000000001E-7</c:v>
                </c:pt>
                <c:pt idx="256">
                  <c:v>5.9210000000000001E-7</c:v>
                </c:pt>
                <c:pt idx="257">
                  <c:v>5.9210000000000001E-7</c:v>
                </c:pt>
                <c:pt idx="258">
                  <c:v>5.9210000000000001E-7</c:v>
                </c:pt>
                <c:pt idx="259">
                  <c:v>5.9210000000000001E-7</c:v>
                </c:pt>
                <c:pt idx="260">
                  <c:v>5.9210000000000001E-7</c:v>
                </c:pt>
                <c:pt idx="261">
                  <c:v>5.9210000000000001E-7</c:v>
                </c:pt>
                <c:pt idx="262">
                  <c:v>5.9210000000000001E-7</c:v>
                </c:pt>
                <c:pt idx="263">
                  <c:v>5.9210000000000001E-7</c:v>
                </c:pt>
                <c:pt idx="264">
                  <c:v>5.9210000000000001E-7</c:v>
                </c:pt>
                <c:pt idx="265">
                  <c:v>5.9210000000000001E-7</c:v>
                </c:pt>
                <c:pt idx="266">
                  <c:v>5.9210000000000001E-7</c:v>
                </c:pt>
                <c:pt idx="267">
                  <c:v>5.9210000000000001E-7</c:v>
                </c:pt>
                <c:pt idx="268">
                  <c:v>5.9210000000000001E-7</c:v>
                </c:pt>
                <c:pt idx="269">
                  <c:v>5.9210000000000001E-7</c:v>
                </c:pt>
                <c:pt idx="270">
                  <c:v>5.9210000000000001E-7</c:v>
                </c:pt>
                <c:pt idx="271">
                  <c:v>5.9210000000000001E-7</c:v>
                </c:pt>
                <c:pt idx="272">
                  <c:v>5.9210000000000001E-7</c:v>
                </c:pt>
                <c:pt idx="273">
                  <c:v>5.9210000000000001E-7</c:v>
                </c:pt>
                <c:pt idx="274">
                  <c:v>5.9220000000000002E-7</c:v>
                </c:pt>
                <c:pt idx="275">
                  <c:v>5.9220000000000002E-7</c:v>
                </c:pt>
                <c:pt idx="276">
                  <c:v>5.9220000000000002E-7</c:v>
                </c:pt>
                <c:pt idx="277">
                  <c:v>5.9220000000000002E-7</c:v>
                </c:pt>
                <c:pt idx="278">
                  <c:v>5.9220000000000002E-7</c:v>
                </c:pt>
                <c:pt idx="279">
                  <c:v>5.9220000000000002E-7</c:v>
                </c:pt>
                <c:pt idx="280">
                  <c:v>5.9220000000000002E-7</c:v>
                </c:pt>
                <c:pt idx="281">
                  <c:v>5.9220000000000002E-7</c:v>
                </c:pt>
                <c:pt idx="282">
                  <c:v>5.9220000000000002E-7</c:v>
                </c:pt>
                <c:pt idx="283">
                  <c:v>5.9220000000000002E-7</c:v>
                </c:pt>
                <c:pt idx="284">
                  <c:v>5.9220000000000002E-7</c:v>
                </c:pt>
                <c:pt idx="285">
                  <c:v>5.9220000000000002E-7</c:v>
                </c:pt>
                <c:pt idx="286">
                  <c:v>5.9220000000000002E-7</c:v>
                </c:pt>
                <c:pt idx="287">
                  <c:v>5.9220000000000002E-7</c:v>
                </c:pt>
                <c:pt idx="288">
                  <c:v>5.9220000000000002E-7</c:v>
                </c:pt>
                <c:pt idx="289">
                  <c:v>5.9220000000000002E-7</c:v>
                </c:pt>
                <c:pt idx="290">
                  <c:v>5.9220000000000002E-7</c:v>
                </c:pt>
                <c:pt idx="291">
                  <c:v>5.9220000000000002E-7</c:v>
                </c:pt>
                <c:pt idx="292">
                  <c:v>5.9220000000000002E-7</c:v>
                </c:pt>
                <c:pt idx="293">
                  <c:v>5.9220000000000002E-7</c:v>
                </c:pt>
                <c:pt idx="294">
                  <c:v>5.9220000000000002E-7</c:v>
                </c:pt>
                <c:pt idx="295">
                  <c:v>5.9220000000000002E-7</c:v>
                </c:pt>
                <c:pt idx="296">
                  <c:v>5.9220000000000002E-7</c:v>
                </c:pt>
                <c:pt idx="297">
                  <c:v>5.9220000000000002E-7</c:v>
                </c:pt>
                <c:pt idx="298">
                  <c:v>5.9220000000000002E-7</c:v>
                </c:pt>
                <c:pt idx="299">
                  <c:v>5.9220000000000002E-7</c:v>
                </c:pt>
                <c:pt idx="300">
                  <c:v>5.9220000000000002E-7</c:v>
                </c:pt>
                <c:pt idx="301">
                  <c:v>5.9220000000000002E-7</c:v>
                </c:pt>
                <c:pt idx="302">
                  <c:v>5.9220000000000002E-7</c:v>
                </c:pt>
                <c:pt idx="303">
                  <c:v>5.9220000000000002E-7</c:v>
                </c:pt>
                <c:pt idx="304">
                  <c:v>5.9220000000000002E-7</c:v>
                </c:pt>
                <c:pt idx="305">
                  <c:v>5.9220000000000002E-7</c:v>
                </c:pt>
                <c:pt idx="306">
                  <c:v>5.9220000000000002E-7</c:v>
                </c:pt>
                <c:pt idx="307">
                  <c:v>5.9220000000000002E-7</c:v>
                </c:pt>
                <c:pt idx="308">
                  <c:v>5.9220000000000002E-7</c:v>
                </c:pt>
                <c:pt idx="309">
                  <c:v>5.9220000000000002E-7</c:v>
                </c:pt>
                <c:pt idx="310">
                  <c:v>5.9220000000000002E-7</c:v>
                </c:pt>
                <c:pt idx="311">
                  <c:v>5.9230000000000003E-7</c:v>
                </c:pt>
                <c:pt idx="312">
                  <c:v>5.9230000000000003E-7</c:v>
                </c:pt>
                <c:pt idx="313">
                  <c:v>5.9230000000000003E-7</c:v>
                </c:pt>
                <c:pt idx="314">
                  <c:v>5.9230000000000003E-7</c:v>
                </c:pt>
                <c:pt idx="315">
                  <c:v>5.9230000000000003E-7</c:v>
                </c:pt>
                <c:pt idx="316">
                  <c:v>5.9230000000000003E-7</c:v>
                </c:pt>
                <c:pt idx="317">
                  <c:v>5.9230000000000003E-7</c:v>
                </c:pt>
                <c:pt idx="318">
                  <c:v>5.9230000000000003E-7</c:v>
                </c:pt>
                <c:pt idx="319">
                  <c:v>5.9230000000000003E-7</c:v>
                </c:pt>
                <c:pt idx="320">
                  <c:v>5.9230000000000003E-7</c:v>
                </c:pt>
                <c:pt idx="321">
                  <c:v>5.9230000000000003E-7</c:v>
                </c:pt>
                <c:pt idx="322">
                  <c:v>5.9230000000000003E-7</c:v>
                </c:pt>
                <c:pt idx="323">
                  <c:v>5.9230000000000003E-7</c:v>
                </c:pt>
                <c:pt idx="324">
                  <c:v>5.9230000000000003E-7</c:v>
                </c:pt>
                <c:pt idx="325">
                  <c:v>5.9230000000000003E-7</c:v>
                </c:pt>
                <c:pt idx="326">
                  <c:v>5.9230000000000003E-7</c:v>
                </c:pt>
                <c:pt idx="327">
                  <c:v>5.9230000000000003E-7</c:v>
                </c:pt>
                <c:pt idx="328">
                  <c:v>5.9230000000000003E-7</c:v>
                </c:pt>
                <c:pt idx="329">
                  <c:v>5.9230000000000003E-7</c:v>
                </c:pt>
                <c:pt idx="330">
                  <c:v>5.9230000000000003E-7</c:v>
                </c:pt>
                <c:pt idx="331">
                  <c:v>5.9230000000000003E-7</c:v>
                </c:pt>
                <c:pt idx="332">
                  <c:v>5.9230000000000003E-7</c:v>
                </c:pt>
                <c:pt idx="333">
                  <c:v>5.9230000000000003E-7</c:v>
                </c:pt>
                <c:pt idx="334">
                  <c:v>5.9230000000000003E-7</c:v>
                </c:pt>
                <c:pt idx="335">
                  <c:v>5.9230000000000003E-7</c:v>
                </c:pt>
                <c:pt idx="336">
                  <c:v>5.9230000000000003E-7</c:v>
                </c:pt>
                <c:pt idx="337">
                  <c:v>5.9230000000000003E-7</c:v>
                </c:pt>
                <c:pt idx="338">
                  <c:v>5.9230000000000003E-7</c:v>
                </c:pt>
                <c:pt idx="339">
                  <c:v>5.9230000000000003E-7</c:v>
                </c:pt>
                <c:pt idx="340">
                  <c:v>5.9230000000000003E-7</c:v>
                </c:pt>
                <c:pt idx="341">
                  <c:v>5.9230000000000003E-7</c:v>
                </c:pt>
                <c:pt idx="342">
                  <c:v>5.9230000000000003E-7</c:v>
                </c:pt>
                <c:pt idx="343">
                  <c:v>5.9230000000000003E-7</c:v>
                </c:pt>
                <c:pt idx="344">
                  <c:v>5.9230000000000003E-7</c:v>
                </c:pt>
                <c:pt idx="345">
                  <c:v>5.9230000000000003E-7</c:v>
                </c:pt>
                <c:pt idx="346">
                  <c:v>5.9230000000000003E-7</c:v>
                </c:pt>
                <c:pt idx="347">
                  <c:v>5.9230000000000003E-7</c:v>
                </c:pt>
                <c:pt idx="348">
                  <c:v>5.9230000000000003E-7</c:v>
                </c:pt>
                <c:pt idx="349">
                  <c:v>5.9230000000000003E-7</c:v>
                </c:pt>
                <c:pt idx="350">
                  <c:v>5.9230000000000003E-7</c:v>
                </c:pt>
                <c:pt idx="351">
                  <c:v>5.9230000000000003E-7</c:v>
                </c:pt>
                <c:pt idx="352">
                  <c:v>5.9230000000000003E-7</c:v>
                </c:pt>
                <c:pt idx="353">
                  <c:v>5.9230000000000003E-7</c:v>
                </c:pt>
                <c:pt idx="354">
                  <c:v>5.9230000000000003E-7</c:v>
                </c:pt>
                <c:pt idx="355">
                  <c:v>5.9230000000000003E-7</c:v>
                </c:pt>
                <c:pt idx="356">
                  <c:v>5.9240000000000004E-7</c:v>
                </c:pt>
                <c:pt idx="357">
                  <c:v>5.9240000000000004E-7</c:v>
                </c:pt>
                <c:pt idx="358">
                  <c:v>5.9240000000000004E-7</c:v>
                </c:pt>
                <c:pt idx="359">
                  <c:v>5.9240000000000004E-7</c:v>
                </c:pt>
                <c:pt idx="360">
                  <c:v>5.9240000000000004E-7</c:v>
                </c:pt>
                <c:pt idx="361">
                  <c:v>5.9240000000000004E-7</c:v>
                </c:pt>
                <c:pt idx="362">
                  <c:v>5.9240000000000004E-7</c:v>
                </c:pt>
                <c:pt idx="363">
                  <c:v>5.9240000000000004E-7</c:v>
                </c:pt>
                <c:pt idx="364">
                  <c:v>5.9240000000000004E-7</c:v>
                </c:pt>
                <c:pt idx="365">
                  <c:v>5.9240000000000004E-7</c:v>
                </c:pt>
                <c:pt idx="366">
                  <c:v>5.9240000000000004E-7</c:v>
                </c:pt>
                <c:pt idx="367">
                  <c:v>5.9240000000000004E-7</c:v>
                </c:pt>
                <c:pt idx="368">
                  <c:v>5.9240000000000004E-7</c:v>
                </c:pt>
                <c:pt idx="369">
                  <c:v>5.9240000000000004E-7</c:v>
                </c:pt>
                <c:pt idx="370">
                  <c:v>5.9240000000000004E-7</c:v>
                </c:pt>
                <c:pt idx="371">
                  <c:v>5.9240000000000004E-7</c:v>
                </c:pt>
                <c:pt idx="372">
                  <c:v>5.9240000000000004E-7</c:v>
                </c:pt>
                <c:pt idx="373">
                  <c:v>5.9240000000000004E-7</c:v>
                </c:pt>
                <c:pt idx="374">
                  <c:v>5.9240000000000004E-7</c:v>
                </c:pt>
                <c:pt idx="375">
                  <c:v>5.9240000000000004E-7</c:v>
                </c:pt>
                <c:pt idx="376">
                  <c:v>5.9240000000000004E-7</c:v>
                </c:pt>
                <c:pt idx="377">
                  <c:v>5.9240000000000004E-7</c:v>
                </c:pt>
                <c:pt idx="378">
                  <c:v>5.9240000000000004E-7</c:v>
                </c:pt>
                <c:pt idx="379">
                  <c:v>5.9240000000000004E-7</c:v>
                </c:pt>
                <c:pt idx="380">
                  <c:v>5.9240000000000004E-7</c:v>
                </c:pt>
                <c:pt idx="381">
                  <c:v>5.9240000000000004E-7</c:v>
                </c:pt>
                <c:pt idx="382">
                  <c:v>5.9240000000000004E-7</c:v>
                </c:pt>
                <c:pt idx="383">
                  <c:v>5.9240000000000004E-7</c:v>
                </c:pt>
                <c:pt idx="384">
                  <c:v>5.9240000000000004E-7</c:v>
                </c:pt>
                <c:pt idx="385">
                  <c:v>5.9240000000000004E-7</c:v>
                </c:pt>
                <c:pt idx="386">
                  <c:v>5.9240000000000004E-7</c:v>
                </c:pt>
                <c:pt idx="387">
                  <c:v>5.9240000000000004E-7</c:v>
                </c:pt>
                <c:pt idx="388">
                  <c:v>5.9240000000000004E-7</c:v>
                </c:pt>
                <c:pt idx="389">
                  <c:v>5.9240000000000004E-7</c:v>
                </c:pt>
                <c:pt idx="390">
                  <c:v>5.9240000000000004E-7</c:v>
                </c:pt>
                <c:pt idx="391">
                  <c:v>5.9240000000000004E-7</c:v>
                </c:pt>
                <c:pt idx="392">
                  <c:v>5.9240000000000004E-7</c:v>
                </c:pt>
                <c:pt idx="393">
                  <c:v>5.9240000000000004E-7</c:v>
                </c:pt>
                <c:pt idx="394">
                  <c:v>5.9240000000000004E-7</c:v>
                </c:pt>
                <c:pt idx="395">
                  <c:v>5.9240000000000004E-7</c:v>
                </c:pt>
                <c:pt idx="396">
                  <c:v>5.9240000000000004E-7</c:v>
                </c:pt>
                <c:pt idx="397">
                  <c:v>5.9240000000000004E-7</c:v>
                </c:pt>
                <c:pt idx="398">
                  <c:v>5.9240000000000004E-7</c:v>
                </c:pt>
                <c:pt idx="399">
                  <c:v>5.9240000000000004E-7</c:v>
                </c:pt>
                <c:pt idx="400">
                  <c:v>5.9240000000000004E-7</c:v>
                </c:pt>
                <c:pt idx="401">
                  <c:v>5.9240000000000004E-7</c:v>
                </c:pt>
                <c:pt idx="402">
                  <c:v>5.9240000000000004E-7</c:v>
                </c:pt>
                <c:pt idx="403">
                  <c:v>5.9240000000000004E-7</c:v>
                </c:pt>
                <c:pt idx="404">
                  <c:v>5.9240000000000004E-7</c:v>
                </c:pt>
                <c:pt idx="405">
                  <c:v>5.9240000000000004E-7</c:v>
                </c:pt>
                <c:pt idx="406">
                  <c:v>5.9240000000000004E-7</c:v>
                </c:pt>
                <c:pt idx="407">
                  <c:v>5.9240000000000004E-7</c:v>
                </c:pt>
                <c:pt idx="408">
                  <c:v>5.9240000000000004E-7</c:v>
                </c:pt>
                <c:pt idx="409">
                  <c:v>5.9240000000000004E-7</c:v>
                </c:pt>
                <c:pt idx="410">
                  <c:v>5.9240000000000004E-7</c:v>
                </c:pt>
                <c:pt idx="411">
                  <c:v>5.9250000000000004E-7</c:v>
                </c:pt>
                <c:pt idx="412">
                  <c:v>5.9250000000000004E-7</c:v>
                </c:pt>
                <c:pt idx="413">
                  <c:v>5.9250000000000004E-7</c:v>
                </c:pt>
                <c:pt idx="414">
                  <c:v>5.9250000000000004E-7</c:v>
                </c:pt>
                <c:pt idx="415">
                  <c:v>5.9250000000000004E-7</c:v>
                </c:pt>
                <c:pt idx="416">
                  <c:v>5.9250000000000004E-7</c:v>
                </c:pt>
                <c:pt idx="417">
                  <c:v>5.9250000000000004E-7</c:v>
                </c:pt>
                <c:pt idx="418">
                  <c:v>5.9250000000000004E-7</c:v>
                </c:pt>
                <c:pt idx="419">
                  <c:v>5.9250000000000004E-7</c:v>
                </c:pt>
                <c:pt idx="420">
                  <c:v>5.9250000000000004E-7</c:v>
                </c:pt>
                <c:pt idx="421">
                  <c:v>5.9250000000000004E-7</c:v>
                </c:pt>
                <c:pt idx="422">
                  <c:v>5.9250000000000004E-7</c:v>
                </c:pt>
                <c:pt idx="423">
                  <c:v>5.9250000000000004E-7</c:v>
                </c:pt>
                <c:pt idx="424">
                  <c:v>5.9250000000000004E-7</c:v>
                </c:pt>
                <c:pt idx="425">
                  <c:v>5.9250000000000004E-7</c:v>
                </c:pt>
                <c:pt idx="426">
                  <c:v>5.9250000000000004E-7</c:v>
                </c:pt>
                <c:pt idx="427">
                  <c:v>5.9250000000000004E-7</c:v>
                </c:pt>
                <c:pt idx="428">
                  <c:v>5.9250000000000004E-7</c:v>
                </c:pt>
                <c:pt idx="429">
                  <c:v>5.9250000000000004E-7</c:v>
                </c:pt>
                <c:pt idx="430">
                  <c:v>5.9250000000000004E-7</c:v>
                </c:pt>
                <c:pt idx="431">
                  <c:v>5.9250000000000004E-7</c:v>
                </c:pt>
                <c:pt idx="432">
                  <c:v>5.9250000000000004E-7</c:v>
                </c:pt>
                <c:pt idx="433">
                  <c:v>5.9250000000000004E-7</c:v>
                </c:pt>
                <c:pt idx="434">
                  <c:v>5.9250000000000004E-7</c:v>
                </c:pt>
                <c:pt idx="435">
                  <c:v>5.9250000000000004E-7</c:v>
                </c:pt>
                <c:pt idx="436">
                  <c:v>5.9250000000000004E-7</c:v>
                </c:pt>
                <c:pt idx="437">
                  <c:v>5.9250000000000004E-7</c:v>
                </c:pt>
                <c:pt idx="438">
                  <c:v>5.9250000000000004E-7</c:v>
                </c:pt>
                <c:pt idx="439">
                  <c:v>5.9250000000000004E-7</c:v>
                </c:pt>
                <c:pt idx="440">
                  <c:v>5.9250000000000004E-7</c:v>
                </c:pt>
                <c:pt idx="441">
                  <c:v>5.9250000000000004E-7</c:v>
                </c:pt>
                <c:pt idx="442">
                  <c:v>5.9250000000000004E-7</c:v>
                </c:pt>
                <c:pt idx="443">
                  <c:v>5.9250000000000004E-7</c:v>
                </c:pt>
                <c:pt idx="444">
                  <c:v>5.9250000000000004E-7</c:v>
                </c:pt>
                <c:pt idx="445">
                  <c:v>5.9250000000000004E-7</c:v>
                </c:pt>
                <c:pt idx="446">
                  <c:v>5.9250000000000004E-7</c:v>
                </c:pt>
                <c:pt idx="447">
                  <c:v>5.9250000000000004E-7</c:v>
                </c:pt>
                <c:pt idx="448">
                  <c:v>5.9250000000000004E-7</c:v>
                </c:pt>
                <c:pt idx="449">
                  <c:v>5.9250000000000004E-7</c:v>
                </c:pt>
                <c:pt idx="450">
                  <c:v>5.9250000000000004E-7</c:v>
                </c:pt>
                <c:pt idx="451">
                  <c:v>5.9250000000000004E-7</c:v>
                </c:pt>
                <c:pt idx="452">
                  <c:v>5.9250000000000004E-7</c:v>
                </c:pt>
                <c:pt idx="453">
                  <c:v>5.9250000000000004E-7</c:v>
                </c:pt>
                <c:pt idx="454">
                  <c:v>5.9250000000000004E-7</c:v>
                </c:pt>
                <c:pt idx="455">
                  <c:v>5.9250000000000004E-7</c:v>
                </c:pt>
                <c:pt idx="456">
                  <c:v>5.9250000000000004E-7</c:v>
                </c:pt>
                <c:pt idx="457">
                  <c:v>5.9250000000000004E-7</c:v>
                </c:pt>
                <c:pt idx="458">
                  <c:v>5.9250000000000004E-7</c:v>
                </c:pt>
                <c:pt idx="459">
                  <c:v>5.9250000000000004E-7</c:v>
                </c:pt>
                <c:pt idx="460">
                  <c:v>5.9250000000000004E-7</c:v>
                </c:pt>
                <c:pt idx="461">
                  <c:v>5.9250000000000004E-7</c:v>
                </c:pt>
                <c:pt idx="462">
                  <c:v>5.9250000000000004E-7</c:v>
                </c:pt>
                <c:pt idx="463">
                  <c:v>5.9250000000000004E-7</c:v>
                </c:pt>
                <c:pt idx="464">
                  <c:v>5.9250000000000004E-7</c:v>
                </c:pt>
                <c:pt idx="465">
                  <c:v>5.9250000000000004E-7</c:v>
                </c:pt>
                <c:pt idx="466">
                  <c:v>5.9250000000000004E-7</c:v>
                </c:pt>
                <c:pt idx="467">
                  <c:v>5.9250000000000004E-7</c:v>
                </c:pt>
                <c:pt idx="468">
                  <c:v>5.9250000000000004E-7</c:v>
                </c:pt>
                <c:pt idx="469">
                  <c:v>5.9250000000000004E-7</c:v>
                </c:pt>
                <c:pt idx="470">
                  <c:v>5.9250000000000004E-7</c:v>
                </c:pt>
                <c:pt idx="471">
                  <c:v>5.9250000000000004E-7</c:v>
                </c:pt>
                <c:pt idx="472">
                  <c:v>5.9250000000000004E-7</c:v>
                </c:pt>
                <c:pt idx="473">
                  <c:v>5.9250000000000004E-7</c:v>
                </c:pt>
                <c:pt idx="474">
                  <c:v>5.9250000000000004E-7</c:v>
                </c:pt>
                <c:pt idx="475">
                  <c:v>5.9250000000000004E-7</c:v>
                </c:pt>
                <c:pt idx="476">
                  <c:v>5.9250000000000004E-7</c:v>
                </c:pt>
                <c:pt idx="477">
                  <c:v>5.9250000000000004E-7</c:v>
                </c:pt>
                <c:pt idx="478">
                  <c:v>5.9250000000000004E-7</c:v>
                </c:pt>
                <c:pt idx="479">
                  <c:v>5.9250000000000004E-7</c:v>
                </c:pt>
                <c:pt idx="480">
                  <c:v>5.9260000000000005E-7</c:v>
                </c:pt>
                <c:pt idx="481">
                  <c:v>5.9260000000000005E-7</c:v>
                </c:pt>
                <c:pt idx="482">
                  <c:v>5.9260000000000005E-7</c:v>
                </c:pt>
                <c:pt idx="483">
                  <c:v>5.9260000000000005E-7</c:v>
                </c:pt>
                <c:pt idx="484">
                  <c:v>5.9260000000000005E-7</c:v>
                </c:pt>
                <c:pt idx="485">
                  <c:v>5.9260000000000005E-7</c:v>
                </c:pt>
                <c:pt idx="486">
                  <c:v>5.9260000000000005E-7</c:v>
                </c:pt>
                <c:pt idx="487">
                  <c:v>5.9260000000000005E-7</c:v>
                </c:pt>
                <c:pt idx="488">
                  <c:v>5.9260000000000005E-7</c:v>
                </c:pt>
                <c:pt idx="489">
                  <c:v>5.9260000000000005E-7</c:v>
                </c:pt>
                <c:pt idx="490">
                  <c:v>5.9260000000000005E-7</c:v>
                </c:pt>
                <c:pt idx="491">
                  <c:v>5.9260000000000005E-7</c:v>
                </c:pt>
                <c:pt idx="492">
                  <c:v>5.9260000000000005E-7</c:v>
                </c:pt>
                <c:pt idx="493">
                  <c:v>5.9260000000000005E-7</c:v>
                </c:pt>
                <c:pt idx="494">
                  <c:v>5.9260000000000005E-7</c:v>
                </c:pt>
                <c:pt idx="495">
                  <c:v>5.9260000000000005E-7</c:v>
                </c:pt>
                <c:pt idx="496">
                  <c:v>5.9260000000000005E-7</c:v>
                </c:pt>
                <c:pt idx="497">
                  <c:v>5.9260000000000005E-7</c:v>
                </c:pt>
                <c:pt idx="498">
                  <c:v>5.9260000000000005E-7</c:v>
                </c:pt>
                <c:pt idx="499">
                  <c:v>5.9260000000000005E-7</c:v>
                </c:pt>
                <c:pt idx="500">
                  <c:v>5.9260000000000005E-7</c:v>
                </c:pt>
                <c:pt idx="501">
                  <c:v>5.9260000000000005E-7</c:v>
                </c:pt>
                <c:pt idx="502">
                  <c:v>5.9260000000000005E-7</c:v>
                </c:pt>
                <c:pt idx="503">
                  <c:v>5.9260000000000005E-7</c:v>
                </c:pt>
                <c:pt idx="504">
                  <c:v>5.9260000000000005E-7</c:v>
                </c:pt>
                <c:pt idx="505">
                  <c:v>5.9260000000000005E-7</c:v>
                </c:pt>
                <c:pt idx="506">
                  <c:v>5.9260000000000005E-7</c:v>
                </c:pt>
                <c:pt idx="507">
                  <c:v>5.9260000000000005E-7</c:v>
                </c:pt>
                <c:pt idx="508">
                  <c:v>5.9260000000000005E-7</c:v>
                </c:pt>
                <c:pt idx="509">
                  <c:v>5.9260000000000005E-7</c:v>
                </c:pt>
                <c:pt idx="510">
                  <c:v>5.9260000000000005E-7</c:v>
                </c:pt>
                <c:pt idx="511">
                  <c:v>5.9260000000000005E-7</c:v>
                </c:pt>
                <c:pt idx="512">
                  <c:v>5.9260000000000005E-7</c:v>
                </c:pt>
                <c:pt idx="513">
                  <c:v>5.9260000000000005E-7</c:v>
                </c:pt>
                <c:pt idx="514">
                  <c:v>5.9260000000000005E-7</c:v>
                </c:pt>
                <c:pt idx="515">
                  <c:v>5.9260000000000005E-7</c:v>
                </c:pt>
                <c:pt idx="516">
                  <c:v>5.9260000000000005E-7</c:v>
                </c:pt>
                <c:pt idx="517">
                  <c:v>5.9260000000000005E-7</c:v>
                </c:pt>
                <c:pt idx="518">
                  <c:v>5.9260000000000005E-7</c:v>
                </c:pt>
                <c:pt idx="519">
                  <c:v>5.9260000000000005E-7</c:v>
                </c:pt>
                <c:pt idx="520">
                  <c:v>5.9260000000000005E-7</c:v>
                </c:pt>
                <c:pt idx="521">
                  <c:v>5.9260000000000005E-7</c:v>
                </c:pt>
                <c:pt idx="522">
                  <c:v>5.9260000000000005E-7</c:v>
                </c:pt>
                <c:pt idx="523">
                  <c:v>5.9260000000000005E-7</c:v>
                </c:pt>
                <c:pt idx="524">
                  <c:v>5.9260000000000005E-7</c:v>
                </c:pt>
                <c:pt idx="525">
                  <c:v>5.9260000000000005E-7</c:v>
                </c:pt>
                <c:pt idx="526">
                  <c:v>5.9260000000000005E-7</c:v>
                </c:pt>
                <c:pt idx="527">
                  <c:v>5.9260000000000005E-7</c:v>
                </c:pt>
                <c:pt idx="528">
                  <c:v>5.9260000000000005E-7</c:v>
                </c:pt>
                <c:pt idx="529">
                  <c:v>5.9260000000000005E-7</c:v>
                </c:pt>
                <c:pt idx="530">
                  <c:v>5.9260000000000005E-7</c:v>
                </c:pt>
                <c:pt idx="531">
                  <c:v>5.9260000000000005E-7</c:v>
                </c:pt>
                <c:pt idx="532">
                  <c:v>5.9260000000000005E-7</c:v>
                </c:pt>
                <c:pt idx="533">
                  <c:v>5.9260000000000005E-7</c:v>
                </c:pt>
                <c:pt idx="534">
                  <c:v>5.9260000000000005E-7</c:v>
                </c:pt>
                <c:pt idx="535">
                  <c:v>5.9260000000000005E-7</c:v>
                </c:pt>
                <c:pt idx="536">
                  <c:v>5.9260000000000005E-7</c:v>
                </c:pt>
                <c:pt idx="537">
                  <c:v>5.9260000000000005E-7</c:v>
                </c:pt>
                <c:pt idx="538">
                  <c:v>5.9260000000000005E-7</c:v>
                </c:pt>
                <c:pt idx="539">
                  <c:v>5.9260000000000005E-7</c:v>
                </c:pt>
                <c:pt idx="540">
                  <c:v>5.9260000000000005E-7</c:v>
                </c:pt>
                <c:pt idx="541">
                  <c:v>5.9260000000000005E-7</c:v>
                </c:pt>
                <c:pt idx="542">
                  <c:v>5.9260000000000005E-7</c:v>
                </c:pt>
                <c:pt idx="543">
                  <c:v>5.9260000000000005E-7</c:v>
                </c:pt>
                <c:pt idx="544">
                  <c:v>5.9260000000000005E-7</c:v>
                </c:pt>
                <c:pt idx="545">
                  <c:v>5.9260000000000005E-7</c:v>
                </c:pt>
                <c:pt idx="546">
                  <c:v>5.9260000000000005E-7</c:v>
                </c:pt>
                <c:pt idx="547">
                  <c:v>5.9260000000000005E-7</c:v>
                </c:pt>
                <c:pt idx="548">
                  <c:v>5.9260000000000005E-7</c:v>
                </c:pt>
                <c:pt idx="549">
                  <c:v>5.9260000000000005E-7</c:v>
                </c:pt>
                <c:pt idx="550">
                  <c:v>5.9260000000000005E-7</c:v>
                </c:pt>
                <c:pt idx="551">
                  <c:v>5.9260000000000005E-7</c:v>
                </c:pt>
                <c:pt idx="552">
                  <c:v>5.9260000000000005E-7</c:v>
                </c:pt>
                <c:pt idx="553">
                  <c:v>5.9260000000000005E-7</c:v>
                </c:pt>
                <c:pt idx="554">
                  <c:v>5.9260000000000005E-7</c:v>
                </c:pt>
                <c:pt idx="555">
                  <c:v>5.9260000000000005E-7</c:v>
                </c:pt>
                <c:pt idx="556">
                  <c:v>5.9260000000000005E-7</c:v>
                </c:pt>
                <c:pt idx="557">
                  <c:v>5.9260000000000005E-7</c:v>
                </c:pt>
                <c:pt idx="558">
                  <c:v>5.9260000000000005E-7</c:v>
                </c:pt>
                <c:pt idx="559">
                  <c:v>5.9260000000000005E-7</c:v>
                </c:pt>
                <c:pt idx="560">
                  <c:v>5.9260000000000005E-7</c:v>
                </c:pt>
                <c:pt idx="561">
                  <c:v>5.9260000000000005E-7</c:v>
                </c:pt>
                <c:pt idx="562">
                  <c:v>5.9260000000000005E-7</c:v>
                </c:pt>
                <c:pt idx="563">
                  <c:v>5.9260000000000005E-7</c:v>
                </c:pt>
                <c:pt idx="564">
                  <c:v>5.9260000000000005E-7</c:v>
                </c:pt>
                <c:pt idx="565">
                  <c:v>5.9260000000000005E-7</c:v>
                </c:pt>
                <c:pt idx="566">
                  <c:v>5.9269999999999995E-7</c:v>
                </c:pt>
                <c:pt idx="567">
                  <c:v>5.9269999999999995E-7</c:v>
                </c:pt>
                <c:pt idx="568">
                  <c:v>5.9269999999999995E-7</c:v>
                </c:pt>
                <c:pt idx="569">
                  <c:v>5.9269999999999995E-7</c:v>
                </c:pt>
                <c:pt idx="570">
                  <c:v>5.9269999999999995E-7</c:v>
                </c:pt>
                <c:pt idx="571">
                  <c:v>5.9269999999999995E-7</c:v>
                </c:pt>
                <c:pt idx="572">
                  <c:v>5.9269999999999995E-7</c:v>
                </c:pt>
                <c:pt idx="573">
                  <c:v>5.9269999999999995E-7</c:v>
                </c:pt>
                <c:pt idx="574">
                  <c:v>5.9269999999999995E-7</c:v>
                </c:pt>
                <c:pt idx="575">
                  <c:v>5.9269999999999995E-7</c:v>
                </c:pt>
                <c:pt idx="576">
                  <c:v>5.9269999999999995E-7</c:v>
                </c:pt>
                <c:pt idx="577">
                  <c:v>5.9269999999999995E-7</c:v>
                </c:pt>
                <c:pt idx="578">
                  <c:v>5.9269999999999995E-7</c:v>
                </c:pt>
                <c:pt idx="579">
                  <c:v>5.9269999999999995E-7</c:v>
                </c:pt>
                <c:pt idx="580">
                  <c:v>5.9269999999999995E-7</c:v>
                </c:pt>
                <c:pt idx="581">
                  <c:v>5.9269999999999995E-7</c:v>
                </c:pt>
                <c:pt idx="582">
                  <c:v>5.9269999999999995E-7</c:v>
                </c:pt>
                <c:pt idx="583">
                  <c:v>5.9269999999999995E-7</c:v>
                </c:pt>
                <c:pt idx="584">
                  <c:v>5.9269999999999995E-7</c:v>
                </c:pt>
                <c:pt idx="585">
                  <c:v>5.9269999999999995E-7</c:v>
                </c:pt>
                <c:pt idx="586">
                  <c:v>5.9269999999999995E-7</c:v>
                </c:pt>
                <c:pt idx="587">
                  <c:v>5.9269999999999995E-7</c:v>
                </c:pt>
                <c:pt idx="588">
                  <c:v>5.9269999999999995E-7</c:v>
                </c:pt>
                <c:pt idx="589">
                  <c:v>5.9269999999999995E-7</c:v>
                </c:pt>
                <c:pt idx="590">
                  <c:v>5.9269999999999995E-7</c:v>
                </c:pt>
                <c:pt idx="591">
                  <c:v>5.9269999999999995E-7</c:v>
                </c:pt>
                <c:pt idx="592">
                  <c:v>5.9269999999999995E-7</c:v>
                </c:pt>
                <c:pt idx="593">
                  <c:v>5.9269999999999995E-7</c:v>
                </c:pt>
                <c:pt idx="594">
                  <c:v>5.9269999999999995E-7</c:v>
                </c:pt>
                <c:pt idx="595">
                  <c:v>5.9269999999999995E-7</c:v>
                </c:pt>
                <c:pt idx="596">
                  <c:v>5.9269999999999995E-7</c:v>
                </c:pt>
                <c:pt idx="597">
                  <c:v>5.9269999999999995E-7</c:v>
                </c:pt>
                <c:pt idx="598">
                  <c:v>5.9269999999999995E-7</c:v>
                </c:pt>
                <c:pt idx="599">
                  <c:v>5.9269999999999995E-7</c:v>
                </c:pt>
                <c:pt idx="600">
                  <c:v>5.9269999999999995E-7</c:v>
                </c:pt>
                <c:pt idx="601">
                  <c:v>5.9269999999999995E-7</c:v>
                </c:pt>
                <c:pt idx="602">
                  <c:v>5.9269999999999995E-7</c:v>
                </c:pt>
                <c:pt idx="603">
                  <c:v>5.9269999999999995E-7</c:v>
                </c:pt>
                <c:pt idx="604">
                  <c:v>5.9269999999999995E-7</c:v>
                </c:pt>
                <c:pt idx="605">
                  <c:v>5.9269999999999995E-7</c:v>
                </c:pt>
                <c:pt idx="606">
                  <c:v>5.9269999999999995E-7</c:v>
                </c:pt>
                <c:pt idx="607">
                  <c:v>5.9269999999999995E-7</c:v>
                </c:pt>
                <c:pt idx="608">
                  <c:v>5.9269999999999995E-7</c:v>
                </c:pt>
                <c:pt idx="609">
                  <c:v>5.9269999999999995E-7</c:v>
                </c:pt>
                <c:pt idx="610">
                  <c:v>5.9269999999999995E-7</c:v>
                </c:pt>
                <c:pt idx="611">
                  <c:v>5.9269999999999995E-7</c:v>
                </c:pt>
                <c:pt idx="612">
                  <c:v>5.9269999999999995E-7</c:v>
                </c:pt>
                <c:pt idx="613">
                  <c:v>5.9269999999999995E-7</c:v>
                </c:pt>
                <c:pt idx="614">
                  <c:v>5.9269999999999995E-7</c:v>
                </c:pt>
                <c:pt idx="615">
                  <c:v>5.9269999999999995E-7</c:v>
                </c:pt>
                <c:pt idx="616">
                  <c:v>5.9269999999999995E-7</c:v>
                </c:pt>
                <c:pt idx="617">
                  <c:v>5.9269999999999995E-7</c:v>
                </c:pt>
                <c:pt idx="618">
                  <c:v>5.9269999999999995E-7</c:v>
                </c:pt>
                <c:pt idx="619">
                  <c:v>5.9269999999999995E-7</c:v>
                </c:pt>
                <c:pt idx="620">
                  <c:v>5.9269999999999995E-7</c:v>
                </c:pt>
                <c:pt idx="621">
                  <c:v>5.9269999999999995E-7</c:v>
                </c:pt>
                <c:pt idx="622">
                  <c:v>5.9269999999999995E-7</c:v>
                </c:pt>
                <c:pt idx="623">
                  <c:v>5.9269999999999995E-7</c:v>
                </c:pt>
                <c:pt idx="624">
                  <c:v>5.9269999999999995E-7</c:v>
                </c:pt>
                <c:pt idx="625">
                  <c:v>5.9269999999999995E-7</c:v>
                </c:pt>
                <c:pt idx="626">
                  <c:v>5.9269999999999995E-7</c:v>
                </c:pt>
                <c:pt idx="627">
                  <c:v>5.9269999999999995E-7</c:v>
                </c:pt>
                <c:pt idx="628">
                  <c:v>5.9269999999999995E-7</c:v>
                </c:pt>
                <c:pt idx="629">
                  <c:v>5.9269999999999995E-7</c:v>
                </c:pt>
                <c:pt idx="630">
                  <c:v>5.9269999999999995E-7</c:v>
                </c:pt>
                <c:pt idx="631">
                  <c:v>5.9269999999999995E-7</c:v>
                </c:pt>
                <c:pt idx="632">
                  <c:v>5.9269999999999995E-7</c:v>
                </c:pt>
                <c:pt idx="633">
                  <c:v>5.9269999999999995E-7</c:v>
                </c:pt>
                <c:pt idx="634">
                  <c:v>5.9269999999999995E-7</c:v>
                </c:pt>
                <c:pt idx="635">
                  <c:v>5.9269999999999995E-7</c:v>
                </c:pt>
                <c:pt idx="636">
                  <c:v>5.9269999999999995E-7</c:v>
                </c:pt>
                <c:pt idx="637">
                  <c:v>5.9269999999999995E-7</c:v>
                </c:pt>
                <c:pt idx="638">
                  <c:v>5.9269999999999995E-7</c:v>
                </c:pt>
                <c:pt idx="639">
                  <c:v>5.9269999999999995E-7</c:v>
                </c:pt>
                <c:pt idx="640">
                  <c:v>5.9269999999999995E-7</c:v>
                </c:pt>
                <c:pt idx="641">
                  <c:v>5.9269999999999995E-7</c:v>
                </c:pt>
                <c:pt idx="642">
                  <c:v>5.9269999999999995E-7</c:v>
                </c:pt>
                <c:pt idx="643">
                  <c:v>5.9269999999999995E-7</c:v>
                </c:pt>
                <c:pt idx="644">
                  <c:v>5.9269999999999995E-7</c:v>
                </c:pt>
                <c:pt idx="645">
                  <c:v>5.9269999999999995E-7</c:v>
                </c:pt>
                <c:pt idx="646">
                  <c:v>5.9269999999999995E-7</c:v>
                </c:pt>
                <c:pt idx="647">
                  <c:v>5.9269999999999995E-7</c:v>
                </c:pt>
                <c:pt idx="648">
                  <c:v>5.9269999999999995E-7</c:v>
                </c:pt>
                <c:pt idx="649">
                  <c:v>5.9269999999999995E-7</c:v>
                </c:pt>
                <c:pt idx="650">
                  <c:v>5.9269999999999995E-7</c:v>
                </c:pt>
                <c:pt idx="651">
                  <c:v>5.9269999999999995E-7</c:v>
                </c:pt>
                <c:pt idx="652">
                  <c:v>5.9269999999999995E-7</c:v>
                </c:pt>
                <c:pt idx="653">
                  <c:v>5.9269999999999995E-7</c:v>
                </c:pt>
                <c:pt idx="654">
                  <c:v>5.9269999999999995E-7</c:v>
                </c:pt>
                <c:pt idx="655">
                  <c:v>5.9269999999999995E-7</c:v>
                </c:pt>
                <c:pt idx="656">
                  <c:v>5.9269999999999995E-7</c:v>
                </c:pt>
                <c:pt idx="657">
                  <c:v>5.9269999999999995E-7</c:v>
                </c:pt>
                <c:pt idx="658">
                  <c:v>5.9269999999999995E-7</c:v>
                </c:pt>
                <c:pt idx="659">
                  <c:v>5.9269999999999995E-7</c:v>
                </c:pt>
                <c:pt idx="660">
                  <c:v>5.9269999999999995E-7</c:v>
                </c:pt>
                <c:pt idx="661">
                  <c:v>5.9269999999999995E-7</c:v>
                </c:pt>
                <c:pt idx="662">
                  <c:v>5.9269999999999995E-7</c:v>
                </c:pt>
                <c:pt idx="663">
                  <c:v>5.9269999999999995E-7</c:v>
                </c:pt>
                <c:pt idx="664">
                  <c:v>5.9269999999999995E-7</c:v>
                </c:pt>
                <c:pt idx="665">
                  <c:v>5.9269999999999995E-7</c:v>
                </c:pt>
                <c:pt idx="666">
                  <c:v>5.9269999999999995E-7</c:v>
                </c:pt>
                <c:pt idx="667">
                  <c:v>5.9269999999999995E-7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1AC5-49D3-9A9F-A54D8C89027D}"/>
            </c:ext>
          </c:extLst>
        </c:ser>
        <c:ser>
          <c:idx val="3"/>
          <c:order val="3"/>
          <c:tx>
            <c:v>0.0002 m step (2)</c:v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'0.0002 m step (2)'!$F$3:$F$670</c:f>
              <c:numCache>
                <c:formatCode>0.00E+00</c:formatCode>
                <c:ptCount val="668"/>
                <c:pt idx="0">
                  <c:v>8.7620000000000005E-4</c:v>
                </c:pt>
                <c:pt idx="1">
                  <c:v>1.0039999999999999E-3</c:v>
                </c:pt>
                <c:pt idx="2">
                  <c:v>1.142E-3</c:v>
                </c:pt>
                <c:pt idx="3">
                  <c:v>1.289E-3</c:v>
                </c:pt>
                <c:pt idx="4">
                  <c:v>1.4469999999999999E-3</c:v>
                </c:pt>
                <c:pt idx="5">
                  <c:v>1.6130000000000001E-3</c:v>
                </c:pt>
                <c:pt idx="6">
                  <c:v>1.7899999999999999E-3</c:v>
                </c:pt>
                <c:pt idx="7">
                  <c:v>1.977E-3</c:v>
                </c:pt>
                <c:pt idx="8">
                  <c:v>2.173E-3</c:v>
                </c:pt>
                <c:pt idx="9">
                  <c:v>2.3800000000000002E-3</c:v>
                </c:pt>
                <c:pt idx="10">
                  <c:v>2.5959999999999998E-3</c:v>
                </c:pt>
                <c:pt idx="11">
                  <c:v>2.8219999999999999E-3</c:v>
                </c:pt>
                <c:pt idx="12">
                  <c:v>3.0590000000000001E-3</c:v>
                </c:pt>
                <c:pt idx="13">
                  <c:v>3.3059999999999999E-3</c:v>
                </c:pt>
                <c:pt idx="14">
                  <c:v>3.5639999999999999E-3</c:v>
                </c:pt>
                <c:pt idx="15">
                  <c:v>3.8319999999999999E-3</c:v>
                </c:pt>
                <c:pt idx="16">
                  <c:v>4.1099999999999999E-3</c:v>
                </c:pt>
                <c:pt idx="17">
                  <c:v>4.4000000000000003E-3</c:v>
                </c:pt>
                <c:pt idx="18">
                  <c:v>4.7000000000000002E-3</c:v>
                </c:pt>
                <c:pt idx="19">
                  <c:v>5.0109999999999998E-3</c:v>
                </c:pt>
                <c:pt idx="20">
                  <c:v>5.3330000000000001E-3</c:v>
                </c:pt>
                <c:pt idx="21">
                  <c:v>5.6670000000000002E-3</c:v>
                </c:pt>
                <c:pt idx="22">
                  <c:v>6.012E-3</c:v>
                </c:pt>
                <c:pt idx="23">
                  <c:v>6.3680000000000004E-3</c:v>
                </c:pt>
                <c:pt idx="24">
                  <c:v>6.7359999999999998E-3</c:v>
                </c:pt>
                <c:pt idx="25">
                  <c:v>7.1159999999999999E-3</c:v>
                </c:pt>
                <c:pt idx="26">
                  <c:v>7.5079999999999999E-3</c:v>
                </c:pt>
                <c:pt idx="27">
                  <c:v>7.9120000000000006E-3</c:v>
                </c:pt>
                <c:pt idx="28">
                  <c:v>8.3280000000000003E-3</c:v>
                </c:pt>
                <c:pt idx="29">
                  <c:v>8.7559999999999999E-3</c:v>
                </c:pt>
                <c:pt idx="30">
                  <c:v>9.1970000000000003E-3</c:v>
                </c:pt>
                <c:pt idx="31">
                  <c:v>9.6500000000000006E-3</c:v>
                </c:pt>
                <c:pt idx="32">
                  <c:v>1.0120000000000001E-2</c:v>
                </c:pt>
                <c:pt idx="33">
                  <c:v>1.059E-2</c:v>
                </c:pt>
                <c:pt idx="34">
                  <c:v>1.1089999999999999E-2</c:v>
                </c:pt>
                <c:pt idx="35">
                  <c:v>1.159E-2</c:v>
                </c:pt>
                <c:pt idx="36">
                  <c:v>1.2109999999999999E-2</c:v>
                </c:pt>
                <c:pt idx="37">
                  <c:v>1.264E-2</c:v>
                </c:pt>
                <c:pt idx="38">
                  <c:v>1.3180000000000001E-2</c:v>
                </c:pt>
                <c:pt idx="39">
                  <c:v>1.374E-2</c:v>
                </c:pt>
                <c:pt idx="40">
                  <c:v>1.431E-2</c:v>
                </c:pt>
                <c:pt idx="41">
                  <c:v>1.489E-2</c:v>
                </c:pt>
                <c:pt idx="42">
                  <c:v>1.5480000000000001E-2</c:v>
                </c:pt>
                <c:pt idx="43">
                  <c:v>1.609E-2</c:v>
                </c:pt>
                <c:pt idx="44">
                  <c:v>1.6709999999999999E-2</c:v>
                </c:pt>
                <c:pt idx="45">
                  <c:v>1.7340000000000001E-2</c:v>
                </c:pt>
                <c:pt idx="46">
                  <c:v>1.7989999999999999E-2</c:v>
                </c:pt>
                <c:pt idx="47">
                  <c:v>1.865E-2</c:v>
                </c:pt>
                <c:pt idx="48">
                  <c:v>1.932E-2</c:v>
                </c:pt>
                <c:pt idx="49">
                  <c:v>2.001E-2</c:v>
                </c:pt>
                <c:pt idx="50">
                  <c:v>2.07E-2</c:v>
                </c:pt>
                <c:pt idx="51">
                  <c:v>2.1409999999999998E-2</c:v>
                </c:pt>
                <c:pt idx="52">
                  <c:v>2.213E-2</c:v>
                </c:pt>
                <c:pt idx="53">
                  <c:v>2.2870000000000001E-2</c:v>
                </c:pt>
                <c:pt idx="54">
                  <c:v>2.3609999999999999E-2</c:v>
                </c:pt>
                <c:pt idx="55">
                  <c:v>2.4369999999999999E-2</c:v>
                </c:pt>
                <c:pt idx="56">
                  <c:v>2.513E-2</c:v>
                </c:pt>
                <c:pt idx="57">
                  <c:v>2.5909999999999999E-2</c:v>
                </c:pt>
                <c:pt idx="58">
                  <c:v>2.6700000000000002E-2</c:v>
                </c:pt>
                <c:pt idx="59">
                  <c:v>2.75E-2</c:v>
                </c:pt>
                <c:pt idx="60">
                  <c:v>2.8309999999999998E-2</c:v>
                </c:pt>
                <c:pt idx="61">
                  <c:v>2.913E-2</c:v>
                </c:pt>
                <c:pt idx="62">
                  <c:v>2.9960000000000001E-2</c:v>
                </c:pt>
                <c:pt idx="63">
                  <c:v>3.0810000000000001E-2</c:v>
                </c:pt>
                <c:pt idx="64">
                  <c:v>3.1660000000000001E-2</c:v>
                </c:pt>
                <c:pt idx="65">
                  <c:v>3.252E-2</c:v>
                </c:pt>
                <c:pt idx="66">
                  <c:v>3.3390000000000003E-2</c:v>
                </c:pt>
                <c:pt idx="67">
                  <c:v>3.4270000000000002E-2</c:v>
                </c:pt>
                <c:pt idx="68">
                  <c:v>3.5150000000000001E-2</c:v>
                </c:pt>
                <c:pt idx="69">
                  <c:v>3.6049999999999999E-2</c:v>
                </c:pt>
                <c:pt idx="70">
                  <c:v>3.696E-2</c:v>
                </c:pt>
                <c:pt idx="71">
                  <c:v>3.7870000000000001E-2</c:v>
                </c:pt>
                <c:pt idx="72">
                  <c:v>3.8789999999999998E-2</c:v>
                </c:pt>
                <c:pt idx="73">
                  <c:v>3.9719999999999998E-2</c:v>
                </c:pt>
                <c:pt idx="74">
                  <c:v>4.0660000000000002E-2</c:v>
                </c:pt>
                <c:pt idx="75">
                  <c:v>4.1599999999999998E-2</c:v>
                </c:pt>
                <c:pt idx="76">
                  <c:v>4.2549999999999998E-2</c:v>
                </c:pt>
                <c:pt idx="77">
                  <c:v>4.351E-2</c:v>
                </c:pt>
                <c:pt idx="78">
                  <c:v>4.4479999999999999E-2</c:v>
                </c:pt>
                <c:pt idx="79">
                  <c:v>4.5449999999999997E-2</c:v>
                </c:pt>
                <c:pt idx="80">
                  <c:v>4.6429999999999999E-2</c:v>
                </c:pt>
                <c:pt idx="81">
                  <c:v>4.7419999999999997E-2</c:v>
                </c:pt>
                <c:pt idx="82">
                  <c:v>4.8410000000000002E-2</c:v>
                </c:pt>
                <c:pt idx="83">
                  <c:v>4.9410000000000003E-2</c:v>
                </c:pt>
                <c:pt idx="84">
                  <c:v>5.0410000000000003E-2</c:v>
                </c:pt>
                <c:pt idx="85">
                  <c:v>5.142E-2</c:v>
                </c:pt>
                <c:pt idx="86">
                  <c:v>5.2440000000000001E-2</c:v>
                </c:pt>
                <c:pt idx="87">
                  <c:v>5.3460000000000001E-2</c:v>
                </c:pt>
                <c:pt idx="88">
                  <c:v>5.4489999999999997E-2</c:v>
                </c:pt>
                <c:pt idx="89">
                  <c:v>5.552E-2</c:v>
                </c:pt>
                <c:pt idx="90">
                  <c:v>5.6559999999999999E-2</c:v>
                </c:pt>
                <c:pt idx="91">
                  <c:v>5.7599999999999998E-2</c:v>
                </c:pt>
                <c:pt idx="92">
                  <c:v>5.8650000000000001E-2</c:v>
                </c:pt>
                <c:pt idx="93">
                  <c:v>5.9709999999999999E-2</c:v>
                </c:pt>
                <c:pt idx="94">
                  <c:v>6.0769999999999998E-2</c:v>
                </c:pt>
                <c:pt idx="95">
                  <c:v>6.1830000000000003E-2</c:v>
                </c:pt>
                <c:pt idx="96">
                  <c:v>6.2899999999999998E-2</c:v>
                </c:pt>
                <c:pt idx="97">
                  <c:v>6.3969999999999999E-2</c:v>
                </c:pt>
                <c:pt idx="98">
                  <c:v>6.5049999999999997E-2</c:v>
                </c:pt>
                <c:pt idx="99">
                  <c:v>6.6129999999999994E-2</c:v>
                </c:pt>
                <c:pt idx="100">
                  <c:v>6.7220000000000002E-2</c:v>
                </c:pt>
                <c:pt idx="101">
                  <c:v>6.8309999999999996E-2</c:v>
                </c:pt>
                <c:pt idx="102">
                  <c:v>6.9409999999999999E-2</c:v>
                </c:pt>
                <c:pt idx="103">
                  <c:v>7.0510000000000003E-2</c:v>
                </c:pt>
                <c:pt idx="104">
                  <c:v>7.1609999999999993E-2</c:v>
                </c:pt>
                <c:pt idx="105">
                  <c:v>7.2720000000000007E-2</c:v>
                </c:pt>
                <c:pt idx="106">
                  <c:v>7.3830000000000007E-2</c:v>
                </c:pt>
                <c:pt idx="107">
                  <c:v>7.4940000000000007E-2</c:v>
                </c:pt>
                <c:pt idx="108">
                  <c:v>7.6060000000000003E-2</c:v>
                </c:pt>
                <c:pt idx="109">
                  <c:v>7.7179999999999999E-2</c:v>
                </c:pt>
                <c:pt idx="110">
                  <c:v>7.8310000000000005E-2</c:v>
                </c:pt>
                <c:pt idx="111">
                  <c:v>7.9439999999999997E-2</c:v>
                </c:pt>
                <c:pt idx="112">
                  <c:v>8.0570000000000003E-2</c:v>
                </c:pt>
                <c:pt idx="113">
                  <c:v>8.1710000000000005E-2</c:v>
                </c:pt>
                <c:pt idx="114">
                  <c:v>8.2849999999999993E-2</c:v>
                </c:pt>
                <c:pt idx="115">
                  <c:v>8.3989999999999995E-2</c:v>
                </c:pt>
                <c:pt idx="116">
                  <c:v>8.5129999999999997E-2</c:v>
                </c:pt>
                <c:pt idx="117">
                  <c:v>8.6279999999999996E-2</c:v>
                </c:pt>
                <c:pt idx="118">
                  <c:v>8.7429999999999994E-2</c:v>
                </c:pt>
                <c:pt idx="119">
                  <c:v>8.8580000000000006E-2</c:v>
                </c:pt>
                <c:pt idx="120">
                  <c:v>8.9730000000000004E-2</c:v>
                </c:pt>
                <c:pt idx="121">
                  <c:v>9.0889999999999999E-2</c:v>
                </c:pt>
                <c:pt idx="122">
                  <c:v>9.2039999999999997E-2</c:v>
                </c:pt>
                <c:pt idx="123">
                  <c:v>9.3200000000000005E-2</c:v>
                </c:pt>
                <c:pt idx="124">
                  <c:v>9.4359999999999999E-2</c:v>
                </c:pt>
                <c:pt idx="125">
                  <c:v>9.5519999999999994E-2</c:v>
                </c:pt>
                <c:pt idx="126">
                  <c:v>9.6680000000000002E-2</c:v>
                </c:pt>
                <c:pt idx="127">
                  <c:v>9.7839999999999996E-2</c:v>
                </c:pt>
                <c:pt idx="128">
                  <c:v>9.9000000000000005E-2</c:v>
                </c:pt>
                <c:pt idx="129">
                  <c:v>0.1002</c:v>
                </c:pt>
                <c:pt idx="130">
                  <c:v>0.1013</c:v>
                </c:pt>
                <c:pt idx="131">
                  <c:v>0.10249999999999999</c:v>
                </c:pt>
                <c:pt idx="132">
                  <c:v>0.1036</c:v>
                </c:pt>
                <c:pt idx="133">
                  <c:v>0.1048</c:v>
                </c:pt>
                <c:pt idx="134">
                  <c:v>0.106</c:v>
                </c:pt>
                <c:pt idx="135">
                  <c:v>0.1071</c:v>
                </c:pt>
                <c:pt idx="136">
                  <c:v>0.10829999999999999</c:v>
                </c:pt>
                <c:pt idx="137">
                  <c:v>0.1095</c:v>
                </c:pt>
                <c:pt idx="138">
                  <c:v>0.1106</c:v>
                </c:pt>
                <c:pt idx="139">
                  <c:v>0.1118</c:v>
                </c:pt>
                <c:pt idx="140">
                  <c:v>0.1129</c:v>
                </c:pt>
                <c:pt idx="141">
                  <c:v>0.11409999999999999</c:v>
                </c:pt>
                <c:pt idx="142">
                  <c:v>0.1153</c:v>
                </c:pt>
                <c:pt idx="143">
                  <c:v>0.1164</c:v>
                </c:pt>
                <c:pt idx="144">
                  <c:v>0.1176</c:v>
                </c:pt>
                <c:pt idx="145">
                  <c:v>0.1188</c:v>
                </c:pt>
                <c:pt idx="146">
                  <c:v>0.11990000000000001</c:v>
                </c:pt>
                <c:pt idx="147">
                  <c:v>0.1211</c:v>
                </c:pt>
                <c:pt idx="148">
                  <c:v>0.1222</c:v>
                </c:pt>
                <c:pt idx="149">
                  <c:v>0.1234</c:v>
                </c:pt>
                <c:pt idx="150">
                  <c:v>0.1246</c:v>
                </c:pt>
                <c:pt idx="151">
                  <c:v>0.12570000000000001</c:v>
                </c:pt>
                <c:pt idx="152">
                  <c:v>0.12690000000000001</c:v>
                </c:pt>
                <c:pt idx="153">
                  <c:v>0.12809999999999999</c:v>
                </c:pt>
                <c:pt idx="154">
                  <c:v>0.12920000000000001</c:v>
                </c:pt>
                <c:pt idx="155">
                  <c:v>0.13039999999999999</c:v>
                </c:pt>
                <c:pt idx="156">
                  <c:v>0.13150000000000001</c:v>
                </c:pt>
                <c:pt idx="157">
                  <c:v>0.13270000000000001</c:v>
                </c:pt>
                <c:pt idx="158">
                  <c:v>0.13389999999999999</c:v>
                </c:pt>
                <c:pt idx="159">
                  <c:v>0.13500000000000001</c:v>
                </c:pt>
                <c:pt idx="160">
                  <c:v>0.13619999999999999</c:v>
                </c:pt>
                <c:pt idx="161">
                  <c:v>0.13739999999999999</c:v>
                </c:pt>
                <c:pt idx="162">
                  <c:v>0.13850000000000001</c:v>
                </c:pt>
                <c:pt idx="163">
                  <c:v>0.13969999999999999</c:v>
                </c:pt>
                <c:pt idx="164">
                  <c:v>0.1409</c:v>
                </c:pt>
                <c:pt idx="165">
                  <c:v>0.14199999999999999</c:v>
                </c:pt>
                <c:pt idx="166">
                  <c:v>0.14319999999999999</c:v>
                </c:pt>
                <c:pt idx="167">
                  <c:v>0.14430000000000001</c:v>
                </c:pt>
                <c:pt idx="168">
                  <c:v>0.14549999999999999</c:v>
                </c:pt>
                <c:pt idx="169">
                  <c:v>0.1467</c:v>
                </c:pt>
                <c:pt idx="170">
                  <c:v>0.14779999999999999</c:v>
                </c:pt>
                <c:pt idx="171">
                  <c:v>0.14899999999999999</c:v>
                </c:pt>
                <c:pt idx="172">
                  <c:v>0.1502</c:v>
                </c:pt>
                <c:pt idx="173">
                  <c:v>0.15129999999999999</c:v>
                </c:pt>
                <c:pt idx="174">
                  <c:v>0.1525</c:v>
                </c:pt>
                <c:pt idx="175">
                  <c:v>0.15359999999999999</c:v>
                </c:pt>
                <c:pt idx="176">
                  <c:v>0.15479999999999999</c:v>
                </c:pt>
                <c:pt idx="177">
                  <c:v>0.156</c:v>
                </c:pt>
                <c:pt idx="178">
                  <c:v>0.15709999999999999</c:v>
                </c:pt>
                <c:pt idx="179">
                  <c:v>0.1583</c:v>
                </c:pt>
                <c:pt idx="180">
                  <c:v>0.1595</c:v>
                </c:pt>
                <c:pt idx="181">
                  <c:v>0.16059999999999999</c:v>
                </c:pt>
                <c:pt idx="182">
                  <c:v>0.1618</c:v>
                </c:pt>
                <c:pt idx="183">
                  <c:v>0.16289999999999999</c:v>
                </c:pt>
                <c:pt idx="184">
                  <c:v>0.1641</c:v>
                </c:pt>
                <c:pt idx="185">
                  <c:v>0.1653</c:v>
                </c:pt>
                <c:pt idx="186">
                  <c:v>0.16639999999999999</c:v>
                </c:pt>
                <c:pt idx="187">
                  <c:v>0.1676</c:v>
                </c:pt>
                <c:pt idx="188">
                  <c:v>0.16880000000000001</c:v>
                </c:pt>
                <c:pt idx="189">
                  <c:v>0.1699</c:v>
                </c:pt>
                <c:pt idx="190">
                  <c:v>0.1711</c:v>
                </c:pt>
                <c:pt idx="191">
                  <c:v>0.17219999999999999</c:v>
                </c:pt>
                <c:pt idx="192">
                  <c:v>0.1734</c:v>
                </c:pt>
                <c:pt idx="193">
                  <c:v>0.17460000000000001</c:v>
                </c:pt>
                <c:pt idx="194">
                  <c:v>0.1757</c:v>
                </c:pt>
                <c:pt idx="195">
                  <c:v>0.1769</c:v>
                </c:pt>
                <c:pt idx="196">
                  <c:v>0.17810000000000001</c:v>
                </c:pt>
                <c:pt idx="197">
                  <c:v>0.1792</c:v>
                </c:pt>
                <c:pt idx="198">
                  <c:v>0.1804</c:v>
                </c:pt>
                <c:pt idx="199">
                  <c:v>0.18160000000000001</c:v>
                </c:pt>
                <c:pt idx="200">
                  <c:v>0.1827</c:v>
                </c:pt>
                <c:pt idx="201">
                  <c:v>0.18390000000000001</c:v>
                </c:pt>
                <c:pt idx="202">
                  <c:v>0.185</c:v>
                </c:pt>
                <c:pt idx="203">
                  <c:v>0.1862</c:v>
                </c:pt>
                <c:pt idx="204">
                  <c:v>0.18740000000000001</c:v>
                </c:pt>
                <c:pt idx="205">
                  <c:v>0.1885</c:v>
                </c:pt>
                <c:pt idx="206">
                  <c:v>0.18970000000000001</c:v>
                </c:pt>
                <c:pt idx="207">
                  <c:v>0.19089999999999999</c:v>
                </c:pt>
                <c:pt idx="208">
                  <c:v>0.192</c:v>
                </c:pt>
                <c:pt idx="209">
                  <c:v>0.19320000000000001</c:v>
                </c:pt>
                <c:pt idx="210">
                  <c:v>0.1943</c:v>
                </c:pt>
                <c:pt idx="211">
                  <c:v>0.19550000000000001</c:v>
                </c:pt>
                <c:pt idx="212">
                  <c:v>0.19670000000000001</c:v>
                </c:pt>
                <c:pt idx="213">
                  <c:v>0.1978</c:v>
                </c:pt>
                <c:pt idx="214">
                  <c:v>0.19900000000000001</c:v>
                </c:pt>
                <c:pt idx="215">
                  <c:v>0.20019999999999999</c:v>
                </c:pt>
                <c:pt idx="216">
                  <c:v>0.20130000000000001</c:v>
                </c:pt>
                <c:pt idx="217">
                  <c:v>0.20250000000000001</c:v>
                </c:pt>
                <c:pt idx="218">
                  <c:v>0.2036</c:v>
                </c:pt>
                <c:pt idx="219">
                  <c:v>0.20480000000000001</c:v>
                </c:pt>
                <c:pt idx="220">
                  <c:v>0.20599999999999999</c:v>
                </c:pt>
                <c:pt idx="221">
                  <c:v>0.20710000000000001</c:v>
                </c:pt>
                <c:pt idx="222">
                  <c:v>0.20830000000000001</c:v>
                </c:pt>
                <c:pt idx="223">
                  <c:v>0.20949999999999999</c:v>
                </c:pt>
                <c:pt idx="224">
                  <c:v>0.21060000000000001</c:v>
                </c:pt>
                <c:pt idx="225">
                  <c:v>0.21179999999999999</c:v>
                </c:pt>
                <c:pt idx="226">
                  <c:v>0.21290000000000001</c:v>
                </c:pt>
                <c:pt idx="227">
                  <c:v>0.21410000000000001</c:v>
                </c:pt>
                <c:pt idx="228">
                  <c:v>0.21529999999999999</c:v>
                </c:pt>
                <c:pt idx="229">
                  <c:v>0.21640000000000001</c:v>
                </c:pt>
                <c:pt idx="230">
                  <c:v>0.21759999999999999</c:v>
                </c:pt>
                <c:pt idx="231">
                  <c:v>0.21879999999999999</c:v>
                </c:pt>
                <c:pt idx="232">
                  <c:v>0.21990000000000001</c:v>
                </c:pt>
                <c:pt idx="233">
                  <c:v>0.22109999999999999</c:v>
                </c:pt>
                <c:pt idx="234">
                  <c:v>0.2223</c:v>
                </c:pt>
                <c:pt idx="235">
                  <c:v>0.22339999999999999</c:v>
                </c:pt>
                <c:pt idx="236">
                  <c:v>0.22459999999999999</c:v>
                </c:pt>
                <c:pt idx="237">
                  <c:v>0.22570000000000001</c:v>
                </c:pt>
                <c:pt idx="238">
                  <c:v>0.22689999999999999</c:v>
                </c:pt>
                <c:pt idx="239">
                  <c:v>0.2281</c:v>
                </c:pt>
                <c:pt idx="240">
                  <c:v>0.22919999999999999</c:v>
                </c:pt>
                <c:pt idx="241">
                  <c:v>0.23039999999999999</c:v>
                </c:pt>
                <c:pt idx="242">
                  <c:v>0.2316</c:v>
                </c:pt>
                <c:pt idx="243">
                  <c:v>0.23269999999999999</c:v>
                </c:pt>
                <c:pt idx="244">
                  <c:v>0.2339</c:v>
                </c:pt>
                <c:pt idx="245">
                  <c:v>0.23499999999999999</c:v>
                </c:pt>
                <c:pt idx="246">
                  <c:v>0.23619999999999999</c:v>
                </c:pt>
                <c:pt idx="247">
                  <c:v>0.2374</c:v>
                </c:pt>
                <c:pt idx="248">
                  <c:v>0.23849999999999999</c:v>
                </c:pt>
                <c:pt idx="249">
                  <c:v>0.2397</c:v>
                </c:pt>
                <c:pt idx="250">
                  <c:v>0.2409</c:v>
                </c:pt>
                <c:pt idx="251">
                  <c:v>0.24199999999999999</c:v>
                </c:pt>
                <c:pt idx="252">
                  <c:v>0.2432</c:v>
                </c:pt>
                <c:pt idx="253">
                  <c:v>0.24429999999999999</c:v>
                </c:pt>
                <c:pt idx="254">
                  <c:v>0.2455</c:v>
                </c:pt>
                <c:pt idx="255">
                  <c:v>0.2467</c:v>
                </c:pt>
                <c:pt idx="256">
                  <c:v>0.24779999999999999</c:v>
                </c:pt>
                <c:pt idx="257">
                  <c:v>0.249</c:v>
                </c:pt>
                <c:pt idx="258">
                  <c:v>0.25019999999999998</c:v>
                </c:pt>
                <c:pt idx="259">
                  <c:v>0.25130000000000002</c:v>
                </c:pt>
                <c:pt idx="260">
                  <c:v>0.2525</c:v>
                </c:pt>
                <c:pt idx="261">
                  <c:v>0.25359999999999999</c:v>
                </c:pt>
                <c:pt idx="262">
                  <c:v>0.25480000000000003</c:v>
                </c:pt>
                <c:pt idx="263">
                  <c:v>0.25600000000000001</c:v>
                </c:pt>
                <c:pt idx="264">
                  <c:v>0.2571</c:v>
                </c:pt>
                <c:pt idx="265">
                  <c:v>0.25829999999999997</c:v>
                </c:pt>
                <c:pt idx="266">
                  <c:v>0.25950000000000001</c:v>
                </c:pt>
                <c:pt idx="267">
                  <c:v>0.2606</c:v>
                </c:pt>
                <c:pt idx="268">
                  <c:v>0.26179999999999998</c:v>
                </c:pt>
                <c:pt idx="269">
                  <c:v>0.26300000000000001</c:v>
                </c:pt>
                <c:pt idx="270">
                  <c:v>0.2641</c:v>
                </c:pt>
                <c:pt idx="271">
                  <c:v>0.26529999999999998</c:v>
                </c:pt>
                <c:pt idx="272">
                  <c:v>0.26640000000000003</c:v>
                </c:pt>
                <c:pt idx="273">
                  <c:v>0.2676</c:v>
                </c:pt>
                <c:pt idx="274">
                  <c:v>0.26879999999999998</c:v>
                </c:pt>
                <c:pt idx="275">
                  <c:v>0.26989999999999997</c:v>
                </c:pt>
                <c:pt idx="276">
                  <c:v>0.27110000000000001</c:v>
                </c:pt>
                <c:pt idx="277">
                  <c:v>0.27229999999999999</c:v>
                </c:pt>
                <c:pt idx="278">
                  <c:v>0.27339999999999998</c:v>
                </c:pt>
                <c:pt idx="279">
                  <c:v>0.27460000000000001</c:v>
                </c:pt>
                <c:pt idx="280">
                  <c:v>0.2757</c:v>
                </c:pt>
                <c:pt idx="281">
                  <c:v>0.27689999999999998</c:v>
                </c:pt>
                <c:pt idx="282">
                  <c:v>0.27810000000000001</c:v>
                </c:pt>
                <c:pt idx="283">
                  <c:v>0.2792</c:v>
                </c:pt>
                <c:pt idx="284">
                  <c:v>0.28039999999999998</c:v>
                </c:pt>
                <c:pt idx="285">
                  <c:v>0.28160000000000002</c:v>
                </c:pt>
                <c:pt idx="286">
                  <c:v>0.28270000000000001</c:v>
                </c:pt>
                <c:pt idx="287">
                  <c:v>0.28389999999999999</c:v>
                </c:pt>
                <c:pt idx="288">
                  <c:v>0.28499999999999998</c:v>
                </c:pt>
                <c:pt idx="289">
                  <c:v>0.28620000000000001</c:v>
                </c:pt>
                <c:pt idx="290">
                  <c:v>0.28739999999999999</c:v>
                </c:pt>
                <c:pt idx="291">
                  <c:v>0.28849999999999998</c:v>
                </c:pt>
                <c:pt idx="292">
                  <c:v>0.28970000000000001</c:v>
                </c:pt>
                <c:pt idx="293">
                  <c:v>0.29089999999999999</c:v>
                </c:pt>
                <c:pt idx="294">
                  <c:v>0.29199999999999998</c:v>
                </c:pt>
                <c:pt idx="295">
                  <c:v>0.29320000000000002</c:v>
                </c:pt>
                <c:pt idx="296">
                  <c:v>0.29430000000000001</c:v>
                </c:pt>
                <c:pt idx="297">
                  <c:v>0.29549999999999998</c:v>
                </c:pt>
                <c:pt idx="298">
                  <c:v>0.29670000000000002</c:v>
                </c:pt>
                <c:pt idx="299">
                  <c:v>0.29780000000000001</c:v>
                </c:pt>
                <c:pt idx="300">
                  <c:v>0.29899999999999999</c:v>
                </c:pt>
                <c:pt idx="301">
                  <c:v>0.30020000000000002</c:v>
                </c:pt>
                <c:pt idx="302">
                  <c:v>0.30130000000000001</c:v>
                </c:pt>
                <c:pt idx="303">
                  <c:v>0.30249999999999999</c:v>
                </c:pt>
                <c:pt idx="304">
                  <c:v>0.30370000000000003</c:v>
                </c:pt>
                <c:pt idx="305">
                  <c:v>0.30480000000000002</c:v>
                </c:pt>
                <c:pt idx="306">
                  <c:v>0.30599999999999999</c:v>
                </c:pt>
                <c:pt idx="307">
                  <c:v>0.30709999999999998</c:v>
                </c:pt>
                <c:pt idx="308">
                  <c:v>0.30830000000000002</c:v>
                </c:pt>
                <c:pt idx="309">
                  <c:v>0.3095</c:v>
                </c:pt>
                <c:pt idx="310">
                  <c:v>0.31059999999999999</c:v>
                </c:pt>
                <c:pt idx="311">
                  <c:v>0.31180000000000002</c:v>
                </c:pt>
                <c:pt idx="312">
                  <c:v>0.313</c:v>
                </c:pt>
                <c:pt idx="313">
                  <c:v>0.31409999999999999</c:v>
                </c:pt>
                <c:pt idx="314">
                  <c:v>0.31530000000000002</c:v>
                </c:pt>
                <c:pt idx="315">
                  <c:v>0.31640000000000001</c:v>
                </c:pt>
                <c:pt idx="316">
                  <c:v>0.31759999999999999</c:v>
                </c:pt>
                <c:pt idx="317">
                  <c:v>0.31879999999999997</c:v>
                </c:pt>
                <c:pt idx="318">
                  <c:v>0.31990000000000002</c:v>
                </c:pt>
                <c:pt idx="319">
                  <c:v>0.3211</c:v>
                </c:pt>
                <c:pt idx="320">
                  <c:v>0.32229999999999998</c:v>
                </c:pt>
                <c:pt idx="321">
                  <c:v>0.32340000000000002</c:v>
                </c:pt>
                <c:pt idx="322">
                  <c:v>0.3246</c:v>
                </c:pt>
                <c:pt idx="323">
                  <c:v>0.32569999999999999</c:v>
                </c:pt>
                <c:pt idx="324">
                  <c:v>0.32690000000000002</c:v>
                </c:pt>
                <c:pt idx="325">
                  <c:v>0.3281</c:v>
                </c:pt>
                <c:pt idx="326">
                  <c:v>0.32919999999999999</c:v>
                </c:pt>
                <c:pt idx="327">
                  <c:v>0.33040000000000003</c:v>
                </c:pt>
                <c:pt idx="328">
                  <c:v>0.33160000000000001</c:v>
                </c:pt>
                <c:pt idx="329">
                  <c:v>0.3327</c:v>
                </c:pt>
                <c:pt idx="330">
                  <c:v>0.33389999999999997</c:v>
                </c:pt>
                <c:pt idx="331">
                  <c:v>0.33500000000000002</c:v>
                </c:pt>
                <c:pt idx="332">
                  <c:v>0.3362</c:v>
                </c:pt>
                <c:pt idx="333">
                  <c:v>0.33739999999999998</c:v>
                </c:pt>
                <c:pt idx="334">
                  <c:v>0.33850000000000002</c:v>
                </c:pt>
                <c:pt idx="335">
                  <c:v>0.3397</c:v>
                </c:pt>
                <c:pt idx="336">
                  <c:v>0.34089999999999998</c:v>
                </c:pt>
                <c:pt idx="337">
                  <c:v>0.34200000000000003</c:v>
                </c:pt>
                <c:pt idx="338">
                  <c:v>0.34320000000000001</c:v>
                </c:pt>
                <c:pt idx="339">
                  <c:v>0.34439999999999998</c:v>
                </c:pt>
                <c:pt idx="340">
                  <c:v>0.34549999999999997</c:v>
                </c:pt>
                <c:pt idx="341">
                  <c:v>0.34670000000000001</c:v>
                </c:pt>
                <c:pt idx="342">
                  <c:v>0.3478</c:v>
                </c:pt>
                <c:pt idx="343">
                  <c:v>0.34899999999999998</c:v>
                </c:pt>
                <c:pt idx="344">
                  <c:v>0.35020000000000001</c:v>
                </c:pt>
                <c:pt idx="345">
                  <c:v>0.3513</c:v>
                </c:pt>
                <c:pt idx="346">
                  <c:v>0.35249999999999998</c:v>
                </c:pt>
                <c:pt idx="347">
                  <c:v>0.35370000000000001</c:v>
                </c:pt>
                <c:pt idx="348">
                  <c:v>0.3548</c:v>
                </c:pt>
                <c:pt idx="349">
                  <c:v>0.35599999999999998</c:v>
                </c:pt>
                <c:pt idx="350">
                  <c:v>0.35709999999999997</c:v>
                </c:pt>
                <c:pt idx="351">
                  <c:v>0.35830000000000001</c:v>
                </c:pt>
                <c:pt idx="352">
                  <c:v>0.35949999999999999</c:v>
                </c:pt>
                <c:pt idx="353">
                  <c:v>0.36059999999999998</c:v>
                </c:pt>
                <c:pt idx="354">
                  <c:v>0.36180000000000001</c:v>
                </c:pt>
                <c:pt idx="355">
                  <c:v>0.36299999999999999</c:v>
                </c:pt>
                <c:pt idx="356">
                  <c:v>0.36409999999999998</c:v>
                </c:pt>
                <c:pt idx="357">
                  <c:v>0.36530000000000001</c:v>
                </c:pt>
                <c:pt idx="358">
                  <c:v>0.3664</c:v>
                </c:pt>
                <c:pt idx="359">
                  <c:v>0.36759999999999998</c:v>
                </c:pt>
                <c:pt idx="360">
                  <c:v>0.36880000000000002</c:v>
                </c:pt>
                <c:pt idx="361">
                  <c:v>0.36990000000000001</c:v>
                </c:pt>
                <c:pt idx="362">
                  <c:v>0.37109999999999999</c:v>
                </c:pt>
                <c:pt idx="363">
                  <c:v>0.37230000000000002</c:v>
                </c:pt>
                <c:pt idx="364">
                  <c:v>0.37340000000000001</c:v>
                </c:pt>
                <c:pt idx="365">
                  <c:v>0.37459999999999999</c:v>
                </c:pt>
                <c:pt idx="366">
                  <c:v>0.37580000000000002</c:v>
                </c:pt>
                <c:pt idx="367">
                  <c:v>0.37690000000000001</c:v>
                </c:pt>
                <c:pt idx="368">
                  <c:v>0.37809999999999999</c:v>
                </c:pt>
                <c:pt idx="369">
                  <c:v>0.37919999999999998</c:v>
                </c:pt>
                <c:pt idx="370">
                  <c:v>0.38040000000000002</c:v>
                </c:pt>
                <c:pt idx="371">
                  <c:v>0.38159999999999999</c:v>
                </c:pt>
                <c:pt idx="372">
                  <c:v>0.38269999999999998</c:v>
                </c:pt>
                <c:pt idx="373">
                  <c:v>0.38390000000000002</c:v>
                </c:pt>
                <c:pt idx="374">
                  <c:v>0.3851</c:v>
                </c:pt>
                <c:pt idx="375">
                  <c:v>0.38619999999999999</c:v>
                </c:pt>
                <c:pt idx="376">
                  <c:v>0.38740000000000002</c:v>
                </c:pt>
                <c:pt idx="377">
                  <c:v>0.38850000000000001</c:v>
                </c:pt>
                <c:pt idx="378">
                  <c:v>0.38969999999999999</c:v>
                </c:pt>
                <c:pt idx="379">
                  <c:v>0.39090000000000003</c:v>
                </c:pt>
                <c:pt idx="380">
                  <c:v>0.39200000000000002</c:v>
                </c:pt>
                <c:pt idx="381">
                  <c:v>0.39319999999999999</c:v>
                </c:pt>
                <c:pt idx="382">
                  <c:v>0.39439999999999997</c:v>
                </c:pt>
                <c:pt idx="383">
                  <c:v>0.39550000000000002</c:v>
                </c:pt>
                <c:pt idx="384">
                  <c:v>0.3967</c:v>
                </c:pt>
                <c:pt idx="385">
                  <c:v>0.39779999999999999</c:v>
                </c:pt>
                <c:pt idx="386">
                  <c:v>0.39900000000000002</c:v>
                </c:pt>
                <c:pt idx="387">
                  <c:v>0.4002</c:v>
                </c:pt>
                <c:pt idx="388">
                  <c:v>0.40129999999999999</c:v>
                </c:pt>
                <c:pt idx="389">
                  <c:v>0.40250000000000002</c:v>
                </c:pt>
                <c:pt idx="390">
                  <c:v>0.4037</c:v>
                </c:pt>
                <c:pt idx="391">
                  <c:v>0.40479999999999999</c:v>
                </c:pt>
                <c:pt idx="392">
                  <c:v>0.40600000000000003</c:v>
                </c:pt>
                <c:pt idx="393">
                  <c:v>0.40710000000000002</c:v>
                </c:pt>
                <c:pt idx="394">
                  <c:v>0.4083</c:v>
                </c:pt>
                <c:pt idx="395">
                  <c:v>0.40949999999999998</c:v>
                </c:pt>
                <c:pt idx="396">
                  <c:v>0.41060000000000002</c:v>
                </c:pt>
                <c:pt idx="397">
                  <c:v>0.4118</c:v>
                </c:pt>
                <c:pt idx="398">
                  <c:v>0.41299999999999998</c:v>
                </c:pt>
                <c:pt idx="399">
                  <c:v>0.41410000000000002</c:v>
                </c:pt>
                <c:pt idx="400">
                  <c:v>0.4153</c:v>
                </c:pt>
                <c:pt idx="401">
                  <c:v>0.41649999999999998</c:v>
                </c:pt>
                <c:pt idx="402">
                  <c:v>0.41760000000000003</c:v>
                </c:pt>
                <c:pt idx="403">
                  <c:v>0.41880000000000001</c:v>
                </c:pt>
                <c:pt idx="404">
                  <c:v>0.4199</c:v>
                </c:pt>
                <c:pt idx="405">
                  <c:v>0.42109999999999997</c:v>
                </c:pt>
                <c:pt idx="406">
                  <c:v>0.42230000000000001</c:v>
                </c:pt>
                <c:pt idx="407">
                  <c:v>0.4234</c:v>
                </c:pt>
                <c:pt idx="408">
                  <c:v>0.42459999999999998</c:v>
                </c:pt>
                <c:pt idx="409">
                  <c:v>0.42580000000000001</c:v>
                </c:pt>
                <c:pt idx="410">
                  <c:v>0.4269</c:v>
                </c:pt>
                <c:pt idx="411">
                  <c:v>0.42809999999999998</c:v>
                </c:pt>
                <c:pt idx="412">
                  <c:v>0.42920000000000003</c:v>
                </c:pt>
                <c:pt idx="413">
                  <c:v>0.4304</c:v>
                </c:pt>
                <c:pt idx="414">
                  <c:v>0.43159999999999998</c:v>
                </c:pt>
                <c:pt idx="415">
                  <c:v>0.43269999999999997</c:v>
                </c:pt>
                <c:pt idx="416">
                  <c:v>0.43390000000000001</c:v>
                </c:pt>
                <c:pt idx="417">
                  <c:v>0.43509999999999999</c:v>
                </c:pt>
                <c:pt idx="418">
                  <c:v>0.43619999999999998</c:v>
                </c:pt>
                <c:pt idx="419">
                  <c:v>0.43740000000000001</c:v>
                </c:pt>
                <c:pt idx="420">
                  <c:v>0.4385</c:v>
                </c:pt>
                <c:pt idx="421">
                  <c:v>0.43969999999999998</c:v>
                </c:pt>
                <c:pt idx="422">
                  <c:v>0.44090000000000001</c:v>
                </c:pt>
                <c:pt idx="423">
                  <c:v>0.442</c:v>
                </c:pt>
                <c:pt idx="424">
                  <c:v>0.44319999999999998</c:v>
                </c:pt>
                <c:pt idx="425">
                  <c:v>0.44440000000000002</c:v>
                </c:pt>
                <c:pt idx="426">
                  <c:v>0.44550000000000001</c:v>
                </c:pt>
                <c:pt idx="427">
                  <c:v>0.44669999999999999</c:v>
                </c:pt>
                <c:pt idx="428">
                  <c:v>0.44779999999999998</c:v>
                </c:pt>
                <c:pt idx="429">
                  <c:v>0.44900000000000001</c:v>
                </c:pt>
                <c:pt idx="430">
                  <c:v>0.45019999999999999</c:v>
                </c:pt>
                <c:pt idx="431">
                  <c:v>0.45129999999999998</c:v>
                </c:pt>
                <c:pt idx="432">
                  <c:v>0.45250000000000001</c:v>
                </c:pt>
                <c:pt idx="433">
                  <c:v>0.45369999999999999</c:v>
                </c:pt>
                <c:pt idx="434">
                  <c:v>0.45479999999999998</c:v>
                </c:pt>
                <c:pt idx="435">
                  <c:v>0.45600000000000002</c:v>
                </c:pt>
                <c:pt idx="436">
                  <c:v>0.4572</c:v>
                </c:pt>
                <c:pt idx="437">
                  <c:v>0.45829999999999999</c:v>
                </c:pt>
                <c:pt idx="438">
                  <c:v>0.45950000000000002</c:v>
                </c:pt>
                <c:pt idx="439">
                  <c:v>0.46060000000000001</c:v>
                </c:pt>
                <c:pt idx="440">
                  <c:v>0.46179999999999999</c:v>
                </c:pt>
                <c:pt idx="441">
                  <c:v>0.46300000000000002</c:v>
                </c:pt>
                <c:pt idx="442">
                  <c:v>0.46410000000000001</c:v>
                </c:pt>
                <c:pt idx="443">
                  <c:v>0.46529999999999999</c:v>
                </c:pt>
                <c:pt idx="444">
                  <c:v>0.46650000000000003</c:v>
                </c:pt>
                <c:pt idx="445">
                  <c:v>0.46760000000000002</c:v>
                </c:pt>
                <c:pt idx="446">
                  <c:v>0.46879999999999999</c:v>
                </c:pt>
                <c:pt idx="447">
                  <c:v>0.46989999999999998</c:v>
                </c:pt>
                <c:pt idx="448">
                  <c:v>0.47110000000000002</c:v>
                </c:pt>
                <c:pt idx="449">
                  <c:v>0.4723</c:v>
                </c:pt>
                <c:pt idx="450">
                  <c:v>0.47339999999999999</c:v>
                </c:pt>
                <c:pt idx="451">
                  <c:v>0.47460000000000002</c:v>
                </c:pt>
                <c:pt idx="452">
                  <c:v>0.4758</c:v>
                </c:pt>
                <c:pt idx="453">
                  <c:v>0.47689999999999999</c:v>
                </c:pt>
                <c:pt idx="454">
                  <c:v>0.47810000000000002</c:v>
                </c:pt>
                <c:pt idx="455">
                  <c:v>0.47920000000000001</c:v>
                </c:pt>
                <c:pt idx="456">
                  <c:v>0.48039999999999999</c:v>
                </c:pt>
                <c:pt idx="457">
                  <c:v>0.48159999999999997</c:v>
                </c:pt>
                <c:pt idx="458">
                  <c:v>0.48270000000000002</c:v>
                </c:pt>
                <c:pt idx="459">
                  <c:v>0.4839</c:v>
                </c:pt>
                <c:pt idx="460">
                  <c:v>0.48509999999999998</c:v>
                </c:pt>
                <c:pt idx="461">
                  <c:v>0.48620000000000002</c:v>
                </c:pt>
                <c:pt idx="462">
                  <c:v>0.4874</c:v>
                </c:pt>
                <c:pt idx="463">
                  <c:v>0.48849999999999999</c:v>
                </c:pt>
                <c:pt idx="464">
                  <c:v>0.48970000000000002</c:v>
                </c:pt>
                <c:pt idx="465">
                  <c:v>0.4909</c:v>
                </c:pt>
                <c:pt idx="466">
                  <c:v>0.49199999999999999</c:v>
                </c:pt>
                <c:pt idx="467">
                  <c:v>0.49320000000000003</c:v>
                </c:pt>
                <c:pt idx="468">
                  <c:v>0.49440000000000001</c:v>
                </c:pt>
                <c:pt idx="469">
                  <c:v>0.4955</c:v>
                </c:pt>
                <c:pt idx="470">
                  <c:v>0.49669999999999997</c:v>
                </c:pt>
                <c:pt idx="471">
                  <c:v>0.49790000000000001</c:v>
                </c:pt>
                <c:pt idx="472">
                  <c:v>0.499</c:v>
                </c:pt>
                <c:pt idx="473">
                  <c:v>0.50019999999999998</c:v>
                </c:pt>
                <c:pt idx="474">
                  <c:v>0.50129999999999997</c:v>
                </c:pt>
                <c:pt idx="475">
                  <c:v>0.50249999999999995</c:v>
                </c:pt>
                <c:pt idx="476">
                  <c:v>0.50370000000000004</c:v>
                </c:pt>
                <c:pt idx="477">
                  <c:v>0.50480000000000003</c:v>
                </c:pt>
                <c:pt idx="478">
                  <c:v>0.50600000000000001</c:v>
                </c:pt>
                <c:pt idx="479">
                  <c:v>0.50719999999999998</c:v>
                </c:pt>
                <c:pt idx="480">
                  <c:v>0.50829999999999997</c:v>
                </c:pt>
                <c:pt idx="481">
                  <c:v>0.50949999999999995</c:v>
                </c:pt>
                <c:pt idx="482">
                  <c:v>0.51060000000000005</c:v>
                </c:pt>
                <c:pt idx="483">
                  <c:v>0.51180000000000003</c:v>
                </c:pt>
                <c:pt idx="484">
                  <c:v>0.51300000000000001</c:v>
                </c:pt>
                <c:pt idx="485">
                  <c:v>0.5141</c:v>
                </c:pt>
                <c:pt idx="486">
                  <c:v>0.51529999999999998</c:v>
                </c:pt>
                <c:pt idx="487">
                  <c:v>0.51649999999999996</c:v>
                </c:pt>
                <c:pt idx="488">
                  <c:v>0.51759999999999995</c:v>
                </c:pt>
                <c:pt idx="489">
                  <c:v>0.51880000000000004</c:v>
                </c:pt>
                <c:pt idx="490">
                  <c:v>0.51990000000000003</c:v>
                </c:pt>
                <c:pt idx="491">
                  <c:v>0.52110000000000001</c:v>
                </c:pt>
                <c:pt idx="492">
                  <c:v>0.52229999999999999</c:v>
                </c:pt>
                <c:pt idx="493">
                  <c:v>0.52339999999999998</c:v>
                </c:pt>
                <c:pt idx="494">
                  <c:v>0.52459999999999996</c:v>
                </c:pt>
                <c:pt idx="495">
                  <c:v>0.52580000000000005</c:v>
                </c:pt>
                <c:pt idx="496">
                  <c:v>0.52690000000000003</c:v>
                </c:pt>
                <c:pt idx="497">
                  <c:v>0.52810000000000001</c:v>
                </c:pt>
                <c:pt idx="498">
                  <c:v>0.5292</c:v>
                </c:pt>
                <c:pt idx="499">
                  <c:v>0.53039999999999998</c:v>
                </c:pt>
                <c:pt idx="500">
                  <c:v>0.53159999999999996</c:v>
                </c:pt>
                <c:pt idx="501">
                  <c:v>0.53269999999999995</c:v>
                </c:pt>
                <c:pt idx="502">
                  <c:v>0.53390000000000004</c:v>
                </c:pt>
                <c:pt idx="503">
                  <c:v>0.53510000000000002</c:v>
                </c:pt>
                <c:pt idx="504">
                  <c:v>0.53620000000000001</c:v>
                </c:pt>
                <c:pt idx="505">
                  <c:v>0.53739999999999999</c:v>
                </c:pt>
                <c:pt idx="506">
                  <c:v>0.53859999999999997</c:v>
                </c:pt>
                <c:pt idx="507">
                  <c:v>0.53969999999999996</c:v>
                </c:pt>
                <c:pt idx="508">
                  <c:v>0.54090000000000005</c:v>
                </c:pt>
                <c:pt idx="509">
                  <c:v>0.54200000000000004</c:v>
                </c:pt>
                <c:pt idx="510">
                  <c:v>0.54320000000000002</c:v>
                </c:pt>
                <c:pt idx="511">
                  <c:v>0.5444</c:v>
                </c:pt>
                <c:pt idx="512">
                  <c:v>0.54549999999999998</c:v>
                </c:pt>
                <c:pt idx="513">
                  <c:v>0.54669999999999996</c:v>
                </c:pt>
                <c:pt idx="514">
                  <c:v>0.54790000000000005</c:v>
                </c:pt>
                <c:pt idx="515">
                  <c:v>0.54900000000000004</c:v>
                </c:pt>
                <c:pt idx="516">
                  <c:v>0.55020000000000002</c:v>
                </c:pt>
                <c:pt idx="517">
                  <c:v>0.55130000000000001</c:v>
                </c:pt>
                <c:pt idx="518">
                  <c:v>0.55249999999999999</c:v>
                </c:pt>
                <c:pt idx="519">
                  <c:v>0.55369999999999997</c:v>
                </c:pt>
                <c:pt idx="520">
                  <c:v>0.55479999999999996</c:v>
                </c:pt>
                <c:pt idx="521">
                  <c:v>0.55600000000000005</c:v>
                </c:pt>
                <c:pt idx="522">
                  <c:v>0.55720000000000003</c:v>
                </c:pt>
                <c:pt idx="523">
                  <c:v>0.55830000000000002</c:v>
                </c:pt>
                <c:pt idx="524">
                  <c:v>0.5595</c:v>
                </c:pt>
                <c:pt idx="525">
                  <c:v>0.56059999999999999</c:v>
                </c:pt>
                <c:pt idx="526">
                  <c:v>0.56179999999999997</c:v>
                </c:pt>
                <c:pt idx="527">
                  <c:v>0.56299999999999994</c:v>
                </c:pt>
                <c:pt idx="528">
                  <c:v>0.56410000000000005</c:v>
                </c:pt>
                <c:pt idx="529">
                  <c:v>0.56530000000000002</c:v>
                </c:pt>
                <c:pt idx="530">
                  <c:v>0.5665</c:v>
                </c:pt>
                <c:pt idx="531">
                  <c:v>0.56759999999999999</c:v>
                </c:pt>
                <c:pt idx="532">
                  <c:v>0.56879999999999997</c:v>
                </c:pt>
                <c:pt idx="533">
                  <c:v>0.56999999999999995</c:v>
                </c:pt>
                <c:pt idx="534">
                  <c:v>0.57110000000000005</c:v>
                </c:pt>
                <c:pt idx="535">
                  <c:v>0.57230000000000003</c:v>
                </c:pt>
                <c:pt idx="536">
                  <c:v>0.57340000000000002</c:v>
                </c:pt>
                <c:pt idx="537">
                  <c:v>0.5746</c:v>
                </c:pt>
                <c:pt idx="538">
                  <c:v>0.57579999999999998</c:v>
                </c:pt>
                <c:pt idx="539">
                  <c:v>0.57689999999999997</c:v>
                </c:pt>
                <c:pt idx="540">
                  <c:v>0.57809999999999995</c:v>
                </c:pt>
                <c:pt idx="541">
                  <c:v>0.57930000000000004</c:v>
                </c:pt>
                <c:pt idx="542">
                  <c:v>0.58040000000000003</c:v>
                </c:pt>
                <c:pt idx="543">
                  <c:v>0.58160000000000001</c:v>
                </c:pt>
                <c:pt idx="544">
                  <c:v>0.5827</c:v>
                </c:pt>
                <c:pt idx="545">
                  <c:v>0.58389999999999997</c:v>
                </c:pt>
                <c:pt idx="546">
                  <c:v>0.58509999999999995</c:v>
                </c:pt>
                <c:pt idx="547">
                  <c:v>0.58620000000000005</c:v>
                </c:pt>
                <c:pt idx="548">
                  <c:v>0.58740000000000003</c:v>
                </c:pt>
                <c:pt idx="549">
                  <c:v>0.58860000000000001</c:v>
                </c:pt>
                <c:pt idx="550">
                  <c:v>0.5897</c:v>
                </c:pt>
                <c:pt idx="551">
                  <c:v>0.59089999999999998</c:v>
                </c:pt>
                <c:pt idx="552">
                  <c:v>0.59199999999999997</c:v>
                </c:pt>
                <c:pt idx="553">
                  <c:v>0.59319999999999995</c:v>
                </c:pt>
                <c:pt idx="554">
                  <c:v>0.59440000000000004</c:v>
                </c:pt>
                <c:pt idx="555">
                  <c:v>0.59550000000000003</c:v>
                </c:pt>
                <c:pt idx="556">
                  <c:v>0.59670000000000001</c:v>
                </c:pt>
                <c:pt idx="557">
                  <c:v>0.59789999999999999</c:v>
                </c:pt>
                <c:pt idx="558">
                  <c:v>0.59899999999999998</c:v>
                </c:pt>
                <c:pt idx="559">
                  <c:v>0.60019999999999996</c:v>
                </c:pt>
                <c:pt idx="560">
                  <c:v>0.60129999999999995</c:v>
                </c:pt>
                <c:pt idx="561">
                  <c:v>0.60250000000000004</c:v>
                </c:pt>
                <c:pt idx="562">
                  <c:v>0.60370000000000001</c:v>
                </c:pt>
                <c:pt idx="563">
                  <c:v>0.6048</c:v>
                </c:pt>
                <c:pt idx="564">
                  <c:v>0.60599999999999998</c:v>
                </c:pt>
                <c:pt idx="565">
                  <c:v>0.60719999999999996</c:v>
                </c:pt>
                <c:pt idx="566">
                  <c:v>0.60829999999999995</c:v>
                </c:pt>
                <c:pt idx="567">
                  <c:v>0.60950000000000004</c:v>
                </c:pt>
                <c:pt idx="568">
                  <c:v>0.61070000000000002</c:v>
                </c:pt>
                <c:pt idx="569">
                  <c:v>0.61180000000000001</c:v>
                </c:pt>
                <c:pt idx="570">
                  <c:v>0.61299999999999999</c:v>
                </c:pt>
                <c:pt idx="571">
                  <c:v>0.61409999999999998</c:v>
                </c:pt>
                <c:pt idx="572">
                  <c:v>0.61529999999999996</c:v>
                </c:pt>
                <c:pt idx="573">
                  <c:v>0.61650000000000005</c:v>
                </c:pt>
                <c:pt idx="574">
                  <c:v>0.61760000000000004</c:v>
                </c:pt>
                <c:pt idx="575">
                  <c:v>0.61880000000000002</c:v>
                </c:pt>
                <c:pt idx="576">
                  <c:v>0.62</c:v>
                </c:pt>
                <c:pt idx="577">
                  <c:v>0.62109999999999999</c:v>
                </c:pt>
                <c:pt idx="578">
                  <c:v>0.62229999999999996</c:v>
                </c:pt>
                <c:pt idx="579">
                  <c:v>0.62339999999999995</c:v>
                </c:pt>
                <c:pt idx="580">
                  <c:v>0.62460000000000004</c:v>
                </c:pt>
                <c:pt idx="581">
                  <c:v>0.62580000000000002</c:v>
                </c:pt>
                <c:pt idx="582">
                  <c:v>0.62690000000000001</c:v>
                </c:pt>
                <c:pt idx="583">
                  <c:v>0.62809999999999999</c:v>
                </c:pt>
                <c:pt idx="584">
                  <c:v>0.62929999999999997</c:v>
                </c:pt>
                <c:pt idx="585">
                  <c:v>0.63039999999999996</c:v>
                </c:pt>
                <c:pt idx="586">
                  <c:v>0.63160000000000005</c:v>
                </c:pt>
                <c:pt idx="587">
                  <c:v>0.63270000000000004</c:v>
                </c:pt>
                <c:pt idx="588">
                  <c:v>0.63390000000000002</c:v>
                </c:pt>
                <c:pt idx="589">
                  <c:v>0.6351</c:v>
                </c:pt>
                <c:pt idx="590">
                  <c:v>0.63619999999999999</c:v>
                </c:pt>
                <c:pt idx="591">
                  <c:v>0.63739999999999997</c:v>
                </c:pt>
                <c:pt idx="592">
                  <c:v>0.63859999999999995</c:v>
                </c:pt>
                <c:pt idx="593">
                  <c:v>0.63970000000000005</c:v>
                </c:pt>
                <c:pt idx="594">
                  <c:v>0.64090000000000003</c:v>
                </c:pt>
                <c:pt idx="595">
                  <c:v>0.64200000000000002</c:v>
                </c:pt>
                <c:pt idx="596">
                  <c:v>0.64319999999999999</c:v>
                </c:pt>
                <c:pt idx="597">
                  <c:v>0.64439999999999997</c:v>
                </c:pt>
                <c:pt idx="598">
                  <c:v>0.64549999999999996</c:v>
                </c:pt>
                <c:pt idx="599">
                  <c:v>0.64670000000000005</c:v>
                </c:pt>
                <c:pt idx="600">
                  <c:v>0.64790000000000003</c:v>
                </c:pt>
                <c:pt idx="601">
                  <c:v>0.64900000000000002</c:v>
                </c:pt>
                <c:pt idx="602">
                  <c:v>0.6502</c:v>
                </c:pt>
                <c:pt idx="603">
                  <c:v>0.65139999999999998</c:v>
                </c:pt>
                <c:pt idx="604">
                  <c:v>0.65249999999999997</c:v>
                </c:pt>
                <c:pt idx="605">
                  <c:v>0.65369999999999995</c:v>
                </c:pt>
                <c:pt idx="606">
                  <c:v>0.65480000000000005</c:v>
                </c:pt>
                <c:pt idx="607">
                  <c:v>0.65600000000000003</c:v>
                </c:pt>
                <c:pt idx="608">
                  <c:v>0.65720000000000001</c:v>
                </c:pt>
                <c:pt idx="609">
                  <c:v>0.6583</c:v>
                </c:pt>
                <c:pt idx="610">
                  <c:v>0.65949999999999998</c:v>
                </c:pt>
                <c:pt idx="611">
                  <c:v>0.66069999999999995</c:v>
                </c:pt>
                <c:pt idx="612">
                  <c:v>0.66180000000000005</c:v>
                </c:pt>
                <c:pt idx="613">
                  <c:v>0.66300000000000003</c:v>
                </c:pt>
                <c:pt idx="614">
                  <c:v>0.66410000000000002</c:v>
                </c:pt>
                <c:pt idx="615">
                  <c:v>0.6653</c:v>
                </c:pt>
                <c:pt idx="616">
                  <c:v>0.66649999999999998</c:v>
                </c:pt>
                <c:pt idx="617">
                  <c:v>0.66759999999999997</c:v>
                </c:pt>
                <c:pt idx="618">
                  <c:v>0.66879999999999995</c:v>
                </c:pt>
                <c:pt idx="619">
                  <c:v>0.67</c:v>
                </c:pt>
                <c:pt idx="620">
                  <c:v>0.67110000000000003</c:v>
                </c:pt>
                <c:pt idx="621">
                  <c:v>0.67230000000000001</c:v>
                </c:pt>
                <c:pt idx="622">
                  <c:v>0.6734</c:v>
                </c:pt>
                <c:pt idx="623">
                  <c:v>0.67459999999999998</c:v>
                </c:pt>
                <c:pt idx="624">
                  <c:v>0.67579999999999996</c:v>
                </c:pt>
                <c:pt idx="625">
                  <c:v>0.67689999999999995</c:v>
                </c:pt>
                <c:pt idx="626">
                  <c:v>0.67810000000000004</c:v>
                </c:pt>
                <c:pt idx="627">
                  <c:v>0.67930000000000001</c:v>
                </c:pt>
                <c:pt idx="628">
                  <c:v>0.6804</c:v>
                </c:pt>
                <c:pt idx="629">
                  <c:v>0.68159999999999998</c:v>
                </c:pt>
                <c:pt idx="630">
                  <c:v>0.68269999999999997</c:v>
                </c:pt>
                <c:pt idx="631">
                  <c:v>0.68389999999999995</c:v>
                </c:pt>
                <c:pt idx="632">
                  <c:v>0.68510000000000004</c:v>
                </c:pt>
                <c:pt idx="633">
                  <c:v>0.68620000000000003</c:v>
                </c:pt>
                <c:pt idx="634">
                  <c:v>0.68740000000000001</c:v>
                </c:pt>
                <c:pt idx="635">
                  <c:v>0.68859999999999999</c:v>
                </c:pt>
                <c:pt idx="636">
                  <c:v>0.68969999999999998</c:v>
                </c:pt>
                <c:pt idx="637">
                  <c:v>0.69089999999999996</c:v>
                </c:pt>
                <c:pt idx="638">
                  <c:v>0.69210000000000005</c:v>
                </c:pt>
                <c:pt idx="639">
                  <c:v>0.69320000000000004</c:v>
                </c:pt>
                <c:pt idx="640">
                  <c:v>0.69440000000000002</c:v>
                </c:pt>
                <c:pt idx="641">
                  <c:v>0.69550000000000001</c:v>
                </c:pt>
                <c:pt idx="642">
                  <c:v>0.69669999999999999</c:v>
                </c:pt>
                <c:pt idx="643">
                  <c:v>0.69789999999999996</c:v>
                </c:pt>
                <c:pt idx="644">
                  <c:v>0.69899999999999995</c:v>
                </c:pt>
                <c:pt idx="645">
                  <c:v>0.70020000000000004</c:v>
                </c:pt>
                <c:pt idx="646">
                  <c:v>0.70140000000000002</c:v>
                </c:pt>
                <c:pt idx="647">
                  <c:v>0.70250000000000001</c:v>
                </c:pt>
                <c:pt idx="648">
                  <c:v>0.70369999999999999</c:v>
                </c:pt>
                <c:pt idx="649">
                  <c:v>0.70479999999999998</c:v>
                </c:pt>
                <c:pt idx="650">
                  <c:v>0.70599999999999996</c:v>
                </c:pt>
                <c:pt idx="651">
                  <c:v>0.70720000000000005</c:v>
                </c:pt>
                <c:pt idx="652">
                  <c:v>0.70830000000000004</c:v>
                </c:pt>
                <c:pt idx="653">
                  <c:v>0.70950000000000002</c:v>
                </c:pt>
                <c:pt idx="654">
                  <c:v>0.7107</c:v>
                </c:pt>
                <c:pt idx="655">
                  <c:v>0.71179999999999999</c:v>
                </c:pt>
                <c:pt idx="656">
                  <c:v>0.71299999999999997</c:v>
                </c:pt>
                <c:pt idx="657">
                  <c:v>0.71409999999999996</c:v>
                </c:pt>
                <c:pt idx="658">
                  <c:v>0.71530000000000005</c:v>
                </c:pt>
                <c:pt idx="659">
                  <c:v>0.71650000000000003</c:v>
                </c:pt>
                <c:pt idx="660">
                  <c:v>0.71760000000000002</c:v>
                </c:pt>
                <c:pt idx="661">
                  <c:v>0.71879999999999999</c:v>
                </c:pt>
                <c:pt idx="662">
                  <c:v>0.72</c:v>
                </c:pt>
                <c:pt idx="663">
                  <c:v>0.72109999999999996</c:v>
                </c:pt>
                <c:pt idx="664">
                  <c:v>0.72230000000000005</c:v>
                </c:pt>
                <c:pt idx="665">
                  <c:v>0.72340000000000004</c:v>
                </c:pt>
                <c:pt idx="666">
                  <c:v>0.72460000000000002</c:v>
                </c:pt>
                <c:pt idx="667">
                  <c:v>0.7258</c:v>
                </c:pt>
              </c:numCache>
            </c:numRef>
          </c:xVal>
          <c:yVal>
            <c:numRef>
              <c:f>'0.0002 m step (2)'!$C$3:$C$670</c:f>
              <c:numCache>
                <c:formatCode>0.00E+00</c:formatCode>
                <c:ptCount val="668"/>
                <c:pt idx="0">
                  <c:v>2.3949999999999999E-7</c:v>
                </c:pt>
                <c:pt idx="1">
                  <c:v>2.403E-7</c:v>
                </c:pt>
                <c:pt idx="2">
                  <c:v>2.4110000000000001E-7</c:v>
                </c:pt>
                <c:pt idx="3">
                  <c:v>2.4209999999999998E-7</c:v>
                </c:pt>
                <c:pt idx="4">
                  <c:v>2.4320000000000001E-7</c:v>
                </c:pt>
                <c:pt idx="5">
                  <c:v>2.4429999999999998E-7</c:v>
                </c:pt>
                <c:pt idx="6">
                  <c:v>2.4559999999999998E-7</c:v>
                </c:pt>
                <c:pt idx="7">
                  <c:v>2.4690000000000002E-7</c:v>
                </c:pt>
                <c:pt idx="8">
                  <c:v>2.4830000000000002E-7</c:v>
                </c:pt>
                <c:pt idx="9">
                  <c:v>2.4979999999999997E-7</c:v>
                </c:pt>
                <c:pt idx="10">
                  <c:v>2.5129999999999998E-7</c:v>
                </c:pt>
                <c:pt idx="11">
                  <c:v>2.5279999999999999E-7</c:v>
                </c:pt>
                <c:pt idx="12">
                  <c:v>2.5429999999999999E-7</c:v>
                </c:pt>
                <c:pt idx="13">
                  <c:v>2.558E-7</c:v>
                </c:pt>
                <c:pt idx="14">
                  <c:v>2.5730000000000001E-7</c:v>
                </c:pt>
                <c:pt idx="15">
                  <c:v>2.5880000000000001E-7</c:v>
                </c:pt>
                <c:pt idx="16">
                  <c:v>2.6030000000000002E-7</c:v>
                </c:pt>
                <c:pt idx="17">
                  <c:v>2.6179999999999998E-7</c:v>
                </c:pt>
                <c:pt idx="18">
                  <c:v>2.6329999999999998E-7</c:v>
                </c:pt>
                <c:pt idx="19">
                  <c:v>2.6479999999999999E-7</c:v>
                </c:pt>
                <c:pt idx="20">
                  <c:v>2.664E-7</c:v>
                </c:pt>
                <c:pt idx="21">
                  <c:v>2.6819999999999998E-7</c:v>
                </c:pt>
                <c:pt idx="22">
                  <c:v>2.7000000000000001E-7</c:v>
                </c:pt>
                <c:pt idx="23">
                  <c:v>2.7210000000000001E-7</c:v>
                </c:pt>
                <c:pt idx="24">
                  <c:v>2.7430000000000001E-7</c:v>
                </c:pt>
                <c:pt idx="25">
                  <c:v>2.7679999999999999E-7</c:v>
                </c:pt>
                <c:pt idx="26">
                  <c:v>2.7959999999999999E-7</c:v>
                </c:pt>
                <c:pt idx="27">
                  <c:v>2.8280000000000002E-7</c:v>
                </c:pt>
                <c:pt idx="28">
                  <c:v>2.8630000000000002E-7</c:v>
                </c:pt>
                <c:pt idx="29">
                  <c:v>2.9019999999999999E-7</c:v>
                </c:pt>
                <c:pt idx="30">
                  <c:v>2.946E-7</c:v>
                </c:pt>
                <c:pt idx="31">
                  <c:v>2.9939999999999999E-7</c:v>
                </c:pt>
                <c:pt idx="32">
                  <c:v>3.0470000000000002E-7</c:v>
                </c:pt>
                <c:pt idx="33">
                  <c:v>3.1059999999999999E-7</c:v>
                </c:pt>
                <c:pt idx="34">
                  <c:v>3.1679999999999998E-7</c:v>
                </c:pt>
                <c:pt idx="35">
                  <c:v>3.2360000000000001E-7</c:v>
                </c:pt>
                <c:pt idx="36">
                  <c:v>3.3089999999999998E-7</c:v>
                </c:pt>
                <c:pt idx="37">
                  <c:v>3.3869999999999998E-7</c:v>
                </c:pt>
                <c:pt idx="38">
                  <c:v>3.4680000000000001E-7</c:v>
                </c:pt>
                <c:pt idx="39">
                  <c:v>3.5549999999999997E-7</c:v>
                </c:pt>
                <c:pt idx="40">
                  <c:v>3.6450000000000001E-7</c:v>
                </c:pt>
                <c:pt idx="41">
                  <c:v>3.7380000000000003E-7</c:v>
                </c:pt>
                <c:pt idx="42">
                  <c:v>3.8350000000000001E-7</c:v>
                </c:pt>
                <c:pt idx="43">
                  <c:v>3.9350000000000002E-7</c:v>
                </c:pt>
                <c:pt idx="44">
                  <c:v>4.0359999999999999E-7</c:v>
                </c:pt>
                <c:pt idx="45">
                  <c:v>4.1390000000000002E-7</c:v>
                </c:pt>
                <c:pt idx="46">
                  <c:v>4.2430000000000001E-7</c:v>
                </c:pt>
                <c:pt idx="47">
                  <c:v>4.3459999999999999E-7</c:v>
                </c:pt>
                <c:pt idx="48">
                  <c:v>4.4499999999999997E-7</c:v>
                </c:pt>
                <c:pt idx="49">
                  <c:v>4.5509999999999999E-7</c:v>
                </c:pt>
                <c:pt idx="50">
                  <c:v>4.651E-7</c:v>
                </c:pt>
                <c:pt idx="51">
                  <c:v>4.749E-7</c:v>
                </c:pt>
                <c:pt idx="52">
                  <c:v>4.8439999999999997E-7</c:v>
                </c:pt>
                <c:pt idx="53">
                  <c:v>4.9350000000000002E-7</c:v>
                </c:pt>
                <c:pt idx="54">
                  <c:v>5.0240000000000005E-7</c:v>
                </c:pt>
                <c:pt idx="55">
                  <c:v>5.1089999999999995E-7</c:v>
                </c:pt>
                <c:pt idx="56">
                  <c:v>5.1900000000000003E-7</c:v>
                </c:pt>
                <c:pt idx="57">
                  <c:v>5.2679999999999998E-7</c:v>
                </c:pt>
                <c:pt idx="58">
                  <c:v>5.3430000000000001E-7</c:v>
                </c:pt>
                <c:pt idx="59">
                  <c:v>5.4130000000000001E-7</c:v>
                </c:pt>
                <c:pt idx="60">
                  <c:v>5.4799999999999998E-7</c:v>
                </c:pt>
                <c:pt idx="61">
                  <c:v>5.5420000000000003E-7</c:v>
                </c:pt>
                <c:pt idx="62">
                  <c:v>5.6000000000000004E-7</c:v>
                </c:pt>
                <c:pt idx="63">
                  <c:v>5.6520000000000001E-7</c:v>
                </c:pt>
                <c:pt idx="64">
                  <c:v>5.6980000000000003E-7</c:v>
                </c:pt>
                <c:pt idx="65">
                  <c:v>5.7390000000000002E-7</c:v>
                </c:pt>
                <c:pt idx="66">
                  <c:v>5.7719999999999995E-7</c:v>
                </c:pt>
                <c:pt idx="67">
                  <c:v>5.7999999999999995E-7</c:v>
                </c:pt>
                <c:pt idx="68">
                  <c:v>5.82E-7</c:v>
                </c:pt>
                <c:pt idx="69">
                  <c:v>5.835E-7</c:v>
                </c:pt>
                <c:pt idx="70">
                  <c:v>5.8429999999999996E-7</c:v>
                </c:pt>
                <c:pt idx="71">
                  <c:v>5.8449999999999997E-7</c:v>
                </c:pt>
                <c:pt idx="72">
                  <c:v>5.8429999999999996E-7</c:v>
                </c:pt>
                <c:pt idx="73">
                  <c:v>5.835E-7</c:v>
                </c:pt>
                <c:pt idx="74">
                  <c:v>5.8240000000000003E-7</c:v>
                </c:pt>
                <c:pt idx="75">
                  <c:v>5.8090000000000002E-7</c:v>
                </c:pt>
                <c:pt idx="76">
                  <c:v>5.7909999999999999E-7</c:v>
                </c:pt>
                <c:pt idx="77">
                  <c:v>5.7710000000000005E-7</c:v>
                </c:pt>
                <c:pt idx="78">
                  <c:v>5.7489999999999999E-7</c:v>
                </c:pt>
                <c:pt idx="79">
                  <c:v>5.7250000000000002E-7</c:v>
                </c:pt>
                <c:pt idx="80">
                  <c:v>5.6980000000000003E-7</c:v>
                </c:pt>
                <c:pt idx="81">
                  <c:v>5.6700000000000003E-7</c:v>
                </c:pt>
                <c:pt idx="82">
                  <c:v>5.6390000000000001E-7</c:v>
                </c:pt>
                <c:pt idx="83">
                  <c:v>5.6049999999999997E-7</c:v>
                </c:pt>
                <c:pt idx="84">
                  <c:v>5.5690000000000002E-7</c:v>
                </c:pt>
                <c:pt idx="85">
                  <c:v>5.5290000000000003E-7</c:v>
                </c:pt>
                <c:pt idx="86">
                  <c:v>5.4860000000000003E-7</c:v>
                </c:pt>
                <c:pt idx="87">
                  <c:v>5.44E-7</c:v>
                </c:pt>
                <c:pt idx="88">
                  <c:v>5.3909999999999995E-7</c:v>
                </c:pt>
                <c:pt idx="89">
                  <c:v>5.3389999999999998E-7</c:v>
                </c:pt>
                <c:pt idx="90">
                  <c:v>5.285E-7</c:v>
                </c:pt>
                <c:pt idx="91">
                  <c:v>5.229E-7</c:v>
                </c:pt>
                <c:pt idx="92">
                  <c:v>5.1709999999999999E-7</c:v>
                </c:pt>
                <c:pt idx="93">
                  <c:v>5.1129999999999998E-7</c:v>
                </c:pt>
                <c:pt idx="94">
                  <c:v>5.0539999999999996E-7</c:v>
                </c:pt>
                <c:pt idx="95">
                  <c:v>4.9940000000000004E-7</c:v>
                </c:pt>
                <c:pt idx="96">
                  <c:v>4.9340000000000001E-7</c:v>
                </c:pt>
                <c:pt idx="97">
                  <c:v>4.8749999999999999E-7</c:v>
                </c:pt>
                <c:pt idx="98">
                  <c:v>4.8169999999999998E-7</c:v>
                </c:pt>
                <c:pt idx="99">
                  <c:v>4.7609999999999998E-7</c:v>
                </c:pt>
                <c:pt idx="100">
                  <c:v>4.707E-7</c:v>
                </c:pt>
                <c:pt idx="101">
                  <c:v>4.6549999999999998E-7</c:v>
                </c:pt>
                <c:pt idx="102">
                  <c:v>4.6069999999999999E-7</c:v>
                </c:pt>
                <c:pt idx="103">
                  <c:v>4.5629999999999998E-7</c:v>
                </c:pt>
                <c:pt idx="104">
                  <c:v>4.524E-7</c:v>
                </c:pt>
                <c:pt idx="105">
                  <c:v>4.4910000000000002E-7</c:v>
                </c:pt>
                <c:pt idx="106">
                  <c:v>4.4649999999999998E-7</c:v>
                </c:pt>
                <c:pt idx="107">
                  <c:v>4.4480000000000001E-7</c:v>
                </c:pt>
                <c:pt idx="108">
                  <c:v>4.4400000000000001E-7</c:v>
                </c:pt>
                <c:pt idx="109">
                  <c:v>4.4420000000000002E-7</c:v>
                </c:pt>
                <c:pt idx="110">
                  <c:v>4.454E-7</c:v>
                </c:pt>
                <c:pt idx="111">
                  <c:v>4.4770000000000002E-7</c:v>
                </c:pt>
                <c:pt idx="112">
                  <c:v>4.5069999999999998E-7</c:v>
                </c:pt>
                <c:pt idx="113">
                  <c:v>4.5429999999999999E-7</c:v>
                </c:pt>
                <c:pt idx="114">
                  <c:v>4.5810000000000001E-7</c:v>
                </c:pt>
                <c:pt idx="115">
                  <c:v>4.6180000000000002E-7</c:v>
                </c:pt>
                <c:pt idx="116">
                  <c:v>4.6489999999999999E-7</c:v>
                </c:pt>
                <c:pt idx="117">
                  <c:v>4.6730000000000001E-7</c:v>
                </c:pt>
                <c:pt idx="118">
                  <c:v>4.686E-7</c:v>
                </c:pt>
                <c:pt idx="119">
                  <c:v>4.6880000000000002E-7</c:v>
                </c:pt>
                <c:pt idx="120">
                  <c:v>4.6800000000000001E-7</c:v>
                </c:pt>
                <c:pt idx="121">
                  <c:v>4.6629999999999999E-7</c:v>
                </c:pt>
                <c:pt idx="122">
                  <c:v>4.6390000000000002E-7</c:v>
                </c:pt>
                <c:pt idx="123">
                  <c:v>4.6100000000000001E-7</c:v>
                </c:pt>
                <c:pt idx="124">
                  <c:v>4.5779999999999998E-7</c:v>
                </c:pt>
                <c:pt idx="125">
                  <c:v>4.545E-7</c:v>
                </c:pt>
                <c:pt idx="126">
                  <c:v>4.5130000000000002E-7</c:v>
                </c:pt>
                <c:pt idx="127">
                  <c:v>4.4850000000000003E-7</c:v>
                </c:pt>
                <c:pt idx="128">
                  <c:v>4.46E-7</c:v>
                </c:pt>
                <c:pt idx="129">
                  <c:v>4.4410000000000001E-7</c:v>
                </c:pt>
                <c:pt idx="130">
                  <c:v>4.4280000000000002E-7</c:v>
                </c:pt>
                <c:pt idx="131">
                  <c:v>4.4200000000000001E-7</c:v>
                </c:pt>
                <c:pt idx="132">
                  <c:v>4.4169999999999999E-7</c:v>
                </c:pt>
                <c:pt idx="133">
                  <c:v>4.4169999999999999E-7</c:v>
                </c:pt>
                <c:pt idx="134">
                  <c:v>4.4200000000000001E-7</c:v>
                </c:pt>
                <c:pt idx="135">
                  <c:v>4.4239999999999999E-7</c:v>
                </c:pt>
                <c:pt idx="136">
                  <c:v>4.4299999999999998E-7</c:v>
                </c:pt>
                <c:pt idx="137">
                  <c:v>4.4350000000000002E-7</c:v>
                </c:pt>
                <c:pt idx="138">
                  <c:v>4.4400000000000001E-7</c:v>
                </c:pt>
                <c:pt idx="139">
                  <c:v>4.4439999999999998E-7</c:v>
                </c:pt>
                <c:pt idx="140">
                  <c:v>4.4480000000000001E-7</c:v>
                </c:pt>
                <c:pt idx="141">
                  <c:v>4.4519999999999999E-7</c:v>
                </c:pt>
                <c:pt idx="142">
                  <c:v>4.4550000000000001E-7</c:v>
                </c:pt>
                <c:pt idx="143">
                  <c:v>4.4579999999999998E-7</c:v>
                </c:pt>
                <c:pt idx="144">
                  <c:v>4.46E-7</c:v>
                </c:pt>
                <c:pt idx="145">
                  <c:v>4.4620000000000001E-7</c:v>
                </c:pt>
                <c:pt idx="146">
                  <c:v>4.4639999999999997E-7</c:v>
                </c:pt>
                <c:pt idx="147">
                  <c:v>4.4649999999999998E-7</c:v>
                </c:pt>
                <c:pt idx="148">
                  <c:v>4.4659999999999999E-7</c:v>
                </c:pt>
                <c:pt idx="149">
                  <c:v>4.467E-7</c:v>
                </c:pt>
                <c:pt idx="150">
                  <c:v>4.468E-7</c:v>
                </c:pt>
                <c:pt idx="151">
                  <c:v>4.4690000000000001E-7</c:v>
                </c:pt>
                <c:pt idx="152">
                  <c:v>4.4700000000000002E-7</c:v>
                </c:pt>
                <c:pt idx="153">
                  <c:v>4.4710000000000003E-7</c:v>
                </c:pt>
                <c:pt idx="154">
                  <c:v>4.4710000000000003E-7</c:v>
                </c:pt>
                <c:pt idx="155">
                  <c:v>4.4719999999999998E-7</c:v>
                </c:pt>
                <c:pt idx="156">
                  <c:v>4.4729999999999999E-7</c:v>
                </c:pt>
                <c:pt idx="157">
                  <c:v>4.4729999999999999E-7</c:v>
                </c:pt>
                <c:pt idx="158">
                  <c:v>4.474E-7</c:v>
                </c:pt>
                <c:pt idx="159">
                  <c:v>4.474E-7</c:v>
                </c:pt>
                <c:pt idx="160">
                  <c:v>4.474E-7</c:v>
                </c:pt>
                <c:pt idx="161">
                  <c:v>4.475E-7</c:v>
                </c:pt>
                <c:pt idx="162">
                  <c:v>4.475E-7</c:v>
                </c:pt>
                <c:pt idx="163">
                  <c:v>4.4760000000000001E-7</c:v>
                </c:pt>
                <c:pt idx="164">
                  <c:v>4.4760000000000001E-7</c:v>
                </c:pt>
                <c:pt idx="165">
                  <c:v>4.4760000000000001E-7</c:v>
                </c:pt>
                <c:pt idx="166">
                  <c:v>4.4760000000000001E-7</c:v>
                </c:pt>
                <c:pt idx="167">
                  <c:v>4.4760000000000001E-7</c:v>
                </c:pt>
                <c:pt idx="168">
                  <c:v>4.4760000000000001E-7</c:v>
                </c:pt>
                <c:pt idx="169">
                  <c:v>4.4760000000000001E-7</c:v>
                </c:pt>
                <c:pt idx="170">
                  <c:v>4.4770000000000002E-7</c:v>
                </c:pt>
                <c:pt idx="171">
                  <c:v>4.4770000000000002E-7</c:v>
                </c:pt>
                <c:pt idx="172">
                  <c:v>4.4770000000000002E-7</c:v>
                </c:pt>
                <c:pt idx="173">
                  <c:v>4.4770000000000002E-7</c:v>
                </c:pt>
                <c:pt idx="174">
                  <c:v>4.4770000000000002E-7</c:v>
                </c:pt>
                <c:pt idx="175">
                  <c:v>4.4770000000000002E-7</c:v>
                </c:pt>
                <c:pt idx="176">
                  <c:v>4.4770000000000002E-7</c:v>
                </c:pt>
                <c:pt idx="177">
                  <c:v>4.4770000000000002E-7</c:v>
                </c:pt>
                <c:pt idx="178">
                  <c:v>4.4770000000000002E-7</c:v>
                </c:pt>
                <c:pt idx="179">
                  <c:v>4.4770000000000002E-7</c:v>
                </c:pt>
                <c:pt idx="180">
                  <c:v>4.4770000000000002E-7</c:v>
                </c:pt>
                <c:pt idx="181">
                  <c:v>4.4770000000000002E-7</c:v>
                </c:pt>
                <c:pt idx="182">
                  <c:v>4.4770000000000002E-7</c:v>
                </c:pt>
                <c:pt idx="183">
                  <c:v>4.4770000000000002E-7</c:v>
                </c:pt>
                <c:pt idx="184">
                  <c:v>4.4770000000000002E-7</c:v>
                </c:pt>
                <c:pt idx="185">
                  <c:v>4.4770000000000002E-7</c:v>
                </c:pt>
                <c:pt idx="186">
                  <c:v>4.4770000000000002E-7</c:v>
                </c:pt>
                <c:pt idx="187">
                  <c:v>4.4770000000000002E-7</c:v>
                </c:pt>
                <c:pt idx="188">
                  <c:v>4.4770000000000002E-7</c:v>
                </c:pt>
                <c:pt idx="189">
                  <c:v>4.4770000000000002E-7</c:v>
                </c:pt>
                <c:pt idx="190">
                  <c:v>4.4770000000000002E-7</c:v>
                </c:pt>
                <c:pt idx="191">
                  <c:v>4.4770000000000002E-7</c:v>
                </c:pt>
                <c:pt idx="192">
                  <c:v>4.4770000000000002E-7</c:v>
                </c:pt>
                <c:pt idx="193">
                  <c:v>4.4770000000000002E-7</c:v>
                </c:pt>
                <c:pt idx="194">
                  <c:v>4.4770000000000002E-7</c:v>
                </c:pt>
                <c:pt idx="195">
                  <c:v>4.4770000000000002E-7</c:v>
                </c:pt>
                <c:pt idx="196">
                  <c:v>4.4780000000000003E-7</c:v>
                </c:pt>
                <c:pt idx="197">
                  <c:v>4.4780000000000003E-7</c:v>
                </c:pt>
                <c:pt idx="198">
                  <c:v>4.4780000000000003E-7</c:v>
                </c:pt>
                <c:pt idx="199">
                  <c:v>4.4780000000000003E-7</c:v>
                </c:pt>
                <c:pt idx="200">
                  <c:v>4.4780000000000003E-7</c:v>
                </c:pt>
                <c:pt idx="201">
                  <c:v>4.4780000000000003E-7</c:v>
                </c:pt>
                <c:pt idx="202">
                  <c:v>4.4780000000000003E-7</c:v>
                </c:pt>
                <c:pt idx="203">
                  <c:v>4.4780000000000003E-7</c:v>
                </c:pt>
                <c:pt idx="204">
                  <c:v>4.4780000000000003E-7</c:v>
                </c:pt>
                <c:pt idx="205">
                  <c:v>4.4780000000000003E-7</c:v>
                </c:pt>
                <c:pt idx="206">
                  <c:v>4.4780000000000003E-7</c:v>
                </c:pt>
                <c:pt idx="207">
                  <c:v>4.4780000000000003E-7</c:v>
                </c:pt>
                <c:pt idx="208">
                  <c:v>4.4780000000000003E-7</c:v>
                </c:pt>
                <c:pt idx="209">
                  <c:v>4.4780000000000003E-7</c:v>
                </c:pt>
                <c:pt idx="210">
                  <c:v>4.4780000000000003E-7</c:v>
                </c:pt>
                <c:pt idx="211">
                  <c:v>4.4780000000000003E-7</c:v>
                </c:pt>
                <c:pt idx="212">
                  <c:v>4.4780000000000003E-7</c:v>
                </c:pt>
                <c:pt idx="213">
                  <c:v>4.4780000000000003E-7</c:v>
                </c:pt>
                <c:pt idx="214">
                  <c:v>4.4780000000000003E-7</c:v>
                </c:pt>
                <c:pt idx="215">
                  <c:v>4.4780000000000003E-7</c:v>
                </c:pt>
                <c:pt idx="216">
                  <c:v>4.4780000000000003E-7</c:v>
                </c:pt>
                <c:pt idx="217">
                  <c:v>4.4780000000000003E-7</c:v>
                </c:pt>
                <c:pt idx="218">
                  <c:v>4.4780000000000003E-7</c:v>
                </c:pt>
                <c:pt idx="219">
                  <c:v>4.4780000000000003E-7</c:v>
                </c:pt>
                <c:pt idx="220">
                  <c:v>4.4780000000000003E-7</c:v>
                </c:pt>
                <c:pt idx="221">
                  <c:v>4.4780000000000003E-7</c:v>
                </c:pt>
                <c:pt idx="222">
                  <c:v>4.4780000000000003E-7</c:v>
                </c:pt>
                <c:pt idx="223">
                  <c:v>4.4780000000000003E-7</c:v>
                </c:pt>
                <c:pt idx="224">
                  <c:v>4.4780000000000003E-7</c:v>
                </c:pt>
                <c:pt idx="225">
                  <c:v>4.4780000000000003E-7</c:v>
                </c:pt>
                <c:pt idx="226">
                  <c:v>4.4780000000000003E-7</c:v>
                </c:pt>
                <c:pt idx="227">
                  <c:v>4.4780000000000003E-7</c:v>
                </c:pt>
                <c:pt idx="228">
                  <c:v>4.4789999999999998E-7</c:v>
                </c:pt>
                <c:pt idx="229">
                  <c:v>4.4789999999999998E-7</c:v>
                </c:pt>
                <c:pt idx="230">
                  <c:v>4.4789999999999998E-7</c:v>
                </c:pt>
                <c:pt idx="231">
                  <c:v>4.4789999999999998E-7</c:v>
                </c:pt>
                <c:pt idx="232">
                  <c:v>4.4789999999999998E-7</c:v>
                </c:pt>
                <c:pt idx="233">
                  <c:v>4.4789999999999998E-7</c:v>
                </c:pt>
                <c:pt idx="234">
                  <c:v>4.4789999999999998E-7</c:v>
                </c:pt>
                <c:pt idx="235">
                  <c:v>4.4789999999999998E-7</c:v>
                </c:pt>
                <c:pt idx="236">
                  <c:v>4.4789999999999998E-7</c:v>
                </c:pt>
                <c:pt idx="237">
                  <c:v>4.4789999999999998E-7</c:v>
                </c:pt>
                <c:pt idx="238">
                  <c:v>4.4789999999999998E-7</c:v>
                </c:pt>
                <c:pt idx="239">
                  <c:v>4.4789999999999998E-7</c:v>
                </c:pt>
                <c:pt idx="240">
                  <c:v>4.4789999999999998E-7</c:v>
                </c:pt>
                <c:pt idx="241">
                  <c:v>4.4789999999999998E-7</c:v>
                </c:pt>
                <c:pt idx="242">
                  <c:v>4.4789999999999998E-7</c:v>
                </c:pt>
                <c:pt idx="243">
                  <c:v>4.4789999999999998E-7</c:v>
                </c:pt>
                <c:pt idx="244">
                  <c:v>4.4789999999999998E-7</c:v>
                </c:pt>
                <c:pt idx="245">
                  <c:v>4.4789999999999998E-7</c:v>
                </c:pt>
                <c:pt idx="246">
                  <c:v>4.4789999999999998E-7</c:v>
                </c:pt>
                <c:pt idx="247">
                  <c:v>4.4789999999999998E-7</c:v>
                </c:pt>
                <c:pt idx="248">
                  <c:v>4.4789999999999998E-7</c:v>
                </c:pt>
                <c:pt idx="249">
                  <c:v>4.4789999999999998E-7</c:v>
                </c:pt>
                <c:pt idx="250">
                  <c:v>4.4789999999999998E-7</c:v>
                </c:pt>
                <c:pt idx="251">
                  <c:v>4.4789999999999998E-7</c:v>
                </c:pt>
                <c:pt idx="252">
                  <c:v>4.4789999999999998E-7</c:v>
                </c:pt>
                <c:pt idx="253">
                  <c:v>4.4789999999999998E-7</c:v>
                </c:pt>
                <c:pt idx="254">
                  <c:v>4.4789999999999998E-7</c:v>
                </c:pt>
                <c:pt idx="255">
                  <c:v>4.4789999999999998E-7</c:v>
                </c:pt>
                <c:pt idx="256">
                  <c:v>4.4789999999999998E-7</c:v>
                </c:pt>
                <c:pt idx="257">
                  <c:v>4.4789999999999998E-7</c:v>
                </c:pt>
                <c:pt idx="258">
                  <c:v>4.4789999999999998E-7</c:v>
                </c:pt>
                <c:pt idx="259">
                  <c:v>4.4789999999999998E-7</c:v>
                </c:pt>
                <c:pt idx="260">
                  <c:v>4.4789999999999998E-7</c:v>
                </c:pt>
                <c:pt idx="261">
                  <c:v>4.4789999999999998E-7</c:v>
                </c:pt>
                <c:pt idx="262">
                  <c:v>4.4789999999999998E-7</c:v>
                </c:pt>
                <c:pt idx="263">
                  <c:v>4.4789999999999998E-7</c:v>
                </c:pt>
                <c:pt idx="264">
                  <c:v>4.4789999999999998E-7</c:v>
                </c:pt>
                <c:pt idx="265">
                  <c:v>4.4789999999999998E-7</c:v>
                </c:pt>
                <c:pt idx="266">
                  <c:v>4.4789999999999998E-7</c:v>
                </c:pt>
                <c:pt idx="267">
                  <c:v>4.4789999999999998E-7</c:v>
                </c:pt>
                <c:pt idx="268">
                  <c:v>4.4799999999999999E-7</c:v>
                </c:pt>
                <c:pt idx="269">
                  <c:v>4.4799999999999999E-7</c:v>
                </c:pt>
                <c:pt idx="270">
                  <c:v>4.4799999999999999E-7</c:v>
                </c:pt>
                <c:pt idx="271">
                  <c:v>4.4799999999999999E-7</c:v>
                </c:pt>
                <c:pt idx="272">
                  <c:v>4.4799999999999999E-7</c:v>
                </c:pt>
                <c:pt idx="273">
                  <c:v>4.4799999999999999E-7</c:v>
                </c:pt>
                <c:pt idx="274">
                  <c:v>4.4799999999999999E-7</c:v>
                </c:pt>
                <c:pt idx="275">
                  <c:v>4.4799999999999999E-7</c:v>
                </c:pt>
                <c:pt idx="276">
                  <c:v>4.4799999999999999E-7</c:v>
                </c:pt>
                <c:pt idx="277">
                  <c:v>4.4799999999999999E-7</c:v>
                </c:pt>
                <c:pt idx="278">
                  <c:v>4.4799999999999999E-7</c:v>
                </c:pt>
                <c:pt idx="279">
                  <c:v>4.4799999999999999E-7</c:v>
                </c:pt>
                <c:pt idx="280">
                  <c:v>4.4799999999999999E-7</c:v>
                </c:pt>
                <c:pt idx="281">
                  <c:v>4.4799999999999999E-7</c:v>
                </c:pt>
                <c:pt idx="282">
                  <c:v>4.4799999999999999E-7</c:v>
                </c:pt>
                <c:pt idx="283">
                  <c:v>4.4799999999999999E-7</c:v>
                </c:pt>
                <c:pt idx="284">
                  <c:v>4.4799999999999999E-7</c:v>
                </c:pt>
                <c:pt idx="285">
                  <c:v>4.4799999999999999E-7</c:v>
                </c:pt>
                <c:pt idx="286">
                  <c:v>4.4799999999999999E-7</c:v>
                </c:pt>
                <c:pt idx="287">
                  <c:v>4.4799999999999999E-7</c:v>
                </c:pt>
                <c:pt idx="288">
                  <c:v>4.4799999999999999E-7</c:v>
                </c:pt>
                <c:pt idx="289">
                  <c:v>4.4799999999999999E-7</c:v>
                </c:pt>
                <c:pt idx="290">
                  <c:v>4.4799999999999999E-7</c:v>
                </c:pt>
                <c:pt idx="291">
                  <c:v>4.4799999999999999E-7</c:v>
                </c:pt>
                <c:pt idx="292">
                  <c:v>4.4799999999999999E-7</c:v>
                </c:pt>
                <c:pt idx="293">
                  <c:v>4.4799999999999999E-7</c:v>
                </c:pt>
                <c:pt idx="294">
                  <c:v>4.4799999999999999E-7</c:v>
                </c:pt>
                <c:pt idx="295">
                  <c:v>4.4799999999999999E-7</c:v>
                </c:pt>
                <c:pt idx="296">
                  <c:v>4.4799999999999999E-7</c:v>
                </c:pt>
                <c:pt idx="297">
                  <c:v>4.4799999999999999E-7</c:v>
                </c:pt>
                <c:pt idx="298">
                  <c:v>4.4799999999999999E-7</c:v>
                </c:pt>
                <c:pt idx="299">
                  <c:v>4.4799999999999999E-7</c:v>
                </c:pt>
                <c:pt idx="300">
                  <c:v>4.4799999999999999E-7</c:v>
                </c:pt>
                <c:pt idx="301">
                  <c:v>4.4799999999999999E-7</c:v>
                </c:pt>
                <c:pt idx="302">
                  <c:v>4.4799999999999999E-7</c:v>
                </c:pt>
                <c:pt idx="303">
                  <c:v>4.4799999999999999E-7</c:v>
                </c:pt>
                <c:pt idx="304">
                  <c:v>4.4799999999999999E-7</c:v>
                </c:pt>
                <c:pt idx="305">
                  <c:v>4.4799999999999999E-7</c:v>
                </c:pt>
                <c:pt idx="306">
                  <c:v>4.4799999999999999E-7</c:v>
                </c:pt>
                <c:pt idx="307">
                  <c:v>4.4799999999999999E-7</c:v>
                </c:pt>
                <c:pt idx="308">
                  <c:v>4.4799999999999999E-7</c:v>
                </c:pt>
                <c:pt idx="309">
                  <c:v>4.4799999999999999E-7</c:v>
                </c:pt>
                <c:pt idx="310">
                  <c:v>4.4799999999999999E-7</c:v>
                </c:pt>
                <c:pt idx="311">
                  <c:v>4.4799999999999999E-7</c:v>
                </c:pt>
                <c:pt idx="312">
                  <c:v>4.4799999999999999E-7</c:v>
                </c:pt>
                <c:pt idx="313">
                  <c:v>4.4799999999999999E-7</c:v>
                </c:pt>
                <c:pt idx="314">
                  <c:v>4.4799999999999999E-7</c:v>
                </c:pt>
                <c:pt idx="315">
                  <c:v>4.4799999999999999E-7</c:v>
                </c:pt>
                <c:pt idx="316">
                  <c:v>4.4799999999999999E-7</c:v>
                </c:pt>
                <c:pt idx="317">
                  <c:v>4.4799999999999999E-7</c:v>
                </c:pt>
                <c:pt idx="318">
                  <c:v>4.481E-7</c:v>
                </c:pt>
                <c:pt idx="319">
                  <c:v>4.481E-7</c:v>
                </c:pt>
                <c:pt idx="320">
                  <c:v>4.481E-7</c:v>
                </c:pt>
                <c:pt idx="321">
                  <c:v>4.481E-7</c:v>
                </c:pt>
                <c:pt idx="322">
                  <c:v>4.481E-7</c:v>
                </c:pt>
                <c:pt idx="323">
                  <c:v>4.481E-7</c:v>
                </c:pt>
                <c:pt idx="324">
                  <c:v>4.481E-7</c:v>
                </c:pt>
                <c:pt idx="325">
                  <c:v>4.481E-7</c:v>
                </c:pt>
                <c:pt idx="326">
                  <c:v>4.481E-7</c:v>
                </c:pt>
                <c:pt idx="327">
                  <c:v>4.481E-7</c:v>
                </c:pt>
                <c:pt idx="328">
                  <c:v>4.481E-7</c:v>
                </c:pt>
                <c:pt idx="329">
                  <c:v>4.481E-7</c:v>
                </c:pt>
                <c:pt idx="330">
                  <c:v>4.481E-7</c:v>
                </c:pt>
                <c:pt idx="331">
                  <c:v>4.481E-7</c:v>
                </c:pt>
                <c:pt idx="332">
                  <c:v>4.481E-7</c:v>
                </c:pt>
                <c:pt idx="333">
                  <c:v>4.481E-7</c:v>
                </c:pt>
                <c:pt idx="334">
                  <c:v>4.481E-7</c:v>
                </c:pt>
                <c:pt idx="335">
                  <c:v>4.481E-7</c:v>
                </c:pt>
                <c:pt idx="336">
                  <c:v>4.481E-7</c:v>
                </c:pt>
                <c:pt idx="337">
                  <c:v>4.481E-7</c:v>
                </c:pt>
                <c:pt idx="338">
                  <c:v>4.481E-7</c:v>
                </c:pt>
                <c:pt idx="339">
                  <c:v>4.481E-7</c:v>
                </c:pt>
                <c:pt idx="340">
                  <c:v>4.481E-7</c:v>
                </c:pt>
                <c:pt idx="341">
                  <c:v>4.481E-7</c:v>
                </c:pt>
                <c:pt idx="342">
                  <c:v>4.481E-7</c:v>
                </c:pt>
                <c:pt idx="343">
                  <c:v>4.481E-7</c:v>
                </c:pt>
                <c:pt idx="344">
                  <c:v>4.481E-7</c:v>
                </c:pt>
                <c:pt idx="345">
                  <c:v>4.481E-7</c:v>
                </c:pt>
                <c:pt idx="346">
                  <c:v>4.481E-7</c:v>
                </c:pt>
                <c:pt idx="347">
                  <c:v>4.481E-7</c:v>
                </c:pt>
                <c:pt idx="348">
                  <c:v>4.481E-7</c:v>
                </c:pt>
                <c:pt idx="349">
                  <c:v>4.481E-7</c:v>
                </c:pt>
                <c:pt idx="350">
                  <c:v>4.481E-7</c:v>
                </c:pt>
                <c:pt idx="351">
                  <c:v>4.481E-7</c:v>
                </c:pt>
                <c:pt idx="352">
                  <c:v>4.481E-7</c:v>
                </c:pt>
                <c:pt idx="353">
                  <c:v>4.481E-7</c:v>
                </c:pt>
                <c:pt idx="354">
                  <c:v>4.481E-7</c:v>
                </c:pt>
                <c:pt idx="355">
                  <c:v>4.481E-7</c:v>
                </c:pt>
                <c:pt idx="356">
                  <c:v>4.481E-7</c:v>
                </c:pt>
                <c:pt idx="357">
                  <c:v>4.481E-7</c:v>
                </c:pt>
                <c:pt idx="358">
                  <c:v>4.481E-7</c:v>
                </c:pt>
                <c:pt idx="359">
                  <c:v>4.481E-7</c:v>
                </c:pt>
                <c:pt idx="360">
                  <c:v>4.481E-7</c:v>
                </c:pt>
                <c:pt idx="361">
                  <c:v>4.481E-7</c:v>
                </c:pt>
                <c:pt idx="362">
                  <c:v>4.481E-7</c:v>
                </c:pt>
                <c:pt idx="363">
                  <c:v>4.481E-7</c:v>
                </c:pt>
                <c:pt idx="364">
                  <c:v>4.481E-7</c:v>
                </c:pt>
                <c:pt idx="365">
                  <c:v>4.481E-7</c:v>
                </c:pt>
                <c:pt idx="366">
                  <c:v>4.481E-7</c:v>
                </c:pt>
                <c:pt idx="367">
                  <c:v>4.481E-7</c:v>
                </c:pt>
                <c:pt idx="368">
                  <c:v>4.481E-7</c:v>
                </c:pt>
                <c:pt idx="369">
                  <c:v>4.481E-7</c:v>
                </c:pt>
                <c:pt idx="370">
                  <c:v>4.481E-7</c:v>
                </c:pt>
                <c:pt idx="371">
                  <c:v>4.481E-7</c:v>
                </c:pt>
                <c:pt idx="372">
                  <c:v>4.481E-7</c:v>
                </c:pt>
                <c:pt idx="373">
                  <c:v>4.481E-7</c:v>
                </c:pt>
                <c:pt idx="374">
                  <c:v>4.481E-7</c:v>
                </c:pt>
                <c:pt idx="375">
                  <c:v>4.481E-7</c:v>
                </c:pt>
                <c:pt idx="376">
                  <c:v>4.481E-7</c:v>
                </c:pt>
                <c:pt idx="377">
                  <c:v>4.481E-7</c:v>
                </c:pt>
                <c:pt idx="378">
                  <c:v>4.481E-7</c:v>
                </c:pt>
                <c:pt idx="379">
                  <c:v>4.481E-7</c:v>
                </c:pt>
                <c:pt idx="380">
                  <c:v>4.481E-7</c:v>
                </c:pt>
                <c:pt idx="381">
                  <c:v>4.481E-7</c:v>
                </c:pt>
                <c:pt idx="382">
                  <c:v>4.481E-7</c:v>
                </c:pt>
                <c:pt idx="383">
                  <c:v>4.481E-7</c:v>
                </c:pt>
                <c:pt idx="384">
                  <c:v>4.482E-7</c:v>
                </c:pt>
                <c:pt idx="385">
                  <c:v>4.482E-7</c:v>
                </c:pt>
                <c:pt idx="386">
                  <c:v>4.482E-7</c:v>
                </c:pt>
                <c:pt idx="387">
                  <c:v>4.482E-7</c:v>
                </c:pt>
                <c:pt idx="388">
                  <c:v>4.482E-7</c:v>
                </c:pt>
                <c:pt idx="389">
                  <c:v>4.482E-7</c:v>
                </c:pt>
                <c:pt idx="390">
                  <c:v>4.482E-7</c:v>
                </c:pt>
                <c:pt idx="391">
                  <c:v>4.482E-7</c:v>
                </c:pt>
                <c:pt idx="392">
                  <c:v>4.482E-7</c:v>
                </c:pt>
                <c:pt idx="393">
                  <c:v>4.482E-7</c:v>
                </c:pt>
                <c:pt idx="394">
                  <c:v>4.482E-7</c:v>
                </c:pt>
                <c:pt idx="395">
                  <c:v>4.482E-7</c:v>
                </c:pt>
                <c:pt idx="396">
                  <c:v>4.482E-7</c:v>
                </c:pt>
                <c:pt idx="397">
                  <c:v>4.482E-7</c:v>
                </c:pt>
                <c:pt idx="398">
                  <c:v>4.482E-7</c:v>
                </c:pt>
                <c:pt idx="399">
                  <c:v>4.482E-7</c:v>
                </c:pt>
                <c:pt idx="400">
                  <c:v>4.482E-7</c:v>
                </c:pt>
                <c:pt idx="401">
                  <c:v>4.482E-7</c:v>
                </c:pt>
                <c:pt idx="402">
                  <c:v>4.482E-7</c:v>
                </c:pt>
                <c:pt idx="403">
                  <c:v>4.482E-7</c:v>
                </c:pt>
                <c:pt idx="404">
                  <c:v>4.482E-7</c:v>
                </c:pt>
                <c:pt idx="405">
                  <c:v>4.482E-7</c:v>
                </c:pt>
                <c:pt idx="406">
                  <c:v>4.482E-7</c:v>
                </c:pt>
                <c:pt idx="407">
                  <c:v>4.482E-7</c:v>
                </c:pt>
                <c:pt idx="408">
                  <c:v>4.482E-7</c:v>
                </c:pt>
                <c:pt idx="409">
                  <c:v>4.482E-7</c:v>
                </c:pt>
                <c:pt idx="410">
                  <c:v>4.482E-7</c:v>
                </c:pt>
                <c:pt idx="411">
                  <c:v>4.482E-7</c:v>
                </c:pt>
                <c:pt idx="412">
                  <c:v>4.482E-7</c:v>
                </c:pt>
                <c:pt idx="413">
                  <c:v>4.482E-7</c:v>
                </c:pt>
                <c:pt idx="414">
                  <c:v>4.482E-7</c:v>
                </c:pt>
                <c:pt idx="415">
                  <c:v>4.482E-7</c:v>
                </c:pt>
                <c:pt idx="416">
                  <c:v>4.482E-7</c:v>
                </c:pt>
                <c:pt idx="417">
                  <c:v>4.482E-7</c:v>
                </c:pt>
                <c:pt idx="418">
                  <c:v>4.482E-7</c:v>
                </c:pt>
                <c:pt idx="419">
                  <c:v>4.482E-7</c:v>
                </c:pt>
                <c:pt idx="420">
                  <c:v>4.482E-7</c:v>
                </c:pt>
                <c:pt idx="421">
                  <c:v>4.482E-7</c:v>
                </c:pt>
                <c:pt idx="422">
                  <c:v>4.482E-7</c:v>
                </c:pt>
                <c:pt idx="423">
                  <c:v>4.482E-7</c:v>
                </c:pt>
                <c:pt idx="424">
                  <c:v>4.482E-7</c:v>
                </c:pt>
                <c:pt idx="425">
                  <c:v>4.482E-7</c:v>
                </c:pt>
                <c:pt idx="426">
                  <c:v>4.482E-7</c:v>
                </c:pt>
                <c:pt idx="427">
                  <c:v>4.482E-7</c:v>
                </c:pt>
                <c:pt idx="428">
                  <c:v>4.482E-7</c:v>
                </c:pt>
                <c:pt idx="429">
                  <c:v>4.482E-7</c:v>
                </c:pt>
                <c:pt idx="430">
                  <c:v>4.482E-7</c:v>
                </c:pt>
                <c:pt idx="431">
                  <c:v>4.482E-7</c:v>
                </c:pt>
                <c:pt idx="432">
                  <c:v>4.482E-7</c:v>
                </c:pt>
                <c:pt idx="433">
                  <c:v>4.482E-7</c:v>
                </c:pt>
                <c:pt idx="434">
                  <c:v>4.482E-7</c:v>
                </c:pt>
                <c:pt idx="435">
                  <c:v>4.482E-7</c:v>
                </c:pt>
                <c:pt idx="436">
                  <c:v>4.482E-7</c:v>
                </c:pt>
                <c:pt idx="437">
                  <c:v>4.482E-7</c:v>
                </c:pt>
                <c:pt idx="438">
                  <c:v>4.482E-7</c:v>
                </c:pt>
                <c:pt idx="439">
                  <c:v>4.482E-7</c:v>
                </c:pt>
                <c:pt idx="440">
                  <c:v>4.482E-7</c:v>
                </c:pt>
                <c:pt idx="441">
                  <c:v>4.482E-7</c:v>
                </c:pt>
                <c:pt idx="442">
                  <c:v>4.482E-7</c:v>
                </c:pt>
                <c:pt idx="443">
                  <c:v>4.482E-7</c:v>
                </c:pt>
                <c:pt idx="444">
                  <c:v>4.482E-7</c:v>
                </c:pt>
                <c:pt idx="445">
                  <c:v>4.482E-7</c:v>
                </c:pt>
                <c:pt idx="446">
                  <c:v>4.482E-7</c:v>
                </c:pt>
                <c:pt idx="447">
                  <c:v>4.482E-7</c:v>
                </c:pt>
                <c:pt idx="448">
                  <c:v>4.482E-7</c:v>
                </c:pt>
                <c:pt idx="449">
                  <c:v>4.482E-7</c:v>
                </c:pt>
                <c:pt idx="450">
                  <c:v>4.482E-7</c:v>
                </c:pt>
                <c:pt idx="451">
                  <c:v>4.482E-7</c:v>
                </c:pt>
                <c:pt idx="452">
                  <c:v>4.482E-7</c:v>
                </c:pt>
                <c:pt idx="453">
                  <c:v>4.482E-7</c:v>
                </c:pt>
                <c:pt idx="454">
                  <c:v>4.482E-7</c:v>
                </c:pt>
                <c:pt idx="455">
                  <c:v>4.482E-7</c:v>
                </c:pt>
                <c:pt idx="456">
                  <c:v>4.482E-7</c:v>
                </c:pt>
                <c:pt idx="457">
                  <c:v>4.482E-7</c:v>
                </c:pt>
                <c:pt idx="458">
                  <c:v>4.482E-7</c:v>
                </c:pt>
                <c:pt idx="459">
                  <c:v>4.482E-7</c:v>
                </c:pt>
                <c:pt idx="460">
                  <c:v>4.482E-7</c:v>
                </c:pt>
                <c:pt idx="461">
                  <c:v>4.482E-7</c:v>
                </c:pt>
                <c:pt idx="462">
                  <c:v>4.482E-7</c:v>
                </c:pt>
                <c:pt idx="463">
                  <c:v>4.482E-7</c:v>
                </c:pt>
                <c:pt idx="464">
                  <c:v>4.482E-7</c:v>
                </c:pt>
                <c:pt idx="465">
                  <c:v>4.482E-7</c:v>
                </c:pt>
                <c:pt idx="466">
                  <c:v>4.482E-7</c:v>
                </c:pt>
                <c:pt idx="467">
                  <c:v>4.482E-7</c:v>
                </c:pt>
                <c:pt idx="468">
                  <c:v>4.482E-7</c:v>
                </c:pt>
                <c:pt idx="469">
                  <c:v>4.482E-7</c:v>
                </c:pt>
                <c:pt idx="470">
                  <c:v>4.4830000000000001E-7</c:v>
                </c:pt>
                <c:pt idx="471">
                  <c:v>4.4830000000000001E-7</c:v>
                </c:pt>
                <c:pt idx="472">
                  <c:v>4.4830000000000001E-7</c:v>
                </c:pt>
                <c:pt idx="473">
                  <c:v>4.4830000000000001E-7</c:v>
                </c:pt>
                <c:pt idx="474">
                  <c:v>4.4830000000000001E-7</c:v>
                </c:pt>
                <c:pt idx="475">
                  <c:v>4.4830000000000001E-7</c:v>
                </c:pt>
                <c:pt idx="476">
                  <c:v>4.4830000000000001E-7</c:v>
                </c:pt>
                <c:pt idx="477">
                  <c:v>4.4830000000000001E-7</c:v>
                </c:pt>
                <c:pt idx="478">
                  <c:v>4.4830000000000001E-7</c:v>
                </c:pt>
                <c:pt idx="479">
                  <c:v>4.4830000000000001E-7</c:v>
                </c:pt>
                <c:pt idx="480">
                  <c:v>4.4830000000000001E-7</c:v>
                </c:pt>
                <c:pt idx="481">
                  <c:v>4.4830000000000001E-7</c:v>
                </c:pt>
                <c:pt idx="482">
                  <c:v>4.4830000000000001E-7</c:v>
                </c:pt>
                <c:pt idx="483">
                  <c:v>4.4830000000000001E-7</c:v>
                </c:pt>
                <c:pt idx="484">
                  <c:v>4.4830000000000001E-7</c:v>
                </c:pt>
                <c:pt idx="485">
                  <c:v>4.4830000000000001E-7</c:v>
                </c:pt>
                <c:pt idx="486">
                  <c:v>4.4830000000000001E-7</c:v>
                </c:pt>
                <c:pt idx="487">
                  <c:v>4.4830000000000001E-7</c:v>
                </c:pt>
                <c:pt idx="488">
                  <c:v>4.4830000000000001E-7</c:v>
                </c:pt>
                <c:pt idx="489">
                  <c:v>4.4830000000000001E-7</c:v>
                </c:pt>
                <c:pt idx="490">
                  <c:v>4.4830000000000001E-7</c:v>
                </c:pt>
                <c:pt idx="491">
                  <c:v>4.4830000000000001E-7</c:v>
                </c:pt>
                <c:pt idx="492">
                  <c:v>4.4830000000000001E-7</c:v>
                </c:pt>
                <c:pt idx="493">
                  <c:v>4.4830000000000001E-7</c:v>
                </c:pt>
                <c:pt idx="494">
                  <c:v>4.4830000000000001E-7</c:v>
                </c:pt>
                <c:pt idx="495">
                  <c:v>4.4830000000000001E-7</c:v>
                </c:pt>
                <c:pt idx="496">
                  <c:v>4.4830000000000001E-7</c:v>
                </c:pt>
                <c:pt idx="497">
                  <c:v>4.4830000000000001E-7</c:v>
                </c:pt>
                <c:pt idx="498">
                  <c:v>4.4830000000000001E-7</c:v>
                </c:pt>
                <c:pt idx="499">
                  <c:v>4.4830000000000001E-7</c:v>
                </c:pt>
                <c:pt idx="500">
                  <c:v>4.4830000000000001E-7</c:v>
                </c:pt>
                <c:pt idx="501">
                  <c:v>4.4830000000000001E-7</c:v>
                </c:pt>
                <c:pt idx="502">
                  <c:v>4.4830000000000001E-7</c:v>
                </c:pt>
                <c:pt idx="503">
                  <c:v>4.4830000000000001E-7</c:v>
                </c:pt>
                <c:pt idx="504">
                  <c:v>4.4830000000000001E-7</c:v>
                </c:pt>
                <c:pt idx="505">
                  <c:v>4.4830000000000001E-7</c:v>
                </c:pt>
                <c:pt idx="506">
                  <c:v>4.4830000000000001E-7</c:v>
                </c:pt>
                <c:pt idx="507">
                  <c:v>4.4830000000000001E-7</c:v>
                </c:pt>
                <c:pt idx="508">
                  <c:v>4.4830000000000001E-7</c:v>
                </c:pt>
                <c:pt idx="509">
                  <c:v>4.4830000000000001E-7</c:v>
                </c:pt>
                <c:pt idx="510">
                  <c:v>4.4830000000000001E-7</c:v>
                </c:pt>
                <c:pt idx="511">
                  <c:v>4.4830000000000001E-7</c:v>
                </c:pt>
                <c:pt idx="512">
                  <c:v>4.4830000000000001E-7</c:v>
                </c:pt>
                <c:pt idx="513">
                  <c:v>4.4830000000000001E-7</c:v>
                </c:pt>
                <c:pt idx="514">
                  <c:v>4.4830000000000001E-7</c:v>
                </c:pt>
                <c:pt idx="515">
                  <c:v>4.4830000000000001E-7</c:v>
                </c:pt>
                <c:pt idx="516">
                  <c:v>4.4830000000000001E-7</c:v>
                </c:pt>
                <c:pt idx="517">
                  <c:v>4.4830000000000001E-7</c:v>
                </c:pt>
                <c:pt idx="518">
                  <c:v>4.4830000000000001E-7</c:v>
                </c:pt>
                <c:pt idx="519">
                  <c:v>4.4830000000000001E-7</c:v>
                </c:pt>
                <c:pt idx="520">
                  <c:v>4.4830000000000001E-7</c:v>
                </c:pt>
                <c:pt idx="521">
                  <c:v>4.4830000000000001E-7</c:v>
                </c:pt>
                <c:pt idx="522">
                  <c:v>4.4830000000000001E-7</c:v>
                </c:pt>
                <c:pt idx="523">
                  <c:v>4.4830000000000001E-7</c:v>
                </c:pt>
                <c:pt idx="524">
                  <c:v>4.4830000000000001E-7</c:v>
                </c:pt>
                <c:pt idx="525">
                  <c:v>4.4830000000000001E-7</c:v>
                </c:pt>
                <c:pt idx="526">
                  <c:v>4.4830000000000001E-7</c:v>
                </c:pt>
                <c:pt idx="527">
                  <c:v>4.4830000000000001E-7</c:v>
                </c:pt>
                <c:pt idx="528">
                  <c:v>4.4830000000000001E-7</c:v>
                </c:pt>
                <c:pt idx="529">
                  <c:v>4.4830000000000001E-7</c:v>
                </c:pt>
                <c:pt idx="530">
                  <c:v>4.4830000000000001E-7</c:v>
                </c:pt>
                <c:pt idx="531">
                  <c:v>4.4830000000000001E-7</c:v>
                </c:pt>
                <c:pt idx="532">
                  <c:v>4.4830000000000001E-7</c:v>
                </c:pt>
                <c:pt idx="533">
                  <c:v>4.4830000000000001E-7</c:v>
                </c:pt>
                <c:pt idx="534">
                  <c:v>4.4830000000000001E-7</c:v>
                </c:pt>
                <c:pt idx="535">
                  <c:v>4.4830000000000001E-7</c:v>
                </c:pt>
                <c:pt idx="536">
                  <c:v>4.4830000000000001E-7</c:v>
                </c:pt>
                <c:pt idx="537">
                  <c:v>4.4830000000000001E-7</c:v>
                </c:pt>
                <c:pt idx="538">
                  <c:v>4.4830000000000001E-7</c:v>
                </c:pt>
                <c:pt idx="539">
                  <c:v>4.4830000000000001E-7</c:v>
                </c:pt>
                <c:pt idx="540">
                  <c:v>4.4830000000000001E-7</c:v>
                </c:pt>
                <c:pt idx="541">
                  <c:v>4.4830000000000001E-7</c:v>
                </c:pt>
                <c:pt idx="542">
                  <c:v>4.4830000000000001E-7</c:v>
                </c:pt>
                <c:pt idx="543">
                  <c:v>4.4830000000000001E-7</c:v>
                </c:pt>
                <c:pt idx="544">
                  <c:v>4.4830000000000001E-7</c:v>
                </c:pt>
                <c:pt idx="545">
                  <c:v>4.4830000000000001E-7</c:v>
                </c:pt>
                <c:pt idx="546">
                  <c:v>4.4830000000000001E-7</c:v>
                </c:pt>
                <c:pt idx="547">
                  <c:v>4.4830000000000001E-7</c:v>
                </c:pt>
                <c:pt idx="548">
                  <c:v>4.4830000000000001E-7</c:v>
                </c:pt>
                <c:pt idx="549">
                  <c:v>4.4830000000000001E-7</c:v>
                </c:pt>
                <c:pt idx="550">
                  <c:v>4.4830000000000001E-7</c:v>
                </c:pt>
                <c:pt idx="551">
                  <c:v>4.4830000000000001E-7</c:v>
                </c:pt>
                <c:pt idx="552">
                  <c:v>4.4830000000000001E-7</c:v>
                </c:pt>
                <c:pt idx="553">
                  <c:v>4.4830000000000001E-7</c:v>
                </c:pt>
                <c:pt idx="554">
                  <c:v>4.4830000000000001E-7</c:v>
                </c:pt>
                <c:pt idx="555">
                  <c:v>4.4830000000000001E-7</c:v>
                </c:pt>
                <c:pt idx="556">
                  <c:v>4.4830000000000001E-7</c:v>
                </c:pt>
                <c:pt idx="557">
                  <c:v>4.4830000000000001E-7</c:v>
                </c:pt>
                <c:pt idx="558">
                  <c:v>4.4830000000000001E-7</c:v>
                </c:pt>
                <c:pt idx="559">
                  <c:v>4.4830000000000001E-7</c:v>
                </c:pt>
                <c:pt idx="560">
                  <c:v>4.4830000000000001E-7</c:v>
                </c:pt>
                <c:pt idx="561">
                  <c:v>4.4830000000000001E-7</c:v>
                </c:pt>
                <c:pt idx="562">
                  <c:v>4.4830000000000001E-7</c:v>
                </c:pt>
                <c:pt idx="563">
                  <c:v>4.4830000000000001E-7</c:v>
                </c:pt>
                <c:pt idx="564">
                  <c:v>4.4830000000000001E-7</c:v>
                </c:pt>
                <c:pt idx="565">
                  <c:v>4.4830000000000001E-7</c:v>
                </c:pt>
                <c:pt idx="566">
                  <c:v>4.4830000000000001E-7</c:v>
                </c:pt>
                <c:pt idx="567">
                  <c:v>4.4830000000000001E-7</c:v>
                </c:pt>
                <c:pt idx="568">
                  <c:v>4.4830000000000001E-7</c:v>
                </c:pt>
                <c:pt idx="569">
                  <c:v>4.4830000000000001E-7</c:v>
                </c:pt>
                <c:pt idx="570">
                  <c:v>4.4830000000000001E-7</c:v>
                </c:pt>
                <c:pt idx="571">
                  <c:v>4.4830000000000001E-7</c:v>
                </c:pt>
                <c:pt idx="572">
                  <c:v>4.4830000000000001E-7</c:v>
                </c:pt>
                <c:pt idx="573">
                  <c:v>4.4830000000000001E-7</c:v>
                </c:pt>
                <c:pt idx="574">
                  <c:v>4.4830000000000001E-7</c:v>
                </c:pt>
                <c:pt idx="575">
                  <c:v>4.4830000000000001E-7</c:v>
                </c:pt>
                <c:pt idx="576">
                  <c:v>4.4830000000000001E-7</c:v>
                </c:pt>
                <c:pt idx="577">
                  <c:v>4.4830000000000001E-7</c:v>
                </c:pt>
                <c:pt idx="578">
                  <c:v>4.4830000000000001E-7</c:v>
                </c:pt>
                <c:pt idx="579">
                  <c:v>4.4830000000000001E-7</c:v>
                </c:pt>
                <c:pt idx="580">
                  <c:v>4.4830000000000001E-7</c:v>
                </c:pt>
                <c:pt idx="581">
                  <c:v>4.4830000000000001E-7</c:v>
                </c:pt>
                <c:pt idx="582">
                  <c:v>4.4830000000000001E-7</c:v>
                </c:pt>
                <c:pt idx="583">
                  <c:v>4.4830000000000001E-7</c:v>
                </c:pt>
                <c:pt idx="584">
                  <c:v>4.4830000000000001E-7</c:v>
                </c:pt>
                <c:pt idx="585">
                  <c:v>4.4830000000000001E-7</c:v>
                </c:pt>
                <c:pt idx="586">
                  <c:v>4.4830000000000001E-7</c:v>
                </c:pt>
                <c:pt idx="587">
                  <c:v>4.4830000000000001E-7</c:v>
                </c:pt>
                <c:pt idx="588">
                  <c:v>4.4840000000000002E-7</c:v>
                </c:pt>
                <c:pt idx="589">
                  <c:v>4.4840000000000002E-7</c:v>
                </c:pt>
                <c:pt idx="590">
                  <c:v>4.4840000000000002E-7</c:v>
                </c:pt>
                <c:pt idx="591">
                  <c:v>4.4840000000000002E-7</c:v>
                </c:pt>
                <c:pt idx="592">
                  <c:v>4.4840000000000002E-7</c:v>
                </c:pt>
                <c:pt idx="593">
                  <c:v>4.4840000000000002E-7</c:v>
                </c:pt>
                <c:pt idx="594">
                  <c:v>4.4840000000000002E-7</c:v>
                </c:pt>
                <c:pt idx="595">
                  <c:v>4.4840000000000002E-7</c:v>
                </c:pt>
                <c:pt idx="596">
                  <c:v>4.4840000000000002E-7</c:v>
                </c:pt>
                <c:pt idx="597">
                  <c:v>4.4840000000000002E-7</c:v>
                </c:pt>
                <c:pt idx="598">
                  <c:v>4.4840000000000002E-7</c:v>
                </c:pt>
                <c:pt idx="599">
                  <c:v>4.4840000000000002E-7</c:v>
                </c:pt>
                <c:pt idx="600">
                  <c:v>4.4840000000000002E-7</c:v>
                </c:pt>
                <c:pt idx="601">
                  <c:v>4.4840000000000002E-7</c:v>
                </c:pt>
                <c:pt idx="602">
                  <c:v>4.4840000000000002E-7</c:v>
                </c:pt>
                <c:pt idx="603">
                  <c:v>4.4840000000000002E-7</c:v>
                </c:pt>
                <c:pt idx="604">
                  <c:v>4.4840000000000002E-7</c:v>
                </c:pt>
                <c:pt idx="605">
                  <c:v>4.4840000000000002E-7</c:v>
                </c:pt>
                <c:pt idx="606">
                  <c:v>4.4840000000000002E-7</c:v>
                </c:pt>
                <c:pt idx="607">
                  <c:v>4.4840000000000002E-7</c:v>
                </c:pt>
                <c:pt idx="608">
                  <c:v>4.4840000000000002E-7</c:v>
                </c:pt>
                <c:pt idx="609">
                  <c:v>4.4840000000000002E-7</c:v>
                </c:pt>
                <c:pt idx="610">
                  <c:v>4.4840000000000002E-7</c:v>
                </c:pt>
                <c:pt idx="611">
                  <c:v>4.4840000000000002E-7</c:v>
                </c:pt>
                <c:pt idx="612">
                  <c:v>4.4840000000000002E-7</c:v>
                </c:pt>
                <c:pt idx="613">
                  <c:v>4.4840000000000002E-7</c:v>
                </c:pt>
                <c:pt idx="614">
                  <c:v>4.4840000000000002E-7</c:v>
                </c:pt>
                <c:pt idx="615">
                  <c:v>4.4840000000000002E-7</c:v>
                </c:pt>
                <c:pt idx="616">
                  <c:v>4.4840000000000002E-7</c:v>
                </c:pt>
                <c:pt idx="617">
                  <c:v>4.4840000000000002E-7</c:v>
                </c:pt>
                <c:pt idx="618">
                  <c:v>4.4840000000000002E-7</c:v>
                </c:pt>
                <c:pt idx="619">
                  <c:v>4.4840000000000002E-7</c:v>
                </c:pt>
                <c:pt idx="620">
                  <c:v>4.4840000000000002E-7</c:v>
                </c:pt>
                <c:pt idx="621">
                  <c:v>4.4840000000000002E-7</c:v>
                </c:pt>
                <c:pt idx="622">
                  <c:v>4.4840000000000002E-7</c:v>
                </c:pt>
                <c:pt idx="623">
                  <c:v>4.4840000000000002E-7</c:v>
                </c:pt>
                <c:pt idx="624">
                  <c:v>4.4840000000000002E-7</c:v>
                </c:pt>
                <c:pt idx="625">
                  <c:v>4.4840000000000002E-7</c:v>
                </c:pt>
                <c:pt idx="626">
                  <c:v>4.4840000000000002E-7</c:v>
                </c:pt>
                <c:pt idx="627">
                  <c:v>4.4840000000000002E-7</c:v>
                </c:pt>
                <c:pt idx="628">
                  <c:v>4.4840000000000002E-7</c:v>
                </c:pt>
                <c:pt idx="629">
                  <c:v>4.4840000000000002E-7</c:v>
                </c:pt>
                <c:pt idx="630">
                  <c:v>4.4840000000000002E-7</c:v>
                </c:pt>
                <c:pt idx="631">
                  <c:v>4.4840000000000002E-7</c:v>
                </c:pt>
                <c:pt idx="632">
                  <c:v>4.4840000000000002E-7</c:v>
                </c:pt>
                <c:pt idx="633">
                  <c:v>4.4840000000000002E-7</c:v>
                </c:pt>
                <c:pt idx="634">
                  <c:v>4.4840000000000002E-7</c:v>
                </c:pt>
                <c:pt idx="635">
                  <c:v>4.4840000000000002E-7</c:v>
                </c:pt>
                <c:pt idx="636">
                  <c:v>4.4840000000000002E-7</c:v>
                </c:pt>
                <c:pt idx="637">
                  <c:v>4.4840000000000002E-7</c:v>
                </c:pt>
                <c:pt idx="638">
                  <c:v>4.4840000000000002E-7</c:v>
                </c:pt>
                <c:pt idx="639">
                  <c:v>4.4840000000000002E-7</c:v>
                </c:pt>
                <c:pt idx="640">
                  <c:v>4.4840000000000002E-7</c:v>
                </c:pt>
                <c:pt idx="641">
                  <c:v>4.4840000000000002E-7</c:v>
                </c:pt>
                <c:pt idx="642">
                  <c:v>4.4840000000000002E-7</c:v>
                </c:pt>
                <c:pt idx="643">
                  <c:v>4.4840000000000002E-7</c:v>
                </c:pt>
                <c:pt idx="644">
                  <c:v>4.4840000000000002E-7</c:v>
                </c:pt>
                <c:pt idx="645">
                  <c:v>4.4840000000000002E-7</c:v>
                </c:pt>
                <c:pt idx="646">
                  <c:v>4.4840000000000002E-7</c:v>
                </c:pt>
                <c:pt idx="647">
                  <c:v>4.4840000000000002E-7</c:v>
                </c:pt>
                <c:pt idx="648">
                  <c:v>4.4840000000000002E-7</c:v>
                </c:pt>
                <c:pt idx="649">
                  <c:v>4.4840000000000002E-7</c:v>
                </c:pt>
                <c:pt idx="650">
                  <c:v>4.4840000000000002E-7</c:v>
                </c:pt>
                <c:pt idx="651">
                  <c:v>4.4840000000000002E-7</c:v>
                </c:pt>
                <c:pt idx="652">
                  <c:v>4.4840000000000002E-7</c:v>
                </c:pt>
                <c:pt idx="653">
                  <c:v>4.4840000000000002E-7</c:v>
                </c:pt>
                <c:pt idx="654">
                  <c:v>4.4840000000000002E-7</c:v>
                </c:pt>
                <c:pt idx="655">
                  <c:v>4.4840000000000002E-7</c:v>
                </c:pt>
                <c:pt idx="656">
                  <c:v>4.4840000000000002E-7</c:v>
                </c:pt>
                <c:pt idx="657">
                  <c:v>4.4840000000000002E-7</c:v>
                </c:pt>
                <c:pt idx="658">
                  <c:v>4.4840000000000002E-7</c:v>
                </c:pt>
                <c:pt idx="659">
                  <c:v>4.4840000000000002E-7</c:v>
                </c:pt>
                <c:pt idx="660">
                  <c:v>4.4840000000000002E-7</c:v>
                </c:pt>
                <c:pt idx="661">
                  <c:v>4.4840000000000002E-7</c:v>
                </c:pt>
                <c:pt idx="662">
                  <c:v>4.4840000000000002E-7</c:v>
                </c:pt>
                <c:pt idx="663">
                  <c:v>4.4840000000000002E-7</c:v>
                </c:pt>
                <c:pt idx="664">
                  <c:v>4.4840000000000002E-7</c:v>
                </c:pt>
                <c:pt idx="665">
                  <c:v>4.4840000000000002E-7</c:v>
                </c:pt>
                <c:pt idx="666">
                  <c:v>4.4840000000000002E-7</c:v>
                </c:pt>
                <c:pt idx="667">
                  <c:v>4.4840000000000002E-7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1AC5-49D3-9A9F-A54D8C8902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69879920"/>
        <c:axId val="469878936"/>
      </c:scatterChart>
      <c:valAx>
        <c:axId val="469879920"/>
        <c:scaling>
          <c:orientation val="minMax"/>
          <c:max val="0.2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z [cm]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9878936"/>
        <c:crosses val="autoZero"/>
        <c:crossBetween val="midCat"/>
        <c:dispUnits>
          <c:custUnit val="1.0000000000000002E-2"/>
        </c:dispUnits>
      </c:valAx>
      <c:valAx>
        <c:axId val="469878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Transverse vertical Normalized emittance [mm mrad]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9879920"/>
        <c:crosses val="autoZero"/>
        <c:crossBetween val="midCat"/>
        <c:dispUnits>
          <c:custUnit val="1.0000000000000004E-6"/>
        </c:dispUnits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1"/>
          <c:order val="0"/>
          <c:tx>
            <c:v>0.001 m step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'0.001 m step'!$F$3:$F$870</c:f>
              <c:numCache>
                <c:formatCode>0.00E+00</c:formatCode>
                <c:ptCount val="868"/>
                <c:pt idx="0">
                  <c:v>4.3560000000000002E-4</c:v>
                </c:pt>
                <c:pt idx="1">
                  <c:v>5.0819999999999999E-4</c:v>
                </c:pt>
                <c:pt idx="2">
                  <c:v>5.886E-4</c:v>
                </c:pt>
                <c:pt idx="3">
                  <c:v>6.7710000000000003E-4</c:v>
                </c:pt>
                <c:pt idx="4">
                  <c:v>7.7399999999999995E-4</c:v>
                </c:pt>
                <c:pt idx="5">
                  <c:v>8.7980000000000003E-4</c:v>
                </c:pt>
                <c:pt idx="6">
                  <c:v>9.9449999999999994E-4</c:v>
                </c:pt>
                <c:pt idx="7">
                  <c:v>1.1180000000000001E-3</c:v>
                </c:pt>
                <c:pt idx="8">
                  <c:v>1.2520000000000001E-3</c:v>
                </c:pt>
                <c:pt idx="9">
                  <c:v>1.395E-3</c:v>
                </c:pt>
                <c:pt idx="10">
                  <c:v>1.547E-3</c:v>
                </c:pt>
                <c:pt idx="11">
                  <c:v>1.709E-3</c:v>
                </c:pt>
                <c:pt idx="12">
                  <c:v>1.8810000000000001E-3</c:v>
                </c:pt>
                <c:pt idx="13">
                  <c:v>2.062E-3</c:v>
                </c:pt>
                <c:pt idx="14">
                  <c:v>2.2539999999999999E-3</c:v>
                </c:pt>
                <c:pt idx="15">
                  <c:v>2.4550000000000002E-3</c:v>
                </c:pt>
                <c:pt idx="16">
                  <c:v>2.6670000000000001E-3</c:v>
                </c:pt>
                <c:pt idx="17">
                  <c:v>2.8879999999999999E-3</c:v>
                </c:pt>
                <c:pt idx="18">
                  <c:v>3.1199999999999999E-3</c:v>
                </c:pt>
                <c:pt idx="19">
                  <c:v>3.3609999999999998E-3</c:v>
                </c:pt>
                <c:pt idx="20">
                  <c:v>3.614E-3</c:v>
                </c:pt>
                <c:pt idx="21">
                  <c:v>3.8760000000000001E-3</c:v>
                </c:pt>
                <c:pt idx="22">
                  <c:v>4.1489999999999999E-3</c:v>
                </c:pt>
                <c:pt idx="23">
                  <c:v>4.4330000000000003E-3</c:v>
                </c:pt>
                <c:pt idx="24">
                  <c:v>4.7280000000000004E-3</c:v>
                </c:pt>
                <c:pt idx="25">
                  <c:v>5.0330000000000001E-3</c:v>
                </c:pt>
                <c:pt idx="26">
                  <c:v>5.3499999999999997E-3</c:v>
                </c:pt>
                <c:pt idx="27">
                  <c:v>5.6769999999999998E-3</c:v>
                </c:pt>
                <c:pt idx="28">
                  <c:v>6.0159999999999996E-3</c:v>
                </c:pt>
                <c:pt idx="29">
                  <c:v>6.3670000000000003E-3</c:v>
                </c:pt>
                <c:pt idx="30">
                  <c:v>6.7289999999999997E-3</c:v>
                </c:pt>
                <c:pt idx="31">
                  <c:v>7.1029999999999999E-3</c:v>
                </c:pt>
                <c:pt idx="32">
                  <c:v>7.4879999999999999E-3</c:v>
                </c:pt>
                <c:pt idx="33">
                  <c:v>7.8860000000000006E-3</c:v>
                </c:pt>
                <c:pt idx="34">
                  <c:v>8.2959999999999996E-3</c:v>
                </c:pt>
                <c:pt idx="35">
                  <c:v>8.7180000000000001E-3</c:v>
                </c:pt>
                <c:pt idx="36">
                  <c:v>9.1520000000000004E-3</c:v>
                </c:pt>
                <c:pt idx="37">
                  <c:v>9.5980000000000006E-3</c:v>
                </c:pt>
                <c:pt idx="38">
                  <c:v>1.0059999999999999E-2</c:v>
                </c:pt>
                <c:pt idx="39">
                  <c:v>1.0529999999999999E-2</c:v>
                </c:pt>
                <c:pt idx="40">
                  <c:v>1.1010000000000001E-2</c:v>
                </c:pt>
                <c:pt idx="41">
                  <c:v>1.1509999999999999E-2</c:v>
                </c:pt>
                <c:pt idx="42">
                  <c:v>1.2019999999999999E-2</c:v>
                </c:pt>
                <c:pt idx="43">
                  <c:v>1.255E-2</c:v>
                </c:pt>
                <c:pt idx="44">
                  <c:v>1.308E-2</c:v>
                </c:pt>
                <c:pt idx="45">
                  <c:v>1.363E-2</c:v>
                </c:pt>
                <c:pt idx="46">
                  <c:v>1.4189999999999999E-2</c:v>
                </c:pt>
                <c:pt idx="47">
                  <c:v>1.477E-2</c:v>
                </c:pt>
                <c:pt idx="48">
                  <c:v>1.536E-2</c:v>
                </c:pt>
                <c:pt idx="49">
                  <c:v>1.5959999999999998E-2</c:v>
                </c:pt>
                <c:pt idx="50">
                  <c:v>1.6570000000000001E-2</c:v>
                </c:pt>
                <c:pt idx="51">
                  <c:v>1.72E-2</c:v>
                </c:pt>
                <c:pt idx="52">
                  <c:v>1.7840000000000002E-2</c:v>
                </c:pt>
                <c:pt idx="53">
                  <c:v>1.8489999999999999E-2</c:v>
                </c:pt>
                <c:pt idx="54">
                  <c:v>1.916E-2</c:v>
                </c:pt>
                <c:pt idx="55">
                  <c:v>1.983E-2</c:v>
                </c:pt>
                <c:pt idx="56">
                  <c:v>2.052E-2</c:v>
                </c:pt>
                <c:pt idx="57">
                  <c:v>2.1229999999999999E-2</c:v>
                </c:pt>
                <c:pt idx="58">
                  <c:v>2.1940000000000001E-2</c:v>
                </c:pt>
                <c:pt idx="59">
                  <c:v>2.2669999999999999E-2</c:v>
                </c:pt>
                <c:pt idx="60">
                  <c:v>2.3400000000000001E-2</c:v>
                </c:pt>
                <c:pt idx="61">
                  <c:v>2.4150000000000001E-2</c:v>
                </c:pt>
                <c:pt idx="62">
                  <c:v>2.4920000000000001E-2</c:v>
                </c:pt>
                <c:pt idx="63">
                  <c:v>2.5690000000000001E-2</c:v>
                </c:pt>
                <c:pt idx="64">
                  <c:v>2.647E-2</c:v>
                </c:pt>
                <c:pt idx="65">
                  <c:v>2.7269999999999999E-2</c:v>
                </c:pt>
                <c:pt idx="66">
                  <c:v>2.8070000000000001E-2</c:v>
                </c:pt>
                <c:pt idx="67">
                  <c:v>2.8889999999999999E-2</c:v>
                </c:pt>
                <c:pt idx="68">
                  <c:v>2.971E-2</c:v>
                </c:pt>
                <c:pt idx="69">
                  <c:v>3.0550000000000001E-2</c:v>
                </c:pt>
                <c:pt idx="70">
                  <c:v>3.1399999999999997E-2</c:v>
                </c:pt>
                <c:pt idx="71">
                  <c:v>3.2250000000000001E-2</c:v>
                </c:pt>
                <c:pt idx="72">
                  <c:v>3.3119999999999997E-2</c:v>
                </c:pt>
                <c:pt idx="73">
                  <c:v>3.3989999999999999E-2</c:v>
                </c:pt>
                <c:pt idx="74">
                  <c:v>3.4869999999999998E-2</c:v>
                </c:pt>
                <c:pt idx="75">
                  <c:v>3.5770000000000003E-2</c:v>
                </c:pt>
                <c:pt idx="76">
                  <c:v>3.6670000000000001E-2</c:v>
                </c:pt>
                <c:pt idx="77">
                  <c:v>3.7569999999999999E-2</c:v>
                </c:pt>
                <c:pt idx="78">
                  <c:v>3.8490000000000003E-2</c:v>
                </c:pt>
                <c:pt idx="79">
                  <c:v>3.9419999999999997E-2</c:v>
                </c:pt>
                <c:pt idx="80">
                  <c:v>4.0349999999999997E-2</c:v>
                </c:pt>
                <c:pt idx="81">
                  <c:v>4.129E-2</c:v>
                </c:pt>
                <c:pt idx="82">
                  <c:v>4.224E-2</c:v>
                </c:pt>
                <c:pt idx="83">
                  <c:v>4.3189999999999999E-2</c:v>
                </c:pt>
                <c:pt idx="84">
                  <c:v>4.4159999999999998E-2</c:v>
                </c:pt>
                <c:pt idx="85">
                  <c:v>4.5130000000000003E-2</c:v>
                </c:pt>
                <c:pt idx="86">
                  <c:v>4.6100000000000002E-2</c:v>
                </c:pt>
                <c:pt idx="87">
                  <c:v>4.7079999999999997E-2</c:v>
                </c:pt>
                <c:pt idx="88">
                  <c:v>4.8070000000000002E-2</c:v>
                </c:pt>
                <c:pt idx="89">
                  <c:v>4.9070000000000003E-2</c:v>
                </c:pt>
                <c:pt idx="90">
                  <c:v>5.0070000000000003E-2</c:v>
                </c:pt>
                <c:pt idx="91">
                  <c:v>5.108E-2</c:v>
                </c:pt>
                <c:pt idx="92">
                  <c:v>5.2089999999999997E-2</c:v>
                </c:pt>
                <c:pt idx="93">
                  <c:v>5.3109999999999997E-2</c:v>
                </c:pt>
                <c:pt idx="94">
                  <c:v>5.4140000000000001E-2</c:v>
                </c:pt>
                <c:pt idx="95">
                  <c:v>5.5169999999999997E-2</c:v>
                </c:pt>
                <c:pt idx="96">
                  <c:v>5.62E-2</c:v>
                </c:pt>
                <c:pt idx="97">
                  <c:v>5.7239999999999999E-2</c:v>
                </c:pt>
                <c:pt idx="98">
                  <c:v>5.8290000000000002E-2</c:v>
                </c:pt>
                <c:pt idx="99">
                  <c:v>5.9339999999999997E-2</c:v>
                </c:pt>
                <c:pt idx="100">
                  <c:v>6.0400000000000002E-2</c:v>
                </c:pt>
                <c:pt idx="101">
                  <c:v>6.1460000000000001E-2</c:v>
                </c:pt>
                <c:pt idx="102">
                  <c:v>6.2530000000000002E-2</c:v>
                </c:pt>
                <c:pt idx="103">
                  <c:v>6.3600000000000004E-2</c:v>
                </c:pt>
                <c:pt idx="104">
                  <c:v>6.4670000000000005E-2</c:v>
                </c:pt>
                <c:pt idx="105">
                  <c:v>6.5750000000000003E-2</c:v>
                </c:pt>
                <c:pt idx="106">
                  <c:v>6.6839999999999997E-2</c:v>
                </c:pt>
                <c:pt idx="107">
                  <c:v>6.7919999999999994E-2</c:v>
                </c:pt>
                <c:pt idx="108">
                  <c:v>6.9019999999999998E-2</c:v>
                </c:pt>
                <c:pt idx="109">
                  <c:v>7.0110000000000006E-2</c:v>
                </c:pt>
                <c:pt idx="110">
                  <c:v>7.1220000000000006E-2</c:v>
                </c:pt>
                <c:pt idx="111">
                  <c:v>7.2319999999999995E-2</c:v>
                </c:pt>
                <c:pt idx="112">
                  <c:v>7.3429999999999995E-2</c:v>
                </c:pt>
                <c:pt idx="113">
                  <c:v>7.4539999999999995E-2</c:v>
                </c:pt>
                <c:pt idx="114">
                  <c:v>7.5660000000000005E-2</c:v>
                </c:pt>
                <c:pt idx="115">
                  <c:v>7.6780000000000001E-2</c:v>
                </c:pt>
                <c:pt idx="116">
                  <c:v>7.7909999999999993E-2</c:v>
                </c:pt>
                <c:pt idx="117">
                  <c:v>7.9030000000000003E-2</c:v>
                </c:pt>
                <c:pt idx="118">
                  <c:v>8.0159999999999995E-2</c:v>
                </c:pt>
                <c:pt idx="119">
                  <c:v>8.1299999999999997E-2</c:v>
                </c:pt>
                <c:pt idx="120">
                  <c:v>8.2439999999999999E-2</c:v>
                </c:pt>
                <c:pt idx="121">
                  <c:v>8.3580000000000002E-2</c:v>
                </c:pt>
                <c:pt idx="122">
                  <c:v>8.4720000000000004E-2</c:v>
                </c:pt>
                <c:pt idx="123">
                  <c:v>8.5860000000000006E-2</c:v>
                </c:pt>
                <c:pt idx="124">
                  <c:v>8.7010000000000004E-2</c:v>
                </c:pt>
                <c:pt idx="125">
                  <c:v>8.8160000000000002E-2</c:v>
                </c:pt>
                <c:pt idx="126">
                  <c:v>8.931E-2</c:v>
                </c:pt>
                <c:pt idx="127">
                  <c:v>9.0469999999999995E-2</c:v>
                </c:pt>
                <c:pt idx="128">
                  <c:v>9.1619999999999993E-2</c:v>
                </c:pt>
                <c:pt idx="129">
                  <c:v>9.2780000000000001E-2</c:v>
                </c:pt>
                <c:pt idx="130">
                  <c:v>9.3939999999999996E-2</c:v>
                </c:pt>
                <c:pt idx="131">
                  <c:v>9.5089999999999994E-2</c:v>
                </c:pt>
                <c:pt idx="132">
                  <c:v>9.6250000000000002E-2</c:v>
                </c:pt>
                <c:pt idx="133">
                  <c:v>9.7409999999999997E-2</c:v>
                </c:pt>
                <c:pt idx="134">
                  <c:v>9.8570000000000005E-2</c:v>
                </c:pt>
                <c:pt idx="135">
                  <c:v>9.9739999999999995E-2</c:v>
                </c:pt>
                <c:pt idx="136">
                  <c:v>0.1009</c:v>
                </c:pt>
                <c:pt idx="137">
                  <c:v>0.1021</c:v>
                </c:pt>
                <c:pt idx="138">
                  <c:v>0.1032</c:v>
                </c:pt>
                <c:pt idx="139">
                  <c:v>0.10440000000000001</c:v>
                </c:pt>
                <c:pt idx="140">
                  <c:v>0.1055</c:v>
                </c:pt>
                <c:pt idx="141">
                  <c:v>0.1067</c:v>
                </c:pt>
                <c:pt idx="142">
                  <c:v>0.1079</c:v>
                </c:pt>
                <c:pt idx="143">
                  <c:v>0.109</c:v>
                </c:pt>
                <c:pt idx="144">
                  <c:v>0.11020000000000001</c:v>
                </c:pt>
                <c:pt idx="145">
                  <c:v>0.1114</c:v>
                </c:pt>
                <c:pt idx="146">
                  <c:v>0.1125</c:v>
                </c:pt>
                <c:pt idx="147">
                  <c:v>0.1137</c:v>
                </c:pt>
                <c:pt idx="148">
                  <c:v>0.1148</c:v>
                </c:pt>
                <c:pt idx="149">
                  <c:v>0.11600000000000001</c:v>
                </c:pt>
                <c:pt idx="150">
                  <c:v>0.1172</c:v>
                </c:pt>
                <c:pt idx="151">
                  <c:v>0.1183</c:v>
                </c:pt>
                <c:pt idx="152">
                  <c:v>0.1195</c:v>
                </c:pt>
                <c:pt idx="153">
                  <c:v>0.1207</c:v>
                </c:pt>
                <c:pt idx="154">
                  <c:v>0.12180000000000001</c:v>
                </c:pt>
                <c:pt idx="155">
                  <c:v>0.123</c:v>
                </c:pt>
                <c:pt idx="156">
                  <c:v>0.1241</c:v>
                </c:pt>
                <c:pt idx="157">
                  <c:v>0.12529999999999999</c:v>
                </c:pt>
                <c:pt idx="158">
                  <c:v>0.1265</c:v>
                </c:pt>
                <c:pt idx="159">
                  <c:v>0.12759999999999999</c:v>
                </c:pt>
                <c:pt idx="160">
                  <c:v>0.1288</c:v>
                </c:pt>
                <c:pt idx="161">
                  <c:v>0.13</c:v>
                </c:pt>
                <c:pt idx="162">
                  <c:v>0.13109999999999999</c:v>
                </c:pt>
                <c:pt idx="163">
                  <c:v>0.1323</c:v>
                </c:pt>
                <c:pt idx="164">
                  <c:v>0.13350000000000001</c:v>
                </c:pt>
                <c:pt idx="165">
                  <c:v>0.1346</c:v>
                </c:pt>
                <c:pt idx="166">
                  <c:v>0.1358</c:v>
                </c:pt>
                <c:pt idx="167">
                  <c:v>0.13689999999999999</c:v>
                </c:pt>
                <c:pt idx="168">
                  <c:v>0.1381</c:v>
                </c:pt>
                <c:pt idx="169">
                  <c:v>0.13930000000000001</c:v>
                </c:pt>
                <c:pt idx="170">
                  <c:v>0.1404</c:v>
                </c:pt>
                <c:pt idx="171">
                  <c:v>0.1416</c:v>
                </c:pt>
                <c:pt idx="172">
                  <c:v>0.14280000000000001</c:v>
                </c:pt>
                <c:pt idx="173">
                  <c:v>0.1439</c:v>
                </c:pt>
                <c:pt idx="174">
                  <c:v>0.14510000000000001</c:v>
                </c:pt>
                <c:pt idx="175">
                  <c:v>0.1462</c:v>
                </c:pt>
                <c:pt idx="176">
                  <c:v>0.1474</c:v>
                </c:pt>
                <c:pt idx="177">
                  <c:v>0.14860000000000001</c:v>
                </c:pt>
                <c:pt idx="178">
                  <c:v>0.1497</c:v>
                </c:pt>
                <c:pt idx="179">
                  <c:v>0.15090000000000001</c:v>
                </c:pt>
                <c:pt idx="180">
                  <c:v>0.15210000000000001</c:v>
                </c:pt>
                <c:pt idx="181">
                  <c:v>0.1532</c:v>
                </c:pt>
                <c:pt idx="182">
                  <c:v>0.15440000000000001</c:v>
                </c:pt>
                <c:pt idx="183">
                  <c:v>0.1555</c:v>
                </c:pt>
                <c:pt idx="184">
                  <c:v>0.15670000000000001</c:v>
                </c:pt>
                <c:pt idx="185">
                  <c:v>0.15790000000000001</c:v>
                </c:pt>
                <c:pt idx="186">
                  <c:v>0.159</c:v>
                </c:pt>
                <c:pt idx="187">
                  <c:v>0.16020000000000001</c:v>
                </c:pt>
                <c:pt idx="188">
                  <c:v>0.16139999999999999</c:v>
                </c:pt>
                <c:pt idx="189">
                  <c:v>0.16250000000000001</c:v>
                </c:pt>
                <c:pt idx="190">
                  <c:v>0.16370000000000001</c:v>
                </c:pt>
                <c:pt idx="191">
                  <c:v>0.1648</c:v>
                </c:pt>
                <c:pt idx="192">
                  <c:v>0.16600000000000001</c:v>
                </c:pt>
                <c:pt idx="193">
                  <c:v>0.16719999999999999</c:v>
                </c:pt>
                <c:pt idx="194">
                  <c:v>0.16830000000000001</c:v>
                </c:pt>
                <c:pt idx="195">
                  <c:v>0.16950000000000001</c:v>
                </c:pt>
                <c:pt idx="196">
                  <c:v>0.17069999999999999</c:v>
                </c:pt>
                <c:pt idx="197">
                  <c:v>0.17180000000000001</c:v>
                </c:pt>
                <c:pt idx="198">
                  <c:v>0.17299999999999999</c:v>
                </c:pt>
                <c:pt idx="199">
                  <c:v>0.17419999999999999</c:v>
                </c:pt>
                <c:pt idx="200">
                  <c:v>0.17530000000000001</c:v>
                </c:pt>
                <c:pt idx="201">
                  <c:v>0.17649999999999999</c:v>
                </c:pt>
                <c:pt idx="202">
                  <c:v>0.17760000000000001</c:v>
                </c:pt>
                <c:pt idx="203">
                  <c:v>0.17879999999999999</c:v>
                </c:pt>
                <c:pt idx="204">
                  <c:v>0.18</c:v>
                </c:pt>
                <c:pt idx="205">
                  <c:v>0.18110000000000001</c:v>
                </c:pt>
                <c:pt idx="206">
                  <c:v>0.18229999999999999</c:v>
                </c:pt>
                <c:pt idx="207">
                  <c:v>0.1835</c:v>
                </c:pt>
                <c:pt idx="208">
                  <c:v>0.18459999999999999</c:v>
                </c:pt>
                <c:pt idx="209">
                  <c:v>0.18579999999999999</c:v>
                </c:pt>
                <c:pt idx="210">
                  <c:v>0.18690000000000001</c:v>
                </c:pt>
                <c:pt idx="211">
                  <c:v>0.18809999999999999</c:v>
                </c:pt>
                <c:pt idx="212">
                  <c:v>0.1893</c:v>
                </c:pt>
                <c:pt idx="213">
                  <c:v>0.19040000000000001</c:v>
                </c:pt>
                <c:pt idx="214">
                  <c:v>0.19159999999999999</c:v>
                </c:pt>
                <c:pt idx="215">
                  <c:v>0.1928</c:v>
                </c:pt>
                <c:pt idx="216">
                  <c:v>0.19389999999999999</c:v>
                </c:pt>
                <c:pt idx="217">
                  <c:v>0.1951</c:v>
                </c:pt>
                <c:pt idx="218">
                  <c:v>0.19620000000000001</c:v>
                </c:pt>
                <c:pt idx="219">
                  <c:v>0.19739999999999999</c:v>
                </c:pt>
                <c:pt idx="220">
                  <c:v>0.1986</c:v>
                </c:pt>
                <c:pt idx="221">
                  <c:v>0.19969999999999999</c:v>
                </c:pt>
                <c:pt idx="222">
                  <c:v>0.2009</c:v>
                </c:pt>
                <c:pt idx="223">
                  <c:v>0.2021</c:v>
                </c:pt>
                <c:pt idx="224">
                  <c:v>0.20319999999999999</c:v>
                </c:pt>
                <c:pt idx="225">
                  <c:v>0.2044</c:v>
                </c:pt>
                <c:pt idx="226">
                  <c:v>0.2056</c:v>
                </c:pt>
                <c:pt idx="227">
                  <c:v>0.20669999999999999</c:v>
                </c:pt>
                <c:pt idx="228">
                  <c:v>0.2079</c:v>
                </c:pt>
                <c:pt idx="229">
                  <c:v>0.20899999999999999</c:v>
                </c:pt>
                <c:pt idx="230">
                  <c:v>0.2102</c:v>
                </c:pt>
                <c:pt idx="231">
                  <c:v>0.2114</c:v>
                </c:pt>
                <c:pt idx="232">
                  <c:v>0.21249999999999999</c:v>
                </c:pt>
                <c:pt idx="233">
                  <c:v>0.2137</c:v>
                </c:pt>
                <c:pt idx="234">
                  <c:v>0.21490000000000001</c:v>
                </c:pt>
                <c:pt idx="235">
                  <c:v>0.216</c:v>
                </c:pt>
                <c:pt idx="236">
                  <c:v>0.2172</c:v>
                </c:pt>
                <c:pt idx="237">
                  <c:v>0.21829999999999999</c:v>
                </c:pt>
                <c:pt idx="238">
                  <c:v>0.2195</c:v>
                </c:pt>
                <c:pt idx="239">
                  <c:v>0.22070000000000001</c:v>
                </c:pt>
                <c:pt idx="240">
                  <c:v>0.2218</c:v>
                </c:pt>
                <c:pt idx="241">
                  <c:v>0.223</c:v>
                </c:pt>
                <c:pt idx="242">
                  <c:v>0.22420000000000001</c:v>
                </c:pt>
                <c:pt idx="243">
                  <c:v>0.2253</c:v>
                </c:pt>
                <c:pt idx="244">
                  <c:v>0.22650000000000001</c:v>
                </c:pt>
                <c:pt idx="245">
                  <c:v>0.2276</c:v>
                </c:pt>
                <c:pt idx="246">
                  <c:v>0.2288</c:v>
                </c:pt>
                <c:pt idx="247">
                  <c:v>0.23</c:v>
                </c:pt>
                <c:pt idx="248">
                  <c:v>0.2311</c:v>
                </c:pt>
                <c:pt idx="249">
                  <c:v>0.23230000000000001</c:v>
                </c:pt>
                <c:pt idx="250">
                  <c:v>0.23350000000000001</c:v>
                </c:pt>
                <c:pt idx="251">
                  <c:v>0.2346</c:v>
                </c:pt>
                <c:pt idx="252">
                  <c:v>0.23580000000000001</c:v>
                </c:pt>
                <c:pt idx="253">
                  <c:v>0.23699999999999999</c:v>
                </c:pt>
                <c:pt idx="254">
                  <c:v>0.23810000000000001</c:v>
                </c:pt>
                <c:pt idx="255">
                  <c:v>0.23930000000000001</c:v>
                </c:pt>
                <c:pt idx="256">
                  <c:v>0.2404</c:v>
                </c:pt>
                <c:pt idx="257">
                  <c:v>0.24160000000000001</c:v>
                </c:pt>
                <c:pt idx="258">
                  <c:v>0.24279999999999999</c:v>
                </c:pt>
                <c:pt idx="259">
                  <c:v>0.24390000000000001</c:v>
                </c:pt>
                <c:pt idx="260">
                  <c:v>0.24510000000000001</c:v>
                </c:pt>
                <c:pt idx="261">
                  <c:v>0.24629999999999999</c:v>
                </c:pt>
                <c:pt idx="262">
                  <c:v>0.24740000000000001</c:v>
                </c:pt>
                <c:pt idx="263">
                  <c:v>0.24859999999999999</c:v>
                </c:pt>
                <c:pt idx="264">
                  <c:v>0.24970000000000001</c:v>
                </c:pt>
                <c:pt idx="265">
                  <c:v>0.25090000000000001</c:v>
                </c:pt>
                <c:pt idx="266">
                  <c:v>0.25209999999999999</c:v>
                </c:pt>
                <c:pt idx="267">
                  <c:v>0.25319999999999998</c:v>
                </c:pt>
                <c:pt idx="268">
                  <c:v>0.25440000000000002</c:v>
                </c:pt>
                <c:pt idx="269">
                  <c:v>0.25559999999999999</c:v>
                </c:pt>
                <c:pt idx="270">
                  <c:v>0.25669999999999998</c:v>
                </c:pt>
                <c:pt idx="271">
                  <c:v>0.25790000000000002</c:v>
                </c:pt>
                <c:pt idx="272">
                  <c:v>0.25900000000000001</c:v>
                </c:pt>
                <c:pt idx="273">
                  <c:v>0.26019999999999999</c:v>
                </c:pt>
                <c:pt idx="274">
                  <c:v>0.26140000000000002</c:v>
                </c:pt>
                <c:pt idx="275">
                  <c:v>0.26250000000000001</c:v>
                </c:pt>
                <c:pt idx="276">
                  <c:v>0.26369999999999999</c:v>
                </c:pt>
                <c:pt idx="277">
                  <c:v>0.26490000000000002</c:v>
                </c:pt>
                <c:pt idx="278">
                  <c:v>0.26600000000000001</c:v>
                </c:pt>
                <c:pt idx="279">
                  <c:v>0.26719999999999999</c:v>
                </c:pt>
                <c:pt idx="280">
                  <c:v>0.26829999999999998</c:v>
                </c:pt>
                <c:pt idx="281">
                  <c:v>0.26950000000000002</c:v>
                </c:pt>
                <c:pt idx="282">
                  <c:v>0.2707</c:v>
                </c:pt>
                <c:pt idx="283">
                  <c:v>0.27179999999999999</c:v>
                </c:pt>
                <c:pt idx="284">
                  <c:v>0.27300000000000002</c:v>
                </c:pt>
                <c:pt idx="285">
                  <c:v>0.2742</c:v>
                </c:pt>
                <c:pt idx="286">
                  <c:v>0.27529999999999999</c:v>
                </c:pt>
                <c:pt idx="287">
                  <c:v>0.27650000000000002</c:v>
                </c:pt>
                <c:pt idx="288">
                  <c:v>0.2777</c:v>
                </c:pt>
                <c:pt idx="289">
                  <c:v>0.27879999999999999</c:v>
                </c:pt>
                <c:pt idx="290">
                  <c:v>0.28000000000000003</c:v>
                </c:pt>
                <c:pt idx="291">
                  <c:v>0.28110000000000002</c:v>
                </c:pt>
                <c:pt idx="292">
                  <c:v>0.2823</c:v>
                </c:pt>
                <c:pt idx="293">
                  <c:v>0.28349999999999997</c:v>
                </c:pt>
                <c:pt idx="294">
                  <c:v>0.28460000000000002</c:v>
                </c:pt>
                <c:pt idx="295">
                  <c:v>0.2858</c:v>
                </c:pt>
                <c:pt idx="296">
                  <c:v>0.28699999999999998</c:v>
                </c:pt>
                <c:pt idx="297">
                  <c:v>0.28810000000000002</c:v>
                </c:pt>
                <c:pt idx="298">
                  <c:v>0.2893</c:v>
                </c:pt>
                <c:pt idx="299">
                  <c:v>0.29039999999999999</c:v>
                </c:pt>
                <c:pt idx="300">
                  <c:v>0.29160000000000003</c:v>
                </c:pt>
                <c:pt idx="301">
                  <c:v>0.2928</c:v>
                </c:pt>
                <c:pt idx="302">
                  <c:v>0.29389999999999999</c:v>
                </c:pt>
                <c:pt idx="303">
                  <c:v>0.29509999999999997</c:v>
                </c:pt>
                <c:pt idx="304">
                  <c:v>0.29630000000000001</c:v>
                </c:pt>
                <c:pt idx="305">
                  <c:v>0.2974</c:v>
                </c:pt>
                <c:pt idx="306">
                  <c:v>0.29859999999999998</c:v>
                </c:pt>
                <c:pt idx="307">
                  <c:v>0.29970000000000002</c:v>
                </c:pt>
                <c:pt idx="308">
                  <c:v>0.3009</c:v>
                </c:pt>
                <c:pt idx="309">
                  <c:v>0.30209999999999998</c:v>
                </c:pt>
                <c:pt idx="310">
                  <c:v>0.30320000000000003</c:v>
                </c:pt>
                <c:pt idx="311">
                  <c:v>0.3044</c:v>
                </c:pt>
                <c:pt idx="312">
                  <c:v>0.30559999999999998</c:v>
                </c:pt>
                <c:pt idx="313">
                  <c:v>0.30669999999999997</c:v>
                </c:pt>
                <c:pt idx="314">
                  <c:v>0.30790000000000001</c:v>
                </c:pt>
                <c:pt idx="315">
                  <c:v>0.30909999999999999</c:v>
                </c:pt>
                <c:pt idx="316">
                  <c:v>0.31019999999999998</c:v>
                </c:pt>
                <c:pt idx="317">
                  <c:v>0.31140000000000001</c:v>
                </c:pt>
                <c:pt idx="318">
                  <c:v>0.3125</c:v>
                </c:pt>
                <c:pt idx="319">
                  <c:v>0.31369999999999998</c:v>
                </c:pt>
                <c:pt idx="320">
                  <c:v>0.31490000000000001</c:v>
                </c:pt>
                <c:pt idx="321">
                  <c:v>0.316</c:v>
                </c:pt>
                <c:pt idx="322">
                  <c:v>0.31719999999999998</c:v>
                </c:pt>
                <c:pt idx="323">
                  <c:v>0.31840000000000002</c:v>
                </c:pt>
                <c:pt idx="324">
                  <c:v>0.31950000000000001</c:v>
                </c:pt>
                <c:pt idx="325">
                  <c:v>0.32069999999999999</c:v>
                </c:pt>
                <c:pt idx="326">
                  <c:v>0.32179999999999997</c:v>
                </c:pt>
                <c:pt idx="327">
                  <c:v>0.32300000000000001</c:v>
                </c:pt>
                <c:pt idx="328">
                  <c:v>0.32419999999999999</c:v>
                </c:pt>
                <c:pt idx="329">
                  <c:v>0.32529999999999998</c:v>
                </c:pt>
                <c:pt idx="330">
                  <c:v>0.32650000000000001</c:v>
                </c:pt>
                <c:pt idx="331">
                  <c:v>0.32769999999999999</c:v>
                </c:pt>
                <c:pt idx="332">
                  <c:v>0.32879999999999998</c:v>
                </c:pt>
                <c:pt idx="333">
                  <c:v>0.33</c:v>
                </c:pt>
                <c:pt idx="334">
                  <c:v>0.33110000000000001</c:v>
                </c:pt>
                <c:pt idx="335">
                  <c:v>0.33229999999999998</c:v>
                </c:pt>
                <c:pt idx="336">
                  <c:v>0.33350000000000002</c:v>
                </c:pt>
                <c:pt idx="337">
                  <c:v>0.33460000000000001</c:v>
                </c:pt>
                <c:pt idx="338">
                  <c:v>0.33579999999999999</c:v>
                </c:pt>
                <c:pt idx="339">
                  <c:v>0.33700000000000002</c:v>
                </c:pt>
                <c:pt idx="340">
                  <c:v>0.33810000000000001</c:v>
                </c:pt>
                <c:pt idx="341">
                  <c:v>0.33929999999999999</c:v>
                </c:pt>
                <c:pt idx="342">
                  <c:v>0.34050000000000002</c:v>
                </c:pt>
                <c:pt idx="343">
                  <c:v>0.34160000000000001</c:v>
                </c:pt>
                <c:pt idx="344">
                  <c:v>0.34279999999999999</c:v>
                </c:pt>
                <c:pt idx="345">
                  <c:v>0.34389999999999998</c:v>
                </c:pt>
                <c:pt idx="346">
                  <c:v>0.34510000000000002</c:v>
                </c:pt>
                <c:pt idx="347">
                  <c:v>0.3463</c:v>
                </c:pt>
                <c:pt idx="348">
                  <c:v>0.34739999999999999</c:v>
                </c:pt>
                <c:pt idx="349">
                  <c:v>0.34860000000000002</c:v>
                </c:pt>
                <c:pt idx="350">
                  <c:v>0.3498</c:v>
                </c:pt>
                <c:pt idx="351">
                  <c:v>0.35089999999999999</c:v>
                </c:pt>
                <c:pt idx="352">
                  <c:v>0.35210000000000002</c:v>
                </c:pt>
                <c:pt idx="353">
                  <c:v>0.35320000000000001</c:v>
                </c:pt>
                <c:pt idx="354">
                  <c:v>0.35439999999999999</c:v>
                </c:pt>
                <c:pt idx="355">
                  <c:v>0.35560000000000003</c:v>
                </c:pt>
                <c:pt idx="356">
                  <c:v>0.35670000000000002</c:v>
                </c:pt>
                <c:pt idx="357">
                  <c:v>0.3579</c:v>
                </c:pt>
                <c:pt idx="358">
                  <c:v>0.35909999999999997</c:v>
                </c:pt>
                <c:pt idx="359">
                  <c:v>0.36020000000000002</c:v>
                </c:pt>
                <c:pt idx="360">
                  <c:v>0.3614</c:v>
                </c:pt>
                <c:pt idx="361">
                  <c:v>0.36249999999999999</c:v>
                </c:pt>
                <c:pt idx="362">
                  <c:v>0.36370000000000002</c:v>
                </c:pt>
                <c:pt idx="363">
                  <c:v>0.3649</c:v>
                </c:pt>
                <c:pt idx="364">
                  <c:v>0.36599999999999999</c:v>
                </c:pt>
                <c:pt idx="365">
                  <c:v>0.36720000000000003</c:v>
                </c:pt>
                <c:pt idx="366">
                  <c:v>0.36840000000000001</c:v>
                </c:pt>
                <c:pt idx="367">
                  <c:v>0.3695</c:v>
                </c:pt>
                <c:pt idx="368">
                  <c:v>0.37069999999999997</c:v>
                </c:pt>
                <c:pt idx="369">
                  <c:v>0.37180000000000002</c:v>
                </c:pt>
                <c:pt idx="370">
                  <c:v>0.373</c:v>
                </c:pt>
                <c:pt idx="371">
                  <c:v>0.37419999999999998</c:v>
                </c:pt>
                <c:pt idx="372">
                  <c:v>0.37530000000000002</c:v>
                </c:pt>
                <c:pt idx="373">
                  <c:v>0.3765</c:v>
                </c:pt>
                <c:pt idx="374">
                  <c:v>0.37769999999999998</c:v>
                </c:pt>
                <c:pt idx="375">
                  <c:v>0.37880000000000003</c:v>
                </c:pt>
                <c:pt idx="376">
                  <c:v>0.38</c:v>
                </c:pt>
                <c:pt idx="377">
                  <c:v>0.38119999999999998</c:v>
                </c:pt>
                <c:pt idx="378">
                  <c:v>0.38229999999999997</c:v>
                </c:pt>
                <c:pt idx="379">
                  <c:v>0.38350000000000001</c:v>
                </c:pt>
                <c:pt idx="380">
                  <c:v>0.3846</c:v>
                </c:pt>
                <c:pt idx="381">
                  <c:v>0.38579999999999998</c:v>
                </c:pt>
                <c:pt idx="382">
                  <c:v>0.38700000000000001</c:v>
                </c:pt>
                <c:pt idx="383">
                  <c:v>0.3881</c:v>
                </c:pt>
                <c:pt idx="384">
                  <c:v>0.38929999999999998</c:v>
                </c:pt>
                <c:pt idx="385">
                  <c:v>0.39050000000000001</c:v>
                </c:pt>
                <c:pt idx="386">
                  <c:v>0.3916</c:v>
                </c:pt>
                <c:pt idx="387">
                  <c:v>0.39279999999999998</c:v>
                </c:pt>
                <c:pt idx="388">
                  <c:v>0.39389999999999997</c:v>
                </c:pt>
                <c:pt idx="389">
                  <c:v>0.39510000000000001</c:v>
                </c:pt>
                <c:pt idx="390">
                  <c:v>0.39629999999999999</c:v>
                </c:pt>
                <c:pt idx="391">
                  <c:v>0.39739999999999998</c:v>
                </c:pt>
                <c:pt idx="392">
                  <c:v>0.39860000000000001</c:v>
                </c:pt>
                <c:pt idx="393">
                  <c:v>0.39979999999999999</c:v>
                </c:pt>
                <c:pt idx="394">
                  <c:v>0.40089999999999998</c:v>
                </c:pt>
                <c:pt idx="395">
                  <c:v>0.40210000000000001</c:v>
                </c:pt>
                <c:pt idx="396">
                  <c:v>0.4032</c:v>
                </c:pt>
                <c:pt idx="397">
                  <c:v>0.40439999999999998</c:v>
                </c:pt>
                <c:pt idx="398">
                  <c:v>0.40560000000000002</c:v>
                </c:pt>
                <c:pt idx="399">
                  <c:v>0.40670000000000001</c:v>
                </c:pt>
                <c:pt idx="400">
                  <c:v>0.40789999999999998</c:v>
                </c:pt>
                <c:pt idx="401">
                  <c:v>0.40910000000000002</c:v>
                </c:pt>
                <c:pt idx="402">
                  <c:v>0.41020000000000001</c:v>
                </c:pt>
                <c:pt idx="403">
                  <c:v>0.41139999999999999</c:v>
                </c:pt>
                <c:pt idx="404">
                  <c:v>0.41260000000000002</c:v>
                </c:pt>
                <c:pt idx="405">
                  <c:v>0.41370000000000001</c:v>
                </c:pt>
                <c:pt idx="406">
                  <c:v>0.41489999999999999</c:v>
                </c:pt>
                <c:pt idx="407">
                  <c:v>0.41599999999999998</c:v>
                </c:pt>
                <c:pt idx="408">
                  <c:v>0.41720000000000002</c:v>
                </c:pt>
                <c:pt idx="409">
                  <c:v>0.41839999999999999</c:v>
                </c:pt>
                <c:pt idx="410">
                  <c:v>0.41949999999999998</c:v>
                </c:pt>
                <c:pt idx="411">
                  <c:v>0.42070000000000002</c:v>
                </c:pt>
                <c:pt idx="412">
                  <c:v>0.4219</c:v>
                </c:pt>
                <c:pt idx="413">
                  <c:v>0.42299999999999999</c:v>
                </c:pt>
                <c:pt idx="414">
                  <c:v>0.42420000000000002</c:v>
                </c:pt>
                <c:pt idx="415">
                  <c:v>0.42530000000000001</c:v>
                </c:pt>
                <c:pt idx="416">
                  <c:v>0.42649999999999999</c:v>
                </c:pt>
                <c:pt idx="417">
                  <c:v>0.42770000000000002</c:v>
                </c:pt>
                <c:pt idx="418">
                  <c:v>0.42880000000000001</c:v>
                </c:pt>
                <c:pt idx="419">
                  <c:v>0.43</c:v>
                </c:pt>
                <c:pt idx="420">
                  <c:v>0.43120000000000003</c:v>
                </c:pt>
                <c:pt idx="421">
                  <c:v>0.43230000000000002</c:v>
                </c:pt>
                <c:pt idx="422">
                  <c:v>0.4335</c:v>
                </c:pt>
                <c:pt idx="423">
                  <c:v>0.43459999999999999</c:v>
                </c:pt>
                <c:pt idx="424">
                  <c:v>0.43580000000000002</c:v>
                </c:pt>
                <c:pt idx="425">
                  <c:v>0.437</c:v>
                </c:pt>
                <c:pt idx="426">
                  <c:v>0.43809999999999999</c:v>
                </c:pt>
                <c:pt idx="427">
                  <c:v>0.43930000000000002</c:v>
                </c:pt>
                <c:pt idx="428">
                  <c:v>0.4405</c:v>
                </c:pt>
                <c:pt idx="429">
                  <c:v>0.44159999999999999</c:v>
                </c:pt>
                <c:pt idx="430">
                  <c:v>0.44280000000000003</c:v>
                </c:pt>
                <c:pt idx="431">
                  <c:v>0.44400000000000001</c:v>
                </c:pt>
                <c:pt idx="432">
                  <c:v>0.4451</c:v>
                </c:pt>
                <c:pt idx="433">
                  <c:v>0.44629999999999997</c:v>
                </c:pt>
                <c:pt idx="434">
                  <c:v>0.44740000000000002</c:v>
                </c:pt>
                <c:pt idx="435">
                  <c:v>0.4486</c:v>
                </c:pt>
                <c:pt idx="436">
                  <c:v>0.44979999999999998</c:v>
                </c:pt>
                <c:pt idx="437">
                  <c:v>0.45090000000000002</c:v>
                </c:pt>
                <c:pt idx="438">
                  <c:v>0.4521</c:v>
                </c:pt>
                <c:pt idx="439">
                  <c:v>0.45329999999999998</c:v>
                </c:pt>
                <c:pt idx="440">
                  <c:v>0.45440000000000003</c:v>
                </c:pt>
                <c:pt idx="441">
                  <c:v>0.4556</c:v>
                </c:pt>
                <c:pt idx="442">
                  <c:v>0.45669999999999999</c:v>
                </c:pt>
                <c:pt idx="443">
                  <c:v>0.45789999999999997</c:v>
                </c:pt>
                <c:pt idx="444">
                  <c:v>0.45910000000000001</c:v>
                </c:pt>
                <c:pt idx="445">
                  <c:v>0.4602</c:v>
                </c:pt>
                <c:pt idx="446">
                  <c:v>0.46139999999999998</c:v>
                </c:pt>
                <c:pt idx="447">
                  <c:v>0.46260000000000001</c:v>
                </c:pt>
                <c:pt idx="448">
                  <c:v>0.4637</c:v>
                </c:pt>
                <c:pt idx="449">
                  <c:v>0.46489999999999998</c:v>
                </c:pt>
                <c:pt idx="450">
                  <c:v>0.46600000000000003</c:v>
                </c:pt>
                <c:pt idx="451">
                  <c:v>0.4672</c:v>
                </c:pt>
                <c:pt idx="452">
                  <c:v>0.46839999999999998</c:v>
                </c:pt>
                <c:pt idx="453">
                  <c:v>0.46949999999999997</c:v>
                </c:pt>
                <c:pt idx="454">
                  <c:v>0.47070000000000001</c:v>
                </c:pt>
                <c:pt idx="455">
                  <c:v>0.47189999999999999</c:v>
                </c:pt>
                <c:pt idx="456">
                  <c:v>0.47299999999999998</c:v>
                </c:pt>
                <c:pt idx="457">
                  <c:v>0.47420000000000001</c:v>
                </c:pt>
                <c:pt idx="458">
                  <c:v>0.4753</c:v>
                </c:pt>
                <c:pt idx="459">
                  <c:v>0.47649999999999998</c:v>
                </c:pt>
                <c:pt idx="460">
                  <c:v>0.47770000000000001</c:v>
                </c:pt>
                <c:pt idx="461">
                  <c:v>0.4788</c:v>
                </c:pt>
                <c:pt idx="462">
                  <c:v>0.48</c:v>
                </c:pt>
                <c:pt idx="463">
                  <c:v>0.48120000000000002</c:v>
                </c:pt>
                <c:pt idx="464">
                  <c:v>0.48230000000000001</c:v>
                </c:pt>
                <c:pt idx="465">
                  <c:v>0.48349999999999999</c:v>
                </c:pt>
                <c:pt idx="466">
                  <c:v>0.48470000000000002</c:v>
                </c:pt>
                <c:pt idx="467">
                  <c:v>0.48580000000000001</c:v>
                </c:pt>
                <c:pt idx="468">
                  <c:v>0.48699999999999999</c:v>
                </c:pt>
                <c:pt idx="469">
                  <c:v>0.48809999999999998</c:v>
                </c:pt>
                <c:pt idx="470">
                  <c:v>0.48930000000000001</c:v>
                </c:pt>
                <c:pt idx="471">
                  <c:v>0.49049999999999999</c:v>
                </c:pt>
                <c:pt idx="472">
                  <c:v>0.49159999999999998</c:v>
                </c:pt>
                <c:pt idx="473">
                  <c:v>0.49280000000000002</c:v>
                </c:pt>
                <c:pt idx="474">
                  <c:v>0.49399999999999999</c:v>
                </c:pt>
                <c:pt idx="475">
                  <c:v>0.49509999999999998</c:v>
                </c:pt>
                <c:pt idx="476">
                  <c:v>0.49630000000000002</c:v>
                </c:pt>
                <c:pt idx="477">
                  <c:v>0.49740000000000001</c:v>
                </c:pt>
                <c:pt idx="478">
                  <c:v>0.49859999999999999</c:v>
                </c:pt>
                <c:pt idx="479">
                  <c:v>0.49980000000000002</c:v>
                </c:pt>
                <c:pt idx="480">
                  <c:v>0.50090000000000001</c:v>
                </c:pt>
                <c:pt idx="481">
                  <c:v>0.50209999999999999</c:v>
                </c:pt>
                <c:pt idx="482">
                  <c:v>0.50329999999999997</c:v>
                </c:pt>
                <c:pt idx="483">
                  <c:v>0.50439999999999996</c:v>
                </c:pt>
                <c:pt idx="484">
                  <c:v>0.50560000000000005</c:v>
                </c:pt>
                <c:pt idx="485">
                  <c:v>0.50670000000000004</c:v>
                </c:pt>
                <c:pt idx="486">
                  <c:v>0.50790000000000002</c:v>
                </c:pt>
                <c:pt idx="487">
                  <c:v>0.5091</c:v>
                </c:pt>
                <c:pt idx="488">
                  <c:v>0.51019999999999999</c:v>
                </c:pt>
                <c:pt idx="489">
                  <c:v>0.51139999999999997</c:v>
                </c:pt>
                <c:pt idx="490">
                  <c:v>0.51259999999999994</c:v>
                </c:pt>
                <c:pt idx="491">
                  <c:v>0.51370000000000005</c:v>
                </c:pt>
                <c:pt idx="492">
                  <c:v>0.51490000000000002</c:v>
                </c:pt>
                <c:pt idx="493">
                  <c:v>0.5161</c:v>
                </c:pt>
                <c:pt idx="494">
                  <c:v>0.51719999999999999</c:v>
                </c:pt>
                <c:pt idx="495">
                  <c:v>0.51839999999999997</c:v>
                </c:pt>
                <c:pt idx="496">
                  <c:v>0.51949999999999996</c:v>
                </c:pt>
                <c:pt idx="497">
                  <c:v>0.52070000000000005</c:v>
                </c:pt>
                <c:pt idx="498">
                  <c:v>0.52190000000000003</c:v>
                </c:pt>
                <c:pt idx="499">
                  <c:v>0.52300000000000002</c:v>
                </c:pt>
                <c:pt idx="500">
                  <c:v>0.5242</c:v>
                </c:pt>
                <c:pt idx="501">
                  <c:v>0.52539999999999998</c:v>
                </c:pt>
                <c:pt idx="502">
                  <c:v>0.52649999999999997</c:v>
                </c:pt>
                <c:pt idx="503">
                  <c:v>0.52769999999999995</c:v>
                </c:pt>
                <c:pt idx="504">
                  <c:v>0.52880000000000005</c:v>
                </c:pt>
                <c:pt idx="505">
                  <c:v>0.53</c:v>
                </c:pt>
                <c:pt idx="506">
                  <c:v>0.53120000000000001</c:v>
                </c:pt>
                <c:pt idx="507">
                  <c:v>0.5323</c:v>
                </c:pt>
                <c:pt idx="508">
                  <c:v>0.53349999999999997</c:v>
                </c:pt>
                <c:pt idx="509">
                  <c:v>0.53469999999999995</c:v>
                </c:pt>
                <c:pt idx="510">
                  <c:v>0.53580000000000005</c:v>
                </c:pt>
                <c:pt idx="511">
                  <c:v>0.53700000000000003</c:v>
                </c:pt>
                <c:pt idx="512">
                  <c:v>0.53810000000000002</c:v>
                </c:pt>
                <c:pt idx="513">
                  <c:v>0.5393</c:v>
                </c:pt>
                <c:pt idx="514">
                  <c:v>0.54049999999999998</c:v>
                </c:pt>
                <c:pt idx="515">
                  <c:v>0.54159999999999997</c:v>
                </c:pt>
                <c:pt idx="516">
                  <c:v>0.54279999999999995</c:v>
                </c:pt>
                <c:pt idx="517">
                  <c:v>0.54400000000000004</c:v>
                </c:pt>
                <c:pt idx="518">
                  <c:v>0.54510000000000003</c:v>
                </c:pt>
                <c:pt idx="519">
                  <c:v>0.54630000000000001</c:v>
                </c:pt>
                <c:pt idx="520">
                  <c:v>0.5474</c:v>
                </c:pt>
                <c:pt idx="521">
                  <c:v>0.54859999999999998</c:v>
                </c:pt>
                <c:pt idx="522">
                  <c:v>0.54979999999999996</c:v>
                </c:pt>
                <c:pt idx="523">
                  <c:v>0.55089999999999995</c:v>
                </c:pt>
                <c:pt idx="524">
                  <c:v>0.55210000000000004</c:v>
                </c:pt>
                <c:pt idx="525">
                  <c:v>0.55330000000000001</c:v>
                </c:pt>
                <c:pt idx="526">
                  <c:v>0.5544</c:v>
                </c:pt>
                <c:pt idx="527">
                  <c:v>0.55559999999999998</c:v>
                </c:pt>
                <c:pt idx="528">
                  <c:v>0.55679999999999996</c:v>
                </c:pt>
                <c:pt idx="529">
                  <c:v>0.55789999999999995</c:v>
                </c:pt>
                <c:pt idx="530">
                  <c:v>0.55910000000000004</c:v>
                </c:pt>
                <c:pt idx="531">
                  <c:v>0.56020000000000003</c:v>
                </c:pt>
                <c:pt idx="532">
                  <c:v>0.56140000000000001</c:v>
                </c:pt>
                <c:pt idx="533">
                  <c:v>0.56259999999999999</c:v>
                </c:pt>
                <c:pt idx="534">
                  <c:v>0.56369999999999998</c:v>
                </c:pt>
                <c:pt idx="535">
                  <c:v>0.56489999999999996</c:v>
                </c:pt>
                <c:pt idx="536">
                  <c:v>0.56610000000000005</c:v>
                </c:pt>
                <c:pt idx="537">
                  <c:v>0.56720000000000004</c:v>
                </c:pt>
                <c:pt idx="538">
                  <c:v>0.56840000000000002</c:v>
                </c:pt>
                <c:pt idx="539">
                  <c:v>0.56950000000000001</c:v>
                </c:pt>
                <c:pt idx="540">
                  <c:v>0.57069999999999999</c:v>
                </c:pt>
                <c:pt idx="541">
                  <c:v>0.57189999999999996</c:v>
                </c:pt>
                <c:pt idx="542">
                  <c:v>0.57299999999999995</c:v>
                </c:pt>
                <c:pt idx="543">
                  <c:v>0.57420000000000004</c:v>
                </c:pt>
                <c:pt idx="544">
                  <c:v>0.57540000000000002</c:v>
                </c:pt>
                <c:pt idx="545">
                  <c:v>0.57650000000000001</c:v>
                </c:pt>
                <c:pt idx="546">
                  <c:v>0.57769999999999999</c:v>
                </c:pt>
                <c:pt idx="547">
                  <c:v>0.57879999999999998</c:v>
                </c:pt>
                <c:pt idx="548">
                  <c:v>0.57999999999999996</c:v>
                </c:pt>
                <c:pt idx="549">
                  <c:v>0.58120000000000005</c:v>
                </c:pt>
                <c:pt idx="550">
                  <c:v>0.58230000000000004</c:v>
                </c:pt>
                <c:pt idx="551">
                  <c:v>0.58350000000000002</c:v>
                </c:pt>
                <c:pt idx="552">
                  <c:v>0.5847</c:v>
                </c:pt>
                <c:pt idx="553">
                  <c:v>0.58579999999999999</c:v>
                </c:pt>
                <c:pt idx="554">
                  <c:v>0.58699999999999997</c:v>
                </c:pt>
                <c:pt idx="555">
                  <c:v>0.58819999999999995</c:v>
                </c:pt>
                <c:pt idx="556">
                  <c:v>0.58930000000000005</c:v>
                </c:pt>
                <c:pt idx="557">
                  <c:v>0.59050000000000002</c:v>
                </c:pt>
                <c:pt idx="558">
                  <c:v>0.59160000000000001</c:v>
                </c:pt>
                <c:pt idx="559">
                  <c:v>0.59279999999999999</c:v>
                </c:pt>
                <c:pt idx="560">
                  <c:v>0.59399999999999997</c:v>
                </c:pt>
                <c:pt idx="561">
                  <c:v>0.59509999999999996</c:v>
                </c:pt>
                <c:pt idx="562">
                  <c:v>0.59630000000000005</c:v>
                </c:pt>
                <c:pt idx="563">
                  <c:v>0.59750000000000003</c:v>
                </c:pt>
                <c:pt idx="564">
                  <c:v>0.59860000000000002</c:v>
                </c:pt>
                <c:pt idx="565">
                  <c:v>0.5998</c:v>
                </c:pt>
                <c:pt idx="566">
                  <c:v>0.60089999999999999</c:v>
                </c:pt>
                <c:pt idx="567">
                  <c:v>0.60209999999999997</c:v>
                </c:pt>
                <c:pt idx="568">
                  <c:v>0.60329999999999995</c:v>
                </c:pt>
                <c:pt idx="569">
                  <c:v>0.60440000000000005</c:v>
                </c:pt>
                <c:pt idx="570">
                  <c:v>0.60560000000000003</c:v>
                </c:pt>
                <c:pt idx="571">
                  <c:v>0.60680000000000001</c:v>
                </c:pt>
                <c:pt idx="572">
                  <c:v>0.6079</c:v>
                </c:pt>
                <c:pt idx="573">
                  <c:v>0.60909999999999997</c:v>
                </c:pt>
                <c:pt idx="574">
                  <c:v>0.61019999999999996</c:v>
                </c:pt>
                <c:pt idx="575">
                  <c:v>0.61140000000000005</c:v>
                </c:pt>
                <c:pt idx="576">
                  <c:v>0.61260000000000003</c:v>
                </c:pt>
                <c:pt idx="577">
                  <c:v>0.61370000000000002</c:v>
                </c:pt>
                <c:pt idx="578">
                  <c:v>0.6149</c:v>
                </c:pt>
                <c:pt idx="579">
                  <c:v>0.61609999999999998</c:v>
                </c:pt>
                <c:pt idx="580">
                  <c:v>0.61719999999999997</c:v>
                </c:pt>
                <c:pt idx="581">
                  <c:v>0.61839999999999995</c:v>
                </c:pt>
                <c:pt idx="582">
                  <c:v>0.61960000000000004</c:v>
                </c:pt>
                <c:pt idx="583">
                  <c:v>0.62070000000000003</c:v>
                </c:pt>
                <c:pt idx="584">
                  <c:v>0.62190000000000001</c:v>
                </c:pt>
                <c:pt idx="585">
                  <c:v>0.623</c:v>
                </c:pt>
                <c:pt idx="586">
                  <c:v>0.62419999999999998</c:v>
                </c:pt>
                <c:pt idx="587">
                  <c:v>0.62539999999999996</c:v>
                </c:pt>
                <c:pt idx="588">
                  <c:v>0.62649999999999995</c:v>
                </c:pt>
                <c:pt idx="589">
                  <c:v>0.62770000000000004</c:v>
                </c:pt>
                <c:pt idx="590">
                  <c:v>0.62890000000000001</c:v>
                </c:pt>
                <c:pt idx="591">
                  <c:v>0.63</c:v>
                </c:pt>
                <c:pt idx="592">
                  <c:v>0.63119999999999998</c:v>
                </c:pt>
                <c:pt idx="593">
                  <c:v>0.63229999999999997</c:v>
                </c:pt>
                <c:pt idx="594">
                  <c:v>0.63349999999999995</c:v>
                </c:pt>
                <c:pt idx="595">
                  <c:v>0.63470000000000004</c:v>
                </c:pt>
                <c:pt idx="596">
                  <c:v>0.63580000000000003</c:v>
                </c:pt>
                <c:pt idx="597">
                  <c:v>0.63700000000000001</c:v>
                </c:pt>
                <c:pt idx="598">
                  <c:v>0.63819999999999999</c:v>
                </c:pt>
                <c:pt idx="599">
                  <c:v>0.63929999999999998</c:v>
                </c:pt>
                <c:pt idx="600">
                  <c:v>0.64049999999999996</c:v>
                </c:pt>
                <c:pt idx="601">
                  <c:v>0.64159999999999995</c:v>
                </c:pt>
                <c:pt idx="602">
                  <c:v>0.64280000000000004</c:v>
                </c:pt>
                <c:pt idx="603">
                  <c:v>0.64400000000000002</c:v>
                </c:pt>
                <c:pt idx="604">
                  <c:v>0.64510000000000001</c:v>
                </c:pt>
                <c:pt idx="605">
                  <c:v>0.64629999999999999</c:v>
                </c:pt>
                <c:pt idx="606">
                  <c:v>0.64749999999999996</c:v>
                </c:pt>
                <c:pt idx="607">
                  <c:v>0.64859999999999995</c:v>
                </c:pt>
                <c:pt idx="608">
                  <c:v>0.64980000000000004</c:v>
                </c:pt>
                <c:pt idx="609">
                  <c:v>0.65090000000000003</c:v>
                </c:pt>
                <c:pt idx="610">
                  <c:v>0.65210000000000001</c:v>
                </c:pt>
                <c:pt idx="611">
                  <c:v>0.65329999999999999</c:v>
                </c:pt>
                <c:pt idx="612">
                  <c:v>0.65439999999999998</c:v>
                </c:pt>
                <c:pt idx="613">
                  <c:v>0.65559999999999996</c:v>
                </c:pt>
                <c:pt idx="614">
                  <c:v>0.65680000000000005</c:v>
                </c:pt>
                <c:pt idx="615">
                  <c:v>0.65790000000000004</c:v>
                </c:pt>
                <c:pt idx="616">
                  <c:v>0.65910000000000002</c:v>
                </c:pt>
                <c:pt idx="617">
                  <c:v>0.6603</c:v>
                </c:pt>
                <c:pt idx="618">
                  <c:v>0.66139999999999999</c:v>
                </c:pt>
                <c:pt idx="619">
                  <c:v>0.66259999999999997</c:v>
                </c:pt>
                <c:pt idx="620">
                  <c:v>0.66369999999999996</c:v>
                </c:pt>
                <c:pt idx="621">
                  <c:v>0.66490000000000005</c:v>
                </c:pt>
                <c:pt idx="622">
                  <c:v>0.66610000000000003</c:v>
                </c:pt>
                <c:pt idx="623">
                  <c:v>0.66720000000000002</c:v>
                </c:pt>
                <c:pt idx="624">
                  <c:v>0.66839999999999999</c:v>
                </c:pt>
                <c:pt idx="625">
                  <c:v>0.66959999999999997</c:v>
                </c:pt>
                <c:pt idx="626">
                  <c:v>0.67069999999999996</c:v>
                </c:pt>
                <c:pt idx="627">
                  <c:v>0.67190000000000005</c:v>
                </c:pt>
                <c:pt idx="628">
                  <c:v>0.67300000000000004</c:v>
                </c:pt>
                <c:pt idx="629">
                  <c:v>0.67420000000000002</c:v>
                </c:pt>
                <c:pt idx="630">
                  <c:v>0.6754</c:v>
                </c:pt>
                <c:pt idx="631">
                  <c:v>0.67649999999999999</c:v>
                </c:pt>
                <c:pt idx="632">
                  <c:v>0.67769999999999997</c:v>
                </c:pt>
                <c:pt idx="633">
                  <c:v>0.67889999999999995</c:v>
                </c:pt>
                <c:pt idx="634">
                  <c:v>0.68</c:v>
                </c:pt>
                <c:pt idx="635">
                  <c:v>0.68120000000000003</c:v>
                </c:pt>
                <c:pt idx="636">
                  <c:v>0.68230000000000002</c:v>
                </c:pt>
                <c:pt idx="637">
                  <c:v>0.6835</c:v>
                </c:pt>
                <c:pt idx="638">
                  <c:v>0.68469999999999998</c:v>
                </c:pt>
                <c:pt idx="639">
                  <c:v>0.68579999999999997</c:v>
                </c:pt>
                <c:pt idx="640">
                  <c:v>0.68700000000000006</c:v>
                </c:pt>
                <c:pt idx="641">
                  <c:v>0.68820000000000003</c:v>
                </c:pt>
                <c:pt idx="642">
                  <c:v>0.68930000000000002</c:v>
                </c:pt>
                <c:pt idx="643">
                  <c:v>0.6905</c:v>
                </c:pt>
                <c:pt idx="644">
                  <c:v>0.69169999999999998</c:v>
                </c:pt>
                <c:pt idx="645">
                  <c:v>0.69279999999999997</c:v>
                </c:pt>
                <c:pt idx="646">
                  <c:v>0.69399999999999995</c:v>
                </c:pt>
                <c:pt idx="647">
                  <c:v>0.69510000000000005</c:v>
                </c:pt>
                <c:pt idx="648">
                  <c:v>0.69630000000000003</c:v>
                </c:pt>
                <c:pt idx="649">
                  <c:v>0.69750000000000001</c:v>
                </c:pt>
                <c:pt idx="650">
                  <c:v>0.6986</c:v>
                </c:pt>
                <c:pt idx="651">
                  <c:v>0.69979999999999998</c:v>
                </c:pt>
                <c:pt idx="652">
                  <c:v>0.70099999999999996</c:v>
                </c:pt>
                <c:pt idx="653">
                  <c:v>0.70209999999999995</c:v>
                </c:pt>
                <c:pt idx="654">
                  <c:v>0.70330000000000004</c:v>
                </c:pt>
                <c:pt idx="655">
                  <c:v>0.70440000000000003</c:v>
                </c:pt>
                <c:pt idx="656">
                  <c:v>0.7056</c:v>
                </c:pt>
                <c:pt idx="657">
                  <c:v>0.70679999999999998</c:v>
                </c:pt>
                <c:pt idx="658">
                  <c:v>0.70789999999999997</c:v>
                </c:pt>
                <c:pt idx="659">
                  <c:v>0.70909999999999995</c:v>
                </c:pt>
                <c:pt idx="660">
                  <c:v>0.71030000000000004</c:v>
                </c:pt>
                <c:pt idx="661">
                  <c:v>0.71140000000000003</c:v>
                </c:pt>
                <c:pt idx="662">
                  <c:v>0.71260000000000001</c:v>
                </c:pt>
                <c:pt idx="663">
                  <c:v>0.7137</c:v>
                </c:pt>
                <c:pt idx="664">
                  <c:v>0.71489999999999998</c:v>
                </c:pt>
                <c:pt idx="665">
                  <c:v>0.71609999999999996</c:v>
                </c:pt>
                <c:pt idx="666">
                  <c:v>0.71719999999999995</c:v>
                </c:pt>
                <c:pt idx="667">
                  <c:v>0.71840000000000004</c:v>
                </c:pt>
              </c:numCache>
            </c:numRef>
          </c:xVal>
          <c:yVal>
            <c:numRef>
              <c:f>'0.001 m step'!$D$3:$D$870</c:f>
              <c:numCache>
                <c:formatCode>0.00E+00</c:formatCode>
                <c:ptCount val="868"/>
                <c:pt idx="0">
                  <c:v>2.124E-8</c:v>
                </c:pt>
                <c:pt idx="1">
                  <c:v>1.6420000000000001E-8</c:v>
                </c:pt>
                <c:pt idx="2">
                  <c:v>1.5519999999999999E-8</c:v>
                </c:pt>
                <c:pt idx="3">
                  <c:v>1.5300000000000001E-8</c:v>
                </c:pt>
                <c:pt idx="4">
                  <c:v>1.5300000000000001E-8</c:v>
                </c:pt>
                <c:pt idx="5">
                  <c:v>1.536E-8</c:v>
                </c:pt>
                <c:pt idx="6">
                  <c:v>1.5440000000000001E-8</c:v>
                </c:pt>
                <c:pt idx="7">
                  <c:v>1.5489999999999998E-8</c:v>
                </c:pt>
                <c:pt idx="8">
                  <c:v>1.5510000000000001E-8</c:v>
                </c:pt>
                <c:pt idx="9">
                  <c:v>1.55E-8</c:v>
                </c:pt>
                <c:pt idx="10">
                  <c:v>1.5449999999999999E-8</c:v>
                </c:pt>
                <c:pt idx="11">
                  <c:v>1.5390000000000001E-8</c:v>
                </c:pt>
                <c:pt idx="12">
                  <c:v>1.534E-8</c:v>
                </c:pt>
                <c:pt idx="13">
                  <c:v>1.5309999999999999E-8</c:v>
                </c:pt>
                <c:pt idx="14">
                  <c:v>1.5320000000000001E-8</c:v>
                </c:pt>
                <c:pt idx="15">
                  <c:v>1.541E-8</c:v>
                </c:pt>
                <c:pt idx="16">
                  <c:v>1.557E-8</c:v>
                </c:pt>
                <c:pt idx="17">
                  <c:v>1.5810000000000001E-8</c:v>
                </c:pt>
                <c:pt idx="18">
                  <c:v>1.6120000000000001E-8</c:v>
                </c:pt>
                <c:pt idx="19">
                  <c:v>1.6490000000000001E-8</c:v>
                </c:pt>
                <c:pt idx="20">
                  <c:v>1.6919999999999999E-8</c:v>
                </c:pt>
                <c:pt idx="21">
                  <c:v>1.7389999999999999E-8</c:v>
                </c:pt>
                <c:pt idx="22">
                  <c:v>1.791E-8</c:v>
                </c:pt>
                <c:pt idx="23">
                  <c:v>1.8460000000000001E-8</c:v>
                </c:pt>
                <c:pt idx="24">
                  <c:v>1.9049999999999999E-8</c:v>
                </c:pt>
                <c:pt idx="25">
                  <c:v>1.967E-8</c:v>
                </c:pt>
                <c:pt idx="26">
                  <c:v>2.0319999999999999E-8</c:v>
                </c:pt>
                <c:pt idx="27">
                  <c:v>2.0990000000000001E-8</c:v>
                </c:pt>
                <c:pt idx="28">
                  <c:v>2.1670000000000001E-8</c:v>
                </c:pt>
                <c:pt idx="29">
                  <c:v>2.2370000000000001E-8</c:v>
                </c:pt>
                <c:pt idx="30">
                  <c:v>2.3070000000000001E-8</c:v>
                </c:pt>
                <c:pt idx="31">
                  <c:v>2.379E-8</c:v>
                </c:pt>
                <c:pt idx="32">
                  <c:v>2.4500000000000001E-8</c:v>
                </c:pt>
                <c:pt idx="33">
                  <c:v>2.5200000000000001E-8</c:v>
                </c:pt>
                <c:pt idx="34">
                  <c:v>2.5889999999999999E-8</c:v>
                </c:pt>
                <c:pt idx="35">
                  <c:v>2.6569999999999999E-8</c:v>
                </c:pt>
                <c:pt idx="36">
                  <c:v>2.7220000000000002E-8</c:v>
                </c:pt>
                <c:pt idx="37">
                  <c:v>2.7850000000000001E-8</c:v>
                </c:pt>
                <c:pt idx="38">
                  <c:v>2.8439999999999999E-8</c:v>
                </c:pt>
                <c:pt idx="39">
                  <c:v>2.8979999999999999E-8</c:v>
                </c:pt>
                <c:pt idx="40">
                  <c:v>2.948E-8</c:v>
                </c:pt>
                <c:pt idx="41">
                  <c:v>2.9919999999999999E-8</c:v>
                </c:pt>
                <c:pt idx="42">
                  <c:v>3.0290000000000002E-8</c:v>
                </c:pt>
                <c:pt idx="43">
                  <c:v>3.0589999999999998E-8</c:v>
                </c:pt>
                <c:pt idx="44">
                  <c:v>3.0829999999999999E-8</c:v>
                </c:pt>
                <c:pt idx="45">
                  <c:v>3.0990000000000002E-8</c:v>
                </c:pt>
                <c:pt idx="46">
                  <c:v>3.107E-8</c:v>
                </c:pt>
                <c:pt idx="47">
                  <c:v>3.1090000000000002E-8</c:v>
                </c:pt>
                <c:pt idx="48">
                  <c:v>3.1030000000000001E-8</c:v>
                </c:pt>
                <c:pt idx="49">
                  <c:v>3.0909999999999997E-8</c:v>
                </c:pt>
                <c:pt idx="50">
                  <c:v>3.0710000000000002E-8</c:v>
                </c:pt>
                <c:pt idx="51">
                  <c:v>3.044E-8</c:v>
                </c:pt>
                <c:pt idx="52">
                  <c:v>3.009E-8</c:v>
                </c:pt>
                <c:pt idx="53">
                  <c:v>2.9659999999999999E-8</c:v>
                </c:pt>
                <c:pt idx="54">
                  <c:v>2.915E-8</c:v>
                </c:pt>
                <c:pt idx="55">
                  <c:v>2.8550000000000001E-8</c:v>
                </c:pt>
                <c:pt idx="56">
                  <c:v>2.7850000000000001E-8</c:v>
                </c:pt>
                <c:pt idx="57">
                  <c:v>2.7059999999999999E-8</c:v>
                </c:pt>
                <c:pt idx="58">
                  <c:v>2.618E-8</c:v>
                </c:pt>
                <c:pt idx="59">
                  <c:v>2.5230000000000002E-8</c:v>
                </c:pt>
                <c:pt idx="60">
                  <c:v>2.4200000000000002E-8</c:v>
                </c:pt>
                <c:pt idx="61">
                  <c:v>2.3129999999999999E-8</c:v>
                </c:pt>
                <c:pt idx="62">
                  <c:v>2.2020000000000001E-8</c:v>
                </c:pt>
                <c:pt idx="63">
                  <c:v>2.091E-8</c:v>
                </c:pt>
                <c:pt idx="64">
                  <c:v>1.981E-8</c:v>
                </c:pt>
                <c:pt idx="65">
                  <c:v>1.8749999999999999E-8</c:v>
                </c:pt>
                <c:pt idx="66">
                  <c:v>1.775E-8</c:v>
                </c:pt>
                <c:pt idx="67">
                  <c:v>1.681E-8</c:v>
                </c:pt>
                <c:pt idx="68">
                  <c:v>1.5950000000000001E-8</c:v>
                </c:pt>
                <c:pt idx="69">
                  <c:v>1.5160000000000001E-8</c:v>
                </c:pt>
                <c:pt idx="70">
                  <c:v>1.4429999999999999E-8</c:v>
                </c:pt>
                <c:pt idx="71">
                  <c:v>1.376E-8</c:v>
                </c:pt>
                <c:pt idx="72">
                  <c:v>1.3119999999999999E-8</c:v>
                </c:pt>
                <c:pt idx="73">
                  <c:v>1.249E-8</c:v>
                </c:pt>
                <c:pt idx="74">
                  <c:v>1.186E-8</c:v>
                </c:pt>
                <c:pt idx="75">
                  <c:v>1.1199999999999999E-8</c:v>
                </c:pt>
                <c:pt idx="76">
                  <c:v>1.0519999999999999E-8</c:v>
                </c:pt>
                <c:pt idx="77">
                  <c:v>9.7949999999999994E-9</c:v>
                </c:pt>
                <c:pt idx="78">
                  <c:v>9.0409999999999997E-9</c:v>
                </c:pt>
                <c:pt idx="79">
                  <c:v>8.2659999999999994E-9</c:v>
                </c:pt>
                <c:pt idx="80">
                  <c:v>7.4890000000000001E-9</c:v>
                </c:pt>
                <c:pt idx="81">
                  <c:v>6.731E-9</c:v>
                </c:pt>
                <c:pt idx="82">
                  <c:v>6.0209999999999998E-9</c:v>
                </c:pt>
                <c:pt idx="83">
                  <c:v>5.3839999999999996E-9</c:v>
                </c:pt>
                <c:pt idx="84">
                  <c:v>4.8470000000000003E-9</c:v>
                </c:pt>
                <c:pt idx="85">
                  <c:v>4.4290000000000003E-9</c:v>
                </c:pt>
                <c:pt idx="86">
                  <c:v>4.1400000000000002E-9</c:v>
                </c:pt>
                <c:pt idx="87">
                  <c:v>3.9709999999999996E-9</c:v>
                </c:pt>
                <c:pt idx="88">
                  <c:v>3.9000000000000002E-9</c:v>
                </c:pt>
                <c:pt idx="89">
                  <c:v>3.8920000000000002E-9</c:v>
                </c:pt>
                <c:pt idx="90">
                  <c:v>3.9110000000000002E-9</c:v>
                </c:pt>
                <c:pt idx="91">
                  <c:v>3.9279999999999997E-9</c:v>
                </c:pt>
                <c:pt idx="92">
                  <c:v>3.9229999999999998E-9</c:v>
                </c:pt>
                <c:pt idx="93">
                  <c:v>3.886E-9</c:v>
                </c:pt>
                <c:pt idx="94">
                  <c:v>3.8149999999999998E-9</c:v>
                </c:pt>
                <c:pt idx="95">
                  <c:v>3.7150000000000001E-9</c:v>
                </c:pt>
                <c:pt idx="96">
                  <c:v>3.5940000000000002E-9</c:v>
                </c:pt>
                <c:pt idx="97">
                  <c:v>3.4609999999999999E-9</c:v>
                </c:pt>
                <c:pt idx="98">
                  <c:v>3.3229999999999998E-9</c:v>
                </c:pt>
                <c:pt idx="99">
                  <c:v>3.186E-9</c:v>
                </c:pt>
                <c:pt idx="100">
                  <c:v>3.0519999999999998E-9</c:v>
                </c:pt>
                <c:pt idx="101">
                  <c:v>2.9189999999999999E-9</c:v>
                </c:pt>
                <c:pt idx="102">
                  <c:v>2.783E-9</c:v>
                </c:pt>
                <c:pt idx="103">
                  <c:v>2.6369999999999999E-9</c:v>
                </c:pt>
                <c:pt idx="104">
                  <c:v>2.473E-9</c:v>
                </c:pt>
                <c:pt idx="105">
                  <c:v>2.2860000000000002E-9</c:v>
                </c:pt>
                <c:pt idx="106">
                  <c:v>2.0740000000000001E-9</c:v>
                </c:pt>
                <c:pt idx="107">
                  <c:v>1.858E-9</c:v>
                </c:pt>
                <c:pt idx="108">
                  <c:v>1.701E-9</c:v>
                </c:pt>
                <c:pt idx="109">
                  <c:v>1.7519999999999999E-9</c:v>
                </c:pt>
                <c:pt idx="110">
                  <c:v>2.1919999999999999E-9</c:v>
                </c:pt>
                <c:pt idx="111">
                  <c:v>3.0819999999999999E-9</c:v>
                </c:pt>
                <c:pt idx="112">
                  <c:v>4.4079999999999997E-9</c:v>
                </c:pt>
                <c:pt idx="113">
                  <c:v>6.1719999999999998E-9</c:v>
                </c:pt>
                <c:pt idx="114">
                  <c:v>8.3950000000000001E-9</c:v>
                </c:pt>
                <c:pt idx="115">
                  <c:v>1.11E-8</c:v>
                </c:pt>
                <c:pt idx="116">
                  <c:v>1.4289999999999999E-8</c:v>
                </c:pt>
                <c:pt idx="117">
                  <c:v>1.7929999999999999E-8</c:v>
                </c:pt>
                <c:pt idx="118">
                  <c:v>2.1979999999999999E-8</c:v>
                </c:pt>
                <c:pt idx="119">
                  <c:v>2.6309999999999999E-8</c:v>
                </c:pt>
                <c:pt idx="120">
                  <c:v>3.0769999999999997E-8</c:v>
                </c:pt>
                <c:pt idx="121">
                  <c:v>3.5180000000000001E-8</c:v>
                </c:pt>
                <c:pt idx="122">
                  <c:v>3.9309999999999999E-8</c:v>
                </c:pt>
                <c:pt idx="123">
                  <c:v>4.2930000000000001E-8</c:v>
                </c:pt>
                <c:pt idx="124">
                  <c:v>4.5830000000000001E-8</c:v>
                </c:pt>
                <c:pt idx="125">
                  <c:v>4.7820000000000001E-8</c:v>
                </c:pt>
                <c:pt idx="126">
                  <c:v>4.8779999999999997E-8</c:v>
                </c:pt>
                <c:pt idx="127">
                  <c:v>4.8620000000000001E-8</c:v>
                </c:pt>
                <c:pt idx="128">
                  <c:v>4.7390000000000003E-8</c:v>
                </c:pt>
                <c:pt idx="129">
                  <c:v>4.5149999999999997E-8</c:v>
                </c:pt>
                <c:pt idx="130">
                  <c:v>4.2069999999999999E-8</c:v>
                </c:pt>
                <c:pt idx="131">
                  <c:v>3.8339999999999998E-8</c:v>
                </c:pt>
                <c:pt idx="132">
                  <c:v>3.4200000000000002E-8</c:v>
                </c:pt>
                <c:pt idx="133">
                  <c:v>2.988E-8</c:v>
                </c:pt>
                <c:pt idx="134">
                  <c:v>2.5580000000000001E-8</c:v>
                </c:pt>
                <c:pt idx="135">
                  <c:v>2.1489999999999999E-8</c:v>
                </c:pt>
                <c:pt idx="136">
                  <c:v>1.7730000000000001E-8</c:v>
                </c:pt>
                <c:pt idx="137">
                  <c:v>1.441E-8</c:v>
                </c:pt>
                <c:pt idx="138">
                  <c:v>1.1549999999999999E-8</c:v>
                </c:pt>
                <c:pt idx="139">
                  <c:v>9.1559999999999994E-9</c:v>
                </c:pt>
                <c:pt idx="140">
                  <c:v>7.2060000000000001E-9</c:v>
                </c:pt>
                <c:pt idx="141">
                  <c:v>5.6459999999999997E-9</c:v>
                </c:pt>
                <c:pt idx="142">
                  <c:v>4.4180000000000003E-9</c:v>
                </c:pt>
                <c:pt idx="143">
                  <c:v>3.4619999999999998E-9</c:v>
                </c:pt>
                <c:pt idx="144">
                  <c:v>2.7240000000000001E-9</c:v>
                </c:pt>
                <c:pt idx="145">
                  <c:v>2.1550000000000001E-9</c:v>
                </c:pt>
                <c:pt idx="146">
                  <c:v>1.7160000000000001E-9</c:v>
                </c:pt>
                <c:pt idx="147">
                  <c:v>1.376E-9</c:v>
                </c:pt>
                <c:pt idx="148">
                  <c:v>1.113E-9</c:v>
                </c:pt>
                <c:pt idx="149">
                  <c:v>9.0739999999999999E-10</c:v>
                </c:pt>
                <c:pt idx="150">
                  <c:v>7.4580000000000005E-10</c:v>
                </c:pt>
                <c:pt idx="151">
                  <c:v>6.1809999999999996E-10</c:v>
                </c:pt>
                <c:pt idx="152">
                  <c:v>5.164E-10</c:v>
                </c:pt>
                <c:pt idx="153">
                  <c:v>4.3490000000000002E-10</c:v>
                </c:pt>
                <c:pt idx="154">
                  <c:v>3.691E-10</c:v>
                </c:pt>
                <c:pt idx="155">
                  <c:v>3.1590000000000002E-10</c:v>
                </c:pt>
                <c:pt idx="156">
                  <c:v>2.7279999999999998E-10</c:v>
                </c:pt>
                <c:pt idx="157">
                  <c:v>2.3809999999999998E-10</c:v>
                </c:pt>
                <c:pt idx="158">
                  <c:v>2.105E-10</c:v>
                </c:pt>
                <c:pt idx="159">
                  <c:v>1.8899999999999999E-10</c:v>
                </c:pt>
                <c:pt idx="160">
                  <c:v>1.7279999999999999E-10</c:v>
                </c:pt>
                <c:pt idx="161">
                  <c:v>1.6090000000000001E-10</c:v>
                </c:pt>
                <c:pt idx="162">
                  <c:v>1.5240000000000001E-10</c:v>
                </c:pt>
                <c:pt idx="163">
                  <c:v>1.4600000000000001E-10</c:v>
                </c:pt>
                <c:pt idx="164">
                  <c:v>1.403E-10</c:v>
                </c:pt>
                <c:pt idx="165">
                  <c:v>1.344E-10</c:v>
                </c:pt>
                <c:pt idx="166">
                  <c:v>1.2739999999999999E-10</c:v>
                </c:pt>
                <c:pt idx="167">
                  <c:v>1.1910000000000001E-10</c:v>
                </c:pt>
                <c:pt idx="168">
                  <c:v>1.098E-10</c:v>
                </c:pt>
                <c:pt idx="169">
                  <c:v>1.001E-10</c:v>
                </c:pt>
                <c:pt idx="170">
                  <c:v>9.1100000000000001E-11</c:v>
                </c:pt>
                <c:pt idx="171">
                  <c:v>8.3469999999999997E-11</c:v>
                </c:pt>
                <c:pt idx="172">
                  <c:v>7.7759999999999998E-11</c:v>
                </c:pt>
                <c:pt idx="173">
                  <c:v>7.4000000000000003E-11</c:v>
                </c:pt>
                <c:pt idx="174">
                  <c:v>7.1850000000000003E-11</c:v>
                </c:pt>
                <c:pt idx="175">
                  <c:v>7.089E-11</c:v>
                </c:pt>
                <c:pt idx="176">
                  <c:v>7.0550000000000005E-11</c:v>
                </c:pt>
                <c:pt idx="177">
                  <c:v>7.0479999999999999E-11</c:v>
                </c:pt>
                <c:pt idx="178">
                  <c:v>7.0520000000000006E-11</c:v>
                </c:pt>
                <c:pt idx="179">
                  <c:v>7.0539999999999996E-11</c:v>
                </c:pt>
                <c:pt idx="180">
                  <c:v>7.0550000000000005E-11</c:v>
                </c:pt>
                <c:pt idx="181">
                  <c:v>7.056E-11</c:v>
                </c:pt>
                <c:pt idx="182">
                  <c:v>7.0569999999999995E-11</c:v>
                </c:pt>
                <c:pt idx="183">
                  <c:v>7.0569999999999995E-11</c:v>
                </c:pt>
                <c:pt idx="184">
                  <c:v>7.0580000000000003E-11</c:v>
                </c:pt>
                <c:pt idx="185">
                  <c:v>7.0589999999999999E-11</c:v>
                </c:pt>
                <c:pt idx="186">
                  <c:v>7.0589999999999999E-11</c:v>
                </c:pt>
                <c:pt idx="187">
                  <c:v>7.0599999999999994E-11</c:v>
                </c:pt>
                <c:pt idx="188">
                  <c:v>7.0610000000000002E-11</c:v>
                </c:pt>
                <c:pt idx="189">
                  <c:v>7.0619999999999998E-11</c:v>
                </c:pt>
                <c:pt idx="190">
                  <c:v>7.0619999999999998E-11</c:v>
                </c:pt>
                <c:pt idx="191">
                  <c:v>7.0630000000000006E-11</c:v>
                </c:pt>
                <c:pt idx="192">
                  <c:v>7.0640000000000001E-11</c:v>
                </c:pt>
                <c:pt idx="193">
                  <c:v>7.0640000000000001E-11</c:v>
                </c:pt>
                <c:pt idx="194">
                  <c:v>7.0649999999999996E-11</c:v>
                </c:pt>
                <c:pt idx="195">
                  <c:v>7.0660000000000005E-11</c:v>
                </c:pt>
                <c:pt idx="196">
                  <c:v>7.067E-11</c:v>
                </c:pt>
                <c:pt idx="197">
                  <c:v>7.067E-11</c:v>
                </c:pt>
                <c:pt idx="198">
                  <c:v>7.0679999999999995E-11</c:v>
                </c:pt>
                <c:pt idx="199">
                  <c:v>7.0690000000000004E-11</c:v>
                </c:pt>
                <c:pt idx="200">
                  <c:v>7.0690000000000004E-11</c:v>
                </c:pt>
                <c:pt idx="201">
                  <c:v>7.0699999999999999E-11</c:v>
                </c:pt>
                <c:pt idx="202">
                  <c:v>7.0709999999999994E-11</c:v>
                </c:pt>
                <c:pt idx="203">
                  <c:v>7.0720000000000002E-11</c:v>
                </c:pt>
                <c:pt idx="204">
                  <c:v>7.0720000000000002E-11</c:v>
                </c:pt>
                <c:pt idx="205">
                  <c:v>7.0729999999999998E-11</c:v>
                </c:pt>
                <c:pt idx="206">
                  <c:v>7.0740000000000006E-11</c:v>
                </c:pt>
                <c:pt idx="207">
                  <c:v>7.0740000000000006E-11</c:v>
                </c:pt>
                <c:pt idx="208">
                  <c:v>7.0750000000000001E-11</c:v>
                </c:pt>
                <c:pt idx="209">
                  <c:v>7.0759999999999997E-11</c:v>
                </c:pt>
                <c:pt idx="210">
                  <c:v>7.0770000000000005E-11</c:v>
                </c:pt>
                <c:pt idx="211">
                  <c:v>7.0770000000000005E-11</c:v>
                </c:pt>
                <c:pt idx="212">
                  <c:v>7.078E-11</c:v>
                </c:pt>
                <c:pt idx="213">
                  <c:v>7.0789999999999995E-11</c:v>
                </c:pt>
                <c:pt idx="214">
                  <c:v>7.0789999999999995E-11</c:v>
                </c:pt>
                <c:pt idx="215">
                  <c:v>7.0800000000000004E-11</c:v>
                </c:pt>
                <c:pt idx="216">
                  <c:v>7.0809999999999999E-11</c:v>
                </c:pt>
                <c:pt idx="217">
                  <c:v>7.0819999999999994E-11</c:v>
                </c:pt>
                <c:pt idx="218">
                  <c:v>7.0819999999999994E-11</c:v>
                </c:pt>
                <c:pt idx="219">
                  <c:v>7.0830000000000003E-11</c:v>
                </c:pt>
                <c:pt idx="220">
                  <c:v>7.0839999999999998E-11</c:v>
                </c:pt>
                <c:pt idx="221">
                  <c:v>7.0839999999999998E-11</c:v>
                </c:pt>
                <c:pt idx="222">
                  <c:v>7.0850000000000006E-11</c:v>
                </c:pt>
                <c:pt idx="223">
                  <c:v>7.0860000000000001E-11</c:v>
                </c:pt>
                <c:pt idx="224">
                  <c:v>7.0860000000000001E-11</c:v>
                </c:pt>
                <c:pt idx="225">
                  <c:v>7.0869999999999997E-11</c:v>
                </c:pt>
                <c:pt idx="226">
                  <c:v>7.0880000000000005E-11</c:v>
                </c:pt>
                <c:pt idx="227">
                  <c:v>7.089E-11</c:v>
                </c:pt>
                <c:pt idx="228">
                  <c:v>7.089E-11</c:v>
                </c:pt>
                <c:pt idx="229">
                  <c:v>7.0899999999999996E-11</c:v>
                </c:pt>
                <c:pt idx="230">
                  <c:v>7.0910000000000004E-11</c:v>
                </c:pt>
                <c:pt idx="231">
                  <c:v>7.0910000000000004E-11</c:v>
                </c:pt>
                <c:pt idx="232">
                  <c:v>7.0919999999999999E-11</c:v>
                </c:pt>
                <c:pt idx="233">
                  <c:v>7.0929999999999994E-11</c:v>
                </c:pt>
                <c:pt idx="234">
                  <c:v>7.0929999999999994E-11</c:v>
                </c:pt>
                <c:pt idx="235">
                  <c:v>7.0940000000000003E-11</c:v>
                </c:pt>
                <c:pt idx="236">
                  <c:v>7.0949999999999998E-11</c:v>
                </c:pt>
                <c:pt idx="237">
                  <c:v>7.0960000000000006E-11</c:v>
                </c:pt>
                <c:pt idx="238">
                  <c:v>7.0960000000000006E-11</c:v>
                </c:pt>
                <c:pt idx="239">
                  <c:v>7.0970000000000002E-11</c:v>
                </c:pt>
                <c:pt idx="240">
                  <c:v>7.0979999999999997E-11</c:v>
                </c:pt>
                <c:pt idx="241">
                  <c:v>7.0979999999999997E-11</c:v>
                </c:pt>
                <c:pt idx="242">
                  <c:v>7.0990000000000005E-11</c:v>
                </c:pt>
                <c:pt idx="243">
                  <c:v>7.1E-11</c:v>
                </c:pt>
                <c:pt idx="244">
                  <c:v>7.1E-11</c:v>
                </c:pt>
                <c:pt idx="245">
                  <c:v>7.1009999999999996E-11</c:v>
                </c:pt>
                <c:pt idx="246">
                  <c:v>7.1020000000000004E-11</c:v>
                </c:pt>
                <c:pt idx="247">
                  <c:v>7.1020000000000004E-11</c:v>
                </c:pt>
                <c:pt idx="248">
                  <c:v>7.1029999999999999E-11</c:v>
                </c:pt>
                <c:pt idx="249">
                  <c:v>7.1039999999999995E-11</c:v>
                </c:pt>
                <c:pt idx="250">
                  <c:v>7.1039999999999995E-11</c:v>
                </c:pt>
                <c:pt idx="251">
                  <c:v>7.1050000000000003E-11</c:v>
                </c:pt>
                <c:pt idx="252">
                  <c:v>7.1059999999999998E-11</c:v>
                </c:pt>
                <c:pt idx="253">
                  <c:v>7.1059999999999998E-11</c:v>
                </c:pt>
                <c:pt idx="254">
                  <c:v>7.1070000000000006E-11</c:v>
                </c:pt>
                <c:pt idx="255">
                  <c:v>7.1080000000000002E-11</c:v>
                </c:pt>
                <c:pt idx="256">
                  <c:v>7.1089999999999997E-11</c:v>
                </c:pt>
                <c:pt idx="257">
                  <c:v>7.1089999999999997E-11</c:v>
                </c:pt>
                <c:pt idx="258">
                  <c:v>7.1100000000000005E-11</c:v>
                </c:pt>
                <c:pt idx="259">
                  <c:v>7.1110000000000001E-11</c:v>
                </c:pt>
                <c:pt idx="260">
                  <c:v>7.1110000000000001E-11</c:v>
                </c:pt>
                <c:pt idx="261">
                  <c:v>7.1119999999999996E-11</c:v>
                </c:pt>
                <c:pt idx="262">
                  <c:v>7.1130000000000004E-11</c:v>
                </c:pt>
                <c:pt idx="263">
                  <c:v>7.1130000000000004E-11</c:v>
                </c:pt>
                <c:pt idx="264">
                  <c:v>7.1139999999999999E-11</c:v>
                </c:pt>
                <c:pt idx="265">
                  <c:v>7.1149999999999995E-11</c:v>
                </c:pt>
                <c:pt idx="266">
                  <c:v>7.1149999999999995E-11</c:v>
                </c:pt>
                <c:pt idx="267">
                  <c:v>7.1160000000000003E-11</c:v>
                </c:pt>
                <c:pt idx="268">
                  <c:v>7.1169999999999998E-11</c:v>
                </c:pt>
                <c:pt idx="269">
                  <c:v>7.1169999999999998E-11</c:v>
                </c:pt>
                <c:pt idx="270">
                  <c:v>7.1179999999999994E-11</c:v>
                </c:pt>
                <c:pt idx="271">
                  <c:v>7.1190000000000002E-11</c:v>
                </c:pt>
                <c:pt idx="272">
                  <c:v>7.1190000000000002E-11</c:v>
                </c:pt>
                <c:pt idx="273">
                  <c:v>7.1199999999999997E-11</c:v>
                </c:pt>
                <c:pt idx="274">
                  <c:v>7.1210000000000005E-11</c:v>
                </c:pt>
                <c:pt idx="275">
                  <c:v>7.1210000000000005E-11</c:v>
                </c:pt>
                <c:pt idx="276">
                  <c:v>7.1220000000000001E-11</c:v>
                </c:pt>
                <c:pt idx="277">
                  <c:v>7.1229999999999996E-11</c:v>
                </c:pt>
                <c:pt idx="278">
                  <c:v>7.1229999999999996E-11</c:v>
                </c:pt>
                <c:pt idx="279">
                  <c:v>7.1240000000000004E-11</c:v>
                </c:pt>
                <c:pt idx="280">
                  <c:v>7.125E-11</c:v>
                </c:pt>
                <c:pt idx="281">
                  <c:v>7.125E-11</c:v>
                </c:pt>
                <c:pt idx="282">
                  <c:v>7.1259999999999995E-11</c:v>
                </c:pt>
                <c:pt idx="283">
                  <c:v>7.1270000000000003E-11</c:v>
                </c:pt>
                <c:pt idx="284">
                  <c:v>7.1270000000000003E-11</c:v>
                </c:pt>
                <c:pt idx="285">
                  <c:v>7.1279999999999998E-11</c:v>
                </c:pt>
                <c:pt idx="286">
                  <c:v>7.1289999999999994E-11</c:v>
                </c:pt>
                <c:pt idx="287">
                  <c:v>7.1289999999999994E-11</c:v>
                </c:pt>
                <c:pt idx="288">
                  <c:v>7.1300000000000002E-11</c:v>
                </c:pt>
                <c:pt idx="289">
                  <c:v>7.1300000000000002E-11</c:v>
                </c:pt>
                <c:pt idx="290">
                  <c:v>7.1309999999999997E-11</c:v>
                </c:pt>
                <c:pt idx="291">
                  <c:v>7.1320000000000005E-11</c:v>
                </c:pt>
                <c:pt idx="292">
                  <c:v>7.1320000000000005E-11</c:v>
                </c:pt>
                <c:pt idx="293">
                  <c:v>7.1330000000000001E-11</c:v>
                </c:pt>
                <c:pt idx="294">
                  <c:v>7.1339999999999996E-11</c:v>
                </c:pt>
                <c:pt idx="295">
                  <c:v>7.1339999999999996E-11</c:v>
                </c:pt>
                <c:pt idx="296">
                  <c:v>7.1350000000000004E-11</c:v>
                </c:pt>
                <c:pt idx="297">
                  <c:v>7.136E-11</c:v>
                </c:pt>
                <c:pt idx="298">
                  <c:v>7.136E-11</c:v>
                </c:pt>
                <c:pt idx="299">
                  <c:v>7.1369999999999995E-11</c:v>
                </c:pt>
                <c:pt idx="300">
                  <c:v>7.1380000000000003E-11</c:v>
                </c:pt>
                <c:pt idx="301">
                  <c:v>7.1380000000000003E-11</c:v>
                </c:pt>
                <c:pt idx="302">
                  <c:v>7.1389999999999999E-11</c:v>
                </c:pt>
                <c:pt idx="303">
                  <c:v>7.1399999999999994E-11</c:v>
                </c:pt>
                <c:pt idx="304">
                  <c:v>7.1399999999999994E-11</c:v>
                </c:pt>
                <c:pt idx="305">
                  <c:v>7.1410000000000002E-11</c:v>
                </c:pt>
                <c:pt idx="306">
                  <c:v>7.1410000000000002E-11</c:v>
                </c:pt>
                <c:pt idx="307">
                  <c:v>7.1419999999999997E-11</c:v>
                </c:pt>
                <c:pt idx="308">
                  <c:v>7.1430000000000006E-11</c:v>
                </c:pt>
                <c:pt idx="309">
                  <c:v>7.1430000000000006E-11</c:v>
                </c:pt>
                <c:pt idx="310">
                  <c:v>7.1440000000000001E-11</c:v>
                </c:pt>
                <c:pt idx="311">
                  <c:v>7.1449999999999996E-11</c:v>
                </c:pt>
                <c:pt idx="312">
                  <c:v>7.1449999999999996E-11</c:v>
                </c:pt>
                <c:pt idx="313">
                  <c:v>7.1460000000000004E-11</c:v>
                </c:pt>
                <c:pt idx="314">
                  <c:v>7.147E-11</c:v>
                </c:pt>
                <c:pt idx="315">
                  <c:v>7.147E-11</c:v>
                </c:pt>
                <c:pt idx="316">
                  <c:v>7.1479999999999995E-11</c:v>
                </c:pt>
                <c:pt idx="317">
                  <c:v>7.1490000000000003E-11</c:v>
                </c:pt>
                <c:pt idx="318">
                  <c:v>7.1490000000000003E-11</c:v>
                </c:pt>
                <c:pt idx="319">
                  <c:v>7.1499999999999999E-11</c:v>
                </c:pt>
                <c:pt idx="320">
                  <c:v>7.1509999999999994E-11</c:v>
                </c:pt>
                <c:pt idx="321">
                  <c:v>7.1509999999999994E-11</c:v>
                </c:pt>
                <c:pt idx="322">
                  <c:v>7.1520000000000002E-11</c:v>
                </c:pt>
                <c:pt idx="323">
                  <c:v>7.1529999999999998E-11</c:v>
                </c:pt>
                <c:pt idx="324">
                  <c:v>7.1529999999999998E-11</c:v>
                </c:pt>
                <c:pt idx="325">
                  <c:v>7.1540000000000006E-11</c:v>
                </c:pt>
                <c:pt idx="326">
                  <c:v>7.1550000000000001E-11</c:v>
                </c:pt>
                <c:pt idx="327">
                  <c:v>7.1550000000000001E-11</c:v>
                </c:pt>
                <c:pt idx="328">
                  <c:v>7.1559999999999996E-11</c:v>
                </c:pt>
                <c:pt idx="329">
                  <c:v>7.1559999999999996E-11</c:v>
                </c:pt>
                <c:pt idx="330">
                  <c:v>7.1570000000000005E-11</c:v>
                </c:pt>
                <c:pt idx="331">
                  <c:v>7.158E-11</c:v>
                </c:pt>
                <c:pt idx="332">
                  <c:v>7.158E-11</c:v>
                </c:pt>
                <c:pt idx="333">
                  <c:v>7.1589999999999995E-11</c:v>
                </c:pt>
                <c:pt idx="334">
                  <c:v>7.1600000000000003E-11</c:v>
                </c:pt>
                <c:pt idx="335">
                  <c:v>7.1600000000000003E-11</c:v>
                </c:pt>
                <c:pt idx="336">
                  <c:v>7.1609999999999999E-11</c:v>
                </c:pt>
                <c:pt idx="337">
                  <c:v>7.1619999999999994E-11</c:v>
                </c:pt>
                <c:pt idx="338">
                  <c:v>7.1619999999999994E-11</c:v>
                </c:pt>
                <c:pt idx="339">
                  <c:v>7.1630000000000002E-11</c:v>
                </c:pt>
                <c:pt idx="340">
                  <c:v>7.1639999999999998E-11</c:v>
                </c:pt>
                <c:pt idx="341">
                  <c:v>7.1639999999999998E-11</c:v>
                </c:pt>
                <c:pt idx="342">
                  <c:v>7.1650000000000006E-11</c:v>
                </c:pt>
                <c:pt idx="343">
                  <c:v>7.1660000000000001E-11</c:v>
                </c:pt>
                <c:pt idx="344">
                  <c:v>7.1660000000000001E-11</c:v>
                </c:pt>
                <c:pt idx="345">
                  <c:v>7.1669999999999997E-11</c:v>
                </c:pt>
                <c:pt idx="346">
                  <c:v>7.1680000000000005E-11</c:v>
                </c:pt>
                <c:pt idx="347">
                  <c:v>7.1680000000000005E-11</c:v>
                </c:pt>
                <c:pt idx="348">
                  <c:v>7.169E-11</c:v>
                </c:pt>
                <c:pt idx="349">
                  <c:v>7.1699999999999995E-11</c:v>
                </c:pt>
                <c:pt idx="350">
                  <c:v>7.1699999999999995E-11</c:v>
                </c:pt>
                <c:pt idx="351">
                  <c:v>7.1710000000000004E-11</c:v>
                </c:pt>
                <c:pt idx="352">
                  <c:v>7.1719999999999999E-11</c:v>
                </c:pt>
                <c:pt idx="353">
                  <c:v>7.1719999999999999E-11</c:v>
                </c:pt>
                <c:pt idx="354">
                  <c:v>7.1729999999999994E-11</c:v>
                </c:pt>
                <c:pt idx="355">
                  <c:v>7.1740000000000002E-11</c:v>
                </c:pt>
                <c:pt idx="356">
                  <c:v>7.1740000000000002E-11</c:v>
                </c:pt>
                <c:pt idx="357">
                  <c:v>7.1749999999999998E-11</c:v>
                </c:pt>
                <c:pt idx="358">
                  <c:v>7.1760000000000006E-11</c:v>
                </c:pt>
                <c:pt idx="359">
                  <c:v>7.1760000000000006E-11</c:v>
                </c:pt>
                <c:pt idx="360">
                  <c:v>7.1770000000000001E-11</c:v>
                </c:pt>
                <c:pt idx="361">
                  <c:v>7.1779999999999997E-11</c:v>
                </c:pt>
                <c:pt idx="362">
                  <c:v>7.1779999999999997E-11</c:v>
                </c:pt>
                <c:pt idx="363">
                  <c:v>7.1790000000000005E-11</c:v>
                </c:pt>
                <c:pt idx="364">
                  <c:v>7.18E-11</c:v>
                </c:pt>
                <c:pt idx="365">
                  <c:v>7.18E-11</c:v>
                </c:pt>
                <c:pt idx="366">
                  <c:v>7.1809999999999996E-11</c:v>
                </c:pt>
                <c:pt idx="367">
                  <c:v>7.1809999999999996E-11</c:v>
                </c:pt>
                <c:pt idx="368">
                  <c:v>7.1820000000000004E-11</c:v>
                </c:pt>
                <c:pt idx="369">
                  <c:v>7.1829999999999999E-11</c:v>
                </c:pt>
                <c:pt idx="370">
                  <c:v>7.1829999999999999E-11</c:v>
                </c:pt>
                <c:pt idx="371">
                  <c:v>7.1839999999999994E-11</c:v>
                </c:pt>
                <c:pt idx="372">
                  <c:v>7.1850000000000003E-11</c:v>
                </c:pt>
                <c:pt idx="373">
                  <c:v>7.1850000000000003E-11</c:v>
                </c:pt>
                <c:pt idx="374">
                  <c:v>7.1859999999999998E-11</c:v>
                </c:pt>
                <c:pt idx="375">
                  <c:v>7.1870000000000006E-11</c:v>
                </c:pt>
                <c:pt idx="376">
                  <c:v>7.1870000000000006E-11</c:v>
                </c:pt>
                <c:pt idx="377">
                  <c:v>7.1880000000000001E-11</c:v>
                </c:pt>
                <c:pt idx="378">
                  <c:v>7.1889999999999997E-11</c:v>
                </c:pt>
                <c:pt idx="379">
                  <c:v>7.1889999999999997E-11</c:v>
                </c:pt>
                <c:pt idx="380">
                  <c:v>7.1900000000000005E-11</c:v>
                </c:pt>
                <c:pt idx="381">
                  <c:v>7.191E-11</c:v>
                </c:pt>
                <c:pt idx="382">
                  <c:v>7.191E-11</c:v>
                </c:pt>
                <c:pt idx="383">
                  <c:v>7.1919999999999996E-11</c:v>
                </c:pt>
                <c:pt idx="384">
                  <c:v>7.1930000000000004E-11</c:v>
                </c:pt>
                <c:pt idx="385">
                  <c:v>7.1930000000000004E-11</c:v>
                </c:pt>
                <c:pt idx="386">
                  <c:v>7.1939999999999999E-11</c:v>
                </c:pt>
                <c:pt idx="387">
                  <c:v>7.1949999999999995E-11</c:v>
                </c:pt>
                <c:pt idx="388">
                  <c:v>7.1949999999999995E-11</c:v>
                </c:pt>
                <c:pt idx="389">
                  <c:v>7.1960000000000003E-11</c:v>
                </c:pt>
                <c:pt idx="390">
                  <c:v>7.1969999999999998E-11</c:v>
                </c:pt>
                <c:pt idx="391">
                  <c:v>7.1969999999999998E-11</c:v>
                </c:pt>
                <c:pt idx="392">
                  <c:v>7.1980000000000006E-11</c:v>
                </c:pt>
                <c:pt idx="393">
                  <c:v>7.1990000000000002E-11</c:v>
                </c:pt>
                <c:pt idx="394">
                  <c:v>7.1990000000000002E-11</c:v>
                </c:pt>
                <c:pt idx="395">
                  <c:v>7.1999999999999997E-11</c:v>
                </c:pt>
                <c:pt idx="396">
                  <c:v>7.2010000000000005E-11</c:v>
                </c:pt>
                <c:pt idx="397">
                  <c:v>7.2010000000000005E-11</c:v>
                </c:pt>
                <c:pt idx="398">
                  <c:v>7.202E-11</c:v>
                </c:pt>
                <c:pt idx="399">
                  <c:v>7.2029999999999996E-11</c:v>
                </c:pt>
                <c:pt idx="400">
                  <c:v>7.2029999999999996E-11</c:v>
                </c:pt>
                <c:pt idx="401">
                  <c:v>7.2040000000000004E-11</c:v>
                </c:pt>
                <c:pt idx="402">
                  <c:v>7.2049999999999999E-11</c:v>
                </c:pt>
                <c:pt idx="403">
                  <c:v>7.2049999999999999E-11</c:v>
                </c:pt>
                <c:pt idx="404">
                  <c:v>7.2059999999999995E-11</c:v>
                </c:pt>
                <c:pt idx="405">
                  <c:v>7.2070000000000003E-11</c:v>
                </c:pt>
                <c:pt idx="406">
                  <c:v>7.2070000000000003E-11</c:v>
                </c:pt>
                <c:pt idx="407">
                  <c:v>7.2079999999999998E-11</c:v>
                </c:pt>
                <c:pt idx="408">
                  <c:v>7.2090000000000006E-11</c:v>
                </c:pt>
                <c:pt idx="409">
                  <c:v>7.2090000000000006E-11</c:v>
                </c:pt>
                <c:pt idx="410">
                  <c:v>7.2100000000000002E-11</c:v>
                </c:pt>
                <c:pt idx="411">
                  <c:v>7.2109999999999997E-11</c:v>
                </c:pt>
                <c:pt idx="412">
                  <c:v>7.2109999999999997E-11</c:v>
                </c:pt>
                <c:pt idx="413">
                  <c:v>7.2120000000000005E-11</c:v>
                </c:pt>
                <c:pt idx="414">
                  <c:v>7.2130000000000001E-11</c:v>
                </c:pt>
                <c:pt idx="415">
                  <c:v>7.2130000000000001E-11</c:v>
                </c:pt>
                <c:pt idx="416">
                  <c:v>7.2139999999999996E-11</c:v>
                </c:pt>
                <c:pt idx="417">
                  <c:v>7.2150000000000004E-11</c:v>
                </c:pt>
                <c:pt idx="418">
                  <c:v>7.2150000000000004E-11</c:v>
                </c:pt>
                <c:pt idx="419">
                  <c:v>7.2159999999999999E-11</c:v>
                </c:pt>
                <c:pt idx="420">
                  <c:v>7.2169999999999995E-11</c:v>
                </c:pt>
                <c:pt idx="421">
                  <c:v>7.2169999999999995E-11</c:v>
                </c:pt>
                <c:pt idx="422">
                  <c:v>7.2180000000000003E-11</c:v>
                </c:pt>
                <c:pt idx="423">
                  <c:v>7.2189999999999998E-11</c:v>
                </c:pt>
                <c:pt idx="424">
                  <c:v>7.2189999999999998E-11</c:v>
                </c:pt>
                <c:pt idx="425">
                  <c:v>7.2199999999999994E-11</c:v>
                </c:pt>
                <c:pt idx="426">
                  <c:v>7.2210000000000002E-11</c:v>
                </c:pt>
                <c:pt idx="427">
                  <c:v>7.2210000000000002E-11</c:v>
                </c:pt>
                <c:pt idx="428">
                  <c:v>7.2219999999999997E-11</c:v>
                </c:pt>
                <c:pt idx="429">
                  <c:v>7.2230000000000005E-11</c:v>
                </c:pt>
                <c:pt idx="430">
                  <c:v>7.2230000000000005E-11</c:v>
                </c:pt>
                <c:pt idx="431">
                  <c:v>7.2240000000000001E-11</c:v>
                </c:pt>
                <c:pt idx="432">
                  <c:v>7.2240000000000001E-11</c:v>
                </c:pt>
                <c:pt idx="433">
                  <c:v>7.2249999999999996E-11</c:v>
                </c:pt>
                <c:pt idx="434">
                  <c:v>7.2260000000000004E-11</c:v>
                </c:pt>
                <c:pt idx="435">
                  <c:v>7.2260000000000004E-11</c:v>
                </c:pt>
                <c:pt idx="436">
                  <c:v>7.227E-11</c:v>
                </c:pt>
                <c:pt idx="437">
                  <c:v>7.2279999999999995E-11</c:v>
                </c:pt>
                <c:pt idx="438">
                  <c:v>7.2279999999999995E-11</c:v>
                </c:pt>
                <c:pt idx="439">
                  <c:v>7.2290000000000003E-11</c:v>
                </c:pt>
                <c:pt idx="440">
                  <c:v>7.2299999999999998E-11</c:v>
                </c:pt>
                <c:pt idx="441">
                  <c:v>7.2299999999999998E-11</c:v>
                </c:pt>
                <c:pt idx="442">
                  <c:v>7.2309999999999994E-11</c:v>
                </c:pt>
                <c:pt idx="443">
                  <c:v>7.2320000000000002E-11</c:v>
                </c:pt>
                <c:pt idx="444">
                  <c:v>7.2320000000000002E-11</c:v>
                </c:pt>
                <c:pt idx="445">
                  <c:v>7.2329999999999997E-11</c:v>
                </c:pt>
                <c:pt idx="446">
                  <c:v>7.2340000000000006E-11</c:v>
                </c:pt>
                <c:pt idx="447">
                  <c:v>7.2340000000000006E-11</c:v>
                </c:pt>
                <c:pt idx="448">
                  <c:v>7.2350000000000001E-11</c:v>
                </c:pt>
                <c:pt idx="449">
                  <c:v>7.2359999999999996E-11</c:v>
                </c:pt>
                <c:pt idx="450">
                  <c:v>7.2359999999999996E-11</c:v>
                </c:pt>
                <c:pt idx="451">
                  <c:v>7.2370000000000004E-11</c:v>
                </c:pt>
                <c:pt idx="452">
                  <c:v>7.238E-11</c:v>
                </c:pt>
                <c:pt idx="453">
                  <c:v>7.238E-11</c:v>
                </c:pt>
                <c:pt idx="454">
                  <c:v>7.2389999999999995E-11</c:v>
                </c:pt>
                <c:pt idx="455">
                  <c:v>7.2400000000000003E-11</c:v>
                </c:pt>
                <c:pt idx="456">
                  <c:v>7.2400000000000003E-11</c:v>
                </c:pt>
                <c:pt idx="457">
                  <c:v>7.2409999999999999E-11</c:v>
                </c:pt>
                <c:pt idx="458">
                  <c:v>7.2419999999999994E-11</c:v>
                </c:pt>
                <c:pt idx="459">
                  <c:v>7.2419999999999994E-11</c:v>
                </c:pt>
                <c:pt idx="460">
                  <c:v>7.2430000000000002E-11</c:v>
                </c:pt>
                <c:pt idx="461">
                  <c:v>7.2439999999999997E-11</c:v>
                </c:pt>
                <c:pt idx="462">
                  <c:v>7.2439999999999997E-11</c:v>
                </c:pt>
                <c:pt idx="463">
                  <c:v>7.2450000000000006E-11</c:v>
                </c:pt>
                <c:pt idx="464">
                  <c:v>7.2460000000000001E-11</c:v>
                </c:pt>
                <c:pt idx="465">
                  <c:v>7.2460000000000001E-11</c:v>
                </c:pt>
                <c:pt idx="466">
                  <c:v>7.2469999999999996E-11</c:v>
                </c:pt>
                <c:pt idx="467">
                  <c:v>7.2480000000000005E-11</c:v>
                </c:pt>
                <c:pt idx="468">
                  <c:v>7.2480000000000005E-11</c:v>
                </c:pt>
                <c:pt idx="469">
                  <c:v>7.249E-11</c:v>
                </c:pt>
                <c:pt idx="470">
                  <c:v>7.2499999999999995E-11</c:v>
                </c:pt>
                <c:pt idx="471">
                  <c:v>7.2499999999999995E-11</c:v>
                </c:pt>
                <c:pt idx="472">
                  <c:v>7.2510000000000003E-11</c:v>
                </c:pt>
                <c:pt idx="473">
                  <c:v>7.2510000000000003E-11</c:v>
                </c:pt>
                <c:pt idx="474">
                  <c:v>7.2519999999999999E-11</c:v>
                </c:pt>
                <c:pt idx="475">
                  <c:v>7.2529999999999994E-11</c:v>
                </c:pt>
                <c:pt idx="476">
                  <c:v>7.2529999999999994E-11</c:v>
                </c:pt>
                <c:pt idx="477">
                  <c:v>7.2540000000000002E-11</c:v>
                </c:pt>
                <c:pt idx="478">
                  <c:v>7.2549999999999998E-11</c:v>
                </c:pt>
                <c:pt idx="479">
                  <c:v>7.2549999999999998E-11</c:v>
                </c:pt>
                <c:pt idx="480">
                  <c:v>7.2560000000000006E-11</c:v>
                </c:pt>
                <c:pt idx="481">
                  <c:v>7.2570000000000001E-11</c:v>
                </c:pt>
                <c:pt idx="482">
                  <c:v>7.2570000000000001E-11</c:v>
                </c:pt>
                <c:pt idx="483">
                  <c:v>7.2579999999999996E-11</c:v>
                </c:pt>
                <c:pt idx="484">
                  <c:v>7.2590000000000005E-11</c:v>
                </c:pt>
                <c:pt idx="485">
                  <c:v>7.2590000000000005E-11</c:v>
                </c:pt>
                <c:pt idx="486">
                  <c:v>7.26E-11</c:v>
                </c:pt>
                <c:pt idx="487">
                  <c:v>7.2609999999999995E-11</c:v>
                </c:pt>
                <c:pt idx="488">
                  <c:v>7.2609999999999995E-11</c:v>
                </c:pt>
                <c:pt idx="489">
                  <c:v>7.2620000000000004E-11</c:v>
                </c:pt>
                <c:pt idx="490">
                  <c:v>7.2629999999999999E-11</c:v>
                </c:pt>
                <c:pt idx="491">
                  <c:v>7.2629999999999999E-11</c:v>
                </c:pt>
                <c:pt idx="492">
                  <c:v>7.2639999999999994E-11</c:v>
                </c:pt>
                <c:pt idx="493">
                  <c:v>7.2650000000000002E-11</c:v>
                </c:pt>
                <c:pt idx="494">
                  <c:v>7.2650000000000002E-11</c:v>
                </c:pt>
                <c:pt idx="495">
                  <c:v>7.2659999999999998E-11</c:v>
                </c:pt>
                <c:pt idx="496">
                  <c:v>7.2670000000000006E-11</c:v>
                </c:pt>
                <c:pt idx="497">
                  <c:v>7.2670000000000006E-11</c:v>
                </c:pt>
                <c:pt idx="498">
                  <c:v>7.2680000000000001E-11</c:v>
                </c:pt>
                <c:pt idx="499">
                  <c:v>7.2680000000000001E-11</c:v>
                </c:pt>
                <c:pt idx="500">
                  <c:v>7.2689999999999997E-11</c:v>
                </c:pt>
                <c:pt idx="501">
                  <c:v>7.2700000000000005E-11</c:v>
                </c:pt>
                <c:pt idx="502">
                  <c:v>7.2700000000000005E-11</c:v>
                </c:pt>
                <c:pt idx="503">
                  <c:v>7.271E-11</c:v>
                </c:pt>
                <c:pt idx="504">
                  <c:v>7.2719999999999995E-11</c:v>
                </c:pt>
                <c:pt idx="505">
                  <c:v>7.2719999999999995E-11</c:v>
                </c:pt>
                <c:pt idx="506">
                  <c:v>7.2730000000000004E-11</c:v>
                </c:pt>
                <c:pt idx="507">
                  <c:v>7.2739999999999999E-11</c:v>
                </c:pt>
                <c:pt idx="508">
                  <c:v>7.2739999999999999E-11</c:v>
                </c:pt>
                <c:pt idx="509">
                  <c:v>7.2749999999999994E-11</c:v>
                </c:pt>
                <c:pt idx="510">
                  <c:v>7.2760000000000003E-11</c:v>
                </c:pt>
                <c:pt idx="511">
                  <c:v>7.2760000000000003E-11</c:v>
                </c:pt>
                <c:pt idx="512">
                  <c:v>7.2769999999999998E-11</c:v>
                </c:pt>
                <c:pt idx="513">
                  <c:v>7.2780000000000006E-11</c:v>
                </c:pt>
                <c:pt idx="514">
                  <c:v>7.2780000000000006E-11</c:v>
                </c:pt>
                <c:pt idx="515">
                  <c:v>7.2790000000000001E-11</c:v>
                </c:pt>
                <c:pt idx="516">
                  <c:v>7.2799999999999997E-11</c:v>
                </c:pt>
                <c:pt idx="517">
                  <c:v>7.2799999999999997E-11</c:v>
                </c:pt>
                <c:pt idx="518">
                  <c:v>7.2810000000000005E-11</c:v>
                </c:pt>
                <c:pt idx="519">
                  <c:v>7.2810000000000005E-11</c:v>
                </c:pt>
                <c:pt idx="520">
                  <c:v>7.282E-11</c:v>
                </c:pt>
                <c:pt idx="521">
                  <c:v>7.2829999999999996E-11</c:v>
                </c:pt>
                <c:pt idx="522">
                  <c:v>7.2829999999999996E-11</c:v>
                </c:pt>
                <c:pt idx="523">
                  <c:v>7.2840000000000004E-11</c:v>
                </c:pt>
                <c:pt idx="524">
                  <c:v>7.2849999999999999E-11</c:v>
                </c:pt>
                <c:pt idx="525">
                  <c:v>7.2849999999999999E-11</c:v>
                </c:pt>
                <c:pt idx="526">
                  <c:v>7.2859999999999994E-11</c:v>
                </c:pt>
                <c:pt idx="527">
                  <c:v>7.2870000000000003E-11</c:v>
                </c:pt>
                <c:pt idx="528">
                  <c:v>7.2870000000000003E-11</c:v>
                </c:pt>
                <c:pt idx="529">
                  <c:v>7.2879999999999998E-11</c:v>
                </c:pt>
                <c:pt idx="530">
                  <c:v>7.2890000000000006E-11</c:v>
                </c:pt>
                <c:pt idx="531">
                  <c:v>7.2890000000000006E-11</c:v>
                </c:pt>
                <c:pt idx="532">
                  <c:v>7.2900000000000002E-11</c:v>
                </c:pt>
                <c:pt idx="533">
                  <c:v>7.2909999999999997E-11</c:v>
                </c:pt>
                <c:pt idx="534">
                  <c:v>7.2909999999999997E-11</c:v>
                </c:pt>
                <c:pt idx="535">
                  <c:v>7.2920000000000005E-11</c:v>
                </c:pt>
                <c:pt idx="536">
                  <c:v>7.2920000000000005E-11</c:v>
                </c:pt>
                <c:pt idx="537">
                  <c:v>7.293E-11</c:v>
                </c:pt>
                <c:pt idx="538">
                  <c:v>7.2939999999999996E-11</c:v>
                </c:pt>
                <c:pt idx="539">
                  <c:v>7.2939999999999996E-11</c:v>
                </c:pt>
                <c:pt idx="540">
                  <c:v>7.2950000000000004E-11</c:v>
                </c:pt>
                <c:pt idx="541">
                  <c:v>7.2959999999999999E-11</c:v>
                </c:pt>
                <c:pt idx="542">
                  <c:v>7.2959999999999999E-11</c:v>
                </c:pt>
                <c:pt idx="543">
                  <c:v>7.2969999999999995E-11</c:v>
                </c:pt>
                <c:pt idx="544">
                  <c:v>7.2980000000000003E-11</c:v>
                </c:pt>
                <c:pt idx="545">
                  <c:v>7.2980000000000003E-11</c:v>
                </c:pt>
                <c:pt idx="546">
                  <c:v>7.2989999999999998E-11</c:v>
                </c:pt>
                <c:pt idx="547">
                  <c:v>7.3000000000000006E-11</c:v>
                </c:pt>
                <c:pt idx="548">
                  <c:v>7.3000000000000006E-11</c:v>
                </c:pt>
                <c:pt idx="549">
                  <c:v>7.3010000000000002E-11</c:v>
                </c:pt>
                <c:pt idx="550">
                  <c:v>7.3010000000000002E-11</c:v>
                </c:pt>
                <c:pt idx="551">
                  <c:v>7.3019999999999997E-11</c:v>
                </c:pt>
                <c:pt idx="552">
                  <c:v>7.3030000000000005E-11</c:v>
                </c:pt>
                <c:pt idx="553">
                  <c:v>7.3030000000000005E-11</c:v>
                </c:pt>
                <c:pt idx="554">
                  <c:v>7.3040000000000001E-11</c:v>
                </c:pt>
                <c:pt idx="555">
                  <c:v>7.3049999999999996E-11</c:v>
                </c:pt>
                <c:pt idx="556">
                  <c:v>7.3049999999999996E-11</c:v>
                </c:pt>
                <c:pt idx="557">
                  <c:v>7.3060000000000004E-11</c:v>
                </c:pt>
                <c:pt idx="558">
                  <c:v>7.3069999999999999E-11</c:v>
                </c:pt>
                <c:pt idx="559">
                  <c:v>7.3069999999999999E-11</c:v>
                </c:pt>
                <c:pt idx="560">
                  <c:v>7.3079999999999995E-11</c:v>
                </c:pt>
                <c:pt idx="561">
                  <c:v>7.3090000000000003E-11</c:v>
                </c:pt>
                <c:pt idx="562">
                  <c:v>7.3090000000000003E-11</c:v>
                </c:pt>
                <c:pt idx="563">
                  <c:v>7.3099999999999998E-11</c:v>
                </c:pt>
                <c:pt idx="564">
                  <c:v>7.3099999999999998E-11</c:v>
                </c:pt>
                <c:pt idx="565">
                  <c:v>7.3109999999999994E-11</c:v>
                </c:pt>
                <c:pt idx="566">
                  <c:v>7.3120000000000002E-11</c:v>
                </c:pt>
                <c:pt idx="567">
                  <c:v>7.3120000000000002E-11</c:v>
                </c:pt>
                <c:pt idx="568">
                  <c:v>7.3129999999999997E-11</c:v>
                </c:pt>
                <c:pt idx="569">
                  <c:v>7.3140000000000005E-11</c:v>
                </c:pt>
                <c:pt idx="570">
                  <c:v>7.3140000000000005E-11</c:v>
                </c:pt>
                <c:pt idx="571">
                  <c:v>7.3150000000000001E-11</c:v>
                </c:pt>
                <c:pt idx="572">
                  <c:v>7.3159999999999996E-11</c:v>
                </c:pt>
                <c:pt idx="573">
                  <c:v>7.3159999999999996E-11</c:v>
                </c:pt>
                <c:pt idx="574">
                  <c:v>7.3170000000000004E-11</c:v>
                </c:pt>
                <c:pt idx="575">
                  <c:v>7.3170000000000004E-11</c:v>
                </c:pt>
                <c:pt idx="576">
                  <c:v>7.318E-11</c:v>
                </c:pt>
                <c:pt idx="577">
                  <c:v>7.3189999999999995E-11</c:v>
                </c:pt>
                <c:pt idx="578">
                  <c:v>7.3189999999999995E-11</c:v>
                </c:pt>
                <c:pt idx="579">
                  <c:v>7.3200000000000003E-11</c:v>
                </c:pt>
                <c:pt idx="580">
                  <c:v>7.3209999999999998E-11</c:v>
                </c:pt>
                <c:pt idx="581">
                  <c:v>7.3209999999999998E-11</c:v>
                </c:pt>
                <c:pt idx="582">
                  <c:v>7.3219999999999994E-11</c:v>
                </c:pt>
                <c:pt idx="583">
                  <c:v>7.3230000000000002E-11</c:v>
                </c:pt>
                <c:pt idx="584">
                  <c:v>7.3230000000000002E-11</c:v>
                </c:pt>
                <c:pt idx="585">
                  <c:v>7.3239999999999997E-11</c:v>
                </c:pt>
                <c:pt idx="586">
                  <c:v>7.3239999999999997E-11</c:v>
                </c:pt>
                <c:pt idx="587">
                  <c:v>7.3250000000000006E-11</c:v>
                </c:pt>
                <c:pt idx="588">
                  <c:v>7.3260000000000001E-11</c:v>
                </c:pt>
                <c:pt idx="589">
                  <c:v>7.3260000000000001E-11</c:v>
                </c:pt>
                <c:pt idx="590">
                  <c:v>7.3269999999999996E-11</c:v>
                </c:pt>
                <c:pt idx="591">
                  <c:v>7.3280000000000004E-11</c:v>
                </c:pt>
                <c:pt idx="592">
                  <c:v>7.3280000000000004E-11</c:v>
                </c:pt>
                <c:pt idx="593">
                  <c:v>7.329E-11</c:v>
                </c:pt>
                <c:pt idx="594">
                  <c:v>7.3299999999999995E-11</c:v>
                </c:pt>
                <c:pt idx="595">
                  <c:v>7.3299999999999995E-11</c:v>
                </c:pt>
                <c:pt idx="596">
                  <c:v>7.3310000000000003E-11</c:v>
                </c:pt>
                <c:pt idx="597">
                  <c:v>7.3310000000000003E-11</c:v>
                </c:pt>
                <c:pt idx="598">
                  <c:v>7.3319999999999999E-11</c:v>
                </c:pt>
                <c:pt idx="599">
                  <c:v>7.3329999999999994E-11</c:v>
                </c:pt>
                <c:pt idx="600">
                  <c:v>7.3329999999999994E-11</c:v>
                </c:pt>
                <c:pt idx="601">
                  <c:v>7.3340000000000002E-11</c:v>
                </c:pt>
                <c:pt idx="602">
                  <c:v>7.3349999999999997E-11</c:v>
                </c:pt>
                <c:pt idx="603">
                  <c:v>7.3349999999999997E-11</c:v>
                </c:pt>
                <c:pt idx="604">
                  <c:v>7.3360000000000006E-11</c:v>
                </c:pt>
                <c:pt idx="605">
                  <c:v>7.3360000000000006E-11</c:v>
                </c:pt>
                <c:pt idx="606">
                  <c:v>7.3370000000000001E-11</c:v>
                </c:pt>
                <c:pt idx="607">
                  <c:v>7.3379999999999996E-11</c:v>
                </c:pt>
                <c:pt idx="608">
                  <c:v>7.3379999999999996E-11</c:v>
                </c:pt>
                <c:pt idx="609">
                  <c:v>7.3390000000000005E-11</c:v>
                </c:pt>
                <c:pt idx="610">
                  <c:v>7.34E-11</c:v>
                </c:pt>
                <c:pt idx="611">
                  <c:v>7.34E-11</c:v>
                </c:pt>
                <c:pt idx="612">
                  <c:v>7.3409999999999995E-11</c:v>
                </c:pt>
                <c:pt idx="613">
                  <c:v>7.3409999999999995E-11</c:v>
                </c:pt>
                <c:pt idx="614">
                  <c:v>7.3420000000000003E-11</c:v>
                </c:pt>
                <c:pt idx="615">
                  <c:v>7.3429999999999999E-11</c:v>
                </c:pt>
                <c:pt idx="616">
                  <c:v>7.3429999999999999E-11</c:v>
                </c:pt>
                <c:pt idx="617">
                  <c:v>7.3439999999999994E-11</c:v>
                </c:pt>
                <c:pt idx="618">
                  <c:v>7.3450000000000002E-11</c:v>
                </c:pt>
                <c:pt idx="619">
                  <c:v>7.3450000000000002E-11</c:v>
                </c:pt>
                <c:pt idx="620">
                  <c:v>7.3459999999999998E-11</c:v>
                </c:pt>
                <c:pt idx="621">
                  <c:v>7.3459999999999998E-11</c:v>
                </c:pt>
                <c:pt idx="622">
                  <c:v>7.3470000000000006E-11</c:v>
                </c:pt>
                <c:pt idx="623">
                  <c:v>7.3480000000000001E-11</c:v>
                </c:pt>
                <c:pt idx="624">
                  <c:v>7.3480000000000001E-11</c:v>
                </c:pt>
                <c:pt idx="625">
                  <c:v>7.3489999999999996E-11</c:v>
                </c:pt>
                <c:pt idx="626">
                  <c:v>7.3500000000000005E-11</c:v>
                </c:pt>
                <c:pt idx="627">
                  <c:v>7.3500000000000005E-11</c:v>
                </c:pt>
                <c:pt idx="628">
                  <c:v>7.351E-11</c:v>
                </c:pt>
                <c:pt idx="629">
                  <c:v>7.351E-11</c:v>
                </c:pt>
                <c:pt idx="630">
                  <c:v>7.3519999999999995E-11</c:v>
                </c:pt>
                <c:pt idx="631">
                  <c:v>7.3530000000000004E-11</c:v>
                </c:pt>
                <c:pt idx="632">
                  <c:v>7.3530000000000004E-11</c:v>
                </c:pt>
                <c:pt idx="633">
                  <c:v>7.3539999999999999E-11</c:v>
                </c:pt>
                <c:pt idx="634">
                  <c:v>7.3549999999999994E-11</c:v>
                </c:pt>
                <c:pt idx="635">
                  <c:v>7.3549999999999994E-11</c:v>
                </c:pt>
                <c:pt idx="636">
                  <c:v>7.3560000000000002E-11</c:v>
                </c:pt>
                <c:pt idx="637">
                  <c:v>7.3560000000000002E-11</c:v>
                </c:pt>
                <c:pt idx="638">
                  <c:v>7.3569999999999998E-11</c:v>
                </c:pt>
                <c:pt idx="639">
                  <c:v>7.3580000000000006E-11</c:v>
                </c:pt>
                <c:pt idx="640">
                  <c:v>7.3580000000000006E-11</c:v>
                </c:pt>
                <c:pt idx="641">
                  <c:v>7.3590000000000001E-11</c:v>
                </c:pt>
                <c:pt idx="642">
                  <c:v>7.3590000000000001E-11</c:v>
                </c:pt>
                <c:pt idx="643">
                  <c:v>7.3599999999999997E-11</c:v>
                </c:pt>
                <c:pt idx="644">
                  <c:v>7.3610000000000005E-11</c:v>
                </c:pt>
                <c:pt idx="645">
                  <c:v>7.3610000000000005E-11</c:v>
                </c:pt>
                <c:pt idx="646">
                  <c:v>7.362E-11</c:v>
                </c:pt>
                <c:pt idx="647">
                  <c:v>7.3629999999999995E-11</c:v>
                </c:pt>
                <c:pt idx="648">
                  <c:v>7.3629999999999995E-11</c:v>
                </c:pt>
                <c:pt idx="649">
                  <c:v>7.3640000000000004E-11</c:v>
                </c:pt>
                <c:pt idx="650">
                  <c:v>7.3640000000000004E-11</c:v>
                </c:pt>
                <c:pt idx="651">
                  <c:v>7.3649999999999999E-11</c:v>
                </c:pt>
                <c:pt idx="652">
                  <c:v>7.3659999999999994E-11</c:v>
                </c:pt>
                <c:pt idx="653">
                  <c:v>7.3659999999999994E-11</c:v>
                </c:pt>
                <c:pt idx="654">
                  <c:v>7.3670000000000003E-11</c:v>
                </c:pt>
                <c:pt idx="655">
                  <c:v>7.3679999999999998E-11</c:v>
                </c:pt>
                <c:pt idx="656">
                  <c:v>7.3679999999999998E-11</c:v>
                </c:pt>
                <c:pt idx="657">
                  <c:v>7.3690000000000006E-11</c:v>
                </c:pt>
                <c:pt idx="658">
                  <c:v>7.3690000000000006E-11</c:v>
                </c:pt>
                <c:pt idx="659">
                  <c:v>7.3700000000000001E-11</c:v>
                </c:pt>
                <c:pt idx="660">
                  <c:v>7.3709999999999997E-11</c:v>
                </c:pt>
                <c:pt idx="661">
                  <c:v>7.3709999999999997E-11</c:v>
                </c:pt>
                <c:pt idx="662">
                  <c:v>7.3720000000000005E-11</c:v>
                </c:pt>
                <c:pt idx="663">
                  <c:v>7.3720000000000005E-11</c:v>
                </c:pt>
                <c:pt idx="664">
                  <c:v>7.373E-11</c:v>
                </c:pt>
                <c:pt idx="665">
                  <c:v>7.3739999999999996E-11</c:v>
                </c:pt>
                <c:pt idx="666">
                  <c:v>7.3739999999999996E-11</c:v>
                </c:pt>
                <c:pt idx="667">
                  <c:v>7.3750000000000004E-11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9635-461D-8361-26E8106AB384}"/>
            </c:ext>
          </c:extLst>
        </c:ser>
        <c:ser>
          <c:idx val="0"/>
          <c:order val="1"/>
          <c:tx>
            <c:v>0.0005 m step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'0.0005 m step'!$F$3:$F$670</c:f>
              <c:numCache>
                <c:formatCode>0.00E+00</c:formatCode>
                <c:ptCount val="668"/>
                <c:pt idx="0">
                  <c:v>8.0670000000000004E-4</c:v>
                </c:pt>
                <c:pt idx="1">
                  <c:v>9.2820000000000001E-4</c:v>
                </c:pt>
                <c:pt idx="2">
                  <c:v>1.059E-3</c:v>
                </c:pt>
                <c:pt idx="3">
                  <c:v>1.1999999999999999E-3</c:v>
                </c:pt>
                <c:pt idx="4">
                  <c:v>1.351E-3</c:v>
                </c:pt>
                <c:pt idx="5">
                  <c:v>1.511E-3</c:v>
                </c:pt>
                <c:pt idx="6">
                  <c:v>1.6800000000000001E-3</c:v>
                </c:pt>
                <c:pt idx="7">
                  <c:v>1.8600000000000001E-3</c:v>
                </c:pt>
                <c:pt idx="8">
                  <c:v>2.049E-3</c:v>
                </c:pt>
                <c:pt idx="9">
                  <c:v>2.248E-3</c:v>
                </c:pt>
                <c:pt idx="10">
                  <c:v>2.457E-3</c:v>
                </c:pt>
                <c:pt idx="11">
                  <c:v>2.676E-3</c:v>
                </c:pt>
                <c:pt idx="12">
                  <c:v>2.905E-3</c:v>
                </c:pt>
                <c:pt idx="13">
                  <c:v>3.1440000000000001E-3</c:v>
                </c:pt>
                <c:pt idx="14">
                  <c:v>3.3939999999999999E-3</c:v>
                </c:pt>
                <c:pt idx="15">
                  <c:v>3.6540000000000001E-3</c:v>
                </c:pt>
                <c:pt idx="16">
                  <c:v>3.9240000000000004E-3</c:v>
                </c:pt>
                <c:pt idx="17">
                  <c:v>4.2050000000000004E-3</c:v>
                </c:pt>
                <c:pt idx="18">
                  <c:v>4.496E-3</c:v>
                </c:pt>
                <c:pt idx="19">
                  <c:v>4.7980000000000002E-3</c:v>
                </c:pt>
                <c:pt idx="20">
                  <c:v>5.1110000000000001E-3</c:v>
                </c:pt>
                <c:pt idx="21">
                  <c:v>5.4349999999999997E-3</c:v>
                </c:pt>
                <c:pt idx="22">
                  <c:v>5.7710000000000001E-3</c:v>
                </c:pt>
                <c:pt idx="23">
                  <c:v>6.117E-3</c:v>
                </c:pt>
                <c:pt idx="24">
                  <c:v>6.476E-3</c:v>
                </c:pt>
                <c:pt idx="25">
                  <c:v>6.8450000000000004E-3</c:v>
                </c:pt>
                <c:pt idx="26">
                  <c:v>7.2269999999999999E-3</c:v>
                </c:pt>
                <c:pt idx="27">
                  <c:v>7.62E-3</c:v>
                </c:pt>
                <c:pt idx="28">
                  <c:v>8.0249999999999991E-3</c:v>
                </c:pt>
                <c:pt idx="29">
                  <c:v>8.4430000000000009E-3</c:v>
                </c:pt>
                <c:pt idx="30">
                  <c:v>8.8719999999999997E-3</c:v>
                </c:pt>
                <c:pt idx="31">
                  <c:v>9.3139999999999994E-3</c:v>
                </c:pt>
                <c:pt idx="32">
                  <c:v>9.7689999999999999E-3</c:v>
                </c:pt>
                <c:pt idx="33">
                  <c:v>1.0240000000000001E-2</c:v>
                </c:pt>
                <c:pt idx="34">
                  <c:v>1.072E-2</c:v>
                </c:pt>
                <c:pt idx="35">
                  <c:v>1.1209999999999999E-2</c:v>
                </c:pt>
                <c:pt idx="36">
                  <c:v>1.171E-2</c:v>
                </c:pt>
                <c:pt idx="37">
                  <c:v>1.223E-2</c:v>
                </c:pt>
                <c:pt idx="38">
                  <c:v>1.2760000000000001E-2</c:v>
                </c:pt>
                <c:pt idx="39">
                  <c:v>1.3310000000000001E-2</c:v>
                </c:pt>
                <c:pt idx="40">
                  <c:v>1.3860000000000001E-2</c:v>
                </c:pt>
                <c:pt idx="41">
                  <c:v>1.443E-2</c:v>
                </c:pt>
                <c:pt idx="42">
                  <c:v>1.502E-2</c:v>
                </c:pt>
                <c:pt idx="43">
                  <c:v>1.5610000000000001E-2</c:v>
                </c:pt>
                <c:pt idx="44">
                  <c:v>1.6219999999999998E-2</c:v>
                </c:pt>
                <c:pt idx="45">
                  <c:v>1.6840000000000001E-2</c:v>
                </c:pt>
                <c:pt idx="46">
                  <c:v>1.7479999999999999E-2</c:v>
                </c:pt>
                <c:pt idx="47">
                  <c:v>1.8120000000000001E-2</c:v>
                </c:pt>
                <c:pt idx="48">
                  <c:v>1.8780000000000002E-2</c:v>
                </c:pt>
                <c:pt idx="49">
                  <c:v>1.9460000000000002E-2</c:v>
                </c:pt>
                <c:pt idx="50">
                  <c:v>2.0140000000000002E-2</c:v>
                </c:pt>
                <c:pt idx="51">
                  <c:v>2.0840000000000001E-2</c:v>
                </c:pt>
                <c:pt idx="52">
                  <c:v>2.155E-2</c:v>
                </c:pt>
                <c:pt idx="53">
                  <c:v>2.2270000000000002E-2</c:v>
                </c:pt>
                <c:pt idx="54">
                  <c:v>2.3E-2</c:v>
                </c:pt>
                <c:pt idx="55">
                  <c:v>2.375E-2</c:v>
                </c:pt>
                <c:pt idx="56">
                  <c:v>2.4500000000000001E-2</c:v>
                </c:pt>
                <c:pt idx="57">
                  <c:v>2.5270000000000001E-2</c:v>
                </c:pt>
                <c:pt idx="58">
                  <c:v>2.605E-2</c:v>
                </c:pt>
                <c:pt idx="59">
                  <c:v>2.6839999999999999E-2</c:v>
                </c:pt>
                <c:pt idx="60">
                  <c:v>2.7640000000000001E-2</c:v>
                </c:pt>
                <c:pt idx="61">
                  <c:v>2.845E-2</c:v>
                </c:pt>
                <c:pt idx="62">
                  <c:v>2.928E-2</c:v>
                </c:pt>
                <c:pt idx="63">
                  <c:v>3.0110000000000001E-2</c:v>
                </c:pt>
                <c:pt idx="64">
                  <c:v>3.0949999999999998E-2</c:v>
                </c:pt>
                <c:pt idx="65">
                  <c:v>3.1800000000000002E-2</c:v>
                </c:pt>
                <c:pt idx="66">
                  <c:v>3.2660000000000002E-2</c:v>
                </c:pt>
                <c:pt idx="67">
                  <c:v>3.3529999999999997E-2</c:v>
                </c:pt>
                <c:pt idx="68">
                  <c:v>3.4410000000000003E-2</c:v>
                </c:pt>
                <c:pt idx="69">
                  <c:v>3.5299999999999998E-2</c:v>
                </c:pt>
                <c:pt idx="70">
                  <c:v>3.6200000000000003E-2</c:v>
                </c:pt>
                <c:pt idx="71">
                  <c:v>3.7100000000000001E-2</c:v>
                </c:pt>
                <c:pt idx="72">
                  <c:v>3.8019999999999998E-2</c:v>
                </c:pt>
                <c:pt idx="73">
                  <c:v>3.8940000000000002E-2</c:v>
                </c:pt>
                <c:pt idx="74">
                  <c:v>3.9870000000000003E-2</c:v>
                </c:pt>
                <c:pt idx="75">
                  <c:v>4.0800000000000003E-2</c:v>
                </c:pt>
                <c:pt idx="76">
                  <c:v>4.1750000000000002E-2</c:v>
                </c:pt>
                <c:pt idx="77">
                  <c:v>4.2700000000000002E-2</c:v>
                </c:pt>
                <c:pt idx="78">
                  <c:v>4.3659999999999997E-2</c:v>
                </c:pt>
                <c:pt idx="79">
                  <c:v>4.4630000000000003E-2</c:v>
                </c:pt>
                <c:pt idx="80">
                  <c:v>4.5600000000000002E-2</c:v>
                </c:pt>
                <c:pt idx="81">
                  <c:v>4.6580000000000003E-2</c:v>
                </c:pt>
                <c:pt idx="82">
                  <c:v>4.7570000000000001E-2</c:v>
                </c:pt>
                <c:pt idx="83">
                  <c:v>4.8559999999999999E-2</c:v>
                </c:pt>
                <c:pt idx="84">
                  <c:v>4.956E-2</c:v>
                </c:pt>
                <c:pt idx="85">
                  <c:v>5.0569999999999997E-2</c:v>
                </c:pt>
                <c:pt idx="86">
                  <c:v>5.1580000000000001E-2</c:v>
                </c:pt>
                <c:pt idx="87">
                  <c:v>5.2589999999999998E-2</c:v>
                </c:pt>
                <c:pt idx="88">
                  <c:v>5.3620000000000001E-2</c:v>
                </c:pt>
                <c:pt idx="89">
                  <c:v>5.4640000000000001E-2</c:v>
                </c:pt>
                <c:pt idx="90">
                  <c:v>5.568E-2</c:v>
                </c:pt>
                <c:pt idx="91">
                  <c:v>5.672E-2</c:v>
                </c:pt>
                <c:pt idx="92">
                  <c:v>5.7759999999999999E-2</c:v>
                </c:pt>
                <c:pt idx="93">
                  <c:v>5.8810000000000001E-2</c:v>
                </c:pt>
                <c:pt idx="94">
                  <c:v>5.987E-2</c:v>
                </c:pt>
                <c:pt idx="95">
                  <c:v>6.0929999999999998E-2</c:v>
                </c:pt>
                <c:pt idx="96">
                  <c:v>6.1990000000000003E-2</c:v>
                </c:pt>
                <c:pt idx="97">
                  <c:v>6.3060000000000005E-2</c:v>
                </c:pt>
                <c:pt idx="98">
                  <c:v>6.4130000000000006E-2</c:v>
                </c:pt>
                <c:pt idx="99">
                  <c:v>6.5210000000000004E-2</c:v>
                </c:pt>
                <c:pt idx="100">
                  <c:v>6.6290000000000002E-2</c:v>
                </c:pt>
                <c:pt idx="101">
                  <c:v>6.7379999999999995E-2</c:v>
                </c:pt>
                <c:pt idx="102">
                  <c:v>6.8470000000000003E-2</c:v>
                </c:pt>
                <c:pt idx="103">
                  <c:v>6.9570000000000007E-2</c:v>
                </c:pt>
                <c:pt idx="104">
                  <c:v>7.0669999999999997E-2</c:v>
                </c:pt>
                <c:pt idx="105">
                  <c:v>7.177E-2</c:v>
                </c:pt>
                <c:pt idx="106">
                  <c:v>7.288E-2</c:v>
                </c:pt>
                <c:pt idx="107">
                  <c:v>7.399E-2</c:v>
                </c:pt>
                <c:pt idx="108">
                  <c:v>7.5109999999999996E-2</c:v>
                </c:pt>
                <c:pt idx="109">
                  <c:v>7.6230000000000006E-2</c:v>
                </c:pt>
                <c:pt idx="110">
                  <c:v>7.7350000000000002E-2</c:v>
                </c:pt>
                <c:pt idx="111">
                  <c:v>7.8469999999999998E-2</c:v>
                </c:pt>
                <c:pt idx="112">
                  <c:v>7.9600000000000004E-2</c:v>
                </c:pt>
                <c:pt idx="113">
                  <c:v>8.0740000000000006E-2</c:v>
                </c:pt>
                <c:pt idx="114">
                  <c:v>8.1869999999999998E-2</c:v>
                </c:pt>
                <c:pt idx="115">
                  <c:v>8.301E-2</c:v>
                </c:pt>
                <c:pt idx="116">
                  <c:v>8.4150000000000003E-2</c:v>
                </c:pt>
                <c:pt idx="117">
                  <c:v>8.5300000000000001E-2</c:v>
                </c:pt>
                <c:pt idx="118">
                  <c:v>8.6449999999999999E-2</c:v>
                </c:pt>
                <c:pt idx="119">
                  <c:v>8.7599999999999997E-2</c:v>
                </c:pt>
                <c:pt idx="120">
                  <c:v>8.8749999999999996E-2</c:v>
                </c:pt>
                <c:pt idx="121">
                  <c:v>8.9899999999999994E-2</c:v>
                </c:pt>
                <c:pt idx="122">
                  <c:v>9.1050000000000006E-2</c:v>
                </c:pt>
                <c:pt idx="123">
                  <c:v>9.221E-2</c:v>
                </c:pt>
                <c:pt idx="124">
                  <c:v>9.3369999999999995E-2</c:v>
                </c:pt>
                <c:pt idx="125">
                  <c:v>9.4530000000000003E-2</c:v>
                </c:pt>
                <c:pt idx="126">
                  <c:v>9.5689999999999997E-2</c:v>
                </c:pt>
                <c:pt idx="127">
                  <c:v>9.6850000000000006E-2</c:v>
                </c:pt>
                <c:pt idx="128">
                  <c:v>9.801E-2</c:v>
                </c:pt>
                <c:pt idx="129">
                  <c:v>9.9169999999999994E-2</c:v>
                </c:pt>
                <c:pt idx="130">
                  <c:v>0.1003</c:v>
                </c:pt>
                <c:pt idx="131">
                  <c:v>0.10150000000000001</c:v>
                </c:pt>
                <c:pt idx="132">
                  <c:v>0.1027</c:v>
                </c:pt>
                <c:pt idx="133">
                  <c:v>0.1038</c:v>
                </c:pt>
                <c:pt idx="134">
                  <c:v>0.105</c:v>
                </c:pt>
                <c:pt idx="135">
                  <c:v>0.1061</c:v>
                </c:pt>
                <c:pt idx="136">
                  <c:v>0.10730000000000001</c:v>
                </c:pt>
                <c:pt idx="137">
                  <c:v>0.1085</c:v>
                </c:pt>
                <c:pt idx="138">
                  <c:v>0.1096</c:v>
                </c:pt>
                <c:pt idx="139">
                  <c:v>0.1108</c:v>
                </c:pt>
                <c:pt idx="140">
                  <c:v>0.112</c:v>
                </c:pt>
                <c:pt idx="141">
                  <c:v>0.11310000000000001</c:v>
                </c:pt>
                <c:pt idx="142">
                  <c:v>0.1143</c:v>
                </c:pt>
                <c:pt idx="143">
                  <c:v>0.1154</c:v>
                </c:pt>
                <c:pt idx="144">
                  <c:v>0.1166</c:v>
                </c:pt>
                <c:pt idx="145">
                  <c:v>0.1178</c:v>
                </c:pt>
                <c:pt idx="146">
                  <c:v>0.11890000000000001</c:v>
                </c:pt>
                <c:pt idx="147">
                  <c:v>0.1201</c:v>
                </c:pt>
                <c:pt idx="148">
                  <c:v>0.12130000000000001</c:v>
                </c:pt>
                <c:pt idx="149">
                  <c:v>0.12239999999999999</c:v>
                </c:pt>
                <c:pt idx="150">
                  <c:v>0.1236</c:v>
                </c:pt>
                <c:pt idx="151">
                  <c:v>0.12470000000000001</c:v>
                </c:pt>
                <c:pt idx="152">
                  <c:v>0.12590000000000001</c:v>
                </c:pt>
                <c:pt idx="153">
                  <c:v>0.12709999999999999</c:v>
                </c:pt>
                <c:pt idx="154">
                  <c:v>0.12820000000000001</c:v>
                </c:pt>
                <c:pt idx="155">
                  <c:v>0.12939999999999999</c:v>
                </c:pt>
                <c:pt idx="156">
                  <c:v>0.13059999999999999</c:v>
                </c:pt>
                <c:pt idx="157">
                  <c:v>0.13170000000000001</c:v>
                </c:pt>
                <c:pt idx="158">
                  <c:v>0.13289999999999999</c:v>
                </c:pt>
                <c:pt idx="159">
                  <c:v>0.1341</c:v>
                </c:pt>
                <c:pt idx="160">
                  <c:v>0.13519999999999999</c:v>
                </c:pt>
                <c:pt idx="161">
                  <c:v>0.13639999999999999</c:v>
                </c:pt>
                <c:pt idx="162">
                  <c:v>0.13750000000000001</c:v>
                </c:pt>
                <c:pt idx="163">
                  <c:v>0.13869999999999999</c:v>
                </c:pt>
                <c:pt idx="164">
                  <c:v>0.1399</c:v>
                </c:pt>
                <c:pt idx="165">
                  <c:v>0.14099999999999999</c:v>
                </c:pt>
                <c:pt idx="166">
                  <c:v>0.14219999999999999</c:v>
                </c:pt>
                <c:pt idx="167">
                  <c:v>0.1434</c:v>
                </c:pt>
                <c:pt idx="168">
                  <c:v>0.14449999999999999</c:v>
                </c:pt>
                <c:pt idx="169">
                  <c:v>0.1457</c:v>
                </c:pt>
                <c:pt idx="170">
                  <c:v>0.1469</c:v>
                </c:pt>
                <c:pt idx="171">
                  <c:v>0.14799999999999999</c:v>
                </c:pt>
                <c:pt idx="172">
                  <c:v>0.1492</c:v>
                </c:pt>
                <c:pt idx="173">
                  <c:v>0.15029999999999999</c:v>
                </c:pt>
                <c:pt idx="174">
                  <c:v>0.1515</c:v>
                </c:pt>
                <c:pt idx="175">
                  <c:v>0.1527</c:v>
                </c:pt>
                <c:pt idx="176">
                  <c:v>0.15379999999999999</c:v>
                </c:pt>
                <c:pt idx="177">
                  <c:v>0.155</c:v>
                </c:pt>
                <c:pt idx="178">
                  <c:v>0.15620000000000001</c:v>
                </c:pt>
                <c:pt idx="179">
                  <c:v>0.1573</c:v>
                </c:pt>
                <c:pt idx="180">
                  <c:v>0.1585</c:v>
                </c:pt>
                <c:pt idx="181">
                  <c:v>0.15959999999999999</c:v>
                </c:pt>
                <c:pt idx="182">
                  <c:v>0.1608</c:v>
                </c:pt>
                <c:pt idx="183">
                  <c:v>0.16200000000000001</c:v>
                </c:pt>
                <c:pt idx="184">
                  <c:v>0.16309999999999999</c:v>
                </c:pt>
                <c:pt idx="185">
                  <c:v>0.1643</c:v>
                </c:pt>
                <c:pt idx="186">
                  <c:v>0.16550000000000001</c:v>
                </c:pt>
                <c:pt idx="187">
                  <c:v>0.1666</c:v>
                </c:pt>
                <c:pt idx="188">
                  <c:v>0.1678</c:v>
                </c:pt>
                <c:pt idx="189">
                  <c:v>0.16900000000000001</c:v>
                </c:pt>
                <c:pt idx="190">
                  <c:v>0.1701</c:v>
                </c:pt>
                <c:pt idx="191">
                  <c:v>0.17130000000000001</c:v>
                </c:pt>
                <c:pt idx="192">
                  <c:v>0.1724</c:v>
                </c:pt>
                <c:pt idx="193">
                  <c:v>0.1736</c:v>
                </c:pt>
                <c:pt idx="194">
                  <c:v>0.17480000000000001</c:v>
                </c:pt>
                <c:pt idx="195">
                  <c:v>0.1759</c:v>
                </c:pt>
                <c:pt idx="196">
                  <c:v>0.17710000000000001</c:v>
                </c:pt>
                <c:pt idx="197">
                  <c:v>0.17829999999999999</c:v>
                </c:pt>
                <c:pt idx="198">
                  <c:v>0.1794</c:v>
                </c:pt>
                <c:pt idx="199">
                  <c:v>0.18060000000000001</c:v>
                </c:pt>
                <c:pt idx="200">
                  <c:v>0.1817</c:v>
                </c:pt>
                <c:pt idx="201">
                  <c:v>0.18290000000000001</c:v>
                </c:pt>
                <c:pt idx="202">
                  <c:v>0.18410000000000001</c:v>
                </c:pt>
                <c:pt idx="203">
                  <c:v>0.1852</c:v>
                </c:pt>
                <c:pt idx="204">
                  <c:v>0.18640000000000001</c:v>
                </c:pt>
                <c:pt idx="205">
                  <c:v>0.18759999999999999</c:v>
                </c:pt>
                <c:pt idx="206">
                  <c:v>0.18870000000000001</c:v>
                </c:pt>
                <c:pt idx="207">
                  <c:v>0.18990000000000001</c:v>
                </c:pt>
                <c:pt idx="208">
                  <c:v>0.19109999999999999</c:v>
                </c:pt>
                <c:pt idx="209">
                  <c:v>0.19220000000000001</c:v>
                </c:pt>
                <c:pt idx="210">
                  <c:v>0.19339999999999999</c:v>
                </c:pt>
                <c:pt idx="211">
                  <c:v>0.19450000000000001</c:v>
                </c:pt>
                <c:pt idx="212">
                  <c:v>0.19570000000000001</c:v>
                </c:pt>
                <c:pt idx="213">
                  <c:v>0.19689999999999999</c:v>
                </c:pt>
                <c:pt idx="214">
                  <c:v>0.19800000000000001</c:v>
                </c:pt>
                <c:pt idx="215">
                  <c:v>0.19919999999999999</c:v>
                </c:pt>
                <c:pt idx="216">
                  <c:v>0.20039999999999999</c:v>
                </c:pt>
                <c:pt idx="217">
                  <c:v>0.20150000000000001</c:v>
                </c:pt>
                <c:pt idx="218">
                  <c:v>0.20269999999999999</c:v>
                </c:pt>
                <c:pt idx="219">
                  <c:v>0.2039</c:v>
                </c:pt>
                <c:pt idx="220">
                  <c:v>0.20499999999999999</c:v>
                </c:pt>
                <c:pt idx="221">
                  <c:v>0.20619999999999999</c:v>
                </c:pt>
                <c:pt idx="222">
                  <c:v>0.20730000000000001</c:v>
                </c:pt>
                <c:pt idx="223">
                  <c:v>0.20849999999999999</c:v>
                </c:pt>
                <c:pt idx="224">
                  <c:v>0.2097</c:v>
                </c:pt>
                <c:pt idx="225">
                  <c:v>0.21079999999999999</c:v>
                </c:pt>
                <c:pt idx="226">
                  <c:v>0.21199999999999999</c:v>
                </c:pt>
                <c:pt idx="227">
                  <c:v>0.2132</c:v>
                </c:pt>
                <c:pt idx="228">
                  <c:v>0.21429999999999999</c:v>
                </c:pt>
                <c:pt idx="229">
                  <c:v>0.2155</c:v>
                </c:pt>
                <c:pt idx="230">
                  <c:v>0.21659999999999999</c:v>
                </c:pt>
                <c:pt idx="231">
                  <c:v>0.21779999999999999</c:v>
                </c:pt>
                <c:pt idx="232">
                  <c:v>0.219</c:v>
                </c:pt>
                <c:pt idx="233">
                  <c:v>0.22009999999999999</c:v>
                </c:pt>
                <c:pt idx="234">
                  <c:v>0.2213</c:v>
                </c:pt>
                <c:pt idx="235">
                  <c:v>0.2225</c:v>
                </c:pt>
                <c:pt idx="236">
                  <c:v>0.22359999999999999</c:v>
                </c:pt>
                <c:pt idx="237">
                  <c:v>0.2248</c:v>
                </c:pt>
                <c:pt idx="238">
                  <c:v>0.22600000000000001</c:v>
                </c:pt>
                <c:pt idx="239">
                  <c:v>0.2271</c:v>
                </c:pt>
                <c:pt idx="240">
                  <c:v>0.2283</c:v>
                </c:pt>
                <c:pt idx="241">
                  <c:v>0.22939999999999999</c:v>
                </c:pt>
                <c:pt idx="242">
                  <c:v>0.2306</c:v>
                </c:pt>
                <c:pt idx="243">
                  <c:v>0.23180000000000001</c:v>
                </c:pt>
                <c:pt idx="244">
                  <c:v>0.2329</c:v>
                </c:pt>
                <c:pt idx="245">
                  <c:v>0.2341</c:v>
                </c:pt>
                <c:pt idx="246">
                  <c:v>0.23530000000000001</c:v>
                </c:pt>
                <c:pt idx="247">
                  <c:v>0.2364</c:v>
                </c:pt>
                <c:pt idx="248">
                  <c:v>0.23760000000000001</c:v>
                </c:pt>
                <c:pt idx="249">
                  <c:v>0.2387</c:v>
                </c:pt>
                <c:pt idx="250">
                  <c:v>0.2399</c:v>
                </c:pt>
                <c:pt idx="251">
                  <c:v>0.24110000000000001</c:v>
                </c:pt>
                <c:pt idx="252">
                  <c:v>0.2422</c:v>
                </c:pt>
                <c:pt idx="253">
                  <c:v>0.24340000000000001</c:v>
                </c:pt>
                <c:pt idx="254">
                  <c:v>0.24460000000000001</c:v>
                </c:pt>
                <c:pt idx="255">
                  <c:v>0.2457</c:v>
                </c:pt>
                <c:pt idx="256">
                  <c:v>0.24690000000000001</c:v>
                </c:pt>
                <c:pt idx="257">
                  <c:v>0.24809999999999999</c:v>
                </c:pt>
                <c:pt idx="258">
                  <c:v>0.2492</c:v>
                </c:pt>
                <c:pt idx="259">
                  <c:v>0.25040000000000001</c:v>
                </c:pt>
                <c:pt idx="260">
                  <c:v>0.2515</c:v>
                </c:pt>
                <c:pt idx="261">
                  <c:v>0.25269999999999998</c:v>
                </c:pt>
                <c:pt idx="262">
                  <c:v>0.25390000000000001</c:v>
                </c:pt>
                <c:pt idx="263">
                  <c:v>0.255</c:v>
                </c:pt>
                <c:pt idx="264">
                  <c:v>0.25619999999999998</c:v>
                </c:pt>
                <c:pt idx="265">
                  <c:v>0.25740000000000002</c:v>
                </c:pt>
                <c:pt idx="266">
                  <c:v>0.25850000000000001</c:v>
                </c:pt>
                <c:pt idx="267">
                  <c:v>0.25969999999999999</c:v>
                </c:pt>
                <c:pt idx="268">
                  <c:v>0.26090000000000002</c:v>
                </c:pt>
                <c:pt idx="269">
                  <c:v>0.26200000000000001</c:v>
                </c:pt>
                <c:pt idx="270">
                  <c:v>0.26319999999999999</c:v>
                </c:pt>
                <c:pt idx="271">
                  <c:v>0.26429999999999998</c:v>
                </c:pt>
                <c:pt idx="272">
                  <c:v>0.26550000000000001</c:v>
                </c:pt>
                <c:pt idx="273">
                  <c:v>0.26669999999999999</c:v>
                </c:pt>
                <c:pt idx="274">
                  <c:v>0.26779999999999998</c:v>
                </c:pt>
                <c:pt idx="275">
                  <c:v>0.26900000000000002</c:v>
                </c:pt>
                <c:pt idx="276">
                  <c:v>0.2702</c:v>
                </c:pt>
                <c:pt idx="277">
                  <c:v>0.27129999999999999</c:v>
                </c:pt>
                <c:pt idx="278">
                  <c:v>0.27250000000000002</c:v>
                </c:pt>
                <c:pt idx="279">
                  <c:v>0.27360000000000001</c:v>
                </c:pt>
                <c:pt idx="280">
                  <c:v>0.27479999999999999</c:v>
                </c:pt>
                <c:pt idx="281">
                  <c:v>0.27600000000000002</c:v>
                </c:pt>
                <c:pt idx="282">
                  <c:v>0.27710000000000001</c:v>
                </c:pt>
                <c:pt idx="283">
                  <c:v>0.27829999999999999</c:v>
                </c:pt>
                <c:pt idx="284">
                  <c:v>0.27950000000000003</c:v>
                </c:pt>
                <c:pt idx="285">
                  <c:v>0.28060000000000002</c:v>
                </c:pt>
                <c:pt idx="286">
                  <c:v>0.28179999999999999</c:v>
                </c:pt>
                <c:pt idx="287">
                  <c:v>0.28299999999999997</c:v>
                </c:pt>
                <c:pt idx="288">
                  <c:v>0.28410000000000002</c:v>
                </c:pt>
                <c:pt idx="289">
                  <c:v>0.2853</c:v>
                </c:pt>
                <c:pt idx="290">
                  <c:v>0.28639999999999999</c:v>
                </c:pt>
                <c:pt idx="291">
                  <c:v>0.28760000000000002</c:v>
                </c:pt>
                <c:pt idx="292">
                  <c:v>0.2888</c:v>
                </c:pt>
                <c:pt idx="293">
                  <c:v>0.28989999999999999</c:v>
                </c:pt>
                <c:pt idx="294">
                  <c:v>0.29110000000000003</c:v>
                </c:pt>
                <c:pt idx="295">
                  <c:v>0.2923</c:v>
                </c:pt>
                <c:pt idx="296">
                  <c:v>0.29339999999999999</c:v>
                </c:pt>
                <c:pt idx="297">
                  <c:v>0.29459999999999997</c:v>
                </c:pt>
                <c:pt idx="298">
                  <c:v>0.29570000000000002</c:v>
                </c:pt>
                <c:pt idx="299">
                  <c:v>0.2969</c:v>
                </c:pt>
                <c:pt idx="300">
                  <c:v>0.29809999999999998</c:v>
                </c:pt>
                <c:pt idx="301">
                  <c:v>0.29920000000000002</c:v>
                </c:pt>
                <c:pt idx="302">
                  <c:v>0.3004</c:v>
                </c:pt>
                <c:pt idx="303">
                  <c:v>0.30159999999999998</c:v>
                </c:pt>
                <c:pt idx="304">
                  <c:v>0.30270000000000002</c:v>
                </c:pt>
                <c:pt idx="305">
                  <c:v>0.3039</c:v>
                </c:pt>
                <c:pt idx="306">
                  <c:v>0.30509999999999998</c:v>
                </c:pt>
                <c:pt idx="307">
                  <c:v>0.30620000000000003</c:v>
                </c:pt>
                <c:pt idx="308">
                  <c:v>0.30740000000000001</c:v>
                </c:pt>
                <c:pt idx="309">
                  <c:v>0.3085</c:v>
                </c:pt>
                <c:pt idx="310">
                  <c:v>0.30969999999999998</c:v>
                </c:pt>
                <c:pt idx="311">
                  <c:v>0.31090000000000001</c:v>
                </c:pt>
                <c:pt idx="312">
                  <c:v>0.312</c:v>
                </c:pt>
                <c:pt idx="313">
                  <c:v>0.31319999999999998</c:v>
                </c:pt>
                <c:pt idx="314">
                  <c:v>0.31440000000000001</c:v>
                </c:pt>
                <c:pt idx="315">
                  <c:v>0.3155</c:v>
                </c:pt>
                <c:pt idx="316">
                  <c:v>0.31669999999999998</c:v>
                </c:pt>
                <c:pt idx="317">
                  <c:v>0.31790000000000002</c:v>
                </c:pt>
                <c:pt idx="318">
                  <c:v>0.31900000000000001</c:v>
                </c:pt>
                <c:pt idx="319">
                  <c:v>0.32019999999999998</c:v>
                </c:pt>
                <c:pt idx="320">
                  <c:v>0.32129999999999997</c:v>
                </c:pt>
                <c:pt idx="321">
                  <c:v>0.32250000000000001</c:v>
                </c:pt>
                <c:pt idx="322">
                  <c:v>0.32369999999999999</c:v>
                </c:pt>
                <c:pt idx="323">
                  <c:v>0.32479999999999998</c:v>
                </c:pt>
                <c:pt idx="324">
                  <c:v>0.32600000000000001</c:v>
                </c:pt>
                <c:pt idx="325">
                  <c:v>0.32719999999999999</c:v>
                </c:pt>
                <c:pt idx="326">
                  <c:v>0.32829999999999998</c:v>
                </c:pt>
                <c:pt idx="327">
                  <c:v>0.32950000000000002</c:v>
                </c:pt>
                <c:pt idx="328">
                  <c:v>0.3306</c:v>
                </c:pt>
                <c:pt idx="329">
                  <c:v>0.33179999999999998</c:v>
                </c:pt>
                <c:pt idx="330">
                  <c:v>0.33300000000000002</c:v>
                </c:pt>
                <c:pt idx="331">
                  <c:v>0.33410000000000001</c:v>
                </c:pt>
                <c:pt idx="332">
                  <c:v>0.33529999999999999</c:v>
                </c:pt>
                <c:pt idx="333">
                  <c:v>0.33650000000000002</c:v>
                </c:pt>
                <c:pt idx="334">
                  <c:v>0.33760000000000001</c:v>
                </c:pt>
                <c:pt idx="335">
                  <c:v>0.33879999999999999</c:v>
                </c:pt>
                <c:pt idx="336">
                  <c:v>0.34</c:v>
                </c:pt>
                <c:pt idx="337">
                  <c:v>0.34110000000000001</c:v>
                </c:pt>
                <c:pt idx="338">
                  <c:v>0.34229999999999999</c:v>
                </c:pt>
                <c:pt idx="339">
                  <c:v>0.34339999999999998</c:v>
                </c:pt>
                <c:pt idx="340">
                  <c:v>0.34460000000000002</c:v>
                </c:pt>
                <c:pt idx="341">
                  <c:v>0.3458</c:v>
                </c:pt>
                <c:pt idx="342">
                  <c:v>0.34689999999999999</c:v>
                </c:pt>
                <c:pt idx="343">
                  <c:v>0.34810000000000002</c:v>
                </c:pt>
                <c:pt idx="344">
                  <c:v>0.3493</c:v>
                </c:pt>
                <c:pt idx="345">
                  <c:v>0.35039999999999999</c:v>
                </c:pt>
                <c:pt idx="346">
                  <c:v>0.35160000000000002</c:v>
                </c:pt>
                <c:pt idx="347">
                  <c:v>0.3528</c:v>
                </c:pt>
                <c:pt idx="348">
                  <c:v>0.35389999999999999</c:v>
                </c:pt>
                <c:pt idx="349">
                  <c:v>0.35510000000000003</c:v>
                </c:pt>
                <c:pt idx="350">
                  <c:v>0.35620000000000002</c:v>
                </c:pt>
                <c:pt idx="351">
                  <c:v>0.3574</c:v>
                </c:pt>
                <c:pt idx="352">
                  <c:v>0.35859999999999997</c:v>
                </c:pt>
                <c:pt idx="353">
                  <c:v>0.35970000000000002</c:v>
                </c:pt>
                <c:pt idx="354">
                  <c:v>0.3609</c:v>
                </c:pt>
                <c:pt idx="355">
                  <c:v>0.36209999999999998</c:v>
                </c:pt>
                <c:pt idx="356">
                  <c:v>0.36320000000000002</c:v>
                </c:pt>
                <c:pt idx="357">
                  <c:v>0.3644</c:v>
                </c:pt>
                <c:pt idx="358">
                  <c:v>0.36549999999999999</c:v>
                </c:pt>
                <c:pt idx="359">
                  <c:v>0.36670000000000003</c:v>
                </c:pt>
                <c:pt idx="360">
                  <c:v>0.3679</c:v>
                </c:pt>
                <c:pt idx="361">
                  <c:v>0.36899999999999999</c:v>
                </c:pt>
                <c:pt idx="362">
                  <c:v>0.37019999999999997</c:v>
                </c:pt>
                <c:pt idx="363">
                  <c:v>0.37140000000000001</c:v>
                </c:pt>
                <c:pt idx="364">
                  <c:v>0.3725</c:v>
                </c:pt>
                <c:pt idx="365">
                  <c:v>0.37369999999999998</c:v>
                </c:pt>
                <c:pt idx="366">
                  <c:v>0.37490000000000001</c:v>
                </c:pt>
                <c:pt idx="367">
                  <c:v>0.376</c:v>
                </c:pt>
                <c:pt idx="368">
                  <c:v>0.37719999999999998</c:v>
                </c:pt>
                <c:pt idx="369">
                  <c:v>0.37830000000000003</c:v>
                </c:pt>
                <c:pt idx="370">
                  <c:v>0.3795</c:v>
                </c:pt>
                <c:pt idx="371">
                  <c:v>0.38069999999999998</c:v>
                </c:pt>
                <c:pt idx="372">
                  <c:v>0.38179999999999997</c:v>
                </c:pt>
                <c:pt idx="373">
                  <c:v>0.38300000000000001</c:v>
                </c:pt>
                <c:pt idx="374">
                  <c:v>0.38419999999999999</c:v>
                </c:pt>
                <c:pt idx="375">
                  <c:v>0.38529999999999998</c:v>
                </c:pt>
                <c:pt idx="376">
                  <c:v>0.38650000000000001</c:v>
                </c:pt>
                <c:pt idx="377">
                  <c:v>0.3876</c:v>
                </c:pt>
                <c:pt idx="378">
                  <c:v>0.38879999999999998</c:v>
                </c:pt>
                <c:pt idx="379">
                  <c:v>0.39</c:v>
                </c:pt>
                <c:pt idx="380">
                  <c:v>0.3911</c:v>
                </c:pt>
                <c:pt idx="381">
                  <c:v>0.39229999999999998</c:v>
                </c:pt>
                <c:pt idx="382">
                  <c:v>0.39350000000000002</c:v>
                </c:pt>
                <c:pt idx="383">
                  <c:v>0.39460000000000001</c:v>
                </c:pt>
                <c:pt idx="384">
                  <c:v>0.39579999999999999</c:v>
                </c:pt>
                <c:pt idx="385">
                  <c:v>0.39700000000000002</c:v>
                </c:pt>
                <c:pt idx="386">
                  <c:v>0.39810000000000001</c:v>
                </c:pt>
                <c:pt idx="387">
                  <c:v>0.39929999999999999</c:v>
                </c:pt>
                <c:pt idx="388">
                  <c:v>0.40039999999999998</c:v>
                </c:pt>
                <c:pt idx="389">
                  <c:v>0.40160000000000001</c:v>
                </c:pt>
                <c:pt idx="390">
                  <c:v>0.40279999999999999</c:v>
                </c:pt>
                <c:pt idx="391">
                  <c:v>0.40389999999999998</c:v>
                </c:pt>
                <c:pt idx="392">
                  <c:v>0.40510000000000002</c:v>
                </c:pt>
                <c:pt idx="393">
                  <c:v>0.40629999999999999</c:v>
                </c:pt>
                <c:pt idx="394">
                  <c:v>0.40739999999999998</c:v>
                </c:pt>
                <c:pt idx="395">
                  <c:v>0.40860000000000002</c:v>
                </c:pt>
                <c:pt idx="396">
                  <c:v>0.4098</c:v>
                </c:pt>
                <c:pt idx="397">
                  <c:v>0.41089999999999999</c:v>
                </c:pt>
                <c:pt idx="398">
                  <c:v>0.41210000000000002</c:v>
                </c:pt>
                <c:pt idx="399">
                  <c:v>0.41320000000000001</c:v>
                </c:pt>
                <c:pt idx="400">
                  <c:v>0.41439999999999999</c:v>
                </c:pt>
                <c:pt idx="401">
                  <c:v>0.41560000000000002</c:v>
                </c:pt>
                <c:pt idx="402">
                  <c:v>0.41670000000000001</c:v>
                </c:pt>
                <c:pt idx="403">
                  <c:v>0.41789999999999999</c:v>
                </c:pt>
                <c:pt idx="404">
                  <c:v>0.41909999999999997</c:v>
                </c:pt>
                <c:pt idx="405">
                  <c:v>0.42020000000000002</c:v>
                </c:pt>
                <c:pt idx="406">
                  <c:v>0.4214</c:v>
                </c:pt>
                <c:pt idx="407">
                  <c:v>0.42249999999999999</c:v>
                </c:pt>
                <c:pt idx="408">
                  <c:v>0.42370000000000002</c:v>
                </c:pt>
                <c:pt idx="409">
                  <c:v>0.4249</c:v>
                </c:pt>
                <c:pt idx="410">
                  <c:v>0.42599999999999999</c:v>
                </c:pt>
                <c:pt idx="411">
                  <c:v>0.42720000000000002</c:v>
                </c:pt>
                <c:pt idx="412">
                  <c:v>0.4284</c:v>
                </c:pt>
                <c:pt idx="413">
                  <c:v>0.42949999999999999</c:v>
                </c:pt>
                <c:pt idx="414">
                  <c:v>0.43070000000000003</c:v>
                </c:pt>
                <c:pt idx="415">
                  <c:v>0.43190000000000001</c:v>
                </c:pt>
                <c:pt idx="416">
                  <c:v>0.433</c:v>
                </c:pt>
                <c:pt idx="417">
                  <c:v>0.43419999999999997</c:v>
                </c:pt>
                <c:pt idx="418">
                  <c:v>0.43530000000000002</c:v>
                </c:pt>
                <c:pt idx="419">
                  <c:v>0.4365</c:v>
                </c:pt>
                <c:pt idx="420">
                  <c:v>0.43769999999999998</c:v>
                </c:pt>
                <c:pt idx="421">
                  <c:v>0.43880000000000002</c:v>
                </c:pt>
                <c:pt idx="422">
                  <c:v>0.44</c:v>
                </c:pt>
                <c:pt idx="423">
                  <c:v>0.44119999999999998</c:v>
                </c:pt>
                <c:pt idx="424">
                  <c:v>0.44230000000000003</c:v>
                </c:pt>
                <c:pt idx="425">
                  <c:v>0.44350000000000001</c:v>
                </c:pt>
                <c:pt idx="426">
                  <c:v>0.4446</c:v>
                </c:pt>
                <c:pt idx="427">
                  <c:v>0.44579999999999997</c:v>
                </c:pt>
                <c:pt idx="428">
                  <c:v>0.44700000000000001</c:v>
                </c:pt>
                <c:pt idx="429">
                  <c:v>0.4481</c:v>
                </c:pt>
                <c:pt idx="430">
                  <c:v>0.44929999999999998</c:v>
                </c:pt>
                <c:pt idx="431">
                  <c:v>0.45050000000000001</c:v>
                </c:pt>
                <c:pt idx="432">
                  <c:v>0.4516</c:v>
                </c:pt>
                <c:pt idx="433">
                  <c:v>0.45279999999999998</c:v>
                </c:pt>
                <c:pt idx="434">
                  <c:v>0.45400000000000001</c:v>
                </c:pt>
                <c:pt idx="435">
                  <c:v>0.4551</c:v>
                </c:pt>
                <c:pt idx="436">
                  <c:v>0.45629999999999998</c:v>
                </c:pt>
                <c:pt idx="437">
                  <c:v>0.45739999999999997</c:v>
                </c:pt>
                <c:pt idx="438">
                  <c:v>0.45860000000000001</c:v>
                </c:pt>
                <c:pt idx="439">
                  <c:v>0.45979999999999999</c:v>
                </c:pt>
                <c:pt idx="440">
                  <c:v>0.46089999999999998</c:v>
                </c:pt>
                <c:pt idx="441">
                  <c:v>0.46210000000000001</c:v>
                </c:pt>
                <c:pt idx="442">
                  <c:v>0.46329999999999999</c:v>
                </c:pt>
                <c:pt idx="443">
                  <c:v>0.46439999999999998</c:v>
                </c:pt>
                <c:pt idx="444">
                  <c:v>0.46560000000000001</c:v>
                </c:pt>
                <c:pt idx="445">
                  <c:v>0.46679999999999999</c:v>
                </c:pt>
                <c:pt idx="446">
                  <c:v>0.46789999999999998</c:v>
                </c:pt>
                <c:pt idx="447">
                  <c:v>0.46910000000000002</c:v>
                </c:pt>
                <c:pt idx="448">
                  <c:v>0.47020000000000001</c:v>
                </c:pt>
                <c:pt idx="449">
                  <c:v>0.47139999999999999</c:v>
                </c:pt>
                <c:pt idx="450">
                  <c:v>0.47260000000000002</c:v>
                </c:pt>
                <c:pt idx="451">
                  <c:v>0.47370000000000001</c:v>
                </c:pt>
                <c:pt idx="452">
                  <c:v>0.47489999999999999</c:v>
                </c:pt>
                <c:pt idx="453">
                  <c:v>0.47610000000000002</c:v>
                </c:pt>
                <c:pt idx="454">
                  <c:v>0.47720000000000001</c:v>
                </c:pt>
                <c:pt idx="455">
                  <c:v>0.47839999999999999</c:v>
                </c:pt>
                <c:pt idx="456">
                  <c:v>0.47949999999999998</c:v>
                </c:pt>
                <c:pt idx="457">
                  <c:v>0.48070000000000002</c:v>
                </c:pt>
                <c:pt idx="458">
                  <c:v>0.4819</c:v>
                </c:pt>
                <c:pt idx="459">
                  <c:v>0.48299999999999998</c:v>
                </c:pt>
                <c:pt idx="460">
                  <c:v>0.48420000000000002</c:v>
                </c:pt>
                <c:pt idx="461">
                  <c:v>0.4854</c:v>
                </c:pt>
                <c:pt idx="462">
                  <c:v>0.48649999999999999</c:v>
                </c:pt>
                <c:pt idx="463">
                  <c:v>0.48770000000000002</c:v>
                </c:pt>
                <c:pt idx="464">
                  <c:v>0.4889</c:v>
                </c:pt>
                <c:pt idx="465">
                  <c:v>0.49</c:v>
                </c:pt>
                <c:pt idx="466">
                  <c:v>0.49120000000000003</c:v>
                </c:pt>
                <c:pt idx="467">
                  <c:v>0.49230000000000002</c:v>
                </c:pt>
                <c:pt idx="468">
                  <c:v>0.49349999999999999</c:v>
                </c:pt>
                <c:pt idx="469">
                  <c:v>0.49469999999999997</c:v>
                </c:pt>
                <c:pt idx="470">
                  <c:v>0.49580000000000002</c:v>
                </c:pt>
                <c:pt idx="471">
                  <c:v>0.497</c:v>
                </c:pt>
                <c:pt idx="472">
                  <c:v>0.49819999999999998</c:v>
                </c:pt>
                <c:pt idx="473">
                  <c:v>0.49930000000000002</c:v>
                </c:pt>
                <c:pt idx="474">
                  <c:v>0.50049999999999994</c:v>
                </c:pt>
                <c:pt idx="475">
                  <c:v>0.50160000000000005</c:v>
                </c:pt>
                <c:pt idx="476">
                  <c:v>0.50280000000000002</c:v>
                </c:pt>
                <c:pt idx="477">
                  <c:v>0.504</c:v>
                </c:pt>
                <c:pt idx="478">
                  <c:v>0.50509999999999999</c:v>
                </c:pt>
                <c:pt idx="479">
                  <c:v>0.50629999999999997</c:v>
                </c:pt>
                <c:pt idx="480">
                  <c:v>0.50749999999999995</c:v>
                </c:pt>
                <c:pt idx="481">
                  <c:v>0.50860000000000005</c:v>
                </c:pt>
                <c:pt idx="482">
                  <c:v>0.50980000000000003</c:v>
                </c:pt>
                <c:pt idx="483">
                  <c:v>0.51100000000000001</c:v>
                </c:pt>
                <c:pt idx="484">
                  <c:v>0.5121</c:v>
                </c:pt>
                <c:pt idx="485">
                  <c:v>0.51329999999999998</c:v>
                </c:pt>
                <c:pt idx="486">
                  <c:v>0.51439999999999997</c:v>
                </c:pt>
                <c:pt idx="487">
                  <c:v>0.51559999999999995</c:v>
                </c:pt>
                <c:pt idx="488">
                  <c:v>0.51680000000000004</c:v>
                </c:pt>
                <c:pt idx="489">
                  <c:v>0.51790000000000003</c:v>
                </c:pt>
                <c:pt idx="490">
                  <c:v>0.51910000000000001</c:v>
                </c:pt>
                <c:pt idx="491">
                  <c:v>0.52029999999999998</c:v>
                </c:pt>
                <c:pt idx="492">
                  <c:v>0.52139999999999997</c:v>
                </c:pt>
                <c:pt idx="493">
                  <c:v>0.52259999999999995</c:v>
                </c:pt>
                <c:pt idx="494">
                  <c:v>0.52380000000000004</c:v>
                </c:pt>
                <c:pt idx="495">
                  <c:v>0.52490000000000003</c:v>
                </c:pt>
                <c:pt idx="496">
                  <c:v>0.52610000000000001</c:v>
                </c:pt>
                <c:pt idx="497">
                  <c:v>0.5272</c:v>
                </c:pt>
                <c:pt idx="498">
                  <c:v>0.52839999999999998</c:v>
                </c:pt>
                <c:pt idx="499">
                  <c:v>0.52959999999999996</c:v>
                </c:pt>
                <c:pt idx="500">
                  <c:v>0.53069999999999995</c:v>
                </c:pt>
                <c:pt idx="501">
                  <c:v>0.53190000000000004</c:v>
                </c:pt>
                <c:pt idx="502">
                  <c:v>0.53310000000000002</c:v>
                </c:pt>
                <c:pt idx="503">
                  <c:v>0.53420000000000001</c:v>
                </c:pt>
                <c:pt idx="504">
                  <c:v>0.53539999999999999</c:v>
                </c:pt>
                <c:pt idx="505">
                  <c:v>0.53649999999999998</c:v>
                </c:pt>
                <c:pt idx="506">
                  <c:v>0.53769999999999996</c:v>
                </c:pt>
                <c:pt idx="507">
                  <c:v>0.53890000000000005</c:v>
                </c:pt>
                <c:pt idx="508">
                  <c:v>0.54</c:v>
                </c:pt>
                <c:pt idx="509">
                  <c:v>0.54120000000000001</c:v>
                </c:pt>
                <c:pt idx="510">
                  <c:v>0.54239999999999999</c:v>
                </c:pt>
                <c:pt idx="511">
                  <c:v>0.54349999999999998</c:v>
                </c:pt>
                <c:pt idx="512">
                  <c:v>0.54469999999999996</c:v>
                </c:pt>
                <c:pt idx="513">
                  <c:v>0.54590000000000005</c:v>
                </c:pt>
                <c:pt idx="514">
                  <c:v>0.54700000000000004</c:v>
                </c:pt>
                <c:pt idx="515">
                  <c:v>0.54820000000000002</c:v>
                </c:pt>
                <c:pt idx="516">
                  <c:v>0.54930000000000001</c:v>
                </c:pt>
                <c:pt idx="517">
                  <c:v>0.55049999999999999</c:v>
                </c:pt>
                <c:pt idx="518">
                  <c:v>0.55169999999999997</c:v>
                </c:pt>
                <c:pt idx="519">
                  <c:v>0.55279999999999996</c:v>
                </c:pt>
                <c:pt idx="520">
                  <c:v>0.55400000000000005</c:v>
                </c:pt>
                <c:pt idx="521">
                  <c:v>0.55520000000000003</c:v>
                </c:pt>
                <c:pt idx="522">
                  <c:v>0.55630000000000002</c:v>
                </c:pt>
                <c:pt idx="523">
                  <c:v>0.5575</c:v>
                </c:pt>
                <c:pt idx="524">
                  <c:v>0.55859999999999999</c:v>
                </c:pt>
                <c:pt idx="525">
                  <c:v>0.55979999999999996</c:v>
                </c:pt>
                <c:pt idx="526">
                  <c:v>0.56100000000000005</c:v>
                </c:pt>
                <c:pt idx="527">
                  <c:v>0.56210000000000004</c:v>
                </c:pt>
                <c:pt idx="528">
                  <c:v>0.56330000000000002</c:v>
                </c:pt>
                <c:pt idx="529">
                  <c:v>0.5645</c:v>
                </c:pt>
                <c:pt idx="530">
                  <c:v>0.56559999999999999</c:v>
                </c:pt>
                <c:pt idx="531">
                  <c:v>0.56679999999999997</c:v>
                </c:pt>
                <c:pt idx="532">
                  <c:v>0.56799999999999995</c:v>
                </c:pt>
                <c:pt idx="533">
                  <c:v>0.56910000000000005</c:v>
                </c:pt>
                <c:pt idx="534">
                  <c:v>0.57030000000000003</c:v>
                </c:pt>
                <c:pt idx="535">
                  <c:v>0.57140000000000002</c:v>
                </c:pt>
                <c:pt idx="536">
                  <c:v>0.5726</c:v>
                </c:pt>
                <c:pt idx="537">
                  <c:v>0.57379999999999998</c:v>
                </c:pt>
                <c:pt idx="538">
                  <c:v>0.57489999999999997</c:v>
                </c:pt>
                <c:pt idx="539">
                  <c:v>0.57609999999999995</c:v>
                </c:pt>
                <c:pt idx="540">
                  <c:v>0.57730000000000004</c:v>
                </c:pt>
                <c:pt idx="541">
                  <c:v>0.57840000000000003</c:v>
                </c:pt>
                <c:pt idx="542">
                  <c:v>0.5796</c:v>
                </c:pt>
                <c:pt idx="543">
                  <c:v>0.58079999999999998</c:v>
                </c:pt>
                <c:pt idx="544">
                  <c:v>0.58189999999999997</c:v>
                </c:pt>
                <c:pt idx="545">
                  <c:v>0.58309999999999995</c:v>
                </c:pt>
                <c:pt idx="546">
                  <c:v>0.58420000000000005</c:v>
                </c:pt>
                <c:pt idx="547">
                  <c:v>0.58540000000000003</c:v>
                </c:pt>
                <c:pt idx="548">
                  <c:v>0.58660000000000001</c:v>
                </c:pt>
                <c:pt idx="549">
                  <c:v>0.5877</c:v>
                </c:pt>
                <c:pt idx="550">
                  <c:v>0.58889999999999998</c:v>
                </c:pt>
                <c:pt idx="551">
                  <c:v>0.59009999999999996</c:v>
                </c:pt>
                <c:pt idx="552">
                  <c:v>0.59119999999999995</c:v>
                </c:pt>
                <c:pt idx="553">
                  <c:v>0.59240000000000004</c:v>
                </c:pt>
                <c:pt idx="554">
                  <c:v>0.59350000000000003</c:v>
                </c:pt>
                <c:pt idx="555">
                  <c:v>0.59470000000000001</c:v>
                </c:pt>
                <c:pt idx="556">
                  <c:v>0.59589999999999999</c:v>
                </c:pt>
                <c:pt idx="557">
                  <c:v>0.59699999999999998</c:v>
                </c:pt>
                <c:pt idx="558">
                  <c:v>0.59819999999999995</c:v>
                </c:pt>
                <c:pt idx="559">
                  <c:v>0.59940000000000004</c:v>
                </c:pt>
                <c:pt idx="560">
                  <c:v>0.60050000000000003</c:v>
                </c:pt>
                <c:pt idx="561">
                  <c:v>0.60170000000000001</c:v>
                </c:pt>
                <c:pt idx="562">
                  <c:v>0.60289999999999999</c:v>
                </c:pt>
                <c:pt idx="563">
                  <c:v>0.60399999999999998</c:v>
                </c:pt>
                <c:pt idx="564">
                  <c:v>0.60519999999999996</c:v>
                </c:pt>
                <c:pt idx="565">
                  <c:v>0.60629999999999995</c:v>
                </c:pt>
                <c:pt idx="566">
                  <c:v>0.60750000000000004</c:v>
                </c:pt>
                <c:pt idx="567">
                  <c:v>0.60870000000000002</c:v>
                </c:pt>
                <c:pt idx="568">
                  <c:v>0.60980000000000001</c:v>
                </c:pt>
                <c:pt idx="569">
                  <c:v>0.61099999999999999</c:v>
                </c:pt>
                <c:pt idx="570">
                  <c:v>0.61219999999999997</c:v>
                </c:pt>
                <c:pt idx="571">
                  <c:v>0.61329999999999996</c:v>
                </c:pt>
                <c:pt idx="572">
                  <c:v>0.61450000000000005</c:v>
                </c:pt>
                <c:pt idx="573">
                  <c:v>0.61560000000000004</c:v>
                </c:pt>
                <c:pt idx="574">
                  <c:v>0.61680000000000001</c:v>
                </c:pt>
                <c:pt idx="575">
                  <c:v>0.61799999999999999</c:v>
                </c:pt>
                <c:pt idx="576">
                  <c:v>0.61909999999999998</c:v>
                </c:pt>
                <c:pt idx="577">
                  <c:v>0.62029999999999996</c:v>
                </c:pt>
                <c:pt idx="578">
                  <c:v>0.62150000000000005</c:v>
                </c:pt>
                <c:pt idx="579">
                  <c:v>0.62260000000000004</c:v>
                </c:pt>
                <c:pt idx="580">
                  <c:v>0.62380000000000002</c:v>
                </c:pt>
                <c:pt idx="581">
                  <c:v>0.625</c:v>
                </c:pt>
                <c:pt idx="582">
                  <c:v>0.62609999999999999</c:v>
                </c:pt>
                <c:pt idx="583">
                  <c:v>0.62729999999999997</c:v>
                </c:pt>
                <c:pt idx="584">
                  <c:v>0.62839999999999996</c:v>
                </c:pt>
                <c:pt idx="585">
                  <c:v>0.62960000000000005</c:v>
                </c:pt>
                <c:pt idx="586">
                  <c:v>0.63080000000000003</c:v>
                </c:pt>
                <c:pt idx="587">
                  <c:v>0.63190000000000002</c:v>
                </c:pt>
                <c:pt idx="588">
                  <c:v>0.6331</c:v>
                </c:pt>
                <c:pt idx="589">
                  <c:v>0.63429999999999997</c:v>
                </c:pt>
                <c:pt idx="590">
                  <c:v>0.63539999999999996</c:v>
                </c:pt>
                <c:pt idx="591">
                  <c:v>0.63660000000000005</c:v>
                </c:pt>
                <c:pt idx="592">
                  <c:v>0.63780000000000003</c:v>
                </c:pt>
                <c:pt idx="593">
                  <c:v>0.63890000000000002</c:v>
                </c:pt>
                <c:pt idx="594">
                  <c:v>0.6401</c:v>
                </c:pt>
                <c:pt idx="595">
                  <c:v>0.64119999999999999</c:v>
                </c:pt>
                <c:pt idx="596">
                  <c:v>0.64239999999999997</c:v>
                </c:pt>
                <c:pt idx="597">
                  <c:v>0.64359999999999995</c:v>
                </c:pt>
                <c:pt idx="598">
                  <c:v>0.64470000000000005</c:v>
                </c:pt>
                <c:pt idx="599">
                  <c:v>0.64590000000000003</c:v>
                </c:pt>
                <c:pt idx="600">
                  <c:v>0.64710000000000001</c:v>
                </c:pt>
                <c:pt idx="601">
                  <c:v>0.6482</c:v>
                </c:pt>
                <c:pt idx="602">
                  <c:v>0.64939999999999998</c:v>
                </c:pt>
                <c:pt idx="603">
                  <c:v>0.65049999999999997</c:v>
                </c:pt>
                <c:pt idx="604">
                  <c:v>0.65169999999999995</c:v>
                </c:pt>
                <c:pt idx="605">
                  <c:v>0.65290000000000004</c:v>
                </c:pt>
                <c:pt idx="606">
                  <c:v>0.65400000000000003</c:v>
                </c:pt>
                <c:pt idx="607">
                  <c:v>0.6552</c:v>
                </c:pt>
                <c:pt idx="608">
                  <c:v>0.65639999999999998</c:v>
                </c:pt>
                <c:pt idx="609">
                  <c:v>0.65749999999999997</c:v>
                </c:pt>
                <c:pt idx="610">
                  <c:v>0.65869999999999995</c:v>
                </c:pt>
                <c:pt idx="611">
                  <c:v>0.65990000000000004</c:v>
                </c:pt>
                <c:pt idx="612">
                  <c:v>0.66100000000000003</c:v>
                </c:pt>
                <c:pt idx="613">
                  <c:v>0.66220000000000001</c:v>
                </c:pt>
                <c:pt idx="614">
                  <c:v>0.6633</c:v>
                </c:pt>
                <c:pt idx="615">
                  <c:v>0.66449999999999998</c:v>
                </c:pt>
                <c:pt idx="616">
                  <c:v>0.66569999999999996</c:v>
                </c:pt>
                <c:pt idx="617">
                  <c:v>0.66679999999999995</c:v>
                </c:pt>
                <c:pt idx="618">
                  <c:v>0.66800000000000004</c:v>
                </c:pt>
                <c:pt idx="619">
                  <c:v>0.66920000000000002</c:v>
                </c:pt>
                <c:pt idx="620">
                  <c:v>0.67030000000000001</c:v>
                </c:pt>
                <c:pt idx="621">
                  <c:v>0.67149999999999999</c:v>
                </c:pt>
                <c:pt idx="622">
                  <c:v>0.67259999999999998</c:v>
                </c:pt>
                <c:pt idx="623">
                  <c:v>0.67379999999999995</c:v>
                </c:pt>
                <c:pt idx="624">
                  <c:v>0.67500000000000004</c:v>
                </c:pt>
                <c:pt idx="625">
                  <c:v>0.67610000000000003</c:v>
                </c:pt>
                <c:pt idx="626">
                  <c:v>0.67730000000000001</c:v>
                </c:pt>
                <c:pt idx="627">
                  <c:v>0.67849999999999999</c:v>
                </c:pt>
                <c:pt idx="628">
                  <c:v>0.67959999999999998</c:v>
                </c:pt>
                <c:pt idx="629">
                  <c:v>0.68079999999999996</c:v>
                </c:pt>
                <c:pt idx="630">
                  <c:v>0.68200000000000005</c:v>
                </c:pt>
                <c:pt idx="631">
                  <c:v>0.68310000000000004</c:v>
                </c:pt>
                <c:pt idx="632">
                  <c:v>0.68430000000000002</c:v>
                </c:pt>
                <c:pt idx="633">
                  <c:v>0.68540000000000001</c:v>
                </c:pt>
                <c:pt idx="634">
                  <c:v>0.68659999999999999</c:v>
                </c:pt>
                <c:pt idx="635">
                  <c:v>0.68779999999999997</c:v>
                </c:pt>
                <c:pt idx="636">
                  <c:v>0.68889999999999996</c:v>
                </c:pt>
                <c:pt idx="637">
                  <c:v>0.69010000000000005</c:v>
                </c:pt>
                <c:pt idx="638">
                  <c:v>0.69130000000000003</c:v>
                </c:pt>
                <c:pt idx="639">
                  <c:v>0.69240000000000002</c:v>
                </c:pt>
                <c:pt idx="640">
                  <c:v>0.69359999999999999</c:v>
                </c:pt>
                <c:pt idx="641">
                  <c:v>0.69479999999999997</c:v>
                </c:pt>
                <c:pt idx="642">
                  <c:v>0.69589999999999996</c:v>
                </c:pt>
                <c:pt idx="643">
                  <c:v>0.69710000000000005</c:v>
                </c:pt>
                <c:pt idx="644">
                  <c:v>0.69820000000000004</c:v>
                </c:pt>
                <c:pt idx="645">
                  <c:v>0.69940000000000002</c:v>
                </c:pt>
                <c:pt idx="646">
                  <c:v>0.7006</c:v>
                </c:pt>
                <c:pt idx="647">
                  <c:v>0.70169999999999999</c:v>
                </c:pt>
                <c:pt idx="648">
                  <c:v>0.70289999999999997</c:v>
                </c:pt>
                <c:pt idx="649">
                  <c:v>0.70409999999999995</c:v>
                </c:pt>
                <c:pt idx="650">
                  <c:v>0.70520000000000005</c:v>
                </c:pt>
                <c:pt idx="651">
                  <c:v>0.70640000000000003</c:v>
                </c:pt>
                <c:pt idx="652">
                  <c:v>0.70750000000000002</c:v>
                </c:pt>
                <c:pt idx="653">
                  <c:v>0.7087</c:v>
                </c:pt>
                <c:pt idx="654">
                  <c:v>0.70989999999999998</c:v>
                </c:pt>
                <c:pt idx="655">
                  <c:v>0.71099999999999997</c:v>
                </c:pt>
                <c:pt idx="656">
                  <c:v>0.71220000000000006</c:v>
                </c:pt>
                <c:pt idx="657">
                  <c:v>0.71340000000000003</c:v>
                </c:pt>
                <c:pt idx="658">
                  <c:v>0.71450000000000002</c:v>
                </c:pt>
                <c:pt idx="659">
                  <c:v>0.7157</c:v>
                </c:pt>
                <c:pt idx="660">
                  <c:v>0.71689999999999998</c:v>
                </c:pt>
                <c:pt idx="661">
                  <c:v>0.71799999999999997</c:v>
                </c:pt>
                <c:pt idx="662">
                  <c:v>0.71919999999999995</c:v>
                </c:pt>
                <c:pt idx="663">
                  <c:v>0.72030000000000005</c:v>
                </c:pt>
                <c:pt idx="664">
                  <c:v>0.72150000000000003</c:v>
                </c:pt>
                <c:pt idx="665">
                  <c:v>0.72270000000000001</c:v>
                </c:pt>
                <c:pt idx="666">
                  <c:v>0.7238</c:v>
                </c:pt>
                <c:pt idx="667">
                  <c:v>0.72499999999999998</c:v>
                </c:pt>
              </c:numCache>
            </c:numRef>
          </c:xVal>
          <c:yVal>
            <c:numRef>
              <c:f>'0.0005 m step'!$D$3:$D$670</c:f>
              <c:numCache>
                <c:formatCode>0.00E+00</c:formatCode>
                <c:ptCount val="668"/>
                <c:pt idx="0">
                  <c:v>3.9979999999999998E-8</c:v>
                </c:pt>
                <c:pt idx="1">
                  <c:v>2.3870000000000001E-8</c:v>
                </c:pt>
                <c:pt idx="2">
                  <c:v>1.9849999999999999E-8</c:v>
                </c:pt>
                <c:pt idx="3">
                  <c:v>1.7780000000000001E-8</c:v>
                </c:pt>
                <c:pt idx="4">
                  <c:v>1.6540000000000001E-8</c:v>
                </c:pt>
                <c:pt idx="5">
                  <c:v>1.578E-8</c:v>
                </c:pt>
                <c:pt idx="6">
                  <c:v>1.534E-8</c:v>
                </c:pt>
                <c:pt idx="7">
                  <c:v>1.5110000000000001E-8</c:v>
                </c:pt>
                <c:pt idx="8">
                  <c:v>1.503E-8</c:v>
                </c:pt>
                <c:pt idx="9">
                  <c:v>1.5069999999999999E-8</c:v>
                </c:pt>
                <c:pt idx="10">
                  <c:v>1.5209999999999999E-8</c:v>
                </c:pt>
                <c:pt idx="11">
                  <c:v>1.543E-8</c:v>
                </c:pt>
                <c:pt idx="12">
                  <c:v>1.5720000000000001E-8</c:v>
                </c:pt>
                <c:pt idx="13">
                  <c:v>1.6070000000000001E-8</c:v>
                </c:pt>
                <c:pt idx="14">
                  <c:v>1.6479999999999999E-8</c:v>
                </c:pt>
                <c:pt idx="15">
                  <c:v>1.6940000000000001E-8</c:v>
                </c:pt>
                <c:pt idx="16">
                  <c:v>1.7439999999999999E-8</c:v>
                </c:pt>
                <c:pt idx="17">
                  <c:v>1.7990000000000001E-8</c:v>
                </c:pt>
                <c:pt idx="18">
                  <c:v>1.857E-8</c:v>
                </c:pt>
                <c:pt idx="19">
                  <c:v>1.918E-8</c:v>
                </c:pt>
                <c:pt idx="20">
                  <c:v>1.9820000000000001E-8</c:v>
                </c:pt>
                <c:pt idx="21">
                  <c:v>2.0479999999999999E-8</c:v>
                </c:pt>
                <c:pt idx="22">
                  <c:v>2.1159999999999999E-8</c:v>
                </c:pt>
                <c:pt idx="23">
                  <c:v>2.1859999999999999E-8</c:v>
                </c:pt>
                <c:pt idx="24">
                  <c:v>2.257E-8</c:v>
                </c:pt>
                <c:pt idx="25">
                  <c:v>2.3280000000000001E-8</c:v>
                </c:pt>
                <c:pt idx="26">
                  <c:v>2.4E-8</c:v>
                </c:pt>
                <c:pt idx="27">
                  <c:v>2.4710000000000001E-8</c:v>
                </c:pt>
                <c:pt idx="28">
                  <c:v>2.5410000000000001E-8</c:v>
                </c:pt>
                <c:pt idx="29">
                  <c:v>2.611E-8</c:v>
                </c:pt>
                <c:pt idx="30">
                  <c:v>2.6779999999999999E-8</c:v>
                </c:pt>
                <c:pt idx="31">
                  <c:v>2.742E-8</c:v>
                </c:pt>
                <c:pt idx="32">
                  <c:v>2.8040000000000002E-8</c:v>
                </c:pt>
                <c:pt idx="33">
                  <c:v>2.8609999999999999E-8</c:v>
                </c:pt>
                <c:pt idx="34">
                  <c:v>2.9140000000000002E-8</c:v>
                </c:pt>
                <c:pt idx="35">
                  <c:v>2.9609999999999998E-8</c:v>
                </c:pt>
                <c:pt idx="36">
                  <c:v>3.002E-8</c:v>
                </c:pt>
                <c:pt idx="37">
                  <c:v>3.0360000000000002E-8</c:v>
                </c:pt>
                <c:pt idx="38">
                  <c:v>3.0629999999999997E-8</c:v>
                </c:pt>
                <c:pt idx="39">
                  <c:v>3.0829999999999999E-8</c:v>
                </c:pt>
                <c:pt idx="40">
                  <c:v>3.0960000000000001E-8</c:v>
                </c:pt>
                <c:pt idx="41">
                  <c:v>3.1009999999999998E-8</c:v>
                </c:pt>
                <c:pt idx="42">
                  <c:v>3.0990000000000002E-8</c:v>
                </c:pt>
                <c:pt idx="43">
                  <c:v>3.0899999999999999E-8</c:v>
                </c:pt>
                <c:pt idx="44">
                  <c:v>3.0740000000000003E-8</c:v>
                </c:pt>
                <c:pt idx="45">
                  <c:v>3.051E-8</c:v>
                </c:pt>
                <c:pt idx="46">
                  <c:v>3.0209999999999997E-8</c:v>
                </c:pt>
                <c:pt idx="47">
                  <c:v>2.9830000000000003E-8</c:v>
                </c:pt>
                <c:pt idx="48">
                  <c:v>2.936E-8</c:v>
                </c:pt>
                <c:pt idx="49">
                  <c:v>2.88E-8</c:v>
                </c:pt>
                <c:pt idx="50">
                  <c:v>2.8159999999999999E-8</c:v>
                </c:pt>
                <c:pt idx="51">
                  <c:v>2.742E-8</c:v>
                </c:pt>
                <c:pt idx="52">
                  <c:v>2.6589999999999999E-8</c:v>
                </c:pt>
                <c:pt idx="53">
                  <c:v>2.5670000000000001E-8</c:v>
                </c:pt>
                <c:pt idx="54">
                  <c:v>2.468E-8</c:v>
                </c:pt>
                <c:pt idx="55">
                  <c:v>2.3619999999999999E-8</c:v>
                </c:pt>
                <c:pt idx="56">
                  <c:v>2.2530000000000001E-8</c:v>
                </c:pt>
                <c:pt idx="57">
                  <c:v>2.1419999999999999E-8</c:v>
                </c:pt>
                <c:pt idx="58">
                  <c:v>2.03E-8</c:v>
                </c:pt>
                <c:pt idx="59">
                  <c:v>1.9219999999999999E-8</c:v>
                </c:pt>
                <c:pt idx="60">
                  <c:v>1.8180000000000001E-8</c:v>
                </c:pt>
                <c:pt idx="61">
                  <c:v>1.721E-8</c:v>
                </c:pt>
                <c:pt idx="62">
                  <c:v>1.6309999999999998E-8</c:v>
                </c:pt>
                <c:pt idx="63">
                  <c:v>1.548E-8</c:v>
                </c:pt>
                <c:pt idx="64">
                  <c:v>1.473E-8</c:v>
                </c:pt>
                <c:pt idx="65">
                  <c:v>1.404E-8</c:v>
                </c:pt>
                <c:pt idx="66">
                  <c:v>1.3389999999999999E-8</c:v>
                </c:pt>
                <c:pt idx="67">
                  <c:v>1.276E-8</c:v>
                </c:pt>
                <c:pt idx="68">
                  <c:v>1.214E-8</c:v>
                </c:pt>
                <c:pt idx="69">
                  <c:v>1.15E-8</c:v>
                </c:pt>
                <c:pt idx="70">
                  <c:v>1.083E-8</c:v>
                </c:pt>
                <c:pt idx="71">
                  <c:v>1.013E-8</c:v>
                </c:pt>
                <c:pt idx="72">
                  <c:v>9.3890000000000006E-9</c:v>
                </c:pt>
                <c:pt idx="73">
                  <c:v>8.6230000000000005E-9</c:v>
                </c:pt>
                <c:pt idx="74">
                  <c:v>7.8440000000000006E-9</c:v>
                </c:pt>
                <c:pt idx="75">
                  <c:v>7.0720000000000004E-9</c:v>
                </c:pt>
                <c:pt idx="76">
                  <c:v>6.3330000000000004E-9</c:v>
                </c:pt>
                <c:pt idx="77">
                  <c:v>5.655E-9</c:v>
                </c:pt>
                <c:pt idx="78">
                  <c:v>5.0630000000000004E-9</c:v>
                </c:pt>
                <c:pt idx="79">
                  <c:v>4.5830000000000004E-9</c:v>
                </c:pt>
                <c:pt idx="80">
                  <c:v>4.2299999999999997E-9</c:v>
                </c:pt>
                <c:pt idx="81">
                  <c:v>4.0050000000000001E-9</c:v>
                </c:pt>
                <c:pt idx="82">
                  <c:v>3.8920000000000002E-9</c:v>
                </c:pt>
                <c:pt idx="83">
                  <c:v>3.8609999999999998E-9</c:v>
                </c:pt>
                <c:pt idx="84">
                  <c:v>3.8739999999999997E-9</c:v>
                </c:pt>
                <c:pt idx="85">
                  <c:v>3.8980000000000004E-9</c:v>
                </c:pt>
                <c:pt idx="86">
                  <c:v>3.9080000000000002E-9</c:v>
                </c:pt>
                <c:pt idx="87">
                  <c:v>3.8890000000000001E-9</c:v>
                </c:pt>
                <c:pt idx="88">
                  <c:v>3.8350000000000001E-9</c:v>
                </c:pt>
                <c:pt idx="89">
                  <c:v>3.7490000000000002E-9</c:v>
                </c:pt>
                <c:pt idx="90">
                  <c:v>3.6380000000000001E-9</c:v>
                </c:pt>
                <c:pt idx="91">
                  <c:v>3.5090000000000002E-9</c:v>
                </c:pt>
                <c:pt idx="92">
                  <c:v>3.3729999999999998E-9</c:v>
                </c:pt>
                <c:pt idx="93">
                  <c:v>3.236E-9</c:v>
                </c:pt>
                <c:pt idx="94">
                  <c:v>3.1009999999999999E-9</c:v>
                </c:pt>
                <c:pt idx="95">
                  <c:v>2.969E-9</c:v>
                </c:pt>
                <c:pt idx="96">
                  <c:v>2.837E-9</c:v>
                </c:pt>
                <c:pt idx="97">
                  <c:v>2.698E-9</c:v>
                </c:pt>
                <c:pt idx="98">
                  <c:v>2.5449999999999998E-9</c:v>
                </c:pt>
                <c:pt idx="99">
                  <c:v>2.3699999999999999E-9</c:v>
                </c:pt>
                <c:pt idx="100">
                  <c:v>2.1710000000000001E-9</c:v>
                </c:pt>
                <c:pt idx="101">
                  <c:v>1.9530000000000002E-9</c:v>
                </c:pt>
                <c:pt idx="102">
                  <c:v>1.755E-9</c:v>
                </c:pt>
                <c:pt idx="103">
                  <c:v>1.682E-9</c:v>
                </c:pt>
                <c:pt idx="104">
                  <c:v>1.9150000000000001E-9</c:v>
                </c:pt>
                <c:pt idx="105">
                  <c:v>2.5840000000000002E-9</c:v>
                </c:pt>
                <c:pt idx="106">
                  <c:v>3.697E-9</c:v>
                </c:pt>
                <c:pt idx="107">
                  <c:v>5.2419999999999999E-9</c:v>
                </c:pt>
                <c:pt idx="108">
                  <c:v>7.2330000000000001E-9</c:v>
                </c:pt>
                <c:pt idx="109">
                  <c:v>9.6950000000000001E-9</c:v>
                </c:pt>
                <c:pt idx="110">
                  <c:v>1.2639999999999999E-8</c:v>
                </c:pt>
                <c:pt idx="111">
                  <c:v>1.6070000000000001E-8</c:v>
                </c:pt>
                <c:pt idx="112">
                  <c:v>1.9919999999999999E-8</c:v>
                </c:pt>
                <c:pt idx="113">
                  <c:v>2.412E-8</c:v>
                </c:pt>
                <c:pt idx="114">
                  <c:v>2.8539999999999999E-8</c:v>
                </c:pt>
                <c:pt idx="115">
                  <c:v>3.2999999999999998E-8</c:v>
                </c:pt>
                <c:pt idx="116">
                  <c:v>3.7289999999999998E-8</c:v>
                </c:pt>
                <c:pt idx="117">
                  <c:v>4.119E-8</c:v>
                </c:pt>
                <c:pt idx="118">
                  <c:v>4.447E-8</c:v>
                </c:pt>
                <c:pt idx="119">
                  <c:v>4.6929999999999997E-8</c:v>
                </c:pt>
                <c:pt idx="120">
                  <c:v>4.8400000000000003E-8</c:v>
                </c:pt>
                <c:pt idx="121">
                  <c:v>4.88E-8</c:v>
                </c:pt>
                <c:pt idx="122">
                  <c:v>4.8090000000000002E-8</c:v>
                </c:pt>
                <c:pt idx="123">
                  <c:v>4.6320000000000001E-8</c:v>
                </c:pt>
                <c:pt idx="124">
                  <c:v>4.3630000000000001E-8</c:v>
                </c:pt>
                <c:pt idx="125">
                  <c:v>4.0189999999999998E-8</c:v>
                </c:pt>
                <c:pt idx="126">
                  <c:v>3.6230000000000001E-8</c:v>
                </c:pt>
                <c:pt idx="127">
                  <c:v>3.1970000000000001E-8</c:v>
                </c:pt>
                <c:pt idx="128">
                  <c:v>2.763E-8</c:v>
                </c:pt>
                <c:pt idx="129">
                  <c:v>2.3420000000000001E-8</c:v>
                </c:pt>
                <c:pt idx="130">
                  <c:v>1.9490000000000001E-8</c:v>
                </c:pt>
                <c:pt idx="131">
                  <c:v>1.5950000000000001E-8</c:v>
                </c:pt>
                <c:pt idx="132">
                  <c:v>1.2860000000000001E-8</c:v>
                </c:pt>
                <c:pt idx="133">
                  <c:v>1.0250000000000001E-8</c:v>
                </c:pt>
                <c:pt idx="134">
                  <c:v>8.0890000000000005E-9</c:v>
                </c:pt>
                <c:pt idx="135">
                  <c:v>6.3490000000000003E-9</c:v>
                </c:pt>
                <c:pt idx="136">
                  <c:v>4.9689999999999997E-9</c:v>
                </c:pt>
                <c:pt idx="137">
                  <c:v>3.8909999999999999E-9</c:v>
                </c:pt>
                <c:pt idx="138">
                  <c:v>3.054E-9</c:v>
                </c:pt>
                <c:pt idx="139">
                  <c:v>2.4089999999999998E-9</c:v>
                </c:pt>
                <c:pt idx="140">
                  <c:v>1.912E-9</c:v>
                </c:pt>
                <c:pt idx="141">
                  <c:v>1.5280000000000001E-9</c:v>
                </c:pt>
                <c:pt idx="142">
                  <c:v>1.2300000000000001E-9</c:v>
                </c:pt>
                <c:pt idx="143">
                  <c:v>9.9850000000000002E-10</c:v>
                </c:pt>
                <c:pt idx="144">
                  <c:v>8.1669999999999998E-10</c:v>
                </c:pt>
                <c:pt idx="145">
                  <c:v>6.7320000000000001E-10</c:v>
                </c:pt>
                <c:pt idx="146">
                  <c:v>5.5909999999999996E-10</c:v>
                </c:pt>
                <c:pt idx="147">
                  <c:v>4.6770000000000005E-10</c:v>
                </c:pt>
                <c:pt idx="148">
                  <c:v>3.9399999999999998E-10</c:v>
                </c:pt>
                <c:pt idx="149">
                  <c:v>3.3410000000000001E-10</c:v>
                </c:pt>
                <c:pt idx="150">
                  <c:v>2.8520000000000001E-10</c:v>
                </c:pt>
                <c:pt idx="151">
                  <c:v>2.4549999999999998E-10</c:v>
                </c:pt>
                <c:pt idx="152">
                  <c:v>2.1340000000000001E-10</c:v>
                </c:pt>
                <c:pt idx="153">
                  <c:v>1.8779999999999999E-10</c:v>
                </c:pt>
                <c:pt idx="154">
                  <c:v>1.6799999999999999E-10</c:v>
                </c:pt>
                <c:pt idx="155">
                  <c:v>1.5309999999999999E-10</c:v>
                </c:pt>
                <c:pt idx="156">
                  <c:v>1.4220000000000001E-10</c:v>
                </c:pt>
                <c:pt idx="157">
                  <c:v>1.3410000000000001E-10</c:v>
                </c:pt>
                <c:pt idx="158">
                  <c:v>1.276E-10</c:v>
                </c:pt>
                <c:pt idx="159">
                  <c:v>1.2120000000000001E-10</c:v>
                </c:pt>
                <c:pt idx="160">
                  <c:v>1.139E-10</c:v>
                </c:pt>
                <c:pt idx="161">
                  <c:v>1.051E-10</c:v>
                </c:pt>
                <c:pt idx="162">
                  <c:v>9.463E-11</c:v>
                </c:pt>
                <c:pt idx="163">
                  <c:v>8.2910000000000001E-11</c:v>
                </c:pt>
                <c:pt idx="164">
                  <c:v>7.067E-11</c:v>
                </c:pt>
                <c:pt idx="165">
                  <c:v>5.8849999999999996E-11</c:v>
                </c:pt>
                <c:pt idx="166">
                  <c:v>4.8360000000000002E-11</c:v>
                </c:pt>
                <c:pt idx="167">
                  <c:v>4.0030000000000003E-11</c:v>
                </c:pt>
                <c:pt idx="168">
                  <c:v>3.4310000000000002E-11</c:v>
                </c:pt>
                <c:pt idx="169">
                  <c:v>3.1070000000000002E-11</c:v>
                </c:pt>
                <c:pt idx="170">
                  <c:v>2.971E-11</c:v>
                </c:pt>
                <c:pt idx="171">
                  <c:v>2.9369999999999998E-11</c:v>
                </c:pt>
                <c:pt idx="172">
                  <c:v>2.9390000000000001E-11</c:v>
                </c:pt>
                <c:pt idx="173">
                  <c:v>2.9479999999999998E-11</c:v>
                </c:pt>
                <c:pt idx="174">
                  <c:v>2.9519999999999999E-11</c:v>
                </c:pt>
                <c:pt idx="175">
                  <c:v>2.9540000000000002E-11</c:v>
                </c:pt>
                <c:pt idx="176">
                  <c:v>2.9549999999999997E-11</c:v>
                </c:pt>
                <c:pt idx="177">
                  <c:v>2.9570000000000001E-11</c:v>
                </c:pt>
                <c:pt idx="178">
                  <c:v>2.9589999999999998E-11</c:v>
                </c:pt>
                <c:pt idx="179">
                  <c:v>2.96E-11</c:v>
                </c:pt>
                <c:pt idx="180">
                  <c:v>2.9619999999999997E-11</c:v>
                </c:pt>
                <c:pt idx="181">
                  <c:v>2.9629999999999999E-11</c:v>
                </c:pt>
                <c:pt idx="182">
                  <c:v>2.9650000000000002E-11</c:v>
                </c:pt>
                <c:pt idx="183">
                  <c:v>2.9669999999999999E-11</c:v>
                </c:pt>
                <c:pt idx="184">
                  <c:v>2.9680000000000001E-11</c:v>
                </c:pt>
                <c:pt idx="185">
                  <c:v>2.9699999999999998E-11</c:v>
                </c:pt>
                <c:pt idx="186">
                  <c:v>2.9720000000000002E-11</c:v>
                </c:pt>
                <c:pt idx="187">
                  <c:v>2.9729999999999997E-11</c:v>
                </c:pt>
                <c:pt idx="188">
                  <c:v>2.9750000000000001E-11</c:v>
                </c:pt>
                <c:pt idx="189">
                  <c:v>2.9760000000000002E-11</c:v>
                </c:pt>
                <c:pt idx="190">
                  <c:v>2.978E-11</c:v>
                </c:pt>
                <c:pt idx="191">
                  <c:v>2.9800000000000003E-11</c:v>
                </c:pt>
                <c:pt idx="192">
                  <c:v>2.9809999999999998E-11</c:v>
                </c:pt>
                <c:pt idx="193">
                  <c:v>2.9830000000000002E-11</c:v>
                </c:pt>
                <c:pt idx="194">
                  <c:v>2.9849999999999999E-11</c:v>
                </c:pt>
                <c:pt idx="195">
                  <c:v>2.9860000000000001E-11</c:v>
                </c:pt>
                <c:pt idx="196">
                  <c:v>2.9879999999999998E-11</c:v>
                </c:pt>
                <c:pt idx="197">
                  <c:v>2.989E-11</c:v>
                </c:pt>
                <c:pt idx="198">
                  <c:v>2.9910000000000003E-11</c:v>
                </c:pt>
                <c:pt idx="199">
                  <c:v>2.993E-11</c:v>
                </c:pt>
                <c:pt idx="200">
                  <c:v>2.9940000000000002E-11</c:v>
                </c:pt>
                <c:pt idx="201">
                  <c:v>2.9959999999999999E-11</c:v>
                </c:pt>
                <c:pt idx="202">
                  <c:v>2.9970000000000001E-11</c:v>
                </c:pt>
                <c:pt idx="203">
                  <c:v>2.9989999999999998E-11</c:v>
                </c:pt>
                <c:pt idx="204">
                  <c:v>3.0010000000000002E-11</c:v>
                </c:pt>
                <c:pt idx="205">
                  <c:v>3.0019999999999997E-11</c:v>
                </c:pt>
                <c:pt idx="206">
                  <c:v>3.004E-11</c:v>
                </c:pt>
                <c:pt idx="207">
                  <c:v>3.0050000000000002E-11</c:v>
                </c:pt>
                <c:pt idx="208">
                  <c:v>3.0069999999999999E-11</c:v>
                </c:pt>
                <c:pt idx="209">
                  <c:v>3.0090000000000003E-11</c:v>
                </c:pt>
                <c:pt idx="210">
                  <c:v>3.0099999999999998E-11</c:v>
                </c:pt>
                <c:pt idx="211">
                  <c:v>3.0120000000000002E-11</c:v>
                </c:pt>
                <c:pt idx="212">
                  <c:v>3.0129999999999997E-11</c:v>
                </c:pt>
                <c:pt idx="213">
                  <c:v>3.0150000000000001E-11</c:v>
                </c:pt>
                <c:pt idx="214">
                  <c:v>3.0169999999999998E-11</c:v>
                </c:pt>
                <c:pt idx="215">
                  <c:v>3.0179999999999999E-11</c:v>
                </c:pt>
                <c:pt idx="216">
                  <c:v>3.0200000000000003E-11</c:v>
                </c:pt>
                <c:pt idx="217">
                  <c:v>3.0209999999999998E-11</c:v>
                </c:pt>
                <c:pt idx="218">
                  <c:v>3.0230000000000002E-11</c:v>
                </c:pt>
                <c:pt idx="219">
                  <c:v>3.0249999999999999E-11</c:v>
                </c:pt>
                <c:pt idx="220">
                  <c:v>3.0260000000000001E-11</c:v>
                </c:pt>
                <c:pt idx="221">
                  <c:v>3.0279999999999998E-11</c:v>
                </c:pt>
                <c:pt idx="222">
                  <c:v>3.029E-11</c:v>
                </c:pt>
                <c:pt idx="223">
                  <c:v>3.0310000000000003E-11</c:v>
                </c:pt>
                <c:pt idx="224">
                  <c:v>3.0319999999999998E-11</c:v>
                </c:pt>
                <c:pt idx="225">
                  <c:v>3.0340000000000002E-11</c:v>
                </c:pt>
                <c:pt idx="226">
                  <c:v>3.0359999999999999E-11</c:v>
                </c:pt>
                <c:pt idx="227">
                  <c:v>3.0370000000000001E-11</c:v>
                </c:pt>
                <c:pt idx="228">
                  <c:v>3.0389999999999998E-11</c:v>
                </c:pt>
                <c:pt idx="229">
                  <c:v>3.04E-11</c:v>
                </c:pt>
                <c:pt idx="230">
                  <c:v>3.0419999999999997E-11</c:v>
                </c:pt>
                <c:pt idx="231">
                  <c:v>3.0429999999999999E-11</c:v>
                </c:pt>
                <c:pt idx="232">
                  <c:v>3.0450000000000002E-11</c:v>
                </c:pt>
                <c:pt idx="233">
                  <c:v>3.0469999999999999E-11</c:v>
                </c:pt>
                <c:pt idx="234">
                  <c:v>3.0480000000000001E-11</c:v>
                </c:pt>
                <c:pt idx="235">
                  <c:v>3.0499999999999998E-11</c:v>
                </c:pt>
                <c:pt idx="236">
                  <c:v>3.051E-11</c:v>
                </c:pt>
                <c:pt idx="237">
                  <c:v>3.0529999999999997E-11</c:v>
                </c:pt>
                <c:pt idx="238">
                  <c:v>3.0539999999999999E-11</c:v>
                </c:pt>
                <c:pt idx="239">
                  <c:v>3.0560000000000002E-11</c:v>
                </c:pt>
                <c:pt idx="240">
                  <c:v>3.0579999999999999E-11</c:v>
                </c:pt>
                <c:pt idx="241">
                  <c:v>3.0590000000000001E-11</c:v>
                </c:pt>
                <c:pt idx="242">
                  <c:v>3.0609999999999998E-11</c:v>
                </c:pt>
                <c:pt idx="243">
                  <c:v>3.062E-11</c:v>
                </c:pt>
                <c:pt idx="244">
                  <c:v>3.0639999999999997E-11</c:v>
                </c:pt>
                <c:pt idx="245">
                  <c:v>3.0649999999999999E-11</c:v>
                </c:pt>
                <c:pt idx="246">
                  <c:v>3.0670000000000002E-11</c:v>
                </c:pt>
                <c:pt idx="247">
                  <c:v>3.0679999999999998E-11</c:v>
                </c:pt>
                <c:pt idx="248">
                  <c:v>3.0700000000000001E-11</c:v>
                </c:pt>
                <c:pt idx="249">
                  <c:v>3.0710000000000003E-11</c:v>
                </c:pt>
                <c:pt idx="250">
                  <c:v>3.073E-11</c:v>
                </c:pt>
                <c:pt idx="251">
                  <c:v>3.0740000000000002E-11</c:v>
                </c:pt>
                <c:pt idx="252">
                  <c:v>3.0759999999999999E-11</c:v>
                </c:pt>
                <c:pt idx="253">
                  <c:v>3.0780000000000003E-11</c:v>
                </c:pt>
                <c:pt idx="254">
                  <c:v>3.0789999999999998E-11</c:v>
                </c:pt>
                <c:pt idx="255">
                  <c:v>3.0810000000000001E-11</c:v>
                </c:pt>
                <c:pt idx="256">
                  <c:v>3.0820000000000003E-11</c:v>
                </c:pt>
                <c:pt idx="257">
                  <c:v>3.084E-11</c:v>
                </c:pt>
                <c:pt idx="258">
                  <c:v>3.0850000000000002E-11</c:v>
                </c:pt>
                <c:pt idx="259">
                  <c:v>3.0869999999999999E-11</c:v>
                </c:pt>
                <c:pt idx="260">
                  <c:v>3.0880000000000001E-11</c:v>
                </c:pt>
                <c:pt idx="261">
                  <c:v>3.0899999999999998E-11</c:v>
                </c:pt>
                <c:pt idx="262">
                  <c:v>3.091E-11</c:v>
                </c:pt>
                <c:pt idx="263">
                  <c:v>3.0929999999999997E-11</c:v>
                </c:pt>
                <c:pt idx="264">
                  <c:v>3.0939999999999999E-11</c:v>
                </c:pt>
                <c:pt idx="265">
                  <c:v>3.0960000000000002E-11</c:v>
                </c:pt>
                <c:pt idx="266">
                  <c:v>3.0969999999999997E-11</c:v>
                </c:pt>
                <c:pt idx="267">
                  <c:v>3.0990000000000001E-11</c:v>
                </c:pt>
                <c:pt idx="268">
                  <c:v>3.1000000000000003E-11</c:v>
                </c:pt>
                <c:pt idx="269">
                  <c:v>3.102E-11</c:v>
                </c:pt>
                <c:pt idx="270">
                  <c:v>3.1030000000000002E-11</c:v>
                </c:pt>
                <c:pt idx="271">
                  <c:v>3.1049999999999999E-11</c:v>
                </c:pt>
                <c:pt idx="272">
                  <c:v>3.1060000000000001E-11</c:v>
                </c:pt>
                <c:pt idx="273">
                  <c:v>3.1079999999999998E-11</c:v>
                </c:pt>
                <c:pt idx="274">
                  <c:v>3.1089999999999999E-11</c:v>
                </c:pt>
                <c:pt idx="275">
                  <c:v>3.1110000000000003E-11</c:v>
                </c:pt>
                <c:pt idx="276">
                  <c:v>3.1119999999999998E-11</c:v>
                </c:pt>
                <c:pt idx="277">
                  <c:v>3.1140000000000002E-11</c:v>
                </c:pt>
                <c:pt idx="278">
                  <c:v>3.1149999999999997E-11</c:v>
                </c:pt>
                <c:pt idx="279">
                  <c:v>3.1170000000000001E-11</c:v>
                </c:pt>
                <c:pt idx="280">
                  <c:v>3.1180000000000002E-11</c:v>
                </c:pt>
                <c:pt idx="281">
                  <c:v>3.12E-11</c:v>
                </c:pt>
                <c:pt idx="282">
                  <c:v>3.1210000000000001E-11</c:v>
                </c:pt>
                <c:pt idx="283">
                  <c:v>3.1229999999999998E-11</c:v>
                </c:pt>
                <c:pt idx="284">
                  <c:v>3.124E-11</c:v>
                </c:pt>
                <c:pt idx="285">
                  <c:v>3.1259999999999997E-11</c:v>
                </c:pt>
                <c:pt idx="286">
                  <c:v>3.1269999999999999E-11</c:v>
                </c:pt>
                <c:pt idx="287">
                  <c:v>3.1290000000000003E-11</c:v>
                </c:pt>
                <c:pt idx="288">
                  <c:v>3.1299999999999998E-11</c:v>
                </c:pt>
                <c:pt idx="289">
                  <c:v>3.1320000000000001E-11</c:v>
                </c:pt>
                <c:pt idx="290">
                  <c:v>3.1330000000000003E-11</c:v>
                </c:pt>
                <c:pt idx="291">
                  <c:v>3.1339999999999999E-11</c:v>
                </c:pt>
                <c:pt idx="292">
                  <c:v>3.1360000000000002E-11</c:v>
                </c:pt>
                <c:pt idx="293">
                  <c:v>3.1369999999999997E-11</c:v>
                </c:pt>
                <c:pt idx="294">
                  <c:v>3.1390000000000001E-11</c:v>
                </c:pt>
                <c:pt idx="295">
                  <c:v>3.1400000000000003E-11</c:v>
                </c:pt>
                <c:pt idx="296">
                  <c:v>3.142E-11</c:v>
                </c:pt>
                <c:pt idx="297">
                  <c:v>3.1430000000000002E-11</c:v>
                </c:pt>
                <c:pt idx="298">
                  <c:v>3.1449999999999999E-11</c:v>
                </c:pt>
                <c:pt idx="299">
                  <c:v>3.146E-11</c:v>
                </c:pt>
                <c:pt idx="300">
                  <c:v>3.1479999999999998E-11</c:v>
                </c:pt>
                <c:pt idx="301">
                  <c:v>3.1489999999999999E-11</c:v>
                </c:pt>
                <c:pt idx="302">
                  <c:v>3.1510000000000003E-11</c:v>
                </c:pt>
                <c:pt idx="303">
                  <c:v>3.1519999999999998E-11</c:v>
                </c:pt>
                <c:pt idx="304">
                  <c:v>3.153E-11</c:v>
                </c:pt>
                <c:pt idx="305">
                  <c:v>3.1549999999999997E-11</c:v>
                </c:pt>
                <c:pt idx="306">
                  <c:v>3.1559999999999999E-11</c:v>
                </c:pt>
                <c:pt idx="307">
                  <c:v>3.1580000000000002E-11</c:v>
                </c:pt>
                <c:pt idx="308">
                  <c:v>3.1589999999999998E-11</c:v>
                </c:pt>
                <c:pt idx="309">
                  <c:v>3.1610000000000001E-11</c:v>
                </c:pt>
                <c:pt idx="310">
                  <c:v>3.1620000000000003E-11</c:v>
                </c:pt>
                <c:pt idx="311">
                  <c:v>3.1629999999999998E-11</c:v>
                </c:pt>
                <c:pt idx="312">
                  <c:v>3.1650000000000002E-11</c:v>
                </c:pt>
                <c:pt idx="313">
                  <c:v>3.1659999999999997E-11</c:v>
                </c:pt>
                <c:pt idx="314">
                  <c:v>3.1680000000000001E-11</c:v>
                </c:pt>
                <c:pt idx="315">
                  <c:v>3.1690000000000002E-11</c:v>
                </c:pt>
                <c:pt idx="316">
                  <c:v>3.171E-11</c:v>
                </c:pt>
                <c:pt idx="317">
                  <c:v>3.1720000000000001E-11</c:v>
                </c:pt>
                <c:pt idx="318">
                  <c:v>3.1739999999999998E-11</c:v>
                </c:pt>
                <c:pt idx="319">
                  <c:v>3.175E-11</c:v>
                </c:pt>
                <c:pt idx="320">
                  <c:v>3.1760000000000002E-11</c:v>
                </c:pt>
                <c:pt idx="321">
                  <c:v>3.1779999999999999E-11</c:v>
                </c:pt>
                <c:pt idx="322">
                  <c:v>3.1790000000000001E-11</c:v>
                </c:pt>
                <c:pt idx="323">
                  <c:v>3.1809999999999998E-11</c:v>
                </c:pt>
                <c:pt idx="324">
                  <c:v>3.182E-11</c:v>
                </c:pt>
                <c:pt idx="325">
                  <c:v>3.1839999999999997E-11</c:v>
                </c:pt>
                <c:pt idx="326">
                  <c:v>3.1849999999999999E-11</c:v>
                </c:pt>
                <c:pt idx="327">
                  <c:v>3.186E-11</c:v>
                </c:pt>
                <c:pt idx="328">
                  <c:v>3.1879999999999997E-11</c:v>
                </c:pt>
                <c:pt idx="329">
                  <c:v>3.1889999999999999E-11</c:v>
                </c:pt>
                <c:pt idx="330">
                  <c:v>3.1910000000000003E-11</c:v>
                </c:pt>
                <c:pt idx="331">
                  <c:v>3.1919999999999998E-11</c:v>
                </c:pt>
                <c:pt idx="332">
                  <c:v>3.1940000000000002E-11</c:v>
                </c:pt>
                <c:pt idx="333">
                  <c:v>3.1949999999999997E-11</c:v>
                </c:pt>
                <c:pt idx="334">
                  <c:v>3.197E-11</c:v>
                </c:pt>
                <c:pt idx="335">
                  <c:v>3.1980000000000002E-11</c:v>
                </c:pt>
                <c:pt idx="336">
                  <c:v>3.1989999999999998E-11</c:v>
                </c:pt>
                <c:pt idx="337">
                  <c:v>3.2010000000000001E-11</c:v>
                </c:pt>
                <c:pt idx="338">
                  <c:v>3.2020000000000003E-11</c:v>
                </c:pt>
                <c:pt idx="339">
                  <c:v>3.204E-11</c:v>
                </c:pt>
                <c:pt idx="340">
                  <c:v>3.2050000000000002E-11</c:v>
                </c:pt>
                <c:pt idx="341">
                  <c:v>3.2069999999999999E-11</c:v>
                </c:pt>
                <c:pt idx="342">
                  <c:v>3.2080000000000001E-11</c:v>
                </c:pt>
                <c:pt idx="343">
                  <c:v>3.2099999999999998E-11</c:v>
                </c:pt>
                <c:pt idx="344">
                  <c:v>3.2109999999999999E-11</c:v>
                </c:pt>
                <c:pt idx="345">
                  <c:v>3.2120000000000001E-11</c:v>
                </c:pt>
                <c:pt idx="346">
                  <c:v>3.2139999999999998E-11</c:v>
                </c:pt>
                <c:pt idx="347">
                  <c:v>3.215E-11</c:v>
                </c:pt>
                <c:pt idx="348">
                  <c:v>3.2169999999999997E-11</c:v>
                </c:pt>
                <c:pt idx="349">
                  <c:v>3.2179999999999999E-11</c:v>
                </c:pt>
                <c:pt idx="350">
                  <c:v>3.2200000000000003E-11</c:v>
                </c:pt>
                <c:pt idx="351">
                  <c:v>3.2209999999999998E-11</c:v>
                </c:pt>
                <c:pt idx="352">
                  <c:v>3.2230000000000001E-11</c:v>
                </c:pt>
                <c:pt idx="353">
                  <c:v>3.2240000000000003E-11</c:v>
                </c:pt>
                <c:pt idx="354">
                  <c:v>3.226E-11</c:v>
                </c:pt>
                <c:pt idx="355">
                  <c:v>3.2270000000000002E-11</c:v>
                </c:pt>
                <c:pt idx="356">
                  <c:v>3.2279999999999997E-11</c:v>
                </c:pt>
                <c:pt idx="357">
                  <c:v>3.2300000000000001E-11</c:v>
                </c:pt>
                <c:pt idx="358">
                  <c:v>3.2310000000000003E-11</c:v>
                </c:pt>
                <c:pt idx="359">
                  <c:v>3.233E-11</c:v>
                </c:pt>
                <c:pt idx="360">
                  <c:v>3.2340000000000002E-11</c:v>
                </c:pt>
                <c:pt idx="361">
                  <c:v>3.2359999999999999E-11</c:v>
                </c:pt>
                <c:pt idx="362">
                  <c:v>3.237E-11</c:v>
                </c:pt>
                <c:pt idx="363">
                  <c:v>3.2389999999999997E-11</c:v>
                </c:pt>
                <c:pt idx="364">
                  <c:v>3.2399999999999999E-11</c:v>
                </c:pt>
                <c:pt idx="365">
                  <c:v>3.2410000000000001E-11</c:v>
                </c:pt>
                <c:pt idx="366">
                  <c:v>3.2429999999999998E-11</c:v>
                </c:pt>
                <c:pt idx="367">
                  <c:v>3.244E-11</c:v>
                </c:pt>
                <c:pt idx="368">
                  <c:v>3.2459999999999997E-11</c:v>
                </c:pt>
                <c:pt idx="369">
                  <c:v>3.2469999999999999E-11</c:v>
                </c:pt>
                <c:pt idx="370">
                  <c:v>3.2490000000000002E-11</c:v>
                </c:pt>
                <c:pt idx="371">
                  <c:v>3.2499999999999998E-11</c:v>
                </c:pt>
                <c:pt idx="372">
                  <c:v>3.2520000000000001E-11</c:v>
                </c:pt>
                <c:pt idx="373">
                  <c:v>3.2530000000000003E-11</c:v>
                </c:pt>
                <c:pt idx="374">
                  <c:v>3.255E-11</c:v>
                </c:pt>
                <c:pt idx="375">
                  <c:v>3.2560000000000002E-11</c:v>
                </c:pt>
                <c:pt idx="376">
                  <c:v>3.2569999999999997E-11</c:v>
                </c:pt>
                <c:pt idx="377">
                  <c:v>3.2590000000000001E-11</c:v>
                </c:pt>
                <c:pt idx="378">
                  <c:v>3.2600000000000002E-11</c:v>
                </c:pt>
                <c:pt idx="379">
                  <c:v>3.262E-11</c:v>
                </c:pt>
                <c:pt idx="380">
                  <c:v>3.2630000000000001E-11</c:v>
                </c:pt>
                <c:pt idx="381">
                  <c:v>3.2649999999999998E-11</c:v>
                </c:pt>
                <c:pt idx="382">
                  <c:v>3.266E-11</c:v>
                </c:pt>
                <c:pt idx="383">
                  <c:v>3.2679999999999997E-11</c:v>
                </c:pt>
                <c:pt idx="384">
                  <c:v>3.2689999999999999E-11</c:v>
                </c:pt>
                <c:pt idx="385">
                  <c:v>3.2700000000000001E-11</c:v>
                </c:pt>
                <c:pt idx="386">
                  <c:v>3.2719999999999998E-11</c:v>
                </c:pt>
                <c:pt idx="387">
                  <c:v>3.273E-11</c:v>
                </c:pt>
                <c:pt idx="388">
                  <c:v>3.2750000000000003E-11</c:v>
                </c:pt>
                <c:pt idx="389">
                  <c:v>3.2759999999999999E-11</c:v>
                </c:pt>
                <c:pt idx="390">
                  <c:v>3.2780000000000002E-11</c:v>
                </c:pt>
                <c:pt idx="391">
                  <c:v>3.2789999999999997E-11</c:v>
                </c:pt>
                <c:pt idx="392">
                  <c:v>3.2810000000000001E-11</c:v>
                </c:pt>
                <c:pt idx="393">
                  <c:v>3.2820000000000003E-11</c:v>
                </c:pt>
                <c:pt idx="394">
                  <c:v>3.284E-11</c:v>
                </c:pt>
                <c:pt idx="395">
                  <c:v>3.2850000000000002E-11</c:v>
                </c:pt>
                <c:pt idx="396">
                  <c:v>3.2859999999999997E-11</c:v>
                </c:pt>
                <c:pt idx="397">
                  <c:v>3.288E-11</c:v>
                </c:pt>
                <c:pt idx="398">
                  <c:v>3.2890000000000002E-11</c:v>
                </c:pt>
                <c:pt idx="399">
                  <c:v>3.2909999999999999E-11</c:v>
                </c:pt>
                <c:pt idx="400">
                  <c:v>3.2920000000000001E-11</c:v>
                </c:pt>
                <c:pt idx="401">
                  <c:v>3.2939999999999998E-11</c:v>
                </c:pt>
                <c:pt idx="402">
                  <c:v>3.295E-11</c:v>
                </c:pt>
                <c:pt idx="403">
                  <c:v>3.2969999999999997E-11</c:v>
                </c:pt>
                <c:pt idx="404">
                  <c:v>3.2979999999999999E-11</c:v>
                </c:pt>
                <c:pt idx="405">
                  <c:v>3.2990000000000001E-11</c:v>
                </c:pt>
                <c:pt idx="406">
                  <c:v>3.3009999999999998E-11</c:v>
                </c:pt>
                <c:pt idx="407">
                  <c:v>3.3019999999999999E-11</c:v>
                </c:pt>
                <c:pt idx="408">
                  <c:v>3.3040000000000003E-11</c:v>
                </c:pt>
                <c:pt idx="409">
                  <c:v>3.3049999999999998E-11</c:v>
                </c:pt>
                <c:pt idx="410">
                  <c:v>3.3070000000000002E-11</c:v>
                </c:pt>
                <c:pt idx="411">
                  <c:v>3.3079999999999997E-11</c:v>
                </c:pt>
                <c:pt idx="412">
                  <c:v>3.3100000000000001E-11</c:v>
                </c:pt>
                <c:pt idx="413">
                  <c:v>3.3110000000000003E-11</c:v>
                </c:pt>
                <c:pt idx="414">
                  <c:v>3.3119999999999998E-11</c:v>
                </c:pt>
                <c:pt idx="415">
                  <c:v>3.3140000000000001E-11</c:v>
                </c:pt>
                <c:pt idx="416">
                  <c:v>3.3150000000000003E-11</c:v>
                </c:pt>
                <c:pt idx="417">
                  <c:v>3.317E-11</c:v>
                </c:pt>
                <c:pt idx="418">
                  <c:v>3.3180000000000002E-11</c:v>
                </c:pt>
                <c:pt idx="419">
                  <c:v>3.3199999999999999E-11</c:v>
                </c:pt>
                <c:pt idx="420">
                  <c:v>3.3210000000000001E-11</c:v>
                </c:pt>
                <c:pt idx="421">
                  <c:v>3.3229999999999998E-11</c:v>
                </c:pt>
                <c:pt idx="422">
                  <c:v>3.324E-11</c:v>
                </c:pt>
                <c:pt idx="423">
                  <c:v>3.3250000000000002E-11</c:v>
                </c:pt>
                <c:pt idx="424">
                  <c:v>3.3269999999999999E-11</c:v>
                </c:pt>
                <c:pt idx="425">
                  <c:v>3.328E-11</c:v>
                </c:pt>
                <c:pt idx="426">
                  <c:v>3.3299999999999997E-11</c:v>
                </c:pt>
                <c:pt idx="427">
                  <c:v>3.3309999999999999E-11</c:v>
                </c:pt>
                <c:pt idx="428">
                  <c:v>3.3330000000000003E-11</c:v>
                </c:pt>
                <c:pt idx="429">
                  <c:v>3.3339999999999998E-11</c:v>
                </c:pt>
                <c:pt idx="430">
                  <c:v>3.3360000000000002E-11</c:v>
                </c:pt>
                <c:pt idx="431">
                  <c:v>3.3369999999999997E-11</c:v>
                </c:pt>
                <c:pt idx="432">
                  <c:v>3.3379999999999999E-11</c:v>
                </c:pt>
                <c:pt idx="433">
                  <c:v>3.3400000000000002E-11</c:v>
                </c:pt>
                <c:pt idx="434">
                  <c:v>3.3409999999999998E-11</c:v>
                </c:pt>
                <c:pt idx="435">
                  <c:v>3.3430000000000001E-11</c:v>
                </c:pt>
                <c:pt idx="436">
                  <c:v>3.3440000000000003E-11</c:v>
                </c:pt>
                <c:pt idx="437">
                  <c:v>3.346E-11</c:v>
                </c:pt>
                <c:pt idx="438">
                  <c:v>3.3470000000000002E-11</c:v>
                </c:pt>
                <c:pt idx="439">
                  <c:v>3.3479999999999997E-11</c:v>
                </c:pt>
                <c:pt idx="440">
                  <c:v>3.3500000000000001E-11</c:v>
                </c:pt>
                <c:pt idx="441">
                  <c:v>3.3510000000000002E-11</c:v>
                </c:pt>
                <c:pt idx="442">
                  <c:v>3.353E-11</c:v>
                </c:pt>
                <c:pt idx="443">
                  <c:v>3.3540000000000001E-11</c:v>
                </c:pt>
                <c:pt idx="444">
                  <c:v>3.3559999999999998E-11</c:v>
                </c:pt>
                <c:pt idx="445">
                  <c:v>3.357E-11</c:v>
                </c:pt>
                <c:pt idx="446">
                  <c:v>3.3589999999999997E-11</c:v>
                </c:pt>
                <c:pt idx="447">
                  <c:v>3.3599999999999999E-11</c:v>
                </c:pt>
                <c:pt idx="448">
                  <c:v>3.3610000000000001E-11</c:v>
                </c:pt>
                <c:pt idx="449">
                  <c:v>3.3629999999999998E-11</c:v>
                </c:pt>
                <c:pt idx="450">
                  <c:v>3.364E-11</c:v>
                </c:pt>
                <c:pt idx="451">
                  <c:v>3.3660000000000003E-11</c:v>
                </c:pt>
                <c:pt idx="452">
                  <c:v>3.3669999999999999E-11</c:v>
                </c:pt>
                <c:pt idx="453">
                  <c:v>3.3690000000000002E-11</c:v>
                </c:pt>
                <c:pt idx="454">
                  <c:v>3.3699999999999997E-11</c:v>
                </c:pt>
                <c:pt idx="455">
                  <c:v>3.3709999999999999E-11</c:v>
                </c:pt>
                <c:pt idx="456">
                  <c:v>3.3730000000000003E-11</c:v>
                </c:pt>
                <c:pt idx="457">
                  <c:v>3.3739999999999998E-11</c:v>
                </c:pt>
                <c:pt idx="458">
                  <c:v>3.3760000000000002E-11</c:v>
                </c:pt>
                <c:pt idx="459">
                  <c:v>3.3769999999999997E-11</c:v>
                </c:pt>
                <c:pt idx="460">
                  <c:v>3.379E-11</c:v>
                </c:pt>
                <c:pt idx="461">
                  <c:v>3.3800000000000002E-11</c:v>
                </c:pt>
                <c:pt idx="462">
                  <c:v>3.3809999999999998E-11</c:v>
                </c:pt>
                <c:pt idx="463">
                  <c:v>3.3830000000000001E-11</c:v>
                </c:pt>
                <c:pt idx="464">
                  <c:v>3.3840000000000003E-11</c:v>
                </c:pt>
                <c:pt idx="465">
                  <c:v>3.386E-11</c:v>
                </c:pt>
                <c:pt idx="466">
                  <c:v>3.3870000000000002E-11</c:v>
                </c:pt>
                <c:pt idx="467">
                  <c:v>3.3889999999999999E-11</c:v>
                </c:pt>
                <c:pt idx="468">
                  <c:v>3.3900000000000001E-11</c:v>
                </c:pt>
                <c:pt idx="469">
                  <c:v>3.3910000000000002E-11</c:v>
                </c:pt>
                <c:pt idx="470">
                  <c:v>3.3929999999999999E-11</c:v>
                </c:pt>
                <c:pt idx="471">
                  <c:v>3.3940000000000001E-11</c:v>
                </c:pt>
                <c:pt idx="472">
                  <c:v>3.3959999999999998E-11</c:v>
                </c:pt>
                <c:pt idx="473">
                  <c:v>3.397E-11</c:v>
                </c:pt>
                <c:pt idx="474">
                  <c:v>3.3989999999999997E-11</c:v>
                </c:pt>
                <c:pt idx="475">
                  <c:v>3.3999999999999999E-11</c:v>
                </c:pt>
                <c:pt idx="476">
                  <c:v>3.4010000000000001E-11</c:v>
                </c:pt>
                <c:pt idx="477">
                  <c:v>3.4029999999999998E-11</c:v>
                </c:pt>
                <c:pt idx="478">
                  <c:v>3.404E-11</c:v>
                </c:pt>
                <c:pt idx="479">
                  <c:v>3.4060000000000003E-11</c:v>
                </c:pt>
                <c:pt idx="480">
                  <c:v>3.4069999999999998E-11</c:v>
                </c:pt>
                <c:pt idx="481">
                  <c:v>3.408E-11</c:v>
                </c:pt>
                <c:pt idx="482">
                  <c:v>3.4099999999999997E-11</c:v>
                </c:pt>
                <c:pt idx="483">
                  <c:v>3.4109999999999999E-11</c:v>
                </c:pt>
                <c:pt idx="484">
                  <c:v>3.4130000000000003E-11</c:v>
                </c:pt>
                <c:pt idx="485">
                  <c:v>3.4139999999999998E-11</c:v>
                </c:pt>
                <c:pt idx="486">
                  <c:v>3.4160000000000001E-11</c:v>
                </c:pt>
                <c:pt idx="487">
                  <c:v>3.4169999999999997E-11</c:v>
                </c:pt>
                <c:pt idx="488">
                  <c:v>3.4179999999999999E-11</c:v>
                </c:pt>
                <c:pt idx="489">
                  <c:v>3.4200000000000002E-11</c:v>
                </c:pt>
                <c:pt idx="490">
                  <c:v>3.4209999999999997E-11</c:v>
                </c:pt>
                <c:pt idx="491">
                  <c:v>3.4230000000000001E-11</c:v>
                </c:pt>
                <c:pt idx="492">
                  <c:v>3.4240000000000003E-11</c:v>
                </c:pt>
                <c:pt idx="493">
                  <c:v>3.4249999999999998E-11</c:v>
                </c:pt>
                <c:pt idx="494">
                  <c:v>3.4270000000000002E-11</c:v>
                </c:pt>
                <c:pt idx="495">
                  <c:v>3.4279999999999997E-11</c:v>
                </c:pt>
                <c:pt idx="496">
                  <c:v>3.43E-11</c:v>
                </c:pt>
                <c:pt idx="497">
                  <c:v>3.4310000000000002E-11</c:v>
                </c:pt>
                <c:pt idx="498">
                  <c:v>3.4319999999999998E-11</c:v>
                </c:pt>
                <c:pt idx="499">
                  <c:v>3.4340000000000001E-11</c:v>
                </c:pt>
                <c:pt idx="500">
                  <c:v>3.4350000000000003E-11</c:v>
                </c:pt>
                <c:pt idx="501">
                  <c:v>3.437E-11</c:v>
                </c:pt>
                <c:pt idx="502">
                  <c:v>3.4380000000000002E-11</c:v>
                </c:pt>
                <c:pt idx="503">
                  <c:v>3.4399999999999999E-11</c:v>
                </c:pt>
                <c:pt idx="504">
                  <c:v>3.4410000000000001E-11</c:v>
                </c:pt>
                <c:pt idx="505">
                  <c:v>3.4420000000000002E-11</c:v>
                </c:pt>
                <c:pt idx="506">
                  <c:v>3.4439999999999999E-11</c:v>
                </c:pt>
                <c:pt idx="507">
                  <c:v>3.4450000000000001E-11</c:v>
                </c:pt>
                <c:pt idx="508">
                  <c:v>3.4469999999999998E-11</c:v>
                </c:pt>
                <c:pt idx="509">
                  <c:v>3.448E-11</c:v>
                </c:pt>
                <c:pt idx="510">
                  <c:v>3.4490000000000002E-11</c:v>
                </c:pt>
                <c:pt idx="511">
                  <c:v>3.4509999999999999E-11</c:v>
                </c:pt>
                <c:pt idx="512">
                  <c:v>3.4520000000000001E-11</c:v>
                </c:pt>
                <c:pt idx="513">
                  <c:v>3.4539999999999998E-11</c:v>
                </c:pt>
                <c:pt idx="514">
                  <c:v>3.455E-11</c:v>
                </c:pt>
                <c:pt idx="515">
                  <c:v>3.4560000000000001E-11</c:v>
                </c:pt>
                <c:pt idx="516">
                  <c:v>3.4579999999999998E-11</c:v>
                </c:pt>
                <c:pt idx="517">
                  <c:v>3.459E-11</c:v>
                </c:pt>
                <c:pt idx="518">
                  <c:v>3.4609999999999997E-11</c:v>
                </c:pt>
                <c:pt idx="519">
                  <c:v>3.4619999999999999E-11</c:v>
                </c:pt>
                <c:pt idx="520">
                  <c:v>3.4630000000000001E-11</c:v>
                </c:pt>
                <c:pt idx="521">
                  <c:v>3.4649999999999998E-11</c:v>
                </c:pt>
                <c:pt idx="522">
                  <c:v>3.466E-11</c:v>
                </c:pt>
                <c:pt idx="523">
                  <c:v>3.4679999999999997E-11</c:v>
                </c:pt>
                <c:pt idx="524">
                  <c:v>3.4689999999999999E-11</c:v>
                </c:pt>
                <c:pt idx="525">
                  <c:v>3.47E-11</c:v>
                </c:pt>
                <c:pt idx="526">
                  <c:v>3.4719999999999997E-11</c:v>
                </c:pt>
                <c:pt idx="527">
                  <c:v>3.4729999999999999E-11</c:v>
                </c:pt>
                <c:pt idx="528">
                  <c:v>3.4740000000000001E-11</c:v>
                </c:pt>
                <c:pt idx="529">
                  <c:v>3.4759999999999998E-11</c:v>
                </c:pt>
                <c:pt idx="530">
                  <c:v>3.477E-11</c:v>
                </c:pt>
                <c:pt idx="531">
                  <c:v>3.4789999999999997E-11</c:v>
                </c:pt>
                <c:pt idx="532">
                  <c:v>3.4799999999999999E-11</c:v>
                </c:pt>
                <c:pt idx="533">
                  <c:v>3.4810000000000001E-11</c:v>
                </c:pt>
                <c:pt idx="534">
                  <c:v>3.4829999999999998E-11</c:v>
                </c:pt>
                <c:pt idx="535">
                  <c:v>3.4839999999999999E-11</c:v>
                </c:pt>
                <c:pt idx="536">
                  <c:v>3.4860000000000003E-11</c:v>
                </c:pt>
                <c:pt idx="537">
                  <c:v>3.4869999999999998E-11</c:v>
                </c:pt>
                <c:pt idx="538">
                  <c:v>3.488E-11</c:v>
                </c:pt>
                <c:pt idx="539">
                  <c:v>3.4899999999999997E-11</c:v>
                </c:pt>
                <c:pt idx="540">
                  <c:v>3.4909999999999999E-11</c:v>
                </c:pt>
                <c:pt idx="541">
                  <c:v>3.4930000000000002E-11</c:v>
                </c:pt>
                <c:pt idx="542">
                  <c:v>3.4939999999999998E-11</c:v>
                </c:pt>
                <c:pt idx="543">
                  <c:v>3.495E-11</c:v>
                </c:pt>
                <c:pt idx="544">
                  <c:v>3.4970000000000003E-11</c:v>
                </c:pt>
                <c:pt idx="545">
                  <c:v>3.4979999999999998E-11</c:v>
                </c:pt>
                <c:pt idx="546">
                  <c:v>3.499E-11</c:v>
                </c:pt>
                <c:pt idx="547">
                  <c:v>3.5009999999999997E-11</c:v>
                </c:pt>
                <c:pt idx="548">
                  <c:v>3.5019999999999999E-11</c:v>
                </c:pt>
                <c:pt idx="549">
                  <c:v>3.5040000000000003E-11</c:v>
                </c:pt>
                <c:pt idx="550">
                  <c:v>3.5049999999999998E-11</c:v>
                </c:pt>
                <c:pt idx="551">
                  <c:v>3.506E-11</c:v>
                </c:pt>
                <c:pt idx="552">
                  <c:v>3.5080000000000003E-11</c:v>
                </c:pt>
                <c:pt idx="553">
                  <c:v>3.5089999999999999E-11</c:v>
                </c:pt>
                <c:pt idx="554">
                  <c:v>3.51E-11</c:v>
                </c:pt>
                <c:pt idx="555">
                  <c:v>3.5119999999999997E-11</c:v>
                </c:pt>
                <c:pt idx="556">
                  <c:v>3.5129999999999999E-11</c:v>
                </c:pt>
                <c:pt idx="557">
                  <c:v>3.5150000000000003E-11</c:v>
                </c:pt>
                <c:pt idx="558">
                  <c:v>3.5159999999999998E-11</c:v>
                </c:pt>
                <c:pt idx="559">
                  <c:v>3.517E-11</c:v>
                </c:pt>
                <c:pt idx="560">
                  <c:v>3.5189999999999997E-11</c:v>
                </c:pt>
                <c:pt idx="561">
                  <c:v>3.5199999999999999E-11</c:v>
                </c:pt>
                <c:pt idx="562">
                  <c:v>3.521E-11</c:v>
                </c:pt>
                <c:pt idx="563">
                  <c:v>3.5229999999999998E-11</c:v>
                </c:pt>
                <c:pt idx="564">
                  <c:v>3.5239999999999999E-11</c:v>
                </c:pt>
                <c:pt idx="565">
                  <c:v>3.5250000000000001E-11</c:v>
                </c:pt>
                <c:pt idx="566">
                  <c:v>3.5269999999999998E-11</c:v>
                </c:pt>
                <c:pt idx="567">
                  <c:v>3.528E-11</c:v>
                </c:pt>
                <c:pt idx="568">
                  <c:v>3.5299999999999997E-11</c:v>
                </c:pt>
                <c:pt idx="569">
                  <c:v>3.5309999999999999E-11</c:v>
                </c:pt>
                <c:pt idx="570">
                  <c:v>3.5320000000000001E-11</c:v>
                </c:pt>
                <c:pt idx="571">
                  <c:v>3.5339999999999998E-11</c:v>
                </c:pt>
                <c:pt idx="572">
                  <c:v>3.5349999999999999E-11</c:v>
                </c:pt>
                <c:pt idx="573">
                  <c:v>3.5360000000000001E-11</c:v>
                </c:pt>
                <c:pt idx="574">
                  <c:v>3.5379999999999998E-11</c:v>
                </c:pt>
                <c:pt idx="575">
                  <c:v>3.539E-11</c:v>
                </c:pt>
                <c:pt idx="576">
                  <c:v>3.5400000000000002E-11</c:v>
                </c:pt>
                <c:pt idx="577">
                  <c:v>3.5419999999999999E-11</c:v>
                </c:pt>
                <c:pt idx="578">
                  <c:v>3.5430000000000001E-11</c:v>
                </c:pt>
                <c:pt idx="579">
                  <c:v>3.5449999999999998E-11</c:v>
                </c:pt>
                <c:pt idx="580">
                  <c:v>3.546E-11</c:v>
                </c:pt>
                <c:pt idx="581">
                  <c:v>3.5470000000000001E-11</c:v>
                </c:pt>
                <c:pt idx="582">
                  <c:v>3.5489999999999998E-11</c:v>
                </c:pt>
                <c:pt idx="583">
                  <c:v>3.55E-11</c:v>
                </c:pt>
                <c:pt idx="584">
                  <c:v>3.5510000000000002E-11</c:v>
                </c:pt>
                <c:pt idx="585">
                  <c:v>3.5529999999999999E-11</c:v>
                </c:pt>
                <c:pt idx="586">
                  <c:v>3.5540000000000001E-11</c:v>
                </c:pt>
                <c:pt idx="587">
                  <c:v>3.5550000000000003E-11</c:v>
                </c:pt>
                <c:pt idx="588">
                  <c:v>3.557E-11</c:v>
                </c:pt>
                <c:pt idx="589">
                  <c:v>3.5580000000000001E-11</c:v>
                </c:pt>
                <c:pt idx="590">
                  <c:v>3.5589999999999997E-11</c:v>
                </c:pt>
                <c:pt idx="591">
                  <c:v>3.561E-11</c:v>
                </c:pt>
                <c:pt idx="592">
                  <c:v>3.5620000000000002E-11</c:v>
                </c:pt>
                <c:pt idx="593">
                  <c:v>3.5629999999999997E-11</c:v>
                </c:pt>
                <c:pt idx="594">
                  <c:v>3.5650000000000001E-11</c:v>
                </c:pt>
                <c:pt idx="595">
                  <c:v>3.5660000000000003E-11</c:v>
                </c:pt>
                <c:pt idx="596">
                  <c:v>3.5669999999999998E-11</c:v>
                </c:pt>
                <c:pt idx="597">
                  <c:v>3.5690000000000002E-11</c:v>
                </c:pt>
                <c:pt idx="598">
                  <c:v>3.5699999999999997E-11</c:v>
                </c:pt>
                <c:pt idx="599">
                  <c:v>3.572E-11</c:v>
                </c:pt>
                <c:pt idx="600">
                  <c:v>3.5730000000000002E-11</c:v>
                </c:pt>
                <c:pt idx="601">
                  <c:v>3.5739999999999998E-11</c:v>
                </c:pt>
                <c:pt idx="602">
                  <c:v>3.5760000000000001E-11</c:v>
                </c:pt>
                <c:pt idx="603">
                  <c:v>3.5770000000000003E-11</c:v>
                </c:pt>
                <c:pt idx="604">
                  <c:v>3.5779999999999998E-11</c:v>
                </c:pt>
                <c:pt idx="605">
                  <c:v>3.5800000000000002E-11</c:v>
                </c:pt>
                <c:pt idx="606">
                  <c:v>3.5809999999999997E-11</c:v>
                </c:pt>
                <c:pt idx="607">
                  <c:v>3.5819999999999999E-11</c:v>
                </c:pt>
                <c:pt idx="608">
                  <c:v>3.5840000000000002E-11</c:v>
                </c:pt>
                <c:pt idx="609">
                  <c:v>3.5849999999999998E-11</c:v>
                </c:pt>
                <c:pt idx="610">
                  <c:v>3.5859999999999999E-11</c:v>
                </c:pt>
                <c:pt idx="611">
                  <c:v>3.5880000000000003E-11</c:v>
                </c:pt>
                <c:pt idx="612">
                  <c:v>3.5889999999999998E-11</c:v>
                </c:pt>
                <c:pt idx="613">
                  <c:v>3.59E-11</c:v>
                </c:pt>
                <c:pt idx="614">
                  <c:v>3.5919999999999997E-11</c:v>
                </c:pt>
                <c:pt idx="615">
                  <c:v>3.5929999999999999E-11</c:v>
                </c:pt>
                <c:pt idx="616">
                  <c:v>3.5940000000000001E-11</c:v>
                </c:pt>
                <c:pt idx="617">
                  <c:v>3.5959999999999998E-11</c:v>
                </c:pt>
                <c:pt idx="618">
                  <c:v>3.597E-11</c:v>
                </c:pt>
                <c:pt idx="619">
                  <c:v>3.5980000000000001E-11</c:v>
                </c:pt>
                <c:pt idx="620">
                  <c:v>3.5999999999999998E-11</c:v>
                </c:pt>
                <c:pt idx="621">
                  <c:v>3.601E-11</c:v>
                </c:pt>
                <c:pt idx="622">
                  <c:v>3.6020000000000002E-11</c:v>
                </c:pt>
                <c:pt idx="623">
                  <c:v>3.6029999999999997E-11</c:v>
                </c:pt>
                <c:pt idx="624">
                  <c:v>3.6050000000000001E-11</c:v>
                </c:pt>
                <c:pt idx="625">
                  <c:v>3.6060000000000003E-11</c:v>
                </c:pt>
                <c:pt idx="626">
                  <c:v>3.6069999999999998E-11</c:v>
                </c:pt>
                <c:pt idx="627">
                  <c:v>3.6090000000000002E-11</c:v>
                </c:pt>
                <c:pt idx="628">
                  <c:v>3.6099999999999997E-11</c:v>
                </c:pt>
                <c:pt idx="629">
                  <c:v>3.6109999999999999E-11</c:v>
                </c:pt>
                <c:pt idx="630">
                  <c:v>3.6130000000000002E-11</c:v>
                </c:pt>
                <c:pt idx="631">
                  <c:v>3.6139999999999997E-11</c:v>
                </c:pt>
                <c:pt idx="632">
                  <c:v>3.6149999999999999E-11</c:v>
                </c:pt>
                <c:pt idx="633">
                  <c:v>3.6170000000000003E-11</c:v>
                </c:pt>
                <c:pt idx="634">
                  <c:v>3.6179999999999998E-11</c:v>
                </c:pt>
                <c:pt idx="635">
                  <c:v>3.619E-11</c:v>
                </c:pt>
                <c:pt idx="636">
                  <c:v>3.6209999999999997E-11</c:v>
                </c:pt>
                <c:pt idx="637">
                  <c:v>3.6219999999999999E-11</c:v>
                </c:pt>
                <c:pt idx="638">
                  <c:v>3.6230000000000001E-11</c:v>
                </c:pt>
                <c:pt idx="639">
                  <c:v>3.6249999999999998E-11</c:v>
                </c:pt>
                <c:pt idx="640">
                  <c:v>3.6259999999999999E-11</c:v>
                </c:pt>
                <c:pt idx="641">
                  <c:v>3.6270000000000001E-11</c:v>
                </c:pt>
                <c:pt idx="642">
                  <c:v>3.6280000000000003E-11</c:v>
                </c:pt>
                <c:pt idx="643">
                  <c:v>3.63E-11</c:v>
                </c:pt>
                <c:pt idx="644">
                  <c:v>3.6310000000000002E-11</c:v>
                </c:pt>
                <c:pt idx="645">
                  <c:v>3.6319999999999997E-11</c:v>
                </c:pt>
                <c:pt idx="646">
                  <c:v>3.6340000000000001E-11</c:v>
                </c:pt>
                <c:pt idx="647">
                  <c:v>3.6350000000000002E-11</c:v>
                </c:pt>
                <c:pt idx="648">
                  <c:v>3.6359999999999998E-11</c:v>
                </c:pt>
                <c:pt idx="649">
                  <c:v>3.6380000000000001E-11</c:v>
                </c:pt>
                <c:pt idx="650">
                  <c:v>3.6390000000000003E-11</c:v>
                </c:pt>
                <c:pt idx="651">
                  <c:v>3.6399999999999998E-11</c:v>
                </c:pt>
                <c:pt idx="652">
                  <c:v>3.6420000000000002E-11</c:v>
                </c:pt>
                <c:pt idx="653">
                  <c:v>3.6429999999999997E-11</c:v>
                </c:pt>
                <c:pt idx="654">
                  <c:v>3.6439999999999999E-11</c:v>
                </c:pt>
                <c:pt idx="655">
                  <c:v>3.6450000000000001E-11</c:v>
                </c:pt>
                <c:pt idx="656">
                  <c:v>3.6469999999999998E-11</c:v>
                </c:pt>
                <c:pt idx="657">
                  <c:v>3.648E-11</c:v>
                </c:pt>
                <c:pt idx="658">
                  <c:v>3.6490000000000001E-11</c:v>
                </c:pt>
                <c:pt idx="659">
                  <c:v>3.6509999999999999E-11</c:v>
                </c:pt>
                <c:pt idx="660">
                  <c:v>3.652E-11</c:v>
                </c:pt>
                <c:pt idx="661">
                  <c:v>3.6530000000000002E-11</c:v>
                </c:pt>
                <c:pt idx="662">
                  <c:v>3.6539999999999997E-11</c:v>
                </c:pt>
                <c:pt idx="663">
                  <c:v>3.6560000000000001E-11</c:v>
                </c:pt>
                <c:pt idx="664">
                  <c:v>3.6570000000000003E-11</c:v>
                </c:pt>
                <c:pt idx="665">
                  <c:v>3.6579999999999998E-11</c:v>
                </c:pt>
                <c:pt idx="666">
                  <c:v>3.6600000000000002E-11</c:v>
                </c:pt>
                <c:pt idx="667">
                  <c:v>3.6609999999999997E-11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9635-461D-8361-26E8106AB384}"/>
            </c:ext>
          </c:extLst>
        </c:ser>
        <c:ser>
          <c:idx val="3"/>
          <c:order val="2"/>
          <c:tx>
            <c:v>0.0002 m step (2)</c:v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'0.0002 m step (2)'!$F$3:$F$670</c:f>
              <c:numCache>
                <c:formatCode>0.00E+00</c:formatCode>
                <c:ptCount val="668"/>
                <c:pt idx="0">
                  <c:v>8.7620000000000005E-4</c:v>
                </c:pt>
                <c:pt idx="1">
                  <c:v>1.0039999999999999E-3</c:v>
                </c:pt>
                <c:pt idx="2">
                  <c:v>1.142E-3</c:v>
                </c:pt>
                <c:pt idx="3">
                  <c:v>1.289E-3</c:v>
                </c:pt>
                <c:pt idx="4">
                  <c:v>1.4469999999999999E-3</c:v>
                </c:pt>
                <c:pt idx="5">
                  <c:v>1.6130000000000001E-3</c:v>
                </c:pt>
                <c:pt idx="6">
                  <c:v>1.7899999999999999E-3</c:v>
                </c:pt>
                <c:pt idx="7">
                  <c:v>1.977E-3</c:v>
                </c:pt>
                <c:pt idx="8">
                  <c:v>2.173E-3</c:v>
                </c:pt>
                <c:pt idx="9">
                  <c:v>2.3800000000000002E-3</c:v>
                </c:pt>
                <c:pt idx="10">
                  <c:v>2.5959999999999998E-3</c:v>
                </c:pt>
                <c:pt idx="11">
                  <c:v>2.8219999999999999E-3</c:v>
                </c:pt>
                <c:pt idx="12">
                  <c:v>3.0590000000000001E-3</c:v>
                </c:pt>
                <c:pt idx="13">
                  <c:v>3.3059999999999999E-3</c:v>
                </c:pt>
                <c:pt idx="14">
                  <c:v>3.5639999999999999E-3</c:v>
                </c:pt>
                <c:pt idx="15">
                  <c:v>3.8319999999999999E-3</c:v>
                </c:pt>
                <c:pt idx="16">
                  <c:v>4.1099999999999999E-3</c:v>
                </c:pt>
                <c:pt idx="17">
                  <c:v>4.4000000000000003E-3</c:v>
                </c:pt>
                <c:pt idx="18">
                  <c:v>4.7000000000000002E-3</c:v>
                </c:pt>
                <c:pt idx="19">
                  <c:v>5.0109999999999998E-3</c:v>
                </c:pt>
                <c:pt idx="20">
                  <c:v>5.3330000000000001E-3</c:v>
                </c:pt>
                <c:pt idx="21">
                  <c:v>5.6670000000000002E-3</c:v>
                </c:pt>
                <c:pt idx="22">
                  <c:v>6.012E-3</c:v>
                </c:pt>
                <c:pt idx="23">
                  <c:v>6.3680000000000004E-3</c:v>
                </c:pt>
                <c:pt idx="24">
                  <c:v>6.7359999999999998E-3</c:v>
                </c:pt>
                <c:pt idx="25">
                  <c:v>7.1159999999999999E-3</c:v>
                </c:pt>
                <c:pt idx="26">
                  <c:v>7.5079999999999999E-3</c:v>
                </c:pt>
                <c:pt idx="27">
                  <c:v>7.9120000000000006E-3</c:v>
                </c:pt>
                <c:pt idx="28">
                  <c:v>8.3280000000000003E-3</c:v>
                </c:pt>
                <c:pt idx="29">
                  <c:v>8.7559999999999999E-3</c:v>
                </c:pt>
                <c:pt idx="30">
                  <c:v>9.1970000000000003E-3</c:v>
                </c:pt>
                <c:pt idx="31">
                  <c:v>9.6500000000000006E-3</c:v>
                </c:pt>
                <c:pt idx="32">
                  <c:v>1.0120000000000001E-2</c:v>
                </c:pt>
                <c:pt idx="33">
                  <c:v>1.059E-2</c:v>
                </c:pt>
                <c:pt idx="34">
                  <c:v>1.1089999999999999E-2</c:v>
                </c:pt>
                <c:pt idx="35">
                  <c:v>1.159E-2</c:v>
                </c:pt>
                <c:pt idx="36">
                  <c:v>1.2109999999999999E-2</c:v>
                </c:pt>
                <c:pt idx="37">
                  <c:v>1.264E-2</c:v>
                </c:pt>
                <c:pt idx="38">
                  <c:v>1.3180000000000001E-2</c:v>
                </c:pt>
                <c:pt idx="39">
                  <c:v>1.374E-2</c:v>
                </c:pt>
                <c:pt idx="40">
                  <c:v>1.431E-2</c:v>
                </c:pt>
                <c:pt idx="41">
                  <c:v>1.489E-2</c:v>
                </c:pt>
                <c:pt idx="42">
                  <c:v>1.5480000000000001E-2</c:v>
                </c:pt>
                <c:pt idx="43">
                  <c:v>1.609E-2</c:v>
                </c:pt>
                <c:pt idx="44">
                  <c:v>1.6709999999999999E-2</c:v>
                </c:pt>
                <c:pt idx="45">
                  <c:v>1.7340000000000001E-2</c:v>
                </c:pt>
                <c:pt idx="46">
                  <c:v>1.7989999999999999E-2</c:v>
                </c:pt>
                <c:pt idx="47">
                  <c:v>1.865E-2</c:v>
                </c:pt>
                <c:pt idx="48">
                  <c:v>1.932E-2</c:v>
                </c:pt>
                <c:pt idx="49">
                  <c:v>2.001E-2</c:v>
                </c:pt>
                <c:pt idx="50">
                  <c:v>2.07E-2</c:v>
                </c:pt>
                <c:pt idx="51">
                  <c:v>2.1409999999999998E-2</c:v>
                </c:pt>
                <c:pt idx="52">
                  <c:v>2.213E-2</c:v>
                </c:pt>
                <c:pt idx="53">
                  <c:v>2.2870000000000001E-2</c:v>
                </c:pt>
                <c:pt idx="54">
                  <c:v>2.3609999999999999E-2</c:v>
                </c:pt>
                <c:pt idx="55">
                  <c:v>2.4369999999999999E-2</c:v>
                </c:pt>
                <c:pt idx="56">
                  <c:v>2.513E-2</c:v>
                </c:pt>
                <c:pt idx="57">
                  <c:v>2.5909999999999999E-2</c:v>
                </c:pt>
                <c:pt idx="58">
                  <c:v>2.6700000000000002E-2</c:v>
                </c:pt>
                <c:pt idx="59">
                  <c:v>2.75E-2</c:v>
                </c:pt>
                <c:pt idx="60">
                  <c:v>2.8309999999999998E-2</c:v>
                </c:pt>
                <c:pt idx="61">
                  <c:v>2.913E-2</c:v>
                </c:pt>
                <c:pt idx="62">
                  <c:v>2.9960000000000001E-2</c:v>
                </c:pt>
                <c:pt idx="63">
                  <c:v>3.0810000000000001E-2</c:v>
                </c:pt>
                <c:pt idx="64">
                  <c:v>3.1660000000000001E-2</c:v>
                </c:pt>
                <c:pt idx="65">
                  <c:v>3.252E-2</c:v>
                </c:pt>
                <c:pt idx="66">
                  <c:v>3.3390000000000003E-2</c:v>
                </c:pt>
                <c:pt idx="67">
                  <c:v>3.4270000000000002E-2</c:v>
                </c:pt>
                <c:pt idx="68">
                  <c:v>3.5150000000000001E-2</c:v>
                </c:pt>
                <c:pt idx="69">
                  <c:v>3.6049999999999999E-2</c:v>
                </c:pt>
                <c:pt idx="70">
                  <c:v>3.696E-2</c:v>
                </c:pt>
                <c:pt idx="71">
                  <c:v>3.7870000000000001E-2</c:v>
                </c:pt>
                <c:pt idx="72">
                  <c:v>3.8789999999999998E-2</c:v>
                </c:pt>
                <c:pt idx="73">
                  <c:v>3.9719999999999998E-2</c:v>
                </c:pt>
                <c:pt idx="74">
                  <c:v>4.0660000000000002E-2</c:v>
                </c:pt>
                <c:pt idx="75">
                  <c:v>4.1599999999999998E-2</c:v>
                </c:pt>
                <c:pt idx="76">
                  <c:v>4.2549999999999998E-2</c:v>
                </c:pt>
                <c:pt idx="77">
                  <c:v>4.351E-2</c:v>
                </c:pt>
                <c:pt idx="78">
                  <c:v>4.4479999999999999E-2</c:v>
                </c:pt>
                <c:pt idx="79">
                  <c:v>4.5449999999999997E-2</c:v>
                </c:pt>
                <c:pt idx="80">
                  <c:v>4.6429999999999999E-2</c:v>
                </c:pt>
                <c:pt idx="81">
                  <c:v>4.7419999999999997E-2</c:v>
                </c:pt>
                <c:pt idx="82">
                  <c:v>4.8410000000000002E-2</c:v>
                </c:pt>
                <c:pt idx="83">
                  <c:v>4.9410000000000003E-2</c:v>
                </c:pt>
                <c:pt idx="84">
                  <c:v>5.0410000000000003E-2</c:v>
                </c:pt>
                <c:pt idx="85">
                  <c:v>5.142E-2</c:v>
                </c:pt>
                <c:pt idx="86">
                  <c:v>5.2440000000000001E-2</c:v>
                </c:pt>
                <c:pt idx="87">
                  <c:v>5.3460000000000001E-2</c:v>
                </c:pt>
                <c:pt idx="88">
                  <c:v>5.4489999999999997E-2</c:v>
                </c:pt>
                <c:pt idx="89">
                  <c:v>5.552E-2</c:v>
                </c:pt>
                <c:pt idx="90">
                  <c:v>5.6559999999999999E-2</c:v>
                </c:pt>
                <c:pt idx="91">
                  <c:v>5.7599999999999998E-2</c:v>
                </c:pt>
                <c:pt idx="92">
                  <c:v>5.8650000000000001E-2</c:v>
                </c:pt>
                <c:pt idx="93">
                  <c:v>5.9709999999999999E-2</c:v>
                </c:pt>
                <c:pt idx="94">
                  <c:v>6.0769999999999998E-2</c:v>
                </c:pt>
                <c:pt idx="95">
                  <c:v>6.1830000000000003E-2</c:v>
                </c:pt>
                <c:pt idx="96">
                  <c:v>6.2899999999999998E-2</c:v>
                </c:pt>
                <c:pt idx="97">
                  <c:v>6.3969999999999999E-2</c:v>
                </c:pt>
                <c:pt idx="98">
                  <c:v>6.5049999999999997E-2</c:v>
                </c:pt>
                <c:pt idx="99">
                  <c:v>6.6129999999999994E-2</c:v>
                </c:pt>
                <c:pt idx="100">
                  <c:v>6.7220000000000002E-2</c:v>
                </c:pt>
                <c:pt idx="101">
                  <c:v>6.8309999999999996E-2</c:v>
                </c:pt>
                <c:pt idx="102">
                  <c:v>6.9409999999999999E-2</c:v>
                </c:pt>
                <c:pt idx="103">
                  <c:v>7.0510000000000003E-2</c:v>
                </c:pt>
                <c:pt idx="104">
                  <c:v>7.1609999999999993E-2</c:v>
                </c:pt>
                <c:pt idx="105">
                  <c:v>7.2720000000000007E-2</c:v>
                </c:pt>
                <c:pt idx="106">
                  <c:v>7.3830000000000007E-2</c:v>
                </c:pt>
                <c:pt idx="107">
                  <c:v>7.4940000000000007E-2</c:v>
                </c:pt>
                <c:pt idx="108">
                  <c:v>7.6060000000000003E-2</c:v>
                </c:pt>
                <c:pt idx="109">
                  <c:v>7.7179999999999999E-2</c:v>
                </c:pt>
                <c:pt idx="110">
                  <c:v>7.8310000000000005E-2</c:v>
                </c:pt>
                <c:pt idx="111">
                  <c:v>7.9439999999999997E-2</c:v>
                </c:pt>
                <c:pt idx="112">
                  <c:v>8.0570000000000003E-2</c:v>
                </c:pt>
                <c:pt idx="113">
                  <c:v>8.1710000000000005E-2</c:v>
                </c:pt>
                <c:pt idx="114">
                  <c:v>8.2849999999999993E-2</c:v>
                </c:pt>
                <c:pt idx="115">
                  <c:v>8.3989999999999995E-2</c:v>
                </c:pt>
                <c:pt idx="116">
                  <c:v>8.5129999999999997E-2</c:v>
                </c:pt>
                <c:pt idx="117">
                  <c:v>8.6279999999999996E-2</c:v>
                </c:pt>
                <c:pt idx="118">
                  <c:v>8.7429999999999994E-2</c:v>
                </c:pt>
                <c:pt idx="119">
                  <c:v>8.8580000000000006E-2</c:v>
                </c:pt>
                <c:pt idx="120">
                  <c:v>8.9730000000000004E-2</c:v>
                </c:pt>
                <c:pt idx="121">
                  <c:v>9.0889999999999999E-2</c:v>
                </c:pt>
                <c:pt idx="122">
                  <c:v>9.2039999999999997E-2</c:v>
                </c:pt>
                <c:pt idx="123">
                  <c:v>9.3200000000000005E-2</c:v>
                </c:pt>
                <c:pt idx="124">
                  <c:v>9.4359999999999999E-2</c:v>
                </c:pt>
                <c:pt idx="125">
                  <c:v>9.5519999999999994E-2</c:v>
                </c:pt>
                <c:pt idx="126">
                  <c:v>9.6680000000000002E-2</c:v>
                </c:pt>
                <c:pt idx="127">
                  <c:v>9.7839999999999996E-2</c:v>
                </c:pt>
                <c:pt idx="128">
                  <c:v>9.9000000000000005E-2</c:v>
                </c:pt>
                <c:pt idx="129">
                  <c:v>0.1002</c:v>
                </c:pt>
                <c:pt idx="130">
                  <c:v>0.1013</c:v>
                </c:pt>
                <c:pt idx="131">
                  <c:v>0.10249999999999999</c:v>
                </c:pt>
                <c:pt idx="132">
                  <c:v>0.1036</c:v>
                </c:pt>
                <c:pt idx="133">
                  <c:v>0.1048</c:v>
                </c:pt>
                <c:pt idx="134">
                  <c:v>0.106</c:v>
                </c:pt>
                <c:pt idx="135">
                  <c:v>0.1071</c:v>
                </c:pt>
                <c:pt idx="136">
                  <c:v>0.10829999999999999</c:v>
                </c:pt>
                <c:pt idx="137">
                  <c:v>0.1095</c:v>
                </c:pt>
                <c:pt idx="138">
                  <c:v>0.1106</c:v>
                </c:pt>
                <c:pt idx="139">
                  <c:v>0.1118</c:v>
                </c:pt>
                <c:pt idx="140">
                  <c:v>0.1129</c:v>
                </c:pt>
                <c:pt idx="141">
                  <c:v>0.11409999999999999</c:v>
                </c:pt>
                <c:pt idx="142">
                  <c:v>0.1153</c:v>
                </c:pt>
                <c:pt idx="143">
                  <c:v>0.1164</c:v>
                </c:pt>
                <c:pt idx="144">
                  <c:v>0.1176</c:v>
                </c:pt>
                <c:pt idx="145">
                  <c:v>0.1188</c:v>
                </c:pt>
                <c:pt idx="146">
                  <c:v>0.11990000000000001</c:v>
                </c:pt>
                <c:pt idx="147">
                  <c:v>0.1211</c:v>
                </c:pt>
                <c:pt idx="148">
                  <c:v>0.1222</c:v>
                </c:pt>
                <c:pt idx="149">
                  <c:v>0.1234</c:v>
                </c:pt>
                <c:pt idx="150">
                  <c:v>0.1246</c:v>
                </c:pt>
                <c:pt idx="151">
                  <c:v>0.12570000000000001</c:v>
                </c:pt>
                <c:pt idx="152">
                  <c:v>0.12690000000000001</c:v>
                </c:pt>
                <c:pt idx="153">
                  <c:v>0.12809999999999999</c:v>
                </c:pt>
                <c:pt idx="154">
                  <c:v>0.12920000000000001</c:v>
                </c:pt>
                <c:pt idx="155">
                  <c:v>0.13039999999999999</c:v>
                </c:pt>
                <c:pt idx="156">
                  <c:v>0.13150000000000001</c:v>
                </c:pt>
                <c:pt idx="157">
                  <c:v>0.13270000000000001</c:v>
                </c:pt>
                <c:pt idx="158">
                  <c:v>0.13389999999999999</c:v>
                </c:pt>
                <c:pt idx="159">
                  <c:v>0.13500000000000001</c:v>
                </c:pt>
                <c:pt idx="160">
                  <c:v>0.13619999999999999</c:v>
                </c:pt>
                <c:pt idx="161">
                  <c:v>0.13739999999999999</c:v>
                </c:pt>
                <c:pt idx="162">
                  <c:v>0.13850000000000001</c:v>
                </c:pt>
                <c:pt idx="163">
                  <c:v>0.13969999999999999</c:v>
                </c:pt>
                <c:pt idx="164">
                  <c:v>0.1409</c:v>
                </c:pt>
                <c:pt idx="165">
                  <c:v>0.14199999999999999</c:v>
                </c:pt>
                <c:pt idx="166">
                  <c:v>0.14319999999999999</c:v>
                </c:pt>
                <c:pt idx="167">
                  <c:v>0.14430000000000001</c:v>
                </c:pt>
                <c:pt idx="168">
                  <c:v>0.14549999999999999</c:v>
                </c:pt>
                <c:pt idx="169">
                  <c:v>0.1467</c:v>
                </c:pt>
                <c:pt idx="170">
                  <c:v>0.14779999999999999</c:v>
                </c:pt>
                <c:pt idx="171">
                  <c:v>0.14899999999999999</c:v>
                </c:pt>
                <c:pt idx="172">
                  <c:v>0.1502</c:v>
                </c:pt>
                <c:pt idx="173">
                  <c:v>0.15129999999999999</c:v>
                </c:pt>
                <c:pt idx="174">
                  <c:v>0.1525</c:v>
                </c:pt>
                <c:pt idx="175">
                  <c:v>0.15359999999999999</c:v>
                </c:pt>
                <c:pt idx="176">
                  <c:v>0.15479999999999999</c:v>
                </c:pt>
                <c:pt idx="177">
                  <c:v>0.156</c:v>
                </c:pt>
                <c:pt idx="178">
                  <c:v>0.15709999999999999</c:v>
                </c:pt>
                <c:pt idx="179">
                  <c:v>0.1583</c:v>
                </c:pt>
                <c:pt idx="180">
                  <c:v>0.1595</c:v>
                </c:pt>
                <c:pt idx="181">
                  <c:v>0.16059999999999999</c:v>
                </c:pt>
                <c:pt idx="182">
                  <c:v>0.1618</c:v>
                </c:pt>
                <c:pt idx="183">
                  <c:v>0.16289999999999999</c:v>
                </c:pt>
                <c:pt idx="184">
                  <c:v>0.1641</c:v>
                </c:pt>
                <c:pt idx="185">
                  <c:v>0.1653</c:v>
                </c:pt>
                <c:pt idx="186">
                  <c:v>0.16639999999999999</c:v>
                </c:pt>
                <c:pt idx="187">
                  <c:v>0.1676</c:v>
                </c:pt>
                <c:pt idx="188">
                  <c:v>0.16880000000000001</c:v>
                </c:pt>
                <c:pt idx="189">
                  <c:v>0.1699</c:v>
                </c:pt>
                <c:pt idx="190">
                  <c:v>0.1711</c:v>
                </c:pt>
                <c:pt idx="191">
                  <c:v>0.17219999999999999</c:v>
                </c:pt>
                <c:pt idx="192">
                  <c:v>0.1734</c:v>
                </c:pt>
                <c:pt idx="193">
                  <c:v>0.17460000000000001</c:v>
                </c:pt>
                <c:pt idx="194">
                  <c:v>0.1757</c:v>
                </c:pt>
                <c:pt idx="195">
                  <c:v>0.1769</c:v>
                </c:pt>
                <c:pt idx="196">
                  <c:v>0.17810000000000001</c:v>
                </c:pt>
                <c:pt idx="197">
                  <c:v>0.1792</c:v>
                </c:pt>
                <c:pt idx="198">
                  <c:v>0.1804</c:v>
                </c:pt>
                <c:pt idx="199">
                  <c:v>0.18160000000000001</c:v>
                </c:pt>
                <c:pt idx="200">
                  <c:v>0.1827</c:v>
                </c:pt>
                <c:pt idx="201">
                  <c:v>0.18390000000000001</c:v>
                </c:pt>
                <c:pt idx="202">
                  <c:v>0.185</c:v>
                </c:pt>
                <c:pt idx="203">
                  <c:v>0.1862</c:v>
                </c:pt>
                <c:pt idx="204">
                  <c:v>0.18740000000000001</c:v>
                </c:pt>
                <c:pt idx="205">
                  <c:v>0.1885</c:v>
                </c:pt>
                <c:pt idx="206">
                  <c:v>0.18970000000000001</c:v>
                </c:pt>
                <c:pt idx="207">
                  <c:v>0.19089999999999999</c:v>
                </c:pt>
                <c:pt idx="208">
                  <c:v>0.192</c:v>
                </c:pt>
                <c:pt idx="209">
                  <c:v>0.19320000000000001</c:v>
                </c:pt>
                <c:pt idx="210">
                  <c:v>0.1943</c:v>
                </c:pt>
                <c:pt idx="211">
                  <c:v>0.19550000000000001</c:v>
                </c:pt>
                <c:pt idx="212">
                  <c:v>0.19670000000000001</c:v>
                </c:pt>
                <c:pt idx="213">
                  <c:v>0.1978</c:v>
                </c:pt>
                <c:pt idx="214">
                  <c:v>0.19900000000000001</c:v>
                </c:pt>
                <c:pt idx="215">
                  <c:v>0.20019999999999999</c:v>
                </c:pt>
                <c:pt idx="216">
                  <c:v>0.20130000000000001</c:v>
                </c:pt>
                <c:pt idx="217">
                  <c:v>0.20250000000000001</c:v>
                </c:pt>
                <c:pt idx="218">
                  <c:v>0.2036</c:v>
                </c:pt>
                <c:pt idx="219">
                  <c:v>0.20480000000000001</c:v>
                </c:pt>
                <c:pt idx="220">
                  <c:v>0.20599999999999999</c:v>
                </c:pt>
                <c:pt idx="221">
                  <c:v>0.20710000000000001</c:v>
                </c:pt>
                <c:pt idx="222">
                  <c:v>0.20830000000000001</c:v>
                </c:pt>
                <c:pt idx="223">
                  <c:v>0.20949999999999999</c:v>
                </c:pt>
                <c:pt idx="224">
                  <c:v>0.21060000000000001</c:v>
                </c:pt>
                <c:pt idx="225">
                  <c:v>0.21179999999999999</c:v>
                </c:pt>
                <c:pt idx="226">
                  <c:v>0.21290000000000001</c:v>
                </c:pt>
                <c:pt idx="227">
                  <c:v>0.21410000000000001</c:v>
                </c:pt>
                <c:pt idx="228">
                  <c:v>0.21529999999999999</c:v>
                </c:pt>
                <c:pt idx="229">
                  <c:v>0.21640000000000001</c:v>
                </c:pt>
                <c:pt idx="230">
                  <c:v>0.21759999999999999</c:v>
                </c:pt>
                <c:pt idx="231">
                  <c:v>0.21879999999999999</c:v>
                </c:pt>
                <c:pt idx="232">
                  <c:v>0.21990000000000001</c:v>
                </c:pt>
                <c:pt idx="233">
                  <c:v>0.22109999999999999</c:v>
                </c:pt>
                <c:pt idx="234">
                  <c:v>0.2223</c:v>
                </c:pt>
                <c:pt idx="235">
                  <c:v>0.22339999999999999</c:v>
                </c:pt>
                <c:pt idx="236">
                  <c:v>0.22459999999999999</c:v>
                </c:pt>
                <c:pt idx="237">
                  <c:v>0.22570000000000001</c:v>
                </c:pt>
                <c:pt idx="238">
                  <c:v>0.22689999999999999</c:v>
                </c:pt>
                <c:pt idx="239">
                  <c:v>0.2281</c:v>
                </c:pt>
                <c:pt idx="240">
                  <c:v>0.22919999999999999</c:v>
                </c:pt>
                <c:pt idx="241">
                  <c:v>0.23039999999999999</c:v>
                </c:pt>
                <c:pt idx="242">
                  <c:v>0.2316</c:v>
                </c:pt>
                <c:pt idx="243">
                  <c:v>0.23269999999999999</c:v>
                </c:pt>
                <c:pt idx="244">
                  <c:v>0.2339</c:v>
                </c:pt>
                <c:pt idx="245">
                  <c:v>0.23499999999999999</c:v>
                </c:pt>
                <c:pt idx="246">
                  <c:v>0.23619999999999999</c:v>
                </c:pt>
                <c:pt idx="247">
                  <c:v>0.2374</c:v>
                </c:pt>
                <c:pt idx="248">
                  <c:v>0.23849999999999999</c:v>
                </c:pt>
                <c:pt idx="249">
                  <c:v>0.2397</c:v>
                </c:pt>
                <c:pt idx="250">
                  <c:v>0.2409</c:v>
                </c:pt>
                <c:pt idx="251">
                  <c:v>0.24199999999999999</c:v>
                </c:pt>
                <c:pt idx="252">
                  <c:v>0.2432</c:v>
                </c:pt>
                <c:pt idx="253">
                  <c:v>0.24429999999999999</c:v>
                </c:pt>
                <c:pt idx="254">
                  <c:v>0.2455</c:v>
                </c:pt>
                <c:pt idx="255">
                  <c:v>0.2467</c:v>
                </c:pt>
                <c:pt idx="256">
                  <c:v>0.24779999999999999</c:v>
                </c:pt>
                <c:pt idx="257">
                  <c:v>0.249</c:v>
                </c:pt>
                <c:pt idx="258">
                  <c:v>0.25019999999999998</c:v>
                </c:pt>
                <c:pt idx="259">
                  <c:v>0.25130000000000002</c:v>
                </c:pt>
                <c:pt idx="260">
                  <c:v>0.2525</c:v>
                </c:pt>
                <c:pt idx="261">
                  <c:v>0.25359999999999999</c:v>
                </c:pt>
                <c:pt idx="262">
                  <c:v>0.25480000000000003</c:v>
                </c:pt>
                <c:pt idx="263">
                  <c:v>0.25600000000000001</c:v>
                </c:pt>
                <c:pt idx="264">
                  <c:v>0.2571</c:v>
                </c:pt>
                <c:pt idx="265">
                  <c:v>0.25829999999999997</c:v>
                </c:pt>
                <c:pt idx="266">
                  <c:v>0.25950000000000001</c:v>
                </c:pt>
                <c:pt idx="267">
                  <c:v>0.2606</c:v>
                </c:pt>
                <c:pt idx="268">
                  <c:v>0.26179999999999998</c:v>
                </c:pt>
                <c:pt idx="269">
                  <c:v>0.26300000000000001</c:v>
                </c:pt>
                <c:pt idx="270">
                  <c:v>0.2641</c:v>
                </c:pt>
                <c:pt idx="271">
                  <c:v>0.26529999999999998</c:v>
                </c:pt>
                <c:pt idx="272">
                  <c:v>0.26640000000000003</c:v>
                </c:pt>
                <c:pt idx="273">
                  <c:v>0.2676</c:v>
                </c:pt>
                <c:pt idx="274">
                  <c:v>0.26879999999999998</c:v>
                </c:pt>
                <c:pt idx="275">
                  <c:v>0.26989999999999997</c:v>
                </c:pt>
                <c:pt idx="276">
                  <c:v>0.27110000000000001</c:v>
                </c:pt>
                <c:pt idx="277">
                  <c:v>0.27229999999999999</c:v>
                </c:pt>
                <c:pt idx="278">
                  <c:v>0.27339999999999998</c:v>
                </c:pt>
                <c:pt idx="279">
                  <c:v>0.27460000000000001</c:v>
                </c:pt>
                <c:pt idx="280">
                  <c:v>0.2757</c:v>
                </c:pt>
                <c:pt idx="281">
                  <c:v>0.27689999999999998</c:v>
                </c:pt>
                <c:pt idx="282">
                  <c:v>0.27810000000000001</c:v>
                </c:pt>
                <c:pt idx="283">
                  <c:v>0.2792</c:v>
                </c:pt>
                <c:pt idx="284">
                  <c:v>0.28039999999999998</c:v>
                </c:pt>
                <c:pt idx="285">
                  <c:v>0.28160000000000002</c:v>
                </c:pt>
                <c:pt idx="286">
                  <c:v>0.28270000000000001</c:v>
                </c:pt>
                <c:pt idx="287">
                  <c:v>0.28389999999999999</c:v>
                </c:pt>
                <c:pt idx="288">
                  <c:v>0.28499999999999998</c:v>
                </c:pt>
                <c:pt idx="289">
                  <c:v>0.28620000000000001</c:v>
                </c:pt>
                <c:pt idx="290">
                  <c:v>0.28739999999999999</c:v>
                </c:pt>
                <c:pt idx="291">
                  <c:v>0.28849999999999998</c:v>
                </c:pt>
                <c:pt idx="292">
                  <c:v>0.28970000000000001</c:v>
                </c:pt>
                <c:pt idx="293">
                  <c:v>0.29089999999999999</c:v>
                </c:pt>
                <c:pt idx="294">
                  <c:v>0.29199999999999998</c:v>
                </c:pt>
                <c:pt idx="295">
                  <c:v>0.29320000000000002</c:v>
                </c:pt>
                <c:pt idx="296">
                  <c:v>0.29430000000000001</c:v>
                </c:pt>
                <c:pt idx="297">
                  <c:v>0.29549999999999998</c:v>
                </c:pt>
                <c:pt idx="298">
                  <c:v>0.29670000000000002</c:v>
                </c:pt>
                <c:pt idx="299">
                  <c:v>0.29780000000000001</c:v>
                </c:pt>
                <c:pt idx="300">
                  <c:v>0.29899999999999999</c:v>
                </c:pt>
                <c:pt idx="301">
                  <c:v>0.30020000000000002</c:v>
                </c:pt>
                <c:pt idx="302">
                  <c:v>0.30130000000000001</c:v>
                </c:pt>
                <c:pt idx="303">
                  <c:v>0.30249999999999999</c:v>
                </c:pt>
                <c:pt idx="304">
                  <c:v>0.30370000000000003</c:v>
                </c:pt>
                <c:pt idx="305">
                  <c:v>0.30480000000000002</c:v>
                </c:pt>
                <c:pt idx="306">
                  <c:v>0.30599999999999999</c:v>
                </c:pt>
                <c:pt idx="307">
                  <c:v>0.30709999999999998</c:v>
                </c:pt>
                <c:pt idx="308">
                  <c:v>0.30830000000000002</c:v>
                </c:pt>
                <c:pt idx="309">
                  <c:v>0.3095</c:v>
                </c:pt>
                <c:pt idx="310">
                  <c:v>0.31059999999999999</c:v>
                </c:pt>
                <c:pt idx="311">
                  <c:v>0.31180000000000002</c:v>
                </c:pt>
                <c:pt idx="312">
                  <c:v>0.313</c:v>
                </c:pt>
                <c:pt idx="313">
                  <c:v>0.31409999999999999</c:v>
                </c:pt>
                <c:pt idx="314">
                  <c:v>0.31530000000000002</c:v>
                </c:pt>
                <c:pt idx="315">
                  <c:v>0.31640000000000001</c:v>
                </c:pt>
                <c:pt idx="316">
                  <c:v>0.31759999999999999</c:v>
                </c:pt>
                <c:pt idx="317">
                  <c:v>0.31879999999999997</c:v>
                </c:pt>
                <c:pt idx="318">
                  <c:v>0.31990000000000002</c:v>
                </c:pt>
                <c:pt idx="319">
                  <c:v>0.3211</c:v>
                </c:pt>
                <c:pt idx="320">
                  <c:v>0.32229999999999998</c:v>
                </c:pt>
                <c:pt idx="321">
                  <c:v>0.32340000000000002</c:v>
                </c:pt>
                <c:pt idx="322">
                  <c:v>0.3246</c:v>
                </c:pt>
                <c:pt idx="323">
                  <c:v>0.32569999999999999</c:v>
                </c:pt>
                <c:pt idx="324">
                  <c:v>0.32690000000000002</c:v>
                </c:pt>
                <c:pt idx="325">
                  <c:v>0.3281</c:v>
                </c:pt>
                <c:pt idx="326">
                  <c:v>0.32919999999999999</c:v>
                </c:pt>
                <c:pt idx="327">
                  <c:v>0.33040000000000003</c:v>
                </c:pt>
                <c:pt idx="328">
                  <c:v>0.33160000000000001</c:v>
                </c:pt>
                <c:pt idx="329">
                  <c:v>0.3327</c:v>
                </c:pt>
                <c:pt idx="330">
                  <c:v>0.33389999999999997</c:v>
                </c:pt>
                <c:pt idx="331">
                  <c:v>0.33500000000000002</c:v>
                </c:pt>
                <c:pt idx="332">
                  <c:v>0.3362</c:v>
                </c:pt>
                <c:pt idx="333">
                  <c:v>0.33739999999999998</c:v>
                </c:pt>
                <c:pt idx="334">
                  <c:v>0.33850000000000002</c:v>
                </c:pt>
                <c:pt idx="335">
                  <c:v>0.3397</c:v>
                </c:pt>
                <c:pt idx="336">
                  <c:v>0.34089999999999998</c:v>
                </c:pt>
                <c:pt idx="337">
                  <c:v>0.34200000000000003</c:v>
                </c:pt>
                <c:pt idx="338">
                  <c:v>0.34320000000000001</c:v>
                </c:pt>
                <c:pt idx="339">
                  <c:v>0.34439999999999998</c:v>
                </c:pt>
                <c:pt idx="340">
                  <c:v>0.34549999999999997</c:v>
                </c:pt>
                <c:pt idx="341">
                  <c:v>0.34670000000000001</c:v>
                </c:pt>
                <c:pt idx="342">
                  <c:v>0.3478</c:v>
                </c:pt>
                <c:pt idx="343">
                  <c:v>0.34899999999999998</c:v>
                </c:pt>
                <c:pt idx="344">
                  <c:v>0.35020000000000001</c:v>
                </c:pt>
                <c:pt idx="345">
                  <c:v>0.3513</c:v>
                </c:pt>
                <c:pt idx="346">
                  <c:v>0.35249999999999998</c:v>
                </c:pt>
                <c:pt idx="347">
                  <c:v>0.35370000000000001</c:v>
                </c:pt>
                <c:pt idx="348">
                  <c:v>0.3548</c:v>
                </c:pt>
                <c:pt idx="349">
                  <c:v>0.35599999999999998</c:v>
                </c:pt>
                <c:pt idx="350">
                  <c:v>0.35709999999999997</c:v>
                </c:pt>
                <c:pt idx="351">
                  <c:v>0.35830000000000001</c:v>
                </c:pt>
                <c:pt idx="352">
                  <c:v>0.35949999999999999</c:v>
                </c:pt>
                <c:pt idx="353">
                  <c:v>0.36059999999999998</c:v>
                </c:pt>
                <c:pt idx="354">
                  <c:v>0.36180000000000001</c:v>
                </c:pt>
                <c:pt idx="355">
                  <c:v>0.36299999999999999</c:v>
                </c:pt>
                <c:pt idx="356">
                  <c:v>0.36409999999999998</c:v>
                </c:pt>
                <c:pt idx="357">
                  <c:v>0.36530000000000001</c:v>
                </c:pt>
                <c:pt idx="358">
                  <c:v>0.3664</c:v>
                </c:pt>
                <c:pt idx="359">
                  <c:v>0.36759999999999998</c:v>
                </c:pt>
                <c:pt idx="360">
                  <c:v>0.36880000000000002</c:v>
                </c:pt>
                <c:pt idx="361">
                  <c:v>0.36990000000000001</c:v>
                </c:pt>
                <c:pt idx="362">
                  <c:v>0.37109999999999999</c:v>
                </c:pt>
                <c:pt idx="363">
                  <c:v>0.37230000000000002</c:v>
                </c:pt>
                <c:pt idx="364">
                  <c:v>0.37340000000000001</c:v>
                </c:pt>
                <c:pt idx="365">
                  <c:v>0.37459999999999999</c:v>
                </c:pt>
                <c:pt idx="366">
                  <c:v>0.37580000000000002</c:v>
                </c:pt>
                <c:pt idx="367">
                  <c:v>0.37690000000000001</c:v>
                </c:pt>
                <c:pt idx="368">
                  <c:v>0.37809999999999999</c:v>
                </c:pt>
                <c:pt idx="369">
                  <c:v>0.37919999999999998</c:v>
                </c:pt>
                <c:pt idx="370">
                  <c:v>0.38040000000000002</c:v>
                </c:pt>
                <c:pt idx="371">
                  <c:v>0.38159999999999999</c:v>
                </c:pt>
                <c:pt idx="372">
                  <c:v>0.38269999999999998</c:v>
                </c:pt>
                <c:pt idx="373">
                  <c:v>0.38390000000000002</c:v>
                </c:pt>
                <c:pt idx="374">
                  <c:v>0.3851</c:v>
                </c:pt>
                <c:pt idx="375">
                  <c:v>0.38619999999999999</c:v>
                </c:pt>
                <c:pt idx="376">
                  <c:v>0.38740000000000002</c:v>
                </c:pt>
                <c:pt idx="377">
                  <c:v>0.38850000000000001</c:v>
                </c:pt>
                <c:pt idx="378">
                  <c:v>0.38969999999999999</c:v>
                </c:pt>
                <c:pt idx="379">
                  <c:v>0.39090000000000003</c:v>
                </c:pt>
                <c:pt idx="380">
                  <c:v>0.39200000000000002</c:v>
                </c:pt>
                <c:pt idx="381">
                  <c:v>0.39319999999999999</c:v>
                </c:pt>
                <c:pt idx="382">
                  <c:v>0.39439999999999997</c:v>
                </c:pt>
                <c:pt idx="383">
                  <c:v>0.39550000000000002</c:v>
                </c:pt>
                <c:pt idx="384">
                  <c:v>0.3967</c:v>
                </c:pt>
                <c:pt idx="385">
                  <c:v>0.39779999999999999</c:v>
                </c:pt>
                <c:pt idx="386">
                  <c:v>0.39900000000000002</c:v>
                </c:pt>
                <c:pt idx="387">
                  <c:v>0.4002</c:v>
                </c:pt>
                <c:pt idx="388">
                  <c:v>0.40129999999999999</c:v>
                </c:pt>
                <c:pt idx="389">
                  <c:v>0.40250000000000002</c:v>
                </c:pt>
                <c:pt idx="390">
                  <c:v>0.4037</c:v>
                </c:pt>
                <c:pt idx="391">
                  <c:v>0.40479999999999999</c:v>
                </c:pt>
                <c:pt idx="392">
                  <c:v>0.40600000000000003</c:v>
                </c:pt>
                <c:pt idx="393">
                  <c:v>0.40710000000000002</c:v>
                </c:pt>
                <c:pt idx="394">
                  <c:v>0.4083</c:v>
                </c:pt>
                <c:pt idx="395">
                  <c:v>0.40949999999999998</c:v>
                </c:pt>
                <c:pt idx="396">
                  <c:v>0.41060000000000002</c:v>
                </c:pt>
                <c:pt idx="397">
                  <c:v>0.4118</c:v>
                </c:pt>
                <c:pt idx="398">
                  <c:v>0.41299999999999998</c:v>
                </c:pt>
                <c:pt idx="399">
                  <c:v>0.41410000000000002</c:v>
                </c:pt>
                <c:pt idx="400">
                  <c:v>0.4153</c:v>
                </c:pt>
                <c:pt idx="401">
                  <c:v>0.41649999999999998</c:v>
                </c:pt>
                <c:pt idx="402">
                  <c:v>0.41760000000000003</c:v>
                </c:pt>
                <c:pt idx="403">
                  <c:v>0.41880000000000001</c:v>
                </c:pt>
                <c:pt idx="404">
                  <c:v>0.4199</c:v>
                </c:pt>
                <c:pt idx="405">
                  <c:v>0.42109999999999997</c:v>
                </c:pt>
                <c:pt idx="406">
                  <c:v>0.42230000000000001</c:v>
                </c:pt>
                <c:pt idx="407">
                  <c:v>0.4234</c:v>
                </c:pt>
                <c:pt idx="408">
                  <c:v>0.42459999999999998</c:v>
                </c:pt>
                <c:pt idx="409">
                  <c:v>0.42580000000000001</c:v>
                </c:pt>
                <c:pt idx="410">
                  <c:v>0.4269</c:v>
                </c:pt>
                <c:pt idx="411">
                  <c:v>0.42809999999999998</c:v>
                </c:pt>
                <c:pt idx="412">
                  <c:v>0.42920000000000003</c:v>
                </c:pt>
                <c:pt idx="413">
                  <c:v>0.4304</c:v>
                </c:pt>
                <c:pt idx="414">
                  <c:v>0.43159999999999998</c:v>
                </c:pt>
                <c:pt idx="415">
                  <c:v>0.43269999999999997</c:v>
                </c:pt>
                <c:pt idx="416">
                  <c:v>0.43390000000000001</c:v>
                </c:pt>
                <c:pt idx="417">
                  <c:v>0.43509999999999999</c:v>
                </c:pt>
                <c:pt idx="418">
                  <c:v>0.43619999999999998</c:v>
                </c:pt>
                <c:pt idx="419">
                  <c:v>0.43740000000000001</c:v>
                </c:pt>
                <c:pt idx="420">
                  <c:v>0.4385</c:v>
                </c:pt>
                <c:pt idx="421">
                  <c:v>0.43969999999999998</c:v>
                </c:pt>
                <c:pt idx="422">
                  <c:v>0.44090000000000001</c:v>
                </c:pt>
                <c:pt idx="423">
                  <c:v>0.442</c:v>
                </c:pt>
                <c:pt idx="424">
                  <c:v>0.44319999999999998</c:v>
                </c:pt>
                <c:pt idx="425">
                  <c:v>0.44440000000000002</c:v>
                </c:pt>
                <c:pt idx="426">
                  <c:v>0.44550000000000001</c:v>
                </c:pt>
                <c:pt idx="427">
                  <c:v>0.44669999999999999</c:v>
                </c:pt>
                <c:pt idx="428">
                  <c:v>0.44779999999999998</c:v>
                </c:pt>
                <c:pt idx="429">
                  <c:v>0.44900000000000001</c:v>
                </c:pt>
                <c:pt idx="430">
                  <c:v>0.45019999999999999</c:v>
                </c:pt>
                <c:pt idx="431">
                  <c:v>0.45129999999999998</c:v>
                </c:pt>
                <c:pt idx="432">
                  <c:v>0.45250000000000001</c:v>
                </c:pt>
                <c:pt idx="433">
                  <c:v>0.45369999999999999</c:v>
                </c:pt>
                <c:pt idx="434">
                  <c:v>0.45479999999999998</c:v>
                </c:pt>
                <c:pt idx="435">
                  <c:v>0.45600000000000002</c:v>
                </c:pt>
                <c:pt idx="436">
                  <c:v>0.4572</c:v>
                </c:pt>
                <c:pt idx="437">
                  <c:v>0.45829999999999999</c:v>
                </c:pt>
                <c:pt idx="438">
                  <c:v>0.45950000000000002</c:v>
                </c:pt>
                <c:pt idx="439">
                  <c:v>0.46060000000000001</c:v>
                </c:pt>
                <c:pt idx="440">
                  <c:v>0.46179999999999999</c:v>
                </c:pt>
                <c:pt idx="441">
                  <c:v>0.46300000000000002</c:v>
                </c:pt>
                <c:pt idx="442">
                  <c:v>0.46410000000000001</c:v>
                </c:pt>
                <c:pt idx="443">
                  <c:v>0.46529999999999999</c:v>
                </c:pt>
                <c:pt idx="444">
                  <c:v>0.46650000000000003</c:v>
                </c:pt>
                <c:pt idx="445">
                  <c:v>0.46760000000000002</c:v>
                </c:pt>
                <c:pt idx="446">
                  <c:v>0.46879999999999999</c:v>
                </c:pt>
                <c:pt idx="447">
                  <c:v>0.46989999999999998</c:v>
                </c:pt>
                <c:pt idx="448">
                  <c:v>0.47110000000000002</c:v>
                </c:pt>
                <c:pt idx="449">
                  <c:v>0.4723</c:v>
                </c:pt>
                <c:pt idx="450">
                  <c:v>0.47339999999999999</c:v>
                </c:pt>
                <c:pt idx="451">
                  <c:v>0.47460000000000002</c:v>
                </c:pt>
                <c:pt idx="452">
                  <c:v>0.4758</c:v>
                </c:pt>
                <c:pt idx="453">
                  <c:v>0.47689999999999999</c:v>
                </c:pt>
                <c:pt idx="454">
                  <c:v>0.47810000000000002</c:v>
                </c:pt>
                <c:pt idx="455">
                  <c:v>0.47920000000000001</c:v>
                </c:pt>
                <c:pt idx="456">
                  <c:v>0.48039999999999999</c:v>
                </c:pt>
                <c:pt idx="457">
                  <c:v>0.48159999999999997</c:v>
                </c:pt>
                <c:pt idx="458">
                  <c:v>0.48270000000000002</c:v>
                </c:pt>
                <c:pt idx="459">
                  <c:v>0.4839</c:v>
                </c:pt>
                <c:pt idx="460">
                  <c:v>0.48509999999999998</c:v>
                </c:pt>
                <c:pt idx="461">
                  <c:v>0.48620000000000002</c:v>
                </c:pt>
                <c:pt idx="462">
                  <c:v>0.4874</c:v>
                </c:pt>
                <c:pt idx="463">
                  <c:v>0.48849999999999999</c:v>
                </c:pt>
                <c:pt idx="464">
                  <c:v>0.48970000000000002</c:v>
                </c:pt>
                <c:pt idx="465">
                  <c:v>0.4909</c:v>
                </c:pt>
                <c:pt idx="466">
                  <c:v>0.49199999999999999</c:v>
                </c:pt>
                <c:pt idx="467">
                  <c:v>0.49320000000000003</c:v>
                </c:pt>
                <c:pt idx="468">
                  <c:v>0.49440000000000001</c:v>
                </c:pt>
                <c:pt idx="469">
                  <c:v>0.4955</c:v>
                </c:pt>
                <c:pt idx="470">
                  <c:v>0.49669999999999997</c:v>
                </c:pt>
                <c:pt idx="471">
                  <c:v>0.49790000000000001</c:v>
                </c:pt>
                <c:pt idx="472">
                  <c:v>0.499</c:v>
                </c:pt>
                <c:pt idx="473">
                  <c:v>0.50019999999999998</c:v>
                </c:pt>
                <c:pt idx="474">
                  <c:v>0.50129999999999997</c:v>
                </c:pt>
                <c:pt idx="475">
                  <c:v>0.50249999999999995</c:v>
                </c:pt>
                <c:pt idx="476">
                  <c:v>0.50370000000000004</c:v>
                </c:pt>
                <c:pt idx="477">
                  <c:v>0.50480000000000003</c:v>
                </c:pt>
                <c:pt idx="478">
                  <c:v>0.50600000000000001</c:v>
                </c:pt>
                <c:pt idx="479">
                  <c:v>0.50719999999999998</c:v>
                </c:pt>
                <c:pt idx="480">
                  <c:v>0.50829999999999997</c:v>
                </c:pt>
                <c:pt idx="481">
                  <c:v>0.50949999999999995</c:v>
                </c:pt>
                <c:pt idx="482">
                  <c:v>0.51060000000000005</c:v>
                </c:pt>
                <c:pt idx="483">
                  <c:v>0.51180000000000003</c:v>
                </c:pt>
                <c:pt idx="484">
                  <c:v>0.51300000000000001</c:v>
                </c:pt>
                <c:pt idx="485">
                  <c:v>0.5141</c:v>
                </c:pt>
                <c:pt idx="486">
                  <c:v>0.51529999999999998</c:v>
                </c:pt>
                <c:pt idx="487">
                  <c:v>0.51649999999999996</c:v>
                </c:pt>
                <c:pt idx="488">
                  <c:v>0.51759999999999995</c:v>
                </c:pt>
                <c:pt idx="489">
                  <c:v>0.51880000000000004</c:v>
                </c:pt>
                <c:pt idx="490">
                  <c:v>0.51990000000000003</c:v>
                </c:pt>
                <c:pt idx="491">
                  <c:v>0.52110000000000001</c:v>
                </c:pt>
                <c:pt idx="492">
                  <c:v>0.52229999999999999</c:v>
                </c:pt>
                <c:pt idx="493">
                  <c:v>0.52339999999999998</c:v>
                </c:pt>
                <c:pt idx="494">
                  <c:v>0.52459999999999996</c:v>
                </c:pt>
                <c:pt idx="495">
                  <c:v>0.52580000000000005</c:v>
                </c:pt>
                <c:pt idx="496">
                  <c:v>0.52690000000000003</c:v>
                </c:pt>
                <c:pt idx="497">
                  <c:v>0.52810000000000001</c:v>
                </c:pt>
                <c:pt idx="498">
                  <c:v>0.5292</c:v>
                </c:pt>
                <c:pt idx="499">
                  <c:v>0.53039999999999998</c:v>
                </c:pt>
                <c:pt idx="500">
                  <c:v>0.53159999999999996</c:v>
                </c:pt>
                <c:pt idx="501">
                  <c:v>0.53269999999999995</c:v>
                </c:pt>
                <c:pt idx="502">
                  <c:v>0.53390000000000004</c:v>
                </c:pt>
                <c:pt idx="503">
                  <c:v>0.53510000000000002</c:v>
                </c:pt>
                <c:pt idx="504">
                  <c:v>0.53620000000000001</c:v>
                </c:pt>
                <c:pt idx="505">
                  <c:v>0.53739999999999999</c:v>
                </c:pt>
                <c:pt idx="506">
                  <c:v>0.53859999999999997</c:v>
                </c:pt>
                <c:pt idx="507">
                  <c:v>0.53969999999999996</c:v>
                </c:pt>
                <c:pt idx="508">
                  <c:v>0.54090000000000005</c:v>
                </c:pt>
                <c:pt idx="509">
                  <c:v>0.54200000000000004</c:v>
                </c:pt>
                <c:pt idx="510">
                  <c:v>0.54320000000000002</c:v>
                </c:pt>
                <c:pt idx="511">
                  <c:v>0.5444</c:v>
                </c:pt>
                <c:pt idx="512">
                  <c:v>0.54549999999999998</c:v>
                </c:pt>
                <c:pt idx="513">
                  <c:v>0.54669999999999996</c:v>
                </c:pt>
                <c:pt idx="514">
                  <c:v>0.54790000000000005</c:v>
                </c:pt>
                <c:pt idx="515">
                  <c:v>0.54900000000000004</c:v>
                </c:pt>
                <c:pt idx="516">
                  <c:v>0.55020000000000002</c:v>
                </c:pt>
                <c:pt idx="517">
                  <c:v>0.55130000000000001</c:v>
                </c:pt>
                <c:pt idx="518">
                  <c:v>0.55249999999999999</c:v>
                </c:pt>
                <c:pt idx="519">
                  <c:v>0.55369999999999997</c:v>
                </c:pt>
                <c:pt idx="520">
                  <c:v>0.55479999999999996</c:v>
                </c:pt>
                <c:pt idx="521">
                  <c:v>0.55600000000000005</c:v>
                </c:pt>
                <c:pt idx="522">
                  <c:v>0.55720000000000003</c:v>
                </c:pt>
                <c:pt idx="523">
                  <c:v>0.55830000000000002</c:v>
                </c:pt>
                <c:pt idx="524">
                  <c:v>0.5595</c:v>
                </c:pt>
                <c:pt idx="525">
                  <c:v>0.56059999999999999</c:v>
                </c:pt>
                <c:pt idx="526">
                  <c:v>0.56179999999999997</c:v>
                </c:pt>
                <c:pt idx="527">
                  <c:v>0.56299999999999994</c:v>
                </c:pt>
                <c:pt idx="528">
                  <c:v>0.56410000000000005</c:v>
                </c:pt>
                <c:pt idx="529">
                  <c:v>0.56530000000000002</c:v>
                </c:pt>
                <c:pt idx="530">
                  <c:v>0.5665</c:v>
                </c:pt>
                <c:pt idx="531">
                  <c:v>0.56759999999999999</c:v>
                </c:pt>
                <c:pt idx="532">
                  <c:v>0.56879999999999997</c:v>
                </c:pt>
                <c:pt idx="533">
                  <c:v>0.56999999999999995</c:v>
                </c:pt>
                <c:pt idx="534">
                  <c:v>0.57110000000000005</c:v>
                </c:pt>
                <c:pt idx="535">
                  <c:v>0.57230000000000003</c:v>
                </c:pt>
                <c:pt idx="536">
                  <c:v>0.57340000000000002</c:v>
                </c:pt>
                <c:pt idx="537">
                  <c:v>0.5746</c:v>
                </c:pt>
                <c:pt idx="538">
                  <c:v>0.57579999999999998</c:v>
                </c:pt>
                <c:pt idx="539">
                  <c:v>0.57689999999999997</c:v>
                </c:pt>
                <c:pt idx="540">
                  <c:v>0.57809999999999995</c:v>
                </c:pt>
                <c:pt idx="541">
                  <c:v>0.57930000000000004</c:v>
                </c:pt>
                <c:pt idx="542">
                  <c:v>0.58040000000000003</c:v>
                </c:pt>
                <c:pt idx="543">
                  <c:v>0.58160000000000001</c:v>
                </c:pt>
                <c:pt idx="544">
                  <c:v>0.5827</c:v>
                </c:pt>
                <c:pt idx="545">
                  <c:v>0.58389999999999997</c:v>
                </c:pt>
                <c:pt idx="546">
                  <c:v>0.58509999999999995</c:v>
                </c:pt>
                <c:pt idx="547">
                  <c:v>0.58620000000000005</c:v>
                </c:pt>
                <c:pt idx="548">
                  <c:v>0.58740000000000003</c:v>
                </c:pt>
                <c:pt idx="549">
                  <c:v>0.58860000000000001</c:v>
                </c:pt>
                <c:pt idx="550">
                  <c:v>0.5897</c:v>
                </c:pt>
                <c:pt idx="551">
                  <c:v>0.59089999999999998</c:v>
                </c:pt>
                <c:pt idx="552">
                  <c:v>0.59199999999999997</c:v>
                </c:pt>
                <c:pt idx="553">
                  <c:v>0.59319999999999995</c:v>
                </c:pt>
                <c:pt idx="554">
                  <c:v>0.59440000000000004</c:v>
                </c:pt>
                <c:pt idx="555">
                  <c:v>0.59550000000000003</c:v>
                </c:pt>
                <c:pt idx="556">
                  <c:v>0.59670000000000001</c:v>
                </c:pt>
                <c:pt idx="557">
                  <c:v>0.59789999999999999</c:v>
                </c:pt>
                <c:pt idx="558">
                  <c:v>0.59899999999999998</c:v>
                </c:pt>
                <c:pt idx="559">
                  <c:v>0.60019999999999996</c:v>
                </c:pt>
                <c:pt idx="560">
                  <c:v>0.60129999999999995</c:v>
                </c:pt>
                <c:pt idx="561">
                  <c:v>0.60250000000000004</c:v>
                </c:pt>
                <c:pt idx="562">
                  <c:v>0.60370000000000001</c:v>
                </c:pt>
                <c:pt idx="563">
                  <c:v>0.6048</c:v>
                </c:pt>
                <c:pt idx="564">
                  <c:v>0.60599999999999998</c:v>
                </c:pt>
                <c:pt idx="565">
                  <c:v>0.60719999999999996</c:v>
                </c:pt>
                <c:pt idx="566">
                  <c:v>0.60829999999999995</c:v>
                </c:pt>
                <c:pt idx="567">
                  <c:v>0.60950000000000004</c:v>
                </c:pt>
                <c:pt idx="568">
                  <c:v>0.61070000000000002</c:v>
                </c:pt>
                <c:pt idx="569">
                  <c:v>0.61180000000000001</c:v>
                </c:pt>
                <c:pt idx="570">
                  <c:v>0.61299999999999999</c:v>
                </c:pt>
                <c:pt idx="571">
                  <c:v>0.61409999999999998</c:v>
                </c:pt>
                <c:pt idx="572">
                  <c:v>0.61529999999999996</c:v>
                </c:pt>
                <c:pt idx="573">
                  <c:v>0.61650000000000005</c:v>
                </c:pt>
                <c:pt idx="574">
                  <c:v>0.61760000000000004</c:v>
                </c:pt>
                <c:pt idx="575">
                  <c:v>0.61880000000000002</c:v>
                </c:pt>
                <c:pt idx="576">
                  <c:v>0.62</c:v>
                </c:pt>
                <c:pt idx="577">
                  <c:v>0.62109999999999999</c:v>
                </c:pt>
                <c:pt idx="578">
                  <c:v>0.62229999999999996</c:v>
                </c:pt>
                <c:pt idx="579">
                  <c:v>0.62339999999999995</c:v>
                </c:pt>
                <c:pt idx="580">
                  <c:v>0.62460000000000004</c:v>
                </c:pt>
                <c:pt idx="581">
                  <c:v>0.62580000000000002</c:v>
                </c:pt>
                <c:pt idx="582">
                  <c:v>0.62690000000000001</c:v>
                </c:pt>
                <c:pt idx="583">
                  <c:v>0.62809999999999999</c:v>
                </c:pt>
                <c:pt idx="584">
                  <c:v>0.62929999999999997</c:v>
                </c:pt>
                <c:pt idx="585">
                  <c:v>0.63039999999999996</c:v>
                </c:pt>
                <c:pt idx="586">
                  <c:v>0.63160000000000005</c:v>
                </c:pt>
                <c:pt idx="587">
                  <c:v>0.63270000000000004</c:v>
                </c:pt>
                <c:pt idx="588">
                  <c:v>0.63390000000000002</c:v>
                </c:pt>
                <c:pt idx="589">
                  <c:v>0.6351</c:v>
                </c:pt>
                <c:pt idx="590">
                  <c:v>0.63619999999999999</c:v>
                </c:pt>
                <c:pt idx="591">
                  <c:v>0.63739999999999997</c:v>
                </c:pt>
                <c:pt idx="592">
                  <c:v>0.63859999999999995</c:v>
                </c:pt>
                <c:pt idx="593">
                  <c:v>0.63970000000000005</c:v>
                </c:pt>
                <c:pt idx="594">
                  <c:v>0.64090000000000003</c:v>
                </c:pt>
                <c:pt idx="595">
                  <c:v>0.64200000000000002</c:v>
                </c:pt>
                <c:pt idx="596">
                  <c:v>0.64319999999999999</c:v>
                </c:pt>
                <c:pt idx="597">
                  <c:v>0.64439999999999997</c:v>
                </c:pt>
                <c:pt idx="598">
                  <c:v>0.64549999999999996</c:v>
                </c:pt>
                <c:pt idx="599">
                  <c:v>0.64670000000000005</c:v>
                </c:pt>
                <c:pt idx="600">
                  <c:v>0.64790000000000003</c:v>
                </c:pt>
                <c:pt idx="601">
                  <c:v>0.64900000000000002</c:v>
                </c:pt>
                <c:pt idx="602">
                  <c:v>0.6502</c:v>
                </c:pt>
                <c:pt idx="603">
                  <c:v>0.65139999999999998</c:v>
                </c:pt>
                <c:pt idx="604">
                  <c:v>0.65249999999999997</c:v>
                </c:pt>
                <c:pt idx="605">
                  <c:v>0.65369999999999995</c:v>
                </c:pt>
                <c:pt idx="606">
                  <c:v>0.65480000000000005</c:v>
                </c:pt>
                <c:pt idx="607">
                  <c:v>0.65600000000000003</c:v>
                </c:pt>
                <c:pt idx="608">
                  <c:v>0.65720000000000001</c:v>
                </c:pt>
                <c:pt idx="609">
                  <c:v>0.6583</c:v>
                </c:pt>
                <c:pt idx="610">
                  <c:v>0.65949999999999998</c:v>
                </c:pt>
                <c:pt idx="611">
                  <c:v>0.66069999999999995</c:v>
                </c:pt>
                <c:pt idx="612">
                  <c:v>0.66180000000000005</c:v>
                </c:pt>
                <c:pt idx="613">
                  <c:v>0.66300000000000003</c:v>
                </c:pt>
                <c:pt idx="614">
                  <c:v>0.66410000000000002</c:v>
                </c:pt>
                <c:pt idx="615">
                  <c:v>0.6653</c:v>
                </c:pt>
                <c:pt idx="616">
                  <c:v>0.66649999999999998</c:v>
                </c:pt>
                <c:pt idx="617">
                  <c:v>0.66759999999999997</c:v>
                </c:pt>
                <c:pt idx="618">
                  <c:v>0.66879999999999995</c:v>
                </c:pt>
                <c:pt idx="619">
                  <c:v>0.67</c:v>
                </c:pt>
                <c:pt idx="620">
                  <c:v>0.67110000000000003</c:v>
                </c:pt>
                <c:pt idx="621">
                  <c:v>0.67230000000000001</c:v>
                </c:pt>
                <c:pt idx="622">
                  <c:v>0.6734</c:v>
                </c:pt>
                <c:pt idx="623">
                  <c:v>0.67459999999999998</c:v>
                </c:pt>
                <c:pt idx="624">
                  <c:v>0.67579999999999996</c:v>
                </c:pt>
                <c:pt idx="625">
                  <c:v>0.67689999999999995</c:v>
                </c:pt>
                <c:pt idx="626">
                  <c:v>0.67810000000000004</c:v>
                </c:pt>
                <c:pt idx="627">
                  <c:v>0.67930000000000001</c:v>
                </c:pt>
                <c:pt idx="628">
                  <c:v>0.6804</c:v>
                </c:pt>
                <c:pt idx="629">
                  <c:v>0.68159999999999998</c:v>
                </c:pt>
                <c:pt idx="630">
                  <c:v>0.68269999999999997</c:v>
                </c:pt>
                <c:pt idx="631">
                  <c:v>0.68389999999999995</c:v>
                </c:pt>
                <c:pt idx="632">
                  <c:v>0.68510000000000004</c:v>
                </c:pt>
                <c:pt idx="633">
                  <c:v>0.68620000000000003</c:v>
                </c:pt>
                <c:pt idx="634">
                  <c:v>0.68740000000000001</c:v>
                </c:pt>
                <c:pt idx="635">
                  <c:v>0.68859999999999999</c:v>
                </c:pt>
                <c:pt idx="636">
                  <c:v>0.68969999999999998</c:v>
                </c:pt>
                <c:pt idx="637">
                  <c:v>0.69089999999999996</c:v>
                </c:pt>
                <c:pt idx="638">
                  <c:v>0.69210000000000005</c:v>
                </c:pt>
                <c:pt idx="639">
                  <c:v>0.69320000000000004</c:v>
                </c:pt>
                <c:pt idx="640">
                  <c:v>0.69440000000000002</c:v>
                </c:pt>
                <c:pt idx="641">
                  <c:v>0.69550000000000001</c:v>
                </c:pt>
                <c:pt idx="642">
                  <c:v>0.69669999999999999</c:v>
                </c:pt>
                <c:pt idx="643">
                  <c:v>0.69789999999999996</c:v>
                </c:pt>
                <c:pt idx="644">
                  <c:v>0.69899999999999995</c:v>
                </c:pt>
                <c:pt idx="645">
                  <c:v>0.70020000000000004</c:v>
                </c:pt>
                <c:pt idx="646">
                  <c:v>0.70140000000000002</c:v>
                </c:pt>
                <c:pt idx="647">
                  <c:v>0.70250000000000001</c:v>
                </c:pt>
                <c:pt idx="648">
                  <c:v>0.70369999999999999</c:v>
                </c:pt>
                <c:pt idx="649">
                  <c:v>0.70479999999999998</c:v>
                </c:pt>
                <c:pt idx="650">
                  <c:v>0.70599999999999996</c:v>
                </c:pt>
                <c:pt idx="651">
                  <c:v>0.70720000000000005</c:v>
                </c:pt>
                <c:pt idx="652">
                  <c:v>0.70830000000000004</c:v>
                </c:pt>
                <c:pt idx="653">
                  <c:v>0.70950000000000002</c:v>
                </c:pt>
                <c:pt idx="654">
                  <c:v>0.7107</c:v>
                </c:pt>
                <c:pt idx="655">
                  <c:v>0.71179999999999999</c:v>
                </c:pt>
                <c:pt idx="656">
                  <c:v>0.71299999999999997</c:v>
                </c:pt>
                <c:pt idx="657">
                  <c:v>0.71409999999999996</c:v>
                </c:pt>
                <c:pt idx="658">
                  <c:v>0.71530000000000005</c:v>
                </c:pt>
                <c:pt idx="659">
                  <c:v>0.71650000000000003</c:v>
                </c:pt>
                <c:pt idx="660">
                  <c:v>0.71760000000000002</c:v>
                </c:pt>
                <c:pt idx="661">
                  <c:v>0.71879999999999999</c:v>
                </c:pt>
                <c:pt idx="662">
                  <c:v>0.72</c:v>
                </c:pt>
                <c:pt idx="663">
                  <c:v>0.72109999999999996</c:v>
                </c:pt>
                <c:pt idx="664">
                  <c:v>0.72230000000000005</c:v>
                </c:pt>
                <c:pt idx="665">
                  <c:v>0.72340000000000004</c:v>
                </c:pt>
                <c:pt idx="666">
                  <c:v>0.72460000000000002</c:v>
                </c:pt>
                <c:pt idx="667">
                  <c:v>0.7258</c:v>
                </c:pt>
              </c:numCache>
            </c:numRef>
          </c:xVal>
          <c:yVal>
            <c:numRef>
              <c:f>'0.0002 m step (2)'!$D$3:$D$670</c:f>
              <c:numCache>
                <c:formatCode>0.00E+00</c:formatCode>
                <c:ptCount val="668"/>
                <c:pt idx="0">
                  <c:v>3.8070000000000003E-8</c:v>
                </c:pt>
                <c:pt idx="1">
                  <c:v>2.229E-8</c:v>
                </c:pt>
                <c:pt idx="2">
                  <c:v>1.88E-8</c:v>
                </c:pt>
                <c:pt idx="3">
                  <c:v>1.7170000000000001E-8</c:v>
                </c:pt>
                <c:pt idx="4">
                  <c:v>1.6260000000000001E-8</c:v>
                </c:pt>
                <c:pt idx="5">
                  <c:v>1.5729999999999999E-8</c:v>
                </c:pt>
                <c:pt idx="6">
                  <c:v>1.5449999999999999E-8</c:v>
                </c:pt>
                <c:pt idx="7">
                  <c:v>1.534E-8</c:v>
                </c:pt>
                <c:pt idx="8">
                  <c:v>1.536E-8</c:v>
                </c:pt>
                <c:pt idx="9">
                  <c:v>1.548E-8</c:v>
                </c:pt>
                <c:pt idx="10">
                  <c:v>1.5679999999999999E-8</c:v>
                </c:pt>
                <c:pt idx="11">
                  <c:v>1.5959999999999999E-8</c:v>
                </c:pt>
                <c:pt idx="12">
                  <c:v>1.6309999999999998E-8</c:v>
                </c:pt>
                <c:pt idx="13">
                  <c:v>1.6700000000000001E-8</c:v>
                </c:pt>
                <c:pt idx="14">
                  <c:v>1.7150000000000001E-8</c:v>
                </c:pt>
                <c:pt idx="15">
                  <c:v>1.7649999999999999E-8</c:v>
                </c:pt>
                <c:pt idx="16">
                  <c:v>1.8189999999999999E-8</c:v>
                </c:pt>
                <c:pt idx="17">
                  <c:v>1.8760000000000001E-8</c:v>
                </c:pt>
                <c:pt idx="18">
                  <c:v>1.9359999999999999E-8</c:v>
                </c:pt>
                <c:pt idx="19">
                  <c:v>1.9989999999999999E-8</c:v>
                </c:pt>
                <c:pt idx="20">
                  <c:v>2.065E-8</c:v>
                </c:pt>
                <c:pt idx="21">
                  <c:v>2.1320000000000002E-8</c:v>
                </c:pt>
                <c:pt idx="22">
                  <c:v>2.201E-8</c:v>
                </c:pt>
                <c:pt idx="23">
                  <c:v>2.271E-8</c:v>
                </c:pt>
                <c:pt idx="24">
                  <c:v>2.3420000000000001E-8</c:v>
                </c:pt>
                <c:pt idx="25">
                  <c:v>2.4129999999999998E-8</c:v>
                </c:pt>
                <c:pt idx="26">
                  <c:v>2.4830000000000001E-8</c:v>
                </c:pt>
                <c:pt idx="27">
                  <c:v>2.5530000000000001E-8</c:v>
                </c:pt>
                <c:pt idx="28">
                  <c:v>2.6210000000000001E-8</c:v>
                </c:pt>
                <c:pt idx="29">
                  <c:v>2.688E-8</c:v>
                </c:pt>
                <c:pt idx="30">
                  <c:v>2.7520000000000001E-8</c:v>
                </c:pt>
                <c:pt idx="31">
                  <c:v>2.812E-8</c:v>
                </c:pt>
                <c:pt idx="32">
                  <c:v>2.8690000000000001E-8</c:v>
                </c:pt>
                <c:pt idx="33">
                  <c:v>2.9210000000000001E-8</c:v>
                </c:pt>
                <c:pt idx="34">
                  <c:v>2.967E-8</c:v>
                </c:pt>
                <c:pt idx="35">
                  <c:v>3.0069999999999997E-8</c:v>
                </c:pt>
                <c:pt idx="36">
                  <c:v>3.0409999999999999E-8</c:v>
                </c:pt>
                <c:pt idx="37">
                  <c:v>3.0670000000000003E-8</c:v>
                </c:pt>
                <c:pt idx="38">
                  <c:v>3.086E-8</c:v>
                </c:pt>
                <c:pt idx="39">
                  <c:v>3.0979999999999997E-8</c:v>
                </c:pt>
                <c:pt idx="40">
                  <c:v>3.1030000000000001E-8</c:v>
                </c:pt>
                <c:pt idx="41">
                  <c:v>3.1E-8</c:v>
                </c:pt>
                <c:pt idx="42">
                  <c:v>3.0909999999999997E-8</c:v>
                </c:pt>
                <c:pt idx="43">
                  <c:v>3.0750000000000001E-8</c:v>
                </c:pt>
                <c:pt idx="44">
                  <c:v>3.051E-8</c:v>
                </c:pt>
                <c:pt idx="45">
                  <c:v>3.0199999999999999E-8</c:v>
                </c:pt>
                <c:pt idx="46">
                  <c:v>2.9819999999999998E-8</c:v>
                </c:pt>
                <c:pt idx="47">
                  <c:v>2.934E-8</c:v>
                </c:pt>
                <c:pt idx="48">
                  <c:v>2.8789999999999998E-8</c:v>
                </c:pt>
                <c:pt idx="49">
                  <c:v>2.8130000000000001E-8</c:v>
                </c:pt>
                <c:pt idx="50">
                  <c:v>2.7389999999999999E-8</c:v>
                </c:pt>
                <c:pt idx="51">
                  <c:v>2.655E-8</c:v>
                </c:pt>
                <c:pt idx="52">
                  <c:v>2.5629999999999999E-8</c:v>
                </c:pt>
                <c:pt idx="53">
                  <c:v>2.4640000000000001E-8</c:v>
                </c:pt>
                <c:pt idx="54">
                  <c:v>2.358E-8</c:v>
                </c:pt>
                <c:pt idx="55">
                  <c:v>2.2490000000000002E-8</c:v>
                </c:pt>
                <c:pt idx="56">
                  <c:v>2.138E-8</c:v>
                </c:pt>
                <c:pt idx="57">
                  <c:v>2.0269999999999999E-8</c:v>
                </c:pt>
                <c:pt idx="58">
                  <c:v>1.9189999999999998E-8</c:v>
                </c:pt>
                <c:pt idx="59">
                  <c:v>1.815E-8</c:v>
                </c:pt>
                <c:pt idx="60">
                  <c:v>1.719E-8</c:v>
                </c:pt>
                <c:pt idx="61">
                  <c:v>1.6289999999999999E-8</c:v>
                </c:pt>
                <c:pt idx="62">
                  <c:v>1.548E-8</c:v>
                </c:pt>
                <c:pt idx="63">
                  <c:v>1.473E-8</c:v>
                </c:pt>
                <c:pt idx="64">
                  <c:v>1.404E-8</c:v>
                </c:pt>
                <c:pt idx="65">
                  <c:v>1.3389999999999999E-8</c:v>
                </c:pt>
                <c:pt idx="66">
                  <c:v>1.277E-8</c:v>
                </c:pt>
                <c:pt idx="67">
                  <c:v>1.214E-8</c:v>
                </c:pt>
                <c:pt idx="68">
                  <c:v>1.15E-8</c:v>
                </c:pt>
                <c:pt idx="69">
                  <c:v>1.083E-8</c:v>
                </c:pt>
                <c:pt idx="70">
                  <c:v>1.013E-8</c:v>
                </c:pt>
                <c:pt idx="71">
                  <c:v>9.3860000000000005E-9</c:v>
                </c:pt>
                <c:pt idx="72">
                  <c:v>8.6170000000000003E-9</c:v>
                </c:pt>
                <c:pt idx="73">
                  <c:v>7.8359999999999998E-9</c:v>
                </c:pt>
                <c:pt idx="74">
                  <c:v>7.0639999999999996E-9</c:v>
                </c:pt>
                <c:pt idx="75">
                  <c:v>6.3259999999999999E-9</c:v>
                </c:pt>
                <c:pt idx="76">
                  <c:v>5.6489999999999998E-9</c:v>
                </c:pt>
                <c:pt idx="77">
                  <c:v>5.0620000000000001E-9</c:v>
                </c:pt>
                <c:pt idx="78">
                  <c:v>4.587E-9</c:v>
                </c:pt>
                <c:pt idx="79">
                  <c:v>4.2389999999999999E-9</c:v>
                </c:pt>
                <c:pt idx="80">
                  <c:v>4.0199999999999998E-9</c:v>
                </c:pt>
                <c:pt idx="81">
                  <c:v>3.9119999999999997E-9</c:v>
                </c:pt>
                <c:pt idx="82">
                  <c:v>3.8829999999999999E-9</c:v>
                </c:pt>
                <c:pt idx="83">
                  <c:v>3.8970000000000001E-9</c:v>
                </c:pt>
                <c:pt idx="84">
                  <c:v>3.921E-9</c:v>
                </c:pt>
                <c:pt idx="85">
                  <c:v>3.929E-9</c:v>
                </c:pt>
                <c:pt idx="86">
                  <c:v>3.9069999999999998E-9</c:v>
                </c:pt>
                <c:pt idx="87">
                  <c:v>3.851E-9</c:v>
                </c:pt>
                <c:pt idx="88">
                  <c:v>3.762E-9</c:v>
                </c:pt>
                <c:pt idx="89">
                  <c:v>3.6490000000000001E-9</c:v>
                </c:pt>
                <c:pt idx="90">
                  <c:v>3.5189999999999999E-9</c:v>
                </c:pt>
                <c:pt idx="91">
                  <c:v>3.3820000000000001E-9</c:v>
                </c:pt>
                <c:pt idx="92">
                  <c:v>3.244E-9</c:v>
                </c:pt>
                <c:pt idx="93">
                  <c:v>3.1089999999999999E-9</c:v>
                </c:pt>
                <c:pt idx="94">
                  <c:v>2.977E-9</c:v>
                </c:pt>
                <c:pt idx="95">
                  <c:v>2.8440000000000001E-9</c:v>
                </c:pt>
                <c:pt idx="96">
                  <c:v>2.7050000000000001E-9</c:v>
                </c:pt>
                <c:pt idx="97">
                  <c:v>2.551E-9</c:v>
                </c:pt>
                <c:pt idx="98">
                  <c:v>2.3750000000000002E-9</c:v>
                </c:pt>
                <c:pt idx="99">
                  <c:v>2.1740000000000001E-9</c:v>
                </c:pt>
                <c:pt idx="100">
                  <c:v>1.955E-9</c:v>
                </c:pt>
                <c:pt idx="101">
                  <c:v>1.7559999999999999E-9</c:v>
                </c:pt>
                <c:pt idx="102">
                  <c:v>1.684E-9</c:v>
                </c:pt>
                <c:pt idx="103">
                  <c:v>1.9230000000000001E-9</c:v>
                </c:pt>
                <c:pt idx="104">
                  <c:v>2.601E-9</c:v>
                </c:pt>
                <c:pt idx="105">
                  <c:v>3.7230000000000001E-9</c:v>
                </c:pt>
                <c:pt idx="106">
                  <c:v>5.2789999999999997E-9</c:v>
                </c:pt>
                <c:pt idx="107">
                  <c:v>7.281E-9</c:v>
                </c:pt>
                <c:pt idx="108">
                  <c:v>9.7550000000000003E-9</c:v>
                </c:pt>
                <c:pt idx="109">
                  <c:v>1.2709999999999999E-8</c:v>
                </c:pt>
                <c:pt idx="110">
                  <c:v>1.6149999999999999E-8</c:v>
                </c:pt>
                <c:pt idx="111">
                  <c:v>2.0009999999999999E-8</c:v>
                </c:pt>
                <c:pt idx="112">
                  <c:v>2.4220000000000001E-8</c:v>
                </c:pt>
                <c:pt idx="113">
                  <c:v>2.864E-8</c:v>
                </c:pt>
                <c:pt idx="114">
                  <c:v>3.3090000000000001E-8</c:v>
                </c:pt>
                <c:pt idx="115">
                  <c:v>3.7370000000000003E-8</c:v>
                </c:pt>
                <c:pt idx="116">
                  <c:v>4.126E-8</c:v>
                </c:pt>
                <c:pt idx="117">
                  <c:v>4.451E-8</c:v>
                </c:pt>
                <c:pt idx="118">
                  <c:v>4.695E-8</c:v>
                </c:pt>
                <c:pt idx="119">
                  <c:v>4.8389999999999999E-8</c:v>
                </c:pt>
                <c:pt idx="120">
                  <c:v>4.8750000000000003E-8</c:v>
                </c:pt>
                <c:pt idx="121">
                  <c:v>4.8009999999999998E-8</c:v>
                </c:pt>
                <c:pt idx="122">
                  <c:v>4.622E-8</c:v>
                </c:pt>
                <c:pt idx="123">
                  <c:v>4.3509999999999997E-8</c:v>
                </c:pt>
                <c:pt idx="124">
                  <c:v>4.0060000000000003E-8</c:v>
                </c:pt>
                <c:pt idx="125">
                  <c:v>3.6090000000000001E-8</c:v>
                </c:pt>
                <c:pt idx="126">
                  <c:v>3.1820000000000003E-8</c:v>
                </c:pt>
                <c:pt idx="127">
                  <c:v>2.749E-8</c:v>
                </c:pt>
                <c:pt idx="128">
                  <c:v>2.3289999999999999E-8</c:v>
                </c:pt>
                <c:pt idx="129">
                  <c:v>1.9370000000000001E-8</c:v>
                </c:pt>
                <c:pt idx="130">
                  <c:v>1.5840000000000002E-8</c:v>
                </c:pt>
                <c:pt idx="131">
                  <c:v>1.277E-8</c:v>
                </c:pt>
                <c:pt idx="132">
                  <c:v>1.0169999999999999E-8</c:v>
                </c:pt>
                <c:pt idx="133">
                  <c:v>8.0299999999999998E-9</c:v>
                </c:pt>
                <c:pt idx="134">
                  <c:v>6.302E-9</c:v>
                </c:pt>
                <c:pt idx="135">
                  <c:v>4.9330000000000002E-9</c:v>
                </c:pt>
                <c:pt idx="136">
                  <c:v>3.8630000000000004E-9</c:v>
                </c:pt>
                <c:pt idx="137">
                  <c:v>3.0330000000000002E-9</c:v>
                </c:pt>
                <c:pt idx="138">
                  <c:v>2.3929999999999999E-9</c:v>
                </c:pt>
                <c:pt idx="139">
                  <c:v>1.8990000000000002E-9</c:v>
                </c:pt>
                <c:pt idx="140">
                  <c:v>1.5179999999999999E-9</c:v>
                </c:pt>
                <c:pt idx="141">
                  <c:v>1.223E-9</c:v>
                </c:pt>
                <c:pt idx="142">
                  <c:v>9.9250000000000004E-10</c:v>
                </c:pt>
                <c:pt idx="143">
                  <c:v>8.1189999999999996E-10</c:v>
                </c:pt>
                <c:pt idx="144">
                  <c:v>6.6920000000000003E-10</c:v>
                </c:pt>
                <c:pt idx="145">
                  <c:v>5.5579999999999998E-10</c:v>
                </c:pt>
                <c:pt idx="146">
                  <c:v>4.6490000000000002E-10</c:v>
                </c:pt>
                <c:pt idx="147">
                  <c:v>3.9149999999999999E-10</c:v>
                </c:pt>
                <c:pt idx="148">
                  <c:v>3.3179999999999998E-10</c:v>
                </c:pt>
                <c:pt idx="149">
                  <c:v>2.8309999999999998E-10</c:v>
                </c:pt>
                <c:pt idx="150">
                  <c:v>2.4349999999999999E-10</c:v>
                </c:pt>
                <c:pt idx="151">
                  <c:v>2.1139999999999999E-10</c:v>
                </c:pt>
                <c:pt idx="152">
                  <c:v>1.8579999999999999E-10</c:v>
                </c:pt>
                <c:pt idx="153">
                  <c:v>1.6589999999999999E-10</c:v>
                </c:pt>
                <c:pt idx="154">
                  <c:v>1.5089999999999999E-10</c:v>
                </c:pt>
                <c:pt idx="155">
                  <c:v>1.4000000000000001E-10</c:v>
                </c:pt>
                <c:pt idx="156">
                  <c:v>1.319E-10</c:v>
                </c:pt>
                <c:pt idx="157">
                  <c:v>1.253E-10</c:v>
                </c:pt>
                <c:pt idx="158">
                  <c:v>1.189E-10</c:v>
                </c:pt>
                <c:pt idx="159">
                  <c:v>1.114E-10</c:v>
                </c:pt>
                <c:pt idx="160">
                  <c:v>1.024E-10</c:v>
                </c:pt>
                <c:pt idx="161">
                  <c:v>9.1689999999999996E-11</c:v>
                </c:pt>
                <c:pt idx="162">
                  <c:v>7.9570000000000003E-11</c:v>
                </c:pt>
                <c:pt idx="163">
                  <c:v>6.6770000000000006E-11</c:v>
                </c:pt>
                <c:pt idx="164">
                  <c:v>5.4129999999999998E-11</c:v>
                </c:pt>
                <c:pt idx="165">
                  <c:v>4.2549999999999998E-11</c:v>
                </c:pt>
                <c:pt idx="166">
                  <c:v>3.284E-11</c:v>
                </c:pt>
                <c:pt idx="167">
                  <c:v>2.5600000000000001E-11</c:v>
                </c:pt>
                <c:pt idx="168">
                  <c:v>2.108E-11</c:v>
                </c:pt>
                <c:pt idx="169">
                  <c:v>1.8979999999999999E-11</c:v>
                </c:pt>
                <c:pt idx="170">
                  <c:v>1.8379999999999999E-11</c:v>
                </c:pt>
                <c:pt idx="171">
                  <c:v>1.8430000000000001E-11</c:v>
                </c:pt>
                <c:pt idx="172">
                  <c:v>1.8599999999999999E-11</c:v>
                </c:pt>
                <c:pt idx="173">
                  <c:v>1.866E-11</c:v>
                </c:pt>
                <c:pt idx="174">
                  <c:v>1.8689999999999999E-11</c:v>
                </c:pt>
                <c:pt idx="175">
                  <c:v>1.8720000000000001E-11</c:v>
                </c:pt>
                <c:pt idx="176">
                  <c:v>1.8740000000000001E-11</c:v>
                </c:pt>
                <c:pt idx="177">
                  <c:v>1.877E-11</c:v>
                </c:pt>
                <c:pt idx="178">
                  <c:v>1.8790000000000001E-11</c:v>
                </c:pt>
                <c:pt idx="179">
                  <c:v>1.8819999999999999E-11</c:v>
                </c:pt>
                <c:pt idx="180">
                  <c:v>1.884E-11</c:v>
                </c:pt>
                <c:pt idx="181">
                  <c:v>1.8869999999999999E-11</c:v>
                </c:pt>
                <c:pt idx="182">
                  <c:v>1.8889999999999999E-11</c:v>
                </c:pt>
                <c:pt idx="183">
                  <c:v>1.8920000000000001E-11</c:v>
                </c:pt>
                <c:pt idx="184">
                  <c:v>1.8940000000000001E-11</c:v>
                </c:pt>
                <c:pt idx="185">
                  <c:v>1.897E-11</c:v>
                </c:pt>
                <c:pt idx="186">
                  <c:v>1.8999999999999999E-11</c:v>
                </c:pt>
                <c:pt idx="187">
                  <c:v>1.9019999999999999E-11</c:v>
                </c:pt>
                <c:pt idx="188">
                  <c:v>1.9050000000000001E-11</c:v>
                </c:pt>
                <c:pt idx="189">
                  <c:v>1.9069999999999999E-11</c:v>
                </c:pt>
                <c:pt idx="190">
                  <c:v>1.9100000000000001E-11</c:v>
                </c:pt>
                <c:pt idx="191">
                  <c:v>1.9120000000000001E-11</c:v>
                </c:pt>
                <c:pt idx="192">
                  <c:v>1.915E-11</c:v>
                </c:pt>
                <c:pt idx="193">
                  <c:v>1.917E-11</c:v>
                </c:pt>
                <c:pt idx="194">
                  <c:v>1.9199999999999999E-11</c:v>
                </c:pt>
                <c:pt idx="195">
                  <c:v>1.9219999999999999E-11</c:v>
                </c:pt>
                <c:pt idx="196">
                  <c:v>1.9250000000000001E-11</c:v>
                </c:pt>
                <c:pt idx="197">
                  <c:v>1.9269999999999998E-11</c:v>
                </c:pt>
                <c:pt idx="198">
                  <c:v>1.9300000000000001E-11</c:v>
                </c:pt>
                <c:pt idx="199">
                  <c:v>1.9320000000000001E-11</c:v>
                </c:pt>
                <c:pt idx="200">
                  <c:v>1.935E-11</c:v>
                </c:pt>
                <c:pt idx="201">
                  <c:v>1.937E-11</c:v>
                </c:pt>
                <c:pt idx="202">
                  <c:v>1.939E-11</c:v>
                </c:pt>
                <c:pt idx="203">
                  <c:v>1.9419999999999999E-11</c:v>
                </c:pt>
                <c:pt idx="204">
                  <c:v>1.944E-11</c:v>
                </c:pt>
                <c:pt idx="205">
                  <c:v>1.9469999999999998E-11</c:v>
                </c:pt>
                <c:pt idx="206">
                  <c:v>1.9489999999999999E-11</c:v>
                </c:pt>
                <c:pt idx="207">
                  <c:v>1.9520000000000001E-11</c:v>
                </c:pt>
                <c:pt idx="208">
                  <c:v>1.9540000000000001E-11</c:v>
                </c:pt>
                <c:pt idx="209">
                  <c:v>1.957E-11</c:v>
                </c:pt>
                <c:pt idx="210">
                  <c:v>1.959E-11</c:v>
                </c:pt>
                <c:pt idx="211">
                  <c:v>1.9610000000000001E-11</c:v>
                </c:pt>
                <c:pt idx="212">
                  <c:v>1.964E-11</c:v>
                </c:pt>
                <c:pt idx="213">
                  <c:v>1.966E-11</c:v>
                </c:pt>
                <c:pt idx="214">
                  <c:v>1.9689999999999999E-11</c:v>
                </c:pt>
                <c:pt idx="215">
                  <c:v>1.9709999999999999E-11</c:v>
                </c:pt>
                <c:pt idx="216">
                  <c:v>1.9740000000000001E-11</c:v>
                </c:pt>
                <c:pt idx="217">
                  <c:v>1.9760000000000001E-11</c:v>
                </c:pt>
                <c:pt idx="218">
                  <c:v>1.9779999999999999E-11</c:v>
                </c:pt>
                <c:pt idx="219">
                  <c:v>1.9810000000000001E-11</c:v>
                </c:pt>
                <c:pt idx="220">
                  <c:v>1.9830000000000001E-11</c:v>
                </c:pt>
                <c:pt idx="221">
                  <c:v>1.9850000000000001E-11</c:v>
                </c:pt>
                <c:pt idx="222">
                  <c:v>1.988E-11</c:v>
                </c:pt>
                <c:pt idx="223">
                  <c:v>1.99E-11</c:v>
                </c:pt>
                <c:pt idx="224">
                  <c:v>1.9929999999999999E-11</c:v>
                </c:pt>
                <c:pt idx="225">
                  <c:v>1.995E-11</c:v>
                </c:pt>
                <c:pt idx="226">
                  <c:v>1.997E-11</c:v>
                </c:pt>
                <c:pt idx="227">
                  <c:v>1.9999999999999999E-11</c:v>
                </c:pt>
                <c:pt idx="228">
                  <c:v>2.0019999999999999E-11</c:v>
                </c:pt>
                <c:pt idx="229">
                  <c:v>2.0039999999999999E-11</c:v>
                </c:pt>
                <c:pt idx="230">
                  <c:v>2.0070000000000002E-11</c:v>
                </c:pt>
                <c:pt idx="231">
                  <c:v>2.0089999999999999E-11</c:v>
                </c:pt>
                <c:pt idx="232">
                  <c:v>2.0109999999999999E-11</c:v>
                </c:pt>
                <c:pt idx="233">
                  <c:v>2.0140000000000001E-11</c:v>
                </c:pt>
                <c:pt idx="234">
                  <c:v>2.0160000000000001E-11</c:v>
                </c:pt>
                <c:pt idx="235">
                  <c:v>2.0179999999999998E-11</c:v>
                </c:pt>
                <c:pt idx="236">
                  <c:v>2.0210000000000001E-11</c:v>
                </c:pt>
                <c:pt idx="237">
                  <c:v>2.0230000000000001E-11</c:v>
                </c:pt>
                <c:pt idx="238">
                  <c:v>2.0250000000000001E-11</c:v>
                </c:pt>
                <c:pt idx="239">
                  <c:v>2.028E-11</c:v>
                </c:pt>
                <c:pt idx="240">
                  <c:v>2.03E-11</c:v>
                </c:pt>
                <c:pt idx="241">
                  <c:v>2.0320000000000001E-11</c:v>
                </c:pt>
                <c:pt idx="242">
                  <c:v>2.0340000000000001E-11</c:v>
                </c:pt>
                <c:pt idx="243">
                  <c:v>2.037E-11</c:v>
                </c:pt>
                <c:pt idx="244">
                  <c:v>2.039E-11</c:v>
                </c:pt>
                <c:pt idx="245">
                  <c:v>2.041E-11</c:v>
                </c:pt>
                <c:pt idx="246">
                  <c:v>2.0439999999999999E-11</c:v>
                </c:pt>
                <c:pt idx="247">
                  <c:v>2.046E-11</c:v>
                </c:pt>
                <c:pt idx="248">
                  <c:v>2.048E-11</c:v>
                </c:pt>
                <c:pt idx="249">
                  <c:v>2.05E-11</c:v>
                </c:pt>
                <c:pt idx="250">
                  <c:v>2.0529999999999999E-11</c:v>
                </c:pt>
                <c:pt idx="251">
                  <c:v>2.0549999999999999E-11</c:v>
                </c:pt>
                <c:pt idx="252">
                  <c:v>2.057E-11</c:v>
                </c:pt>
                <c:pt idx="253">
                  <c:v>2.059E-11</c:v>
                </c:pt>
                <c:pt idx="254">
                  <c:v>2.0619999999999999E-11</c:v>
                </c:pt>
                <c:pt idx="255">
                  <c:v>2.0639999999999999E-11</c:v>
                </c:pt>
                <c:pt idx="256">
                  <c:v>2.066E-11</c:v>
                </c:pt>
                <c:pt idx="257">
                  <c:v>2.068E-11</c:v>
                </c:pt>
                <c:pt idx="258">
                  <c:v>2.0709999999999999E-11</c:v>
                </c:pt>
                <c:pt idx="259">
                  <c:v>2.0729999999999999E-11</c:v>
                </c:pt>
                <c:pt idx="260">
                  <c:v>2.0749999999999999E-11</c:v>
                </c:pt>
                <c:pt idx="261">
                  <c:v>2.077E-11</c:v>
                </c:pt>
                <c:pt idx="262">
                  <c:v>2.079E-11</c:v>
                </c:pt>
                <c:pt idx="263">
                  <c:v>2.0819999999999999E-11</c:v>
                </c:pt>
                <c:pt idx="264">
                  <c:v>2.0839999999999999E-11</c:v>
                </c:pt>
                <c:pt idx="265">
                  <c:v>2.086E-11</c:v>
                </c:pt>
                <c:pt idx="266">
                  <c:v>2.088E-11</c:v>
                </c:pt>
                <c:pt idx="267">
                  <c:v>2.09E-11</c:v>
                </c:pt>
                <c:pt idx="268">
                  <c:v>2.0929999999999999E-11</c:v>
                </c:pt>
                <c:pt idx="269">
                  <c:v>2.0949999999999999E-11</c:v>
                </c:pt>
                <c:pt idx="270">
                  <c:v>2.097E-11</c:v>
                </c:pt>
                <c:pt idx="271">
                  <c:v>2.099E-11</c:v>
                </c:pt>
                <c:pt idx="272">
                  <c:v>2.101E-11</c:v>
                </c:pt>
                <c:pt idx="273">
                  <c:v>2.1030000000000001E-11</c:v>
                </c:pt>
                <c:pt idx="274">
                  <c:v>2.106E-11</c:v>
                </c:pt>
                <c:pt idx="275">
                  <c:v>2.108E-11</c:v>
                </c:pt>
                <c:pt idx="276">
                  <c:v>2.11E-11</c:v>
                </c:pt>
                <c:pt idx="277">
                  <c:v>2.112E-11</c:v>
                </c:pt>
                <c:pt idx="278">
                  <c:v>2.1140000000000001E-11</c:v>
                </c:pt>
                <c:pt idx="279">
                  <c:v>2.1160000000000001E-11</c:v>
                </c:pt>
                <c:pt idx="280">
                  <c:v>2.119E-11</c:v>
                </c:pt>
                <c:pt idx="281">
                  <c:v>2.121E-11</c:v>
                </c:pt>
                <c:pt idx="282">
                  <c:v>2.1230000000000001E-11</c:v>
                </c:pt>
                <c:pt idx="283">
                  <c:v>2.1250000000000001E-11</c:v>
                </c:pt>
                <c:pt idx="284">
                  <c:v>2.1270000000000001E-11</c:v>
                </c:pt>
                <c:pt idx="285">
                  <c:v>2.1290000000000002E-11</c:v>
                </c:pt>
                <c:pt idx="286">
                  <c:v>2.1309999999999999E-11</c:v>
                </c:pt>
                <c:pt idx="287">
                  <c:v>2.1329999999999999E-11</c:v>
                </c:pt>
                <c:pt idx="288">
                  <c:v>2.1349999999999999E-11</c:v>
                </c:pt>
                <c:pt idx="289">
                  <c:v>2.1380000000000001E-11</c:v>
                </c:pt>
                <c:pt idx="290">
                  <c:v>2.1399999999999998E-11</c:v>
                </c:pt>
                <c:pt idx="291">
                  <c:v>2.1419999999999999E-11</c:v>
                </c:pt>
                <c:pt idx="292">
                  <c:v>2.1439999999999999E-11</c:v>
                </c:pt>
                <c:pt idx="293">
                  <c:v>2.1459999999999999E-11</c:v>
                </c:pt>
                <c:pt idx="294">
                  <c:v>2.148E-11</c:v>
                </c:pt>
                <c:pt idx="295">
                  <c:v>2.15E-11</c:v>
                </c:pt>
                <c:pt idx="296">
                  <c:v>2.152E-11</c:v>
                </c:pt>
                <c:pt idx="297">
                  <c:v>2.1540000000000001E-11</c:v>
                </c:pt>
                <c:pt idx="298">
                  <c:v>2.1560000000000001E-11</c:v>
                </c:pt>
                <c:pt idx="299">
                  <c:v>2.1580000000000001E-11</c:v>
                </c:pt>
                <c:pt idx="300">
                  <c:v>2.1599999999999998E-11</c:v>
                </c:pt>
                <c:pt idx="301">
                  <c:v>2.1630000000000001E-11</c:v>
                </c:pt>
                <c:pt idx="302">
                  <c:v>2.1650000000000001E-11</c:v>
                </c:pt>
                <c:pt idx="303">
                  <c:v>2.1670000000000001E-11</c:v>
                </c:pt>
                <c:pt idx="304">
                  <c:v>2.1690000000000001E-11</c:v>
                </c:pt>
                <c:pt idx="305">
                  <c:v>2.1709999999999999E-11</c:v>
                </c:pt>
                <c:pt idx="306">
                  <c:v>2.1729999999999999E-11</c:v>
                </c:pt>
                <c:pt idx="307">
                  <c:v>2.1749999999999999E-11</c:v>
                </c:pt>
                <c:pt idx="308">
                  <c:v>2.177E-11</c:v>
                </c:pt>
                <c:pt idx="309">
                  <c:v>2.179E-11</c:v>
                </c:pt>
                <c:pt idx="310">
                  <c:v>2.181E-11</c:v>
                </c:pt>
                <c:pt idx="311">
                  <c:v>2.183E-11</c:v>
                </c:pt>
                <c:pt idx="312">
                  <c:v>2.1850000000000001E-11</c:v>
                </c:pt>
                <c:pt idx="313">
                  <c:v>2.1870000000000001E-11</c:v>
                </c:pt>
                <c:pt idx="314">
                  <c:v>2.1890000000000001E-11</c:v>
                </c:pt>
                <c:pt idx="315">
                  <c:v>2.1909999999999999E-11</c:v>
                </c:pt>
                <c:pt idx="316">
                  <c:v>2.1940000000000001E-11</c:v>
                </c:pt>
                <c:pt idx="317">
                  <c:v>2.1960000000000001E-11</c:v>
                </c:pt>
                <c:pt idx="318">
                  <c:v>2.1980000000000001E-11</c:v>
                </c:pt>
                <c:pt idx="319">
                  <c:v>2.2000000000000002E-11</c:v>
                </c:pt>
                <c:pt idx="320">
                  <c:v>2.2019999999999999E-11</c:v>
                </c:pt>
                <c:pt idx="321">
                  <c:v>2.2039999999999999E-11</c:v>
                </c:pt>
                <c:pt idx="322">
                  <c:v>2.2059999999999999E-11</c:v>
                </c:pt>
                <c:pt idx="323">
                  <c:v>2.208E-11</c:v>
                </c:pt>
                <c:pt idx="324">
                  <c:v>2.21E-11</c:v>
                </c:pt>
                <c:pt idx="325">
                  <c:v>2.212E-11</c:v>
                </c:pt>
                <c:pt idx="326">
                  <c:v>2.2140000000000001E-11</c:v>
                </c:pt>
                <c:pt idx="327">
                  <c:v>2.2160000000000001E-11</c:v>
                </c:pt>
                <c:pt idx="328">
                  <c:v>2.2180000000000001E-11</c:v>
                </c:pt>
                <c:pt idx="329">
                  <c:v>2.2200000000000002E-11</c:v>
                </c:pt>
                <c:pt idx="330">
                  <c:v>2.2219999999999999E-11</c:v>
                </c:pt>
                <c:pt idx="331">
                  <c:v>2.2239999999999999E-11</c:v>
                </c:pt>
                <c:pt idx="332">
                  <c:v>2.2259999999999999E-11</c:v>
                </c:pt>
                <c:pt idx="333">
                  <c:v>2.228E-11</c:v>
                </c:pt>
                <c:pt idx="334">
                  <c:v>2.2309999999999998E-11</c:v>
                </c:pt>
                <c:pt idx="335">
                  <c:v>2.2329999999999999E-11</c:v>
                </c:pt>
                <c:pt idx="336">
                  <c:v>2.2349999999999999E-11</c:v>
                </c:pt>
                <c:pt idx="337">
                  <c:v>2.2369999999999999E-11</c:v>
                </c:pt>
                <c:pt idx="338">
                  <c:v>2.239E-11</c:v>
                </c:pt>
                <c:pt idx="339">
                  <c:v>2.241E-11</c:v>
                </c:pt>
                <c:pt idx="340">
                  <c:v>2.243E-11</c:v>
                </c:pt>
                <c:pt idx="341">
                  <c:v>2.2450000000000001E-11</c:v>
                </c:pt>
                <c:pt idx="342">
                  <c:v>2.2470000000000001E-11</c:v>
                </c:pt>
                <c:pt idx="343">
                  <c:v>2.2490000000000001E-11</c:v>
                </c:pt>
                <c:pt idx="344">
                  <c:v>2.2509999999999998E-11</c:v>
                </c:pt>
                <c:pt idx="345">
                  <c:v>2.2529999999999999E-11</c:v>
                </c:pt>
                <c:pt idx="346">
                  <c:v>2.2549999999999999E-11</c:v>
                </c:pt>
                <c:pt idx="347">
                  <c:v>2.2569999999999999E-11</c:v>
                </c:pt>
                <c:pt idx="348">
                  <c:v>2.259E-11</c:v>
                </c:pt>
                <c:pt idx="349">
                  <c:v>2.261E-11</c:v>
                </c:pt>
                <c:pt idx="350">
                  <c:v>2.263E-11</c:v>
                </c:pt>
                <c:pt idx="351">
                  <c:v>2.2650000000000001E-11</c:v>
                </c:pt>
                <c:pt idx="352">
                  <c:v>2.2670000000000001E-11</c:v>
                </c:pt>
                <c:pt idx="353">
                  <c:v>2.2690000000000001E-11</c:v>
                </c:pt>
                <c:pt idx="354">
                  <c:v>2.2710000000000002E-11</c:v>
                </c:pt>
                <c:pt idx="355">
                  <c:v>2.2729999999999999E-11</c:v>
                </c:pt>
                <c:pt idx="356">
                  <c:v>2.2749999999999999E-11</c:v>
                </c:pt>
                <c:pt idx="357">
                  <c:v>2.2769999999999999E-11</c:v>
                </c:pt>
                <c:pt idx="358">
                  <c:v>2.279E-11</c:v>
                </c:pt>
                <c:pt idx="359">
                  <c:v>2.281E-11</c:v>
                </c:pt>
                <c:pt idx="360">
                  <c:v>2.2839999999999999E-11</c:v>
                </c:pt>
                <c:pt idx="361">
                  <c:v>2.2859999999999999E-11</c:v>
                </c:pt>
                <c:pt idx="362">
                  <c:v>2.2879999999999999E-11</c:v>
                </c:pt>
                <c:pt idx="363">
                  <c:v>2.29E-11</c:v>
                </c:pt>
                <c:pt idx="364">
                  <c:v>2.292E-11</c:v>
                </c:pt>
                <c:pt idx="365">
                  <c:v>2.294E-11</c:v>
                </c:pt>
                <c:pt idx="366">
                  <c:v>2.2960000000000001E-11</c:v>
                </c:pt>
                <c:pt idx="367">
                  <c:v>2.2980000000000001E-11</c:v>
                </c:pt>
                <c:pt idx="368">
                  <c:v>2.3000000000000001E-11</c:v>
                </c:pt>
                <c:pt idx="369">
                  <c:v>2.3019999999999998E-11</c:v>
                </c:pt>
                <c:pt idx="370">
                  <c:v>2.3039999999999999E-11</c:v>
                </c:pt>
                <c:pt idx="371">
                  <c:v>2.3059999999999999E-11</c:v>
                </c:pt>
                <c:pt idx="372">
                  <c:v>2.3079999999999999E-11</c:v>
                </c:pt>
                <c:pt idx="373">
                  <c:v>2.31E-11</c:v>
                </c:pt>
                <c:pt idx="374">
                  <c:v>2.312E-11</c:v>
                </c:pt>
                <c:pt idx="375">
                  <c:v>2.314E-11</c:v>
                </c:pt>
                <c:pt idx="376">
                  <c:v>2.3160000000000001E-11</c:v>
                </c:pt>
                <c:pt idx="377">
                  <c:v>2.3180000000000001E-11</c:v>
                </c:pt>
                <c:pt idx="378">
                  <c:v>2.3200000000000001E-11</c:v>
                </c:pt>
                <c:pt idx="379">
                  <c:v>2.3219999999999998E-11</c:v>
                </c:pt>
                <c:pt idx="380">
                  <c:v>2.3239999999999999E-11</c:v>
                </c:pt>
                <c:pt idx="381">
                  <c:v>2.3259999999999999E-11</c:v>
                </c:pt>
                <c:pt idx="382">
                  <c:v>2.3279999999999999E-11</c:v>
                </c:pt>
                <c:pt idx="383">
                  <c:v>2.33E-11</c:v>
                </c:pt>
                <c:pt idx="384">
                  <c:v>2.332E-11</c:v>
                </c:pt>
                <c:pt idx="385">
                  <c:v>2.334E-11</c:v>
                </c:pt>
                <c:pt idx="386">
                  <c:v>2.3360000000000001E-11</c:v>
                </c:pt>
                <c:pt idx="387">
                  <c:v>2.3380000000000001E-11</c:v>
                </c:pt>
                <c:pt idx="388">
                  <c:v>2.3400000000000001E-11</c:v>
                </c:pt>
                <c:pt idx="389">
                  <c:v>2.3420000000000002E-11</c:v>
                </c:pt>
                <c:pt idx="390">
                  <c:v>2.3439999999999999E-11</c:v>
                </c:pt>
                <c:pt idx="391">
                  <c:v>2.3459999999999999E-11</c:v>
                </c:pt>
                <c:pt idx="392">
                  <c:v>2.3479999999999999E-11</c:v>
                </c:pt>
                <c:pt idx="393">
                  <c:v>2.35E-11</c:v>
                </c:pt>
                <c:pt idx="394">
                  <c:v>2.352E-11</c:v>
                </c:pt>
                <c:pt idx="395">
                  <c:v>2.354E-11</c:v>
                </c:pt>
                <c:pt idx="396">
                  <c:v>2.3560000000000001E-11</c:v>
                </c:pt>
                <c:pt idx="397">
                  <c:v>2.3580000000000001E-11</c:v>
                </c:pt>
                <c:pt idx="398">
                  <c:v>2.3600000000000001E-11</c:v>
                </c:pt>
                <c:pt idx="399">
                  <c:v>2.3620000000000002E-11</c:v>
                </c:pt>
                <c:pt idx="400">
                  <c:v>2.3639999999999999E-11</c:v>
                </c:pt>
                <c:pt idx="401">
                  <c:v>2.3659999999999999E-11</c:v>
                </c:pt>
                <c:pt idx="402">
                  <c:v>2.3679999999999999E-11</c:v>
                </c:pt>
                <c:pt idx="403">
                  <c:v>2.37E-11</c:v>
                </c:pt>
                <c:pt idx="404">
                  <c:v>2.372E-11</c:v>
                </c:pt>
                <c:pt idx="405">
                  <c:v>2.374E-11</c:v>
                </c:pt>
                <c:pt idx="406">
                  <c:v>2.3760000000000001E-11</c:v>
                </c:pt>
                <c:pt idx="407">
                  <c:v>2.3780000000000001E-11</c:v>
                </c:pt>
                <c:pt idx="408">
                  <c:v>2.3800000000000001E-11</c:v>
                </c:pt>
                <c:pt idx="409">
                  <c:v>2.3820000000000001E-11</c:v>
                </c:pt>
                <c:pt idx="410">
                  <c:v>2.383E-11</c:v>
                </c:pt>
                <c:pt idx="411">
                  <c:v>2.385E-11</c:v>
                </c:pt>
                <c:pt idx="412">
                  <c:v>2.3870000000000001E-11</c:v>
                </c:pt>
                <c:pt idx="413">
                  <c:v>2.3890000000000001E-11</c:v>
                </c:pt>
                <c:pt idx="414">
                  <c:v>2.3910000000000001E-11</c:v>
                </c:pt>
                <c:pt idx="415">
                  <c:v>2.3929999999999998E-11</c:v>
                </c:pt>
                <c:pt idx="416">
                  <c:v>2.3949999999999999E-11</c:v>
                </c:pt>
                <c:pt idx="417">
                  <c:v>2.3969999999999999E-11</c:v>
                </c:pt>
                <c:pt idx="418">
                  <c:v>2.3989999999999999E-11</c:v>
                </c:pt>
                <c:pt idx="419">
                  <c:v>2.401E-11</c:v>
                </c:pt>
                <c:pt idx="420">
                  <c:v>2.403E-11</c:v>
                </c:pt>
                <c:pt idx="421">
                  <c:v>2.405E-11</c:v>
                </c:pt>
                <c:pt idx="422">
                  <c:v>2.4070000000000001E-11</c:v>
                </c:pt>
                <c:pt idx="423">
                  <c:v>2.4090000000000001E-11</c:v>
                </c:pt>
                <c:pt idx="424">
                  <c:v>2.4110000000000001E-11</c:v>
                </c:pt>
                <c:pt idx="425">
                  <c:v>2.4130000000000002E-11</c:v>
                </c:pt>
                <c:pt idx="426">
                  <c:v>2.4149999999999999E-11</c:v>
                </c:pt>
                <c:pt idx="427">
                  <c:v>2.4169999999999999E-11</c:v>
                </c:pt>
                <c:pt idx="428">
                  <c:v>2.4189999999999999E-11</c:v>
                </c:pt>
                <c:pt idx="429">
                  <c:v>2.421E-11</c:v>
                </c:pt>
                <c:pt idx="430">
                  <c:v>2.423E-11</c:v>
                </c:pt>
                <c:pt idx="431">
                  <c:v>2.425E-11</c:v>
                </c:pt>
                <c:pt idx="432">
                  <c:v>2.4270000000000001E-11</c:v>
                </c:pt>
                <c:pt idx="433">
                  <c:v>2.4279999999999999E-11</c:v>
                </c:pt>
                <c:pt idx="434">
                  <c:v>2.4299999999999999E-11</c:v>
                </c:pt>
                <c:pt idx="435">
                  <c:v>2.432E-11</c:v>
                </c:pt>
                <c:pt idx="436">
                  <c:v>2.434E-11</c:v>
                </c:pt>
                <c:pt idx="437">
                  <c:v>2.436E-11</c:v>
                </c:pt>
                <c:pt idx="438">
                  <c:v>2.4380000000000001E-11</c:v>
                </c:pt>
                <c:pt idx="439">
                  <c:v>2.4400000000000001E-11</c:v>
                </c:pt>
                <c:pt idx="440">
                  <c:v>2.4420000000000001E-11</c:v>
                </c:pt>
                <c:pt idx="441">
                  <c:v>2.4439999999999998E-11</c:v>
                </c:pt>
                <c:pt idx="442">
                  <c:v>2.4459999999999999E-11</c:v>
                </c:pt>
                <c:pt idx="443">
                  <c:v>2.4479999999999999E-11</c:v>
                </c:pt>
                <c:pt idx="444">
                  <c:v>2.4499999999999999E-11</c:v>
                </c:pt>
                <c:pt idx="445">
                  <c:v>2.452E-11</c:v>
                </c:pt>
                <c:pt idx="446">
                  <c:v>2.454E-11</c:v>
                </c:pt>
                <c:pt idx="447">
                  <c:v>2.4549999999999999E-11</c:v>
                </c:pt>
                <c:pt idx="448">
                  <c:v>2.4569999999999999E-11</c:v>
                </c:pt>
                <c:pt idx="449">
                  <c:v>2.4589999999999999E-11</c:v>
                </c:pt>
                <c:pt idx="450">
                  <c:v>2.461E-11</c:v>
                </c:pt>
                <c:pt idx="451">
                  <c:v>2.463E-11</c:v>
                </c:pt>
                <c:pt idx="452">
                  <c:v>2.465E-11</c:v>
                </c:pt>
                <c:pt idx="453">
                  <c:v>2.467E-11</c:v>
                </c:pt>
                <c:pt idx="454">
                  <c:v>2.4690000000000001E-11</c:v>
                </c:pt>
                <c:pt idx="455">
                  <c:v>2.4710000000000001E-11</c:v>
                </c:pt>
                <c:pt idx="456">
                  <c:v>2.4730000000000001E-11</c:v>
                </c:pt>
                <c:pt idx="457">
                  <c:v>2.4749999999999999E-11</c:v>
                </c:pt>
                <c:pt idx="458">
                  <c:v>2.4769999999999999E-11</c:v>
                </c:pt>
                <c:pt idx="459">
                  <c:v>2.4780000000000001E-11</c:v>
                </c:pt>
                <c:pt idx="460">
                  <c:v>2.4800000000000001E-11</c:v>
                </c:pt>
                <c:pt idx="461">
                  <c:v>2.4820000000000001E-11</c:v>
                </c:pt>
                <c:pt idx="462">
                  <c:v>2.4840000000000002E-11</c:v>
                </c:pt>
                <c:pt idx="463">
                  <c:v>2.4859999999999999E-11</c:v>
                </c:pt>
                <c:pt idx="464">
                  <c:v>2.4879999999999999E-11</c:v>
                </c:pt>
                <c:pt idx="465">
                  <c:v>2.4899999999999999E-11</c:v>
                </c:pt>
                <c:pt idx="466">
                  <c:v>2.492E-11</c:v>
                </c:pt>
                <c:pt idx="467">
                  <c:v>2.494E-11</c:v>
                </c:pt>
                <c:pt idx="468">
                  <c:v>2.496E-11</c:v>
                </c:pt>
                <c:pt idx="469">
                  <c:v>2.4969999999999999E-11</c:v>
                </c:pt>
                <c:pt idx="470">
                  <c:v>2.4989999999999999E-11</c:v>
                </c:pt>
                <c:pt idx="471">
                  <c:v>2.5009999999999999E-11</c:v>
                </c:pt>
                <c:pt idx="472">
                  <c:v>2.503E-11</c:v>
                </c:pt>
                <c:pt idx="473">
                  <c:v>2.505E-11</c:v>
                </c:pt>
                <c:pt idx="474">
                  <c:v>2.507E-11</c:v>
                </c:pt>
                <c:pt idx="475">
                  <c:v>2.5090000000000001E-11</c:v>
                </c:pt>
                <c:pt idx="476">
                  <c:v>2.5110000000000001E-11</c:v>
                </c:pt>
                <c:pt idx="477">
                  <c:v>2.5130000000000001E-11</c:v>
                </c:pt>
                <c:pt idx="478">
                  <c:v>2.514E-11</c:v>
                </c:pt>
                <c:pt idx="479">
                  <c:v>2.516E-11</c:v>
                </c:pt>
                <c:pt idx="480">
                  <c:v>2.5180000000000001E-11</c:v>
                </c:pt>
                <c:pt idx="481">
                  <c:v>2.5200000000000001E-11</c:v>
                </c:pt>
                <c:pt idx="482">
                  <c:v>2.5220000000000001E-11</c:v>
                </c:pt>
                <c:pt idx="483">
                  <c:v>2.5240000000000002E-11</c:v>
                </c:pt>
                <c:pt idx="484">
                  <c:v>2.5259999999999999E-11</c:v>
                </c:pt>
                <c:pt idx="485">
                  <c:v>2.527E-11</c:v>
                </c:pt>
                <c:pt idx="486">
                  <c:v>2.5290000000000001E-11</c:v>
                </c:pt>
                <c:pt idx="487">
                  <c:v>2.5310000000000001E-11</c:v>
                </c:pt>
                <c:pt idx="488">
                  <c:v>2.5330000000000001E-11</c:v>
                </c:pt>
                <c:pt idx="489">
                  <c:v>2.5349999999999998E-11</c:v>
                </c:pt>
                <c:pt idx="490">
                  <c:v>2.5369999999999999E-11</c:v>
                </c:pt>
                <c:pt idx="491">
                  <c:v>2.5389999999999999E-11</c:v>
                </c:pt>
                <c:pt idx="492">
                  <c:v>2.5409999999999999E-11</c:v>
                </c:pt>
                <c:pt idx="493">
                  <c:v>2.5420000000000001E-11</c:v>
                </c:pt>
                <c:pt idx="494">
                  <c:v>2.5440000000000001E-11</c:v>
                </c:pt>
                <c:pt idx="495">
                  <c:v>2.5459999999999999E-11</c:v>
                </c:pt>
                <c:pt idx="496">
                  <c:v>2.5479999999999999E-11</c:v>
                </c:pt>
                <c:pt idx="497">
                  <c:v>2.5499999999999999E-11</c:v>
                </c:pt>
                <c:pt idx="498">
                  <c:v>2.552E-11</c:v>
                </c:pt>
                <c:pt idx="499">
                  <c:v>2.5530000000000001E-11</c:v>
                </c:pt>
                <c:pt idx="500">
                  <c:v>2.5550000000000002E-11</c:v>
                </c:pt>
                <c:pt idx="501">
                  <c:v>2.5569999999999999E-11</c:v>
                </c:pt>
                <c:pt idx="502">
                  <c:v>2.5589999999999999E-11</c:v>
                </c:pt>
                <c:pt idx="503">
                  <c:v>2.5609999999999999E-11</c:v>
                </c:pt>
                <c:pt idx="504">
                  <c:v>2.563E-11</c:v>
                </c:pt>
                <c:pt idx="505">
                  <c:v>2.565E-11</c:v>
                </c:pt>
                <c:pt idx="506">
                  <c:v>2.5659999999999999E-11</c:v>
                </c:pt>
                <c:pt idx="507">
                  <c:v>2.5679999999999999E-11</c:v>
                </c:pt>
                <c:pt idx="508">
                  <c:v>2.5699999999999999E-11</c:v>
                </c:pt>
                <c:pt idx="509">
                  <c:v>2.5719999999999999E-11</c:v>
                </c:pt>
                <c:pt idx="510">
                  <c:v>2.574E-11</c:v>
                </c:pt>
                <c:pt idx="511">
                  <c:v>2.576E-11</c:v>
                </c:pt>
                <c:pt idx="512">
                  <c:v>2.5769999999999999E-11</c:v>
                </c:pt>
                <c:pt idx="513">
                  <c:v>2.5789999999999999E-11</c:v>
                </c:pt>
                <c:pt idx="514">
                  <c:v>2.5809999999999999E-11</c:v>
                </c:pt>
                <c:pt idx="515">
                  <c:v>2.583E-11</c:v>
                </c:pt>
                <c:pt idx="516">
                  <c:v>2.585E-11</c:v>
                </c:pt>
                <c:pt idx="517">
                  <c:v>2.587E-11</c:v>
                </c:pt>
                <c:pt idx="518">
                  <c:v>2.5879999999999999E-11</c:v>
                </c:pt>
                <c:pt idx="519">
                  <c:v>2.5899999999999999E-11</c:v>
                </c:pt>
                <c:pt idx="520">
                  <c:v>2.5919999999999999E-11</c:v>
                </c:pt>
                <c:pt idx="521">
                  <c:v>2.594E-11</c:v>
                </c:pt>
                <c:pt idx="522">
                  <c:v>2.596E-11</c:v>
                </c:pt>
                <c:pt idx="523">
                  <c:v>2.5969999999999999E-11</c:v>
                </c:pt>
                <c:pt idx="524">
                  <c:v>2.5989999999999999E-11</c:v>
                </c:pt>
                <c:pt idx="525">
                  <c:v>2.6009999999999999E-11</c:v>
                </c:pt>
                <c:pt idx="526">
                  <c:v>2.603E-11</c:v>
                </c:pt>
                <c:pt idx="527">
                  <c:v>2.605E-11</c:v>
                </c:pt>
                <c:pt idx="528">
                  <c:v>2.6059999999999998E-11</c:v>
                </c:pt>
                <c:pt idx="529">
                  <c:v>2.6079999999999999E-11</c:v>
                </c:pt>
                <c:pt idx="530">
                  <c:v>2.6099999999999999E-11</c:v>
                </c:pt>
                <c:pt idx="531">
                  <c:v>2.6119999999999999E-11</c:v>
                </c:pt>
                <c:pt idx="532">
                  <c:v>2.614E-11</c:v>
                </c:pt>
                <c:pt idx="533">
                  <c:v>2.6150000000000001E-11</c:v>
                </c:pt>
                <c:pt idx="534">
                  <c:v>2.6169999999999999E-11</c:v>
                </c:pt>
                <c:pt idx="535">
                  <c:v>2.6189999999999999E-11</c:v>
                </c:pt>
                <c:pt idx="536">
                  <c:v>2.6209999999999999E-11</c:v>
                </c:pt>
                <c:pt idx="537">
                  <c:v>2.623E-11</c:v>
                </c:pt>
                <c:pt idx="538">
                  <c:v>2.6240000000000001E-11</c:v>
                </c:pt>
                <c:pt idx="539">
                  <c:v>2.6260000000000002E-11</c:v>
                </c:pt>
                <c:pt idx="540">
                  <c:v>2.6279999999999999E-11</c:v>
                </c:pt>
                <c:pt idx="541">
                  <c:v>2.6299999999999999E-11</c:v>
                </c:pt>
                <c:pt idx="542">
                  <c:v>2.6319999999999999E-11</c:v>
                </c:pt>
                <c:pt idx="543">
                  <c:v>2.6330000000000001E-11</c:v>
                </c:pt>
                <c:pt idx="544">
                  <c:v>2.6350000000000001E-11</c:v>
                </c:pt>
                <c:pt idx="545">
                  <c:v>2.6369999999999999E-11</c:v>
                </c:pt>
                <c:pt idx="546">
                  <c:v>2.6389999999999999E-11</c:v>
                </c:pt>
                <c:pt idx="547">
                  <c:v>2.6400000000000001E-11</c:v>
                </c:pt>
                <c:pt idx="548">
                  <c:v>2.6420000000000001E-11</c:v>
                </c:pt>
                <c:pt idx="549">
                  <c:v>2.6440000000000001E-11</c:v>
                </c:pt>
                <c:pt idx="550">
                  <c:v>2.6460000000000002E-11</c:v>
                </c:pt>
                <c:pt idx="551">
                  <c:v>2.6479999999999999E-11</c:v>
                </c:pt>
                <c:pt idx="552">
                  <c:v>2.649E-11</c:v>
                </c:pt>
                <c:pt idx="553">
                  <c:v>2.6510000000000001E-11</c:v>
                </c:pt>
                <c:pt idx="554">
                  <c:v>2.6530000000000001E-11</c:v>
                </c:pt>
                <c:pt idx="555">
                  <c:v>2.6550000000000001E-11</c:v>
                </c:pt>
                <c:pt idx="556">
                  <c:v>2.656E-11</c:v>
                </c:pt>
                <c:pt idx="557">
                  <c:v>2.658E-11</c:v>
                </c:pt>
                <c:pt idx="558">
                  <c:v>2.6600000000000001E-11</c:v>
                </c:pt>
                <c:pt idx="559">
                  <c:v>2.6620000000000001E-11</c:v>
                </c:pt>
                <c:pt idx="560">
                  <c:v>2.6629999999999999E-11</c:v>
                </c:pt>
                <c:pt idx="561">
                  <c:v>2.665E-11</c:v>
                </c:pt>
                <c:pt idx="562">
                  <c:v>2.667E-11</c:v>
                </c:pt>
                <c:pt idx="563">
                  <c:v>2.669E-11</c:v>
                </c:pt>
                <c:pt idx="564">
                  <c:v>2.6699999999999999E-11</c:v>
                </c:pt>
                <c:pt idx="565">
                  <c:v>2.6719999999999999E-11</c:v>
                </c:pt>
                <c:pt idx="566">
                  <c:v>2.674E-11</c:v>
                </c:pt>
                <c:pt idx="567">
                  <c:v>2.676E-11</c:v>
                </c:pt>
                <c:pt idx="568">
                  <c:v>2.6769999999999998E-11</c:v>
                </c:pt>
                <c:pt idx="569">
                  <c:v>2.6789999999999999E-11</c:v>
                </c:pt>
                <c:pt idx="570">
                  <c:v>2.6809999999999999E-11</c:v>
                </c:pt>
                <c:pt idx="571">
                  <c:v>2.6829999999999999E-11</c:v>
                </c:pt>
                <c:pt idx="572">
                  <c:v>2.6840000000000001E-11</c:v>
                </c:pt>
                <c:pt idx="573">
                  <c:v>2.6860000000000001E-11</c:v>
                </c:pt>
                <c:pt idx="574">
                  <c:v>2.6879999999999999E-11</c:v>
                </c:pt>
                <c:pt idx="575">
                  <c:v>2.6899999999999999E-11</c:v>
                </c:pt>
                <c:pt idx="576">
                  <c:v>2.6910000000000001E-11</c:v>
                </c:pt>
                <c:pt idx="577">
                  <c:v>2.6930000000000001E-11</c:v>
                </c:pt>
                <c:pt idx="578">
                  <c:v>2.6950000000000001E-11</c:v>
                </c:pt>
                <c:pt idx="579">
                  <c:v>2.6970000000000002E-11</c:v>
                </c:pt>
                <c:pt idx="580">
                  <c:v>2.698E-11</c:v>
                </c:pt>
                <c:pt idx="581">
                  <c:v>2.7E-11</c:v>
                </c:pt>
                <c:pt idx="582">
                  <c:v>2.7020000000000001E-11</c:v>
                </c:pt>
                <c:pt idx="583">
                  <c:v>2.7040000000000001E-11</c:v>
                </c:pt>
                <c:pt idx="584">
                  <c:v>2.705E-11</c:v>
                </c:pt>
                <c:pt idx="585">
                  <c:v>2.707E-11</c:v>
                </c:pt>
                <c:pt idx="586">
                  <c:v>2.709E-11</c:v>
                </c:pt>
                <c:pt idx="587">
                  <c:v>2.7099999999999999E-11</c:v>
                </c:pt>
                <c:pt idx="588">
                  <c:v>2.7119999999999999E-11</c:v>
                </c:pt>
                <c:pt idx="589">
                  <c:v>2.7139999999999999E-11</c:v>
                </c:pt>
                <c:pt idx="590">
                  <c:v>2.716E-11</c:v>
                </c:pt>
                <c:pt idx="591">
                  <c:v>2.7170000000000002E-11</c:v>
                </c:pt>
                <c:pt idx="592">
                  <c:v>2.7189999999999999E-11</c:v>
                </c:pt>
                <c:pt idx="593">
                  <c:v>2.7209999999999999E-11</c:v>
                </c:pt>
                <c:pt idx="594">
                  <c:v>2.7220000000000001E-11</c:v>
                </c:pt>
                <c:pt idx="595">
                  <c:v>2.7240000000000001E-11</c:v>
                </c:pt>
                <c:pt idx="596">
                  <c:v>2.7260000000000001E-11</c:v>
                </c:pt>
                <c:pt idx="597">
                  <c:v>2.727E-11</c:v>
                </c:pt>
                <c:pt idx="598">
                  <c:v>2.729E-11</c:v>
                </c:pt>
                <c:pt idx="599">
                  <c:v>2.7310000000000001E-11</c:v>
                </c:pt>
                <c:pt idx="600">
                  <c:v>2.7330000000000001E-11</c:v>
                </c:pt>
                <c:pt idx="601">
                  <c:v>2.7339999999999999E-11</c:v>
                </c:pt>
                <c:pt idx="602">
                  <c:v>2.736E-11</c:v>
                </c:pt>
                <c:pt idx="603">
                  <c:v>2.738E-11</c:v>
                </c:pt>
                <c:pt idx="604">
                  <c:v>2.7389999999999999E-11</c:v>
                </c:pt>
                <c:pt idx="605">
                  <c:v>2.7409999999999999E-11</c:v>
                </c:pt>
                <c:pt idx="606">
                  <c:v>2.7429999999999999E-11</c:v>
                </c:pt>
                <c:pt idx="607">
                  <c:v>2.7440000000000001E-11</c:v>
                </c:pt>
                <c:pt idx="608">
                  <c:v>2.7460000000000001E-11</c:v>
                </c:pt>
                <c:pt idx="609">
                  <c:v>2.7479999999999998E-11</c:v>
                </c:pt>
                <c:pt idx="610">
                  <c:v>2.7499999999999999E-11</c:v>
                </c:pt>
                <c:pt idx="611">
                  <c:v>2.7510000000000001E-11</c:v>
                </c:pt>
                <c:pt idx="612">
                  <c:v>2.7530000000000001E-11</c:v>
                </c:pt>
                <c:pt idx="613">
                  <c:v>2.7550000000000001E-11</c:v>
                </c:pt>
                <c:pt idx="614">
                  <c:v>2.756E-11</c:v>
                </c:pt>
                <c:pt idx="615">
                  <c:v>2.758E-11</c:v>
                </c:pt>
                <c:pt idx="616">
                  <c:v>2.76E-11</c:v>
                </c:pt>
                <c:pt idx="617">
                  <c:v>2.7609999999999999E-11</c:v>
                </c:pt>
                <c:pt idx="618">
                  <c:v>2.7629999999999999E-11</c:v>
                </c:pt>
                <c:pt idx="619">
                  <c:v>2.765E-11</c:v>
                </c:pt>
                <c:pt idx="620">
                  <c:v>2.7660000000000001E-11</c:v>
                </c:pt>
                <c:pt idx="621">
                  <c:v>2.7680000000000002E-11</c:v>
                </c:pt>
                <c:pt idx="622">
                  <c:v>2.7699999999999999E-11</c:v>
                </c:pt>
                <c:pt idx="623">
                  <c:v>2.771E-11</c:v>
                </c:pt>
                <c:pt idx="624">
                  <c:v>2.7730000000000001E-11</c:v>
                </c:pt>
                <c:pt idx="625">
                  <c:v>2.7750000000000001E-11</c:v>
                </c:pt>
                <c:pt idx="626">
                  <c:v>2.776E-11</c:v>
                </c:pt>
                <c:pt idx="627">
                  <c:v>2.778E-11</c:v>
                </c:pt>
                <c:pt idx="628">
                  <c:v>2.78E-11</c:v>
                </c:pt>
                <c:pt idx="629">
                  <c:v>2.7809999999999999E-11</c:v>
                </c:pt>
                <c:pt idx="630">
                  <c:v>2.7829999999999999E-11</c:v>
                </c:pt>
                <c:pt idx="631">
                  <c:v>2.7849999999999999E-11</c:v>
                </c:pt>
                <c:pt idx="632">
                  <c:v>2.7860000000000001E-11</c:v>
                </c:pt>
                <c:pt idx="633">
                  <c:v>2.7880000000000002E-11</c:v>
                </c:pt>
                <c:pt idx="634">
                  <c:v>2.7899999999999999E-11</c:v>
                </c:pt>
                <c:pt idx="635">
                  <c:v>2.791E-11</c:v>
                </c:pt>
                <c:pt idx="636">
                  <c:v>2.7930000000000001E-11</c:v>
                </c:pt>
                <c:pt idx="637">
                  <c:v>2.7939999999999999E-11</c:v>
                </c:pt>
                <c:pt idx="638">
                  <c:v>2.796E-11</c:v>
                </c:pt>
                <c:pt idx="639">
                  <c:v>2.798E-11</c:v>
                </c:pt>
                <c:pt idx="640">
                  <c:v>2.7989999999999998E-11</c:v>
                </c:pt>
                <c:pt idx="641">
                  <c:v>2.8009999999999999E-11</c:v>
                </c:pt>
                <c:pt idx="642">
                  <c:v>2.8029999999999999E-11</c:v>
                </c:pt>
                <c:pt idx="643">
                  <c:v>2.8040000000000001E-11</c:v>
                </c:pt>
                <c:pt idx="644">
                  <c:v>2.8060000000000001E-11</c:v>
                </c:pt>
                <c:pt idx="645">
                  <c:v>2.8080000000000002E-11</c:v>
                </c:pt>
                <c:pt idx="646">
                  <c:v>2.809E-11</c:v>
                </c:pt>
                <c:pt idx="647">
                  <c:v>2.811E-11</c:v>
                </c:pt>
                <c:pt idx="648">
                  <c:v>2.8130000000000001E-11</c:v>
                </c:pt>
                <c:pt idx="649">
                  <c:v>2.8139999999999999E-11</c:v>
                </c:pt>
                <c:pt idx="650">
                  <c:v>2.816E-11</c:v>
                </c:pt>
                <c:pt idx="651">
                  <c:v>2.8170000000000001E-11</c:v>
                </c:pt>
                <c:pt idx="652">
                  <c:v>2.8189999999999998E-11</c:v>
                </c:pt>
                <c:pt idx="653">
                  <c:v>2.8209999999999999E-11</c:v>
                </c:pt>
                <c:pt idx="654">
                  <c:v>2.8220000000000001E-11</c:v>
                </c:pt>
                <c:pt idx="655">
                  <c:v>2.8240000000000001E-11</c:v>
                </c:pt>
                <c:pt idx="656">
                  <c:v>2.8260000000000001E-11</c:v>
                </c:pt>
                <c:pt idx="657">
                  <c:v>2.827E-11</c:v>
                </c:pt>
                <c:pt idx="658">
                  <c:v>2.829E-11</c:v>
                </c:pt>
                <c:pt idx="659">
                  <c:v>2.8299999999999999E-11</c:v>
                </c:pt>
                <c:pt idx="660">
                  <c:v>2.8319999999999999E-11</c:v>
                </c:pt>
                <c:pt idx="661">
                  <c:v>2.8339999999999999E-11</c:v>
                </c:pt>
                <c:pt idx="662">
                  <c:v>2.8350000000000001E-11</c:v>
                </c:pt>
                <c:pt idx="663">
                  <c:v>2.8370000000000001E-11</c:v>
                </c:pt>
                <c:pt idx="664">
                  <c:v>2.838E-11</c:v>
                </c:pt>
                <c:pt idx="665">
                  <c:v>2.84E-11</c:v>
                </c:pt>
                <c:pt idx="666">
                  <c:v>2.842E-11</c:v>
                </c:pt>
                <c:pt idx="667">
                  <c:v>2.8429999999999999E-11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9635-461D-8361-26E8106AB3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69879920"/>
        <c:axId val="469878936"/>
      </c:scatterChart>
      <c:valAx>
        <c:axId val="469879920"/>
        <c:scaling>
          <c:orientation val="minMax"/>
          <c:max val="0.2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z [cm]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9878936"/>
        <c:crosses val="autoZero"/>
        <c:crossBetween val="midCat"/>
        <c:dispUnits>
          <c:custUnit val="1.0000000000000002E-2"/>
        </c:dispUnits>
      </c:valAx>
      <c:valAx>
        <c:axId val="469878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Longitudinal Normalized emittance [mm mrad]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9879920"/>
        <c:crosses val="autoZero"/>
        <c:crossBetween val="midCat"/>
        <c:dispUnits>
          <c:custUnit val="1.0000000000000004E-6"/>
        </c:dispUnits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1"/>
          <c:order val="0"/>
          <c:tx>
            <c:v>0.001 m step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'0.001 m step'!$F$3:$F$870</c:f>
              <c:numCache>
                <c:formatCode>0.00E+00</c:formatCode>
                <c:ptCount val="868"/>
                <c:pt idx="0">
                  <c:v>4.3560000000000002E-4</c:v>
                </c:pt>
                <c:pt idx="1">
                  <c:v>5.0819999999999999E-4</c:v>
                </c:pt>
                <c:pt idx="2">
                  <c:v>5.886E-4</c:v>
                </c:pt>
                <c:pt idx="3">
                  <c:v>6.7710000000000003E-4</c:v>
                </c:pt>
                <c:pt idx="4">
                  <c:v>7.7399999999999995E-4</c:v>
                </c:pt>
                <c:pt idx="5">
                  <c:v>8.7980000000000003E-4</c:v>
                </c:pt>
                <c:pt idx="6">
                  <c:v>9.9449999999999994E-4</c:v>
                </c:pt>
                <c:pt idx="7">
                  <c:v>1.1180000000000001E-3</c:v>
                </c:pt>
                <c:pt idx="8">
                  <c:v>1.2520000000000001E-3</c:v>
                </c:pt>
                <c:pt idx="9">
                  <c:v>1.395E-3</c:v>
                </c:pt>
                <c:pt idx="10">
                  <c:v>1.547E-3</c:v>
                </c:pt>
                <c:pt idx="11">
                  <c:v>1.709E-3</c:v>
                </c:pt>
                <c:pt idx="12">
                  <c:v>1.8810000000000001E-3</c:v>
                </c:pt>
                <c:pt idx="13">
                  <c:v>2.062E-3</c:v>
                </c:pt>
                <c:pt idx="14">
                  <c:v>2.2539999999999999E-3</c:v>
                </c:pt>
                <c:pt idx="15">
                  <c:v>2.4550000000000002E-3</c:v>
                </c:pt>
                <c:pt idx="16">
                  <c:v>2.6670000000000001E-3</c:v>
                </c:pt>
                <c:pt idx="17">
                  <c:v>2.8879999999999999E-3</c:v>
                </c:pt>
                <c:pt idx="18">
                  <c:v>3.1199999999999999E-3</c:v>
                </c:pt>
                <c:pt idx="19">
                  <c:v>3.3609999999999998E-3</c:v>
                </c:pt>
                <c:pt idx="20">
                  <c:v>3.614E-3</c:v>
                </c:pt>
                <c:pt idx="21">
                  <c:v>3.8760000000000001E-3</c:v>
                </c:pt>
                <c:pt idx="22">
                  <c:v>4.1489999999999999E-3</c:v>
                </c:pt>
                <c:pt idx="23">
                  <c:v>4.4330000000000003E-3</c:v>
                </c:pt>
                <c:pt idx="24">
                  <c:v>4.7280000000000004E-3</c:v>
                </c:pt>
                <c:pt idx="25">
                  <c:v>5.0330000000000001E-3</c:v>
                </c:pt>
                <c:pt idx="26">
                  <c:v>5.3499999999999997E-3</c:v>
                </c:pt>
                <c:pt idx="27">
                  <c:v>5.6769999999999998E-3</c:v>
                </c:pt>
                <c:pt idx="28">
                  <c:v>6.0159999999999996E-3</c:v>
                </c:pt>
                <c:pt idx="29">
                  <c:v>6.3670000000000003E-3</c:v>
                </c:pt>
                <c:pt idx="30">
                  <c:v>6.7289999999999997E-3</c:v>
                </c:pt>
                <c:pt idx="31">
                  <c:v>7.1029999999999999E-3</c:v>
                </c:pt>
                <c:pt idx="32">
                  <c:v>7.4879999999999999E-3</c:v>
                </c:pt>
                <c:pt idx="33">
                  <c:v>7.8860000000000006E-3</c:v>
                </c:pt>
                <c:pt idx="34">
                  <c:v>8.2959999999999996E-3</c:v>
                </c:pt>
                <c:pt idx="35">
                  <c:v>8.7180000000000001E-3</c:v>
                </c:pt>
                <c:pt idx="36">
                  <c:v>9.1520000000000004E-3</c:v>
                </c:pt>
                <c:pt idx="37">
                  <c:v>9.5980000000000006E-3</c:v>
                </c:pt>
                <c:pt idx="38">
                  <c:v>1.0059999999999999E-2</c:v>
                </c:pt>
                <c:pt idx="39">
                  <c:v>1.0529999999999999E-2</c:v>
                </c:pt>
                <c:pt idx="40">
                  <c:v>1.1010000000000001E-2</c:v>
                </c:pt>
                <c:pt idx="41">
                  <c:v>1.1509999999999999E-2</c:v>
                </c:pt>
                <c:pt idx="42">
                  <c:v>1.2019999999999999E-2</c:v>
                </c:pt>
                <c:pt idx="43">
                  <c:v>1.255E-2</c:v>
                </c:pt>
                <c:pt idx="44">
                  <c:v>1.308E-2</c:v>
                </c:pt>
                <c:pt idx="45">
                  <c:v>1.363E-2</c:v>
                </c:pt>
                <c:pt idx="46">
                  <c:v>1.4189999999999999E-2</c:v>
                </c:pt>
                <c:pt idx="47">
                  <c:v>1.477E-2</c:v>
                </c:pt>
                <c:pt idx="48">
                  <c:v>1.536E-2</c:v>
                </c:pt>
                <c:pt idx="49">
                  <c:v>1.5959999999999998E-2</c:v>
                </c:pt>
                <c:pt idx="50">
                  <c:v>1.6570000000000001E-2</c:v>
                </c:pt>
                <c:pt idx="51">
                  <c:v>1.72E-2</c:v>
                </c:pt>
                <c:pt idx="52">
                  <c:v>1.7840000000000002E-2</c:v>
                </c:pt>
                <c:pt idx="53">
                  <c:v>1.8489999999999999E-2</c:v>
                </c:pt>
                <c:pt idx="54">
                  <c:v>1.916E-2</c:v>
                </c:pt>
                <c:pt idx="55">
                  <c:v>1.983E-2</c:v>
                </c:pt>
                <c:pt idx="56">
                  <c:v>2.052E-2</c:v>
                </c:pt>
                <c:pt idx="57">
                  <c:v>2.1229999999999999E-2</c:v>
                </c:pt>
                <c:pt idx="58">
                  <c:v>2.1940000000000001E-2</c:v>
                </c:pt>
                <c:pt idx="59">
                  <c:v>2.2669999999999999E-2</c:v>
                </c:pt>
                <c:pt idx="60">
                  <c:v>2.3400000000000001E-2</c:v>
                </c:pt>
                <c:pt idx="61">
                  <c:v>2.4150000000000001E-2</c:v>
                </c:pt>
                <c:pt idx="62">
                  <c:v>2.4920000000000001E-2</c:v>
                </c:pt>
                <c:pt idx="63">
                  <c:v>2.5690000000000001E-2</c:v>
                </c:pt>
                <c:pt idx="64">
                  <c:v>2.647E-2</c:v>
                </c:pt>
                <c:pt idx="65">
                  <c:v>2.7269999999999999E-2</c:v>
                </c:pt>
                <c:pt idx="66">
                  <c:v>2.8070000000000001E-2</c:v>
                </c:pt>
                <c:pt idx="67">
                  <c:v>2.8889999999999999E-2</c:v>
                </c:pt>
                <c:pt idx="68">
                  <c:v>2.971E-2</c:v>
                </c:pt>
                <c:pt idx="69">
                  <c:v>3.0550000000000001E-2</c:v>
                </c:pt>
                <c:pt idx="70">
                  <c:v>3.1399999999999997E-2</c:v>
                </c:pt>
                <c:pt idx="71">
                  <c:v>3.2250000000000001E-2</c:v>
                </c:pt>
                <c:pt idx="72">
                  <c:v>3.3119999999999997E-2</c:v>
                </c:pt>
                <c:pt idx="73">
                  <c:v>3.3989999999999999E-2</c:v>
                </c:pt>
                <c:pt idx="74">
                  <c:v>3.4869999999999998E-2</c:v>
                </c:pt>
                <c:pt idx="75">
                  <c:v>3.5770000000000003E-2</c:v>
                </c:pt>
                <c:pt idx="76">
                  <c:v>3.6670000000000001E-2</c:v>
                </c:pt>
                <c:pt idx="77">
                  <c:v>3.7569999999999999E-2</c:v>
                </c:pt>
                <c:pt idx="78">
                  <c:v>3.8490000000000003E-2</c:v>
                </c:pt>
                <c:pt idx="79">
                  <c:v>3.9419999999999997E-2</c:v>
                </c:pt>
                <c:pt idx="80">
                  <c:v>4.0349999999999997E-2</c:v>
                </c:pt>
                <c:pt idx="81">
                  <c:v>4.129E-2</c:v>
                </c:pt>
                <c:pt idx="82">
                  <c:v>4.224E-2</c:v>
                </c:pt>
                <c:pt idx="83">
                  <c:v>4.3189999999999999E-2</c:v>
                </c:pt>
                <c:pt idx="84">
                  <c:v>4.4159999999999998E-2</c:v>
                </c:pt>
                <c:pt idx="85">
                  <c:v>4.5130000000000003E-2</c:v>
                </c:pt>
                <c:pt idx="86">
                  <c:v>4.6100000000000002E-2</c:v>
                </c:pt>
                <c:pt idx="87">
                  <c:v>4.7079999999999997E-2</c:v>
                </c:pt>
                <c:pt idx="88">
                  <c:v>4.8070000000000002E-2</c:v>
                </c:pt>
                <c:pt idx="89">
                  <c:v>4.9070000000000003E-2</c:v>
                </c:pt>
                <c:pt idx="90">
                  <c:v>5.0070000000000003E-2</c:v>
                </c:pt>
                <c:pt idx="91">
                  <c:v>5.108E-2</c:v>
                </c:pt>
                <c:pt idx="92">
                  <c:v>5.2089999999999997E-2</c:v>
                </c:pt>
                <c:pt idx="93">
                  <c:v>5.3109999999999997E-2</c:v>
                </c:pt>
                <c:pt idx="94">
                  <c:v>5.4140000000000001E-2</c:v>
                </c:pt>
                <c:pt idx="95">
                  <c:v>5.5169999999999997E-2</c:v>
                </c:pt>
                <c:pt idx="96">
                  <c:v>5.62E-2</c:v>
                </c:pt>
                <c:pt idx="97">
                  <c:v>5.7239999999999999E-2</c:v>
                </c:pt>
                <c:pt idx="98">
                  <c:v>5.8290000000000002E-2</c:v>
                </c:pt>
                <c:pt idx="99">
                  <c:v>5.9339999999999997E-2</c:v>
                </c:pt>
                <c:pt idx="100">
                  <c:v>6.0400000000000002E-2</c:v>
                </c:pt>
                <c:pt idx="101">
                  <c:v>6.1460000000000001E-2</c:v>
                </c:pt>
                <c:pt idx="102">
                  <c:v>6.2530000000000002E-2</c:v>
                </c:pt>
                <c:pt idx="103">
                  <c:v>6.3600000000000004E-2</c:v>
                </c:pt>
                <c:pt idx="104">
                  <c:v>6.4670000000000005E-2</c:v>
                </c:pt>
                <c:pt idx="105">
                  <c:v>6.5750000000000003E-2</c:v>
                </c:pt>
                <c:pt idx="106">
                  <c:v>6.6839999999999997E-2</c:v>
                </c:pt>
                <c:pt idx="107">
                  <c:v>6.7919999999999994E-2</c:v>
                </c:pt>
                <c:pt idx="108">
                  <c:v>6.9019999999999998E-2</c:v>
                </c:pt>
                <c:pt idx="109">
                  <c:v>7.0110000000000006E-2</c:v>
                </c:pt>
                <c:pt idx="110">
                  <c:v>7.1220000000000006E-2</c:v>
                </c:pt>
                <c:pt idx="111">
                  <c:v>7.2319999999999995E-2</c:v>
                </c:pt>
                <c:pt idx="112">
                  <c:v>7.3429999999999995E-2</c:v>
                </c:pt>
                <c:pt idx="113">
                  <c:v>7.4539999999999995E-2</c:v>
                </c:pt>
                <c:pt idx="114">
                  <c:v>7.5660000000000005E-2</c:v>
                </c:pt>
                <c:pt idx="115">
                  <c:v>7.6780000000000001E-2</c:v>
                </c:pt>
                <c:pt idx="116">
                  <c:v>7.7909999999999993E-2</c:v>
                </c:pt>
                <c:pt idx="117">
                  <c:v>7.9030000000000003E-2</c:v>
                </c:pt>
                <c:pt idx="118">
                  <c:v>8.0159999999999995E-2</c:v>
                </c:pt>
                <c:pt idx="119">
                  <c:v>8.1299999999999997E-2</c:v>
                </c:pt>
                <c:pt idx="120">
                  <c:v>8.2439999999999999E-2</c:v>
                </c:pt>
                <c:pt idx="121">
                  <c:v>8.3580000000000002E-2</c:v>
                </c:pt>
                <c:pt idx="122">
                  <c:v>8.4720000000000004E-2</c:v>
                </c:pt>
                <c:pt idx="123">
                  <c:v>8.5860000000000006E-2</c:v>
                </c:pt>
                <c:pt idx="124">
                  <c:v>8.7010000000000004E-2</c:v>
                </c:pt>
                <c:pt idx="125">
                  <c:v>8.8160000000000002E-2</c:v>
                </c:pt>
                <c:pt idx="126">
                  <c:v>8.931E-2</c:v>
                </c:pt>
                <c:pt idx="127">
                  <c:v>9.0469999999999995E-2</c:v>
                </c:pt>
                <c:pt idx="128">
                  <c:v>9.1619999999999993E-2</c:v>
                </c:pt>
                <c:pt idx="129">
                  <c:v>9.2780000000000001E-2</c:v>
                </c:pt>
                <c:pt idx="130">
                  <c:v>9.3939999999999996E-2</c:v>
                </c:pt>
                <c:pt idx="131">
                  <c:v>9.5089999999999994E-2</c:v>
                </c:pt>
                <c:pt idx="132">
                  <c:v>9.6250000000000002E-2</c:v>
                </c:pt>
                <c:pt idx="133">
                  <c:v>9.7409999999999997E-2</c:v>
                </c:pt>
                <c:pt idx="134">
                  <c:v>9.8570000000000005E-2</c:v>
                </c:pt>
                <c:pt idx="135">
                  <c:v>9.9739999999999995E-2</c:v>
                </c:pt>
                <c:pt idx="136">
                  <c:v>0.1009</c:v>
                </c:pt>
                <c:pt idx="137">
                  <c:v>0.1021</c:v>
                </c:pt>
                <c:pt idx="138">
                  <c:v>0.1032</c:v>
                </c:pt>
                <c:pt idx="139">
                  <c:v>0.10440000000000001</c:v>
                </c:pt>
                <c:pt idx="140">
                  <c:v>0.1055</c:v>
                </c:pt>
                <c:pt idx="141">
                  <c:v>0.1067</c:v>
                </c:pt>
                <c:pt idx="142">
                  <c:v>0.1079</c:v>
                </c:pt>
                <c:pt idx="143">
                  <c:v>0.109</c:v>
                </c:pt>
                <c:pt idx="144">
                  <c:v>0.11020000000000001</c:v>
                </c:pt>
                <c:pt idx="145">
                  <c:v>0.1114</c:v>
                </c:pt>
                <c:pt idx="146">
                  <c:v>0.1125</c:v>
                </c:pt>
                <c:pt idx="147">
                  <c:v>0.1137</c:v>
                </c:pt>
                <c:pt idx="148">
                  <c:v>0.1148</c:v>
                </c:pt>
                <c:pt idx="149">
                  <c:v>0.11600000000000001</c:v>
                </c:pt>
                <c:pt idx="150">
                  <c:v>0.1172</c:v>
                </c:pt>
                <c:pt idx="151">
                  <c:v>0.1183</c:v>
                </c:pt>
                <c:pt idx="152">
                  <c:v>0.1195</c:v>
                </c:pt>
                <c:pt idx="153">
                  <c:v>0.1207</c:v>
                </c:pt>
                <c:pt idx="154">
                  <c:v>0.12180000000000001</c:v>
                </c:pt>
                <c:pt idx="155">
                  <c:v>0.123</c:v>
                </c:pt>
                <c:pt idx="156">
                  <c:v>0.1241</c:v>
                </c:pt>
                <c:pt idx="157">
                  <c:v>0.12529999999999999</c:v>
                </c:pt>
                <c:pt idx="158">
                  <c:v>0.1265</c:v>
                </c:pt>
                <c:pt idx="159">
                  <c:v>0.12759999999999999</c:v>
                </c:pt>
                <c:pt idx="160">
                  <c:v>0.1288</c:v>
                </c:pt>
                <c:pt idx="161">
                  <c:v>0.13</c:v>
                </c:pt>
                <c:pt idx="162">
                  <c:v>0.13109999999999999</c:v>
                </c:pt>
                <c:pt idx="163">
                  <c:v>0.1323</c:v>
                </c:pt>
                <c:pt idx="164">
                  <c:v>0.13350000000000001</c:v>
                </c:pt>
                <c:pt idx="165">
                  <c:v>0.1346</c:v>
                </c:pt>
                <c:pt idx="166">
                  <c:v>0.1358</c:v>
                </c:pt>
                <c:pt idx="167">
                  <c:v>0.13689999999999999</c:v>
                </c:pt>
                <c:pt idx="168">
                  <c:v>0.1381</c:v>
                </c:pt>
                <c:pt idx="169">
                  <c:v>0.13930000000000001</c:v>
                </c:pt>
                <c:pt idx="170">
                  <c:v>0.1404</c:v>
                </c:pt>
                <c:pt idx="171">
                  <c:v>0.1416</c:v>
                </c:pt>
                <c:pt idx="172">
                  <c:v>0.14280000000000001</c:v>
                </c:pt>
                <c:pt idx="173">
                  <c:v>0.1439</c:v>
                </c:pt>
                <c:pt idx="174">
                  <c:v>0.14510000000000001</c:v>
                </c:pt>
                <c:pt idx="175">
                  <c:v>0.1462</c:v>
                </c:pt>
                <c:pt idx="176">
                  <c:v>0.1474</c:v>
                </c:pt>
                <c:pt idx="177">
                  <c:v>0.14860000000000001</c:v>
                </c:pt>
                <c:pt idx="178">
                  <c:v>0.1497</c:v>
                </c:pt>
                <c:pt idx="179">
                  <c:v>0.15090000000000001</c:v>
                </c:pt>
                <c:pt idx="180">
                  <c:v>0.15210000000000001</c:v>
                </c:pt>
                <c:pt idx="181">
                  <c:v>0.1532</c:v>
                </c:pt>
                <c:pt idx="182">
                  <c:v>0.15440000000000001</c:v>
                </c:pt>
                <c:pt idx="183">
                  <c:v>0.1555</c:v>
                </c:pt>
                <c:pt idx="184">
                  <c:v>0.15670000000000001</c:v>
                </c:pt>
                <c:pt idx="185">
                  <c:v>0.15790000000000001</c:v>
                </c:pt>
                <c:pt idx="186">
                  <c:v>0.159</c:v>
                </c:pt>
                <c:pt idx="187">
                  <c:v>0.16020000000000001</c:v>
                </c:pt>
                <c:pt idx="188">
                  <c:v>0.16139999999999999</c:v>
                </c:pt>
                <c:pt idx="189">
                  <c:v>0.16250000000000001</c:v>
                </c:pt>
                <c:pt idx="190">
                  <c:v>0.16370000000000001</c:v>
                </c:pt>
                <c:pt idx="191">
                  <c:v>0.1648</c:v>
                </c:pt>
                <c:pt idx="192">
                  <c:v>0.16600000000000001</c:v>
                </c:pt>
                <c:pt idx="193">
                  <c:v>0.16719999999999999</c:v>
                </c:pt>
                <c:pt idx="194">
                  <c:v>0.16830000000000001</c:v>
                </c:pt>
                <c:pt idx="195">
                  <c:v>0.16950000000000001</c:v>
                </c:pt>
                <c:pt idx="196">
                  <c:v>0.17069999999999999</c:v>
                </c:pt>
                <c:pt idx="197">
                  <c:v>0.17180000000000001</c:v>
                </c:pt>
                <c:pt idx="198">
                  <c:v>0.17299999999999999</c:v>
                </c:pt>
                <c:pt idx="199">
                  <c:v>0.17419999999999999</c:v>
                </c:pt>
                <c:pt idx="200">
                  <c:v>0.17530000000000001</c:v>
                </c:pt>
                <c:pt idx="201">
                  <c:v>0.17649999999999999</c:v>
                </c:pt>
                <c:pt idx="202">
                  <c:v>0.17760000000000001</c:v>
                </c:pt>
                <c:pt idx="203">
                  <c:v>0.17879999999999999</c:v>
                </c:pt>
                <c:pt idx="204">
                  <c:v>0.18</c:v>
                </c:pt>
                <c:pt idx="205">
                  <c:v>0.18110000000000001</c:v>
                </c:pt>
                <c:pt idx="206">
                  <c:v>0.18229999999999999</c:v>
                </c:pt>
                <c:pt idx="207">
                  <c:v>0.1835</c:v>
                </c:pt>
                <c:pt idx="208">
                  <c:v>0.18459999999999999</c:v>
                </c:pt>
                <c:pt idx="209">
                  <c:v>0.18579999999999999</c:v>
                </c:pt>
                <c:pt idx="210">
                  <c:v>0.18690000000000001</c:v>
                </c:pt>
                <c:pt idx="211">
                  <c:v>0.18809999999999999</c:v>
                </c:pt>
                <c:pt idx="212">
                  <c:v>0.1893</c:v>
                </c:pt>
                <c:pt idx="213">
                  <c:v>0.19040000000000001</c:v>
                </c:pt>
                <c:pt idx="214">
                  <c:v>0.19159999999999999</c:v>
                </c:pt>
                <c:pt idx="215">
                  <c:v>0.1928</c:v>
                </c:pt>
                <c:pt idx="216">
                  <c:v>0.19389999999999999</c:v>
                </c:pt>
                <c:pt idx="217">
                  <c:v>0.1951</c:v>
                </c:pt>
                <c:pt idx="218">
                  <c:v>0.19620000000000001</c:v>
                </c:pt>
                <c:pt idx="219">
                  <c:v>0.19739999999999999</c:v>
                </c:pt>
                <c:pt idx="220">
                  <c:v>0.1986</c:v>
                </c:pt>
                <c:pt idx="221">
                  <c:v>0.19969999999999999</c:v>
                </c:pt>
                <c:pt idx="222">
                  <c:v>0.2009</c:v>
                </c:pt>
                <c:pt idx="223">
                  <c:v>0.2021</c:v>
                </c:pt>
                <c:pt idx="224">
                  <c:v>0.20319999999999999</c:v>
                </c:pt>
                <c:pt idx="225">
                  <c:v>0.2044</c:v>
                </c:pt>
                <c:pt idx="226">
                  <c:v>0.2056</c:v>
                </c:pt>
                <c:pt idx="227">
                  <c:v>0.20669999999999999</c:v>
                </c:pt>
                <c:pt idx="228">
                  <c:v>0.2079</c:v>
                </c:pt>
                <c:pt idx="229">
                  <c:v>0.20899999999999999</c:v>
                </c:pt>
                <c:pt idx="230">
                  <c:v>0.2102</c:v>
                </c:pt>
                <c:pt idx="231">
                  <c:v>0.2114</c:v>
                </c:pt>
                <c:pt idx="232">
                  <c:v>0.21249999999999999</c:v>
                </c:pt>
                <c:pt idx="233">
                  <c:v>0.2137</c:v>
                </c:pt>
                <c:pt idx="234">
                  <c:v>0.21490000000000001</c:v>
                </c:pt>
                <c:pt idx="235">
                  <c:v>0.216</c:v>
                </c:pt>
                <c:pt idx="236">
                  <c:v>0.2172</c:v>
                </c:pt>
                <c:pt idx="237">
                  <c:v>0.21829999999999999</c:v>
                </c:pt>
                <c:pt idx="238">
                  <c:v>0.2195</c:v>
                </c:pt>
                <c:pt idx="239">
                  <c:v>0.22070000000000001</c:v>
                </c:pt>
                <c:pt idx="240">
                  <c:v>0.2218</c:v>
                </c:pt>
                <c:pt idx="241">
                  <c:v>0.223</c:v>
                </c:pt>
                <c:pt idx="242">
                  <c:v>0.22420000000000001</c:v>
                </c:pt>
                <c:pt idx="243">
                  <c:v>0.2253</c:v>
                </c:pt>
                <c:pt idx="244">
                  <c:v>0.22650000000000001</c:v>
                </c:pt>
                <c:pt idx="245">
                  <c:v>0.2276</c:v>
                </c:pt>
                <c:pt idx="246">
                  <c:v>0.2288</c:v>
                </c:pt>
                <c:pt idx="247">
                  <c:v>0.23</c:v>
                </c:pt>
                <c:pt idx="248">
                  <c:v>0.2311</c:v>
                </c:pt>
                <c:pt idx="249">
                  <c:v>0.23230000000000001</c:v>
                </c:pt>
                <c:pt idx="250">
                  <c:v>0.23350000000000001</c:v>
                </c:pt>
                <c:pt idx="251">
                  <c:v>0.2346</c:v>
                </c:pt>
                <c:pt idx="252">
                  <c:v>0.23580000000000001</c:v>
                </c:pt>
                <c:pt idx="253">
                  <c:v>0.23699999999999999</c:v>
                </c:pt>
                <c:pt idx="254">
                  <c:v>0.23810000000000001</c:v>
                </c:pt>
                <c:pt idx="255">
                  <c:v>0.23930000000000001</c:v>
                </c:pt>
                <c:pt idx="256">
                  <c:v>0.2404</c:v>
                </c:pt>
                <c:pt idx="257">
                  <c:v>0.24160000000000001</c:v>
                </c:pt>
                <c:pt idx="258">
                  <c:v>0.24279999999999999</c:v>
                </c:pt>
                <c:pt idx="259">
                  <c:v>0.24390000000000001</c:v>
                </c:pt>
                <c:pt idx="260">
                  <c:v>0.24510000000000001</c:v>
                </c:pt>
                <c:pt idx="261">
                  <c:v>0.24629999999999999</c:v>
                </c:pt>
                <c:pt idx="262">
                  <c:v>0.24740000000000001</c:v>
                </c:pt>
                <c:pt idx="263">
                  <c:v>0.24859999999999999</c:v>
                </c:pt>
                <c:pt idx="264">
                  <c:v>0.24970000000000001</c:v>
                </c:pt>
                <c:pt idx="265">
                  <c:v>0.25090000000000001</c:v>
                </c:pt>
                <c:pt idx="266">
                  <c:v>0.25209999999999999</c:v>
                </c:pt>
                <c:pt idx="267">
                  <c:v>0.25319999999999998</c:v>
                </c:pt>
                <c:pt idx="268">
                  <c:v>0.25440000000000002</c:v>
                </c:pt>
                <c:pt idx="269">
                  <c:v>0.25559999999999999</c:v>
                </c:pt>
                <c:pt idx="270">
                  <c:v>0.25669999999999998</c:v>
                </c:pt>
                <c:pt idx="271">
                  <c:v>0.25790000000000002</c:v>
                </c:pt>
                <c:pt idx="272">
                  <c:v>0.25900000000000001</c:v>
                </c:pt>
                <c:pt idx="273">
                  <c:v>0.26019999999999999</c:v>
                </c:pt>
                <c:pt idx="274">
                  <c:v>0.26140000000000002</c:v>
                </c:pt>
                <c:pt idx="275">
                  <c:v>0.26250000000000001</c:v>
                </c:pt>
                <c:pt idx="276">
                  <c:v>0.26369999999999999</c:v>
                </c:pt>
                <c:pt idx="277">
                  <c:v>0.26490000000000002</c:v>
                </c:pt>
                <c:pt idx="278">
                  <c:v>0.26600000000000001</c:v>
                </c:pt>
                <c:pt idx="279">
                  <c:v>0.26719999999999999</c:v>
                </c:pt>
                <c:pt idx="280">
                  <c:v>0.26829999999999998</c:v>
                </c:pt>
                <c:pt idx="281">
                  <c:v>0.26950000000000002</c:v>
                </c:pt>
                <c:pt idx="282">
                  <c:v>0.2707</c:v>
                </c:pt>
                <c:pt idx="283">
                  <c:v>0.27179999999999999</c:v>
                </c:pt>
                <c:pt idx="284">
                  <c:v>0.27300000000000002</c:v>
                </c:pt>
                <c:pt idx="285">
                  <c:v>0.2742</c:v>
                </c:pt>
                <c:pt idx="286">
                  <c:v>0.27529999999999999</c:v>
                </c:pt>
                <c:pt idx="287">
                  <c:v>0.27650000000000002</c:v>
                </c:pt>
                <c:pt idx="288">
                  <c:v>0.2777</c:v>
                </c:pt>
                <c:pt idx="289">
                  <c:v>0.27879999999999999</c:v>
                </c:pt>
                <c:pt idx="290">
                  <c:v>0.28000000000000003</c:v>
                </c:pt>
                <c:pt idx="291">
                  <c:v>0.28110000000000002</c:v>
                </c:pt>
                <c:pt idx="292">
                  <c:v>0.2823</c:v>
                </c:pt>
                <c:pt idx="293">
                  <c:v>0.28349999999999997</c:v>
                </c:pt>
                <c:pt idx="294">
                  <c:v>0.28460000000000002</c:v>
                </c:pt>
                <c:pt idx="295">
                  <c:v>0.2858</c:v>
                </c:pt>
                <c:pt idx="296">
                  <c:v>0.28699999999999998</c:v>
                </c:pt>
                <c:pt idx="297">
                  <c:v>0.28810000000000002</c:v>
                </c:pt>
                <c:pt idx="298">
                  <c:v>0.2893</c:v>
                </c:pt>
                <c:pt idx="299">
                  <c:v>0.29039999999999999</c:v>
                </c:pt>
                <c:pt idx="300">
                  <c:v>0.29160000000000003</c:v>
                </c:pt>
                <c:pt idx="301">
                  <c:v>0.2928</c:v>
                </c:pt>
                <c:pt idx="302">
                  <c:v>0.29389999999999999</c:v>
                </c:pt>
                <c:pt idx="303">
                  <c:v>0.29509999999999997</c:v>
                </c:pt>
                <c:pt idx="304">
                  <c:v>0.29630000000000001</c:v>
                </c:pt>
                <c:pt idx="305">
                  <c:v>0.2974</c:v>
                </c:pt>
                <c:pt idx="306">
                  <c:v>0.29859999999999998</c:v>
                </c:pt>
                <c:pt idx="307">
                  <c:v>0.29970000000000002</c:v>
                </c:pt>
                <c:pt idx="308">
                  <c:v>0.3009</c:v>
                </c:pt>
                <c:pt idx="309">
                  <c:v>0.30209999999999998</c:v>
                </c:pt>
                <c:pt idx="310">
                  <c:v>0.30320000000000003</c:v>
                </c:pt>
                <c:pt idx="311">
                  <c:v>0.3044</c:v>
                </c:pt>
                <c:pt idx="312">
                  <c:v>0.30559999999999998</c:v>
                </c:pt>
                <c:pt idx="313">
                  <c:v>0.30669999999999997</c:v>
                </c:pt>
                <c:pt idx="314">
                  <c:v>0.30790000000000001</c:v>
                </c:pt>
                <c:pt idx="315">
                  <c:v>0.30909999999999999</c:v>
                </c:pt>
                <c:pt idx="316">
                  <c:v>0.31019999999999998</c:v>
                </c:pt>
                <c:pt idx="317">
                  <c:v>0.31140000000000001</c:v>
                </c:pt>
                <c:pt idx="318">
                  <c:v>0.3125</c:v>
                </c:pt>
                <c:pt idx="319">
                  <c:v>0.31369999999999998</c:v>
                </c:pt>
                <c:pt idx="320">
                  <c:v>0.31490000000000001</c:v>
                </c:pt>
                <c:pt idx="321">
                  <c:v>0.316</c:v>
                </c:pt>
                <c:pt idx="322">
                  <c:v>0.31719999999999998</c:v>
                </c:pt>
                <c:pt idx="323">
                  <c:v>0.31840000000000002</c:v>
                </c:pt>
                <c:pt idx="324">
                  <c:v>0.31950000000000001</c:v>
                </c:pt>
                <c:pt idx="325">
                  <c:v>0.32069999999999999</c:v>
                </c:pt>
                <c:pt idx="326">
                  <c:v>0.32179999999999997</c:v>
                </c:pt>
                <c:pt idx="327">
                  <c:v>0.32300000000000001</c:v>
                </c:pt>
                <c:pt idx="328">
                  <c:v>0.32419999999999999</c:v>
                </c:pt>
                <c:pt idx="329">
                  <c:v>0.32529999999999998</c:v>
                </c:pt>
                <c:pt idx="330">
                  <c:v>0.32650000000000001</c:v>
                </c:pt>
                <c:pt idx="331">
                  <c:v>0.32769999999999999</c:v>
                </c:pt>
                <c:pt idx="332">
                  <c:v>0.32879999999999998</c:v>
                </c:pt>
                <c:pt idx="333">
                  <c:v>0.33</c:v>
                </c:pt>
                <c:pt idx="334">
                  <c:v>0.33110000000000001</c:v>
                </c:pt>
                <c:pt idx="335">
                  <c:v>0.33229999999999998</c:v>
                </c:pt>
                <c:pt idx="336">
                  <c:v>0.33350000000000002</c:v>
                </c:pt>
                <c:pt idx="337">
                  <c:v>0.33460000000000001</c:v>
                </c:pt>
                <c:pt idx="338">
                  <c:v>0.33579999999999999</c:v>
                </c:pt>
                <c:pt idx="339">
                  <c:v>0.33700000000000002</c:v>
                </c:pt>
                <c:pt idx="340">
                  <c:v>0.33810000000000001</c:v>
                </c:pt>
                <c:pt idx="341">
                  <c:v>0.33929999999999999</c:v>
                </c:pt>
                <c:pt idx="342">
                  <c:v>0.34050000000000002</c:v>
                </c:pt>
                <c:pt idx="343">
                  <c:v>0.34160000000000001</c:v>
                </c:pt>
                <c:pt idx="344">
                  <c:v>0.34279999999999999</c:v>
                </c:pt>
                <c:pt idx="345">
                  <c:v>0.34389999999999998</c:v>
                </c:pt>
                <c:pt idx="346">
                  <c:v>0.34510000000000002</c:v>
                </c:pt>
                <c:pt idx="347">
                  <c:v>0.3463</c:v>
                </c:pt>
                <c:pt idx="348">
                  <c:v>0.34739999999999999</c:v>
                </c:pt>
                <c:pt idx="349">
                  <c:v>0.34860000000000002</c:v>
                </c:pt>
                <c:pt idx="350">
                  <c:v>0.3498</c:v>
                </c:pt>
                <c:pt idx="351">
                  <c:v>0.35089999999999999</c:v>
                </c:pt>
                <c:pt idx="352">
                  <c:v>0.35210000000000002</c:v>
                </c:pt>
                <c:pt idx="353">
                  <c:v>0.35320000000000001</c:v>
                </c:pt>
                <c:pt idx="354">
                  <c:v>0.35439999999999999</c:v>
                </c:pt>
                <c:pt idx="355">
                  <c:v>0.35560000000000003</c:v>
                </c:pt>
                <c:pt idx="356">
                  <c:v>0.35670000000000002</c:v>
                </c:pt>
                <c:pt idx="357">
                  <c:v>0.3579</c:v>
                </c:pt>
                <c:pt idx="358">
                  <c:v>0.35909999999999997</c:v>
                </c:pt>
                <c:pt idx="359">
                  <c:v>0.36020000000000002</c:v>
                </c:pt>
                <c:pt idx="360">
                  <c:v>0.3614</c:v>
                </c:pt>
                <c:pt idx="361">
                  <c:v>0.36249999999999999</c:v>
                </c:pt>
                <c:pt idx="362">
                  <c:v>0.36370000000000002</c:v>
                </c:pt>
                <c:pt idx="363">
                  <c:v>0.3649</c:v>
                </c:pt>
                <c:pt idx="364">
                  <c:v>0.36599999999999999</c:v>
                </c:pt>
                <c:pt idx="365">
                  <c:v>0.36720000000000003</c:v>
                </c:pt>
                <c:pt idx="366">
                  <c:v>0.36840000000000001</c:v>
                </c:pt>
                <c:pt idx="367">
                  <c:v>0.3695</c:v>
                </c:pt>
                <c:pt idx="368">
                  <c:v>0.37069999999999997</c:v>
                </c:pt>
                <c:pt idx="369">
                  <c:v>0.37180000000000002</c:v>
                </c:pt>
                <c:pt idx="370">
                  <c:v>0.373</c:v>
                </c:pt>
                <c:pt idx="371">
                  <c:v>0.37419999999999998</c:v>
                </c:pt>
                <c:pt idx="372">
                  <c:v>0.37530000000000002</c:v>
                </c:pt>
                <c:pt idx="373">
                  <c:v>0.3765</c:v>
                </c:pt>
                <c:pt idx="374">
                  <c:v>0.37769999999999998</c:v>
                </c:pt>
                <c:pt idx="375">
                  <c:v>0.37880000000000003</c:v>
                </c:pt>
                <c:pt idx="376">
                  <c:v>0.38</c:v>
                </c:pt>
                <c:pt idx="377">
                  <c:v>0.38119999999999998</c:v>
                </c:pt>
                <c:pt idx="378">
                  <c:v>0.38229999999999997</c:v>
                </c:pt>
                <c:pt idx="379">
                  <c:v>0.38350000000000001</c:v>
                </c:pt>
                <c:pt idx="380">
                  <c:v>0.3846</c:v>
                </c:pt>
                <c:pt idx="381">
                  <c:v>0.38579999999999998</c:v>
                </c:pt>
                <c:pt idx="382">
                  <c:v>0.38700000000000001</c:v>
                </c:pt>
                <c:pt idx="383">
                  <c:v>0.3881</c:v>
                </c:pt>
                <c:pt idx="384">
                  <c:v>0.38929999999999998</c:v>
                </c:pt>
                <c:pt idx="385">
                  <c:v>0.39050000000000001</c:v>
                </c:pt>
                <c:pt idx="386">
                  <c:v>0.3916</c:v>
                </c:pt>
                <c:pt idx="387">
                  <c:v>0.39279999999999998</c:v>
                </c:pt>
                <c:pt idx="388">
                  <c:v>0.39389999999999997</c:v>
                </c:pt>
                <c:pt idx="389">
                  <c:v>0.39510000000000001</c:v>
                </c:pt>
                <c:pt idx="390">
                  <c:v>0.39629999999999999</c:v>
                </c:pt>
                <c:pt idx="391">
                  <c:v>0.39739999999999998</c:v>
                </c:pt>
                <c:pt idx="392">
                  <c:v>0.39860000000000001</c:v>
                </c:pt>
                <c:pt idx="393">
                  <c:v>0.39979999999999999</c:v>
                </c:pt>
                <c:pt idx="394">
                  <c:v>0.40089999999999998</c:v>
                </c:pt>
                <c:pt idx="395">
                  <c:v>0.40210000000000001</c:v>
                </c:pt>
                <c:pt idx="396">
                  <c:v>0.4032</c:v>
                </c:pt>
                <c:pt idx="397">
                  <c:v>0.40439999999999998</c:v>
                </c:pt>
                <c:pt idx="398">
                  <c:v>0.40560000000000002</c:v>
                </c:pt>
                <c:pt idx="399">
                  <c:v>0.40670000000000001</c:v>
                </c:pt>
                <c:pt idx="400">
                  <c:v>0.40789999999999998</c:v>
                </c:pt>
                <c:pt idx="401">
                  <c:v>0.40910000000000002</c:v>
                </c:pt>
                <c:pt idx="402">
                  <c:v>0.41020000000000001</c:v>
                </c:pt>
                <c:pt idx="403">
                  <c:v>0.41139999999999999</c:v>
                </c:pt>
                <c:pt idx="404">
                  <c:v>0.41260000000000002</c:v>
                </c:pt>
                <c:pt idx="405">
                  <c:v>0.41370000000000001</c:v>
                </c:pt>
                <c:pt idx="406">
                  <c:v>0.41489999999999999</c:v>
                </c:pt>
                <c:pt idx="407">
                  <c:v>0.41599999999999998</c:v>
                </c:pt>
                <c:pt idx="408">
                  <c:v>0.41720000000000002</c:v>
                </c:pt>
                <c:pt idx="409">
                  <c:v>0.41839999999999999</c:v>
                </c:pt>
                <c:pt idx="410">
                  <c:v>0.41949999999999998</c:v>
                </c:pt>
                <c:pt idx="411">
                  <c:v>0.42070000000000002</c:v>
                </c:pt>
                <c:pt idx="412">
                  <c:v>0.4219</c:v>
                </c:pt>
                <c:pt idx="413">
                  <c:v>0.42299999999999999</c:v>
                </c:pt>
                <c:pt idx="414">
                  <c:v>0.42420000000000002</c:v>
                </c:pt>
                <c:pt idx="415">
                  <c:v>0.42530000000000001</c:v>
                </c:pt>
                <c:pt idx="416">
                  <c:v>0.42649999999999999</c:v>
                </c:pt>
                <c:pt idx="417">
                  <c:v>0.42770000000000002</c:v>
                </c:pt>
                <c:pt idx="418">
                  <c:v>0.42880000000000001</c:v>
                </c:pt>
                <c:pt idx="419">
                  <c:v>0.43</c:v>
                </c:pt>
                <c:pt idx="420">
                  <c:v>0.43120000000000003</c:v>
                </c:pt>
                <c:pt idx="421">
                  <c:v>0.43230000000000002</c:v>
                </c:pt>
                <c:pt idx="422">
                  <c:v>0.4335</c:v>
                </c:pt>
                <c:pt idx="423">
                  <c:v>0.43459999999999999</c:v>
                </c:pt>
                <c:pt idx="424">
                  <c:v>0.43580000000000002</c:v>
                </c:pt>
                <c:pt idx="425">
                  <c:v>0.437</c:v>
                </c:pt>
                <c:pt idx="426">
                  <c:v>0.43809999999999999</c:v>
                </c:pt>
                <c:pt idx="427">
                  <c:v>0.43930000000000002</c:v>
                </c:pt>
                <c:pt idx="428">
                  <c:v>0.4405</c:v>
                </c:pt>
                <c:pt idx="429">
                  <c:v>0.44159999999999999</c:v>
                </c:pt>
                <c:pt idx="430">
                  <c:v>0.44280000000000003</c:v>
                </c:pt>
                <c:pt idx="431">
                  <c:v>0.44400000000000001</c:v>
                </c:pt>
                <c:pt idx="432">
                  <c:v>0.4451</c:v>
                </c:pt>
                <c:pt idx="433">
                  <c:v>0.44629999999999997</c:v>
                </c:pt>
                <c:pt idx="434">
                  <c:v>0.44740000000000002</c:v>
                </c:pt>
                <c:pt idx="435">
                  <c:v>0.4486</c:v>
                </c:pt>
                <c:pt idx="436">
                  <c:v>0.44979999999999998</c:v>
                </c:pt>
                <c:pt idx="437">
                  <c:v>0.45090000000000002</c:v>
                </c:pt>
                <c:pt idx="438">
                  <c:v>0.4521</c:v>
                </c:pt>
                <c:pt idx="439">
                  <c:v>0.45329999999999998</c:v>
                </c:pt>
                <c:pt idx="440">
                  <c:v>0.45440000000000003</c:v>
                </c:pt>
                <c:pt idx="441">
                  <c:v>0.4556</c:v>
                </c:pt>
                <c:pt idx="442">
                  <c:v>0.45669999999999999</c:v>
                </c:pt>
                <c:pt idx="443">
                  <c:v>0.45789999999999997</c:v>
                </c:pt>
                <c:pt idx="444">
                  <c:v>0.45910000000000001</c:v>
                </c:pt>
                <c:pt idx="445">
                  <c:v>0.4602</c:v>
                </c:pt>
                <c:pt idx="446">
                  <c:v>0.46139999999999998</c:v>
                </c:pt>
                <c:pt idx="447">
                  <c:v>0.46260000000000001</c:v>
                </c:pt>
                <c:pt idx="448">
                  <c:v>0.4637</c:v>
                </c:pt>
                <c:pt idx="449">
                  <c:v>0.46489999999999998</c:v>
                </c:pt>
                <c:pt idx="450">
                  <c:v>0.46600000000000003</c:v>
                </c:pt>
                <c:pt idx="451">
                  <c:v>0.4672</c:v>
                </c:pt>
                <c:pt idx="452">
                  <c:v>0.46839999999999998</c:v>
                </c:pt>
                <c:pt idx="453">
                  <c:v>0.46949999999999997</c:v>
                </c:pt>
                <c:pt idx="454">
                  <c:v>0.47070000000000001</c:v>
                </c:pt>
                <c:pt idx="455">
                  <c:v>0.47189999999999999</c:v>
                </c:pt>
                <c:pt idx="456">
                  <c:v>0.47299999999999998</c:v>
                </c:pt>
                <c:pt idx="457">
                  <c:v>0.47420000000000001</c:v>
                </c:pt>
                <c:pt idx="458">
                  <c:v>0.4753</c:v>
                </c:pt>
                <c:pt idx="459">
                  <c:v>0.47649999999999998</c:v>
                </c:pt>
                <c:pt idx="460">
                  <c:v>0.47770000000000001</c:v>
                </c:pt>
                <c:pt idx="461">
                  <c:v>0.4788</c:v>
                </c:pt>
                <c:pt idx="462">
                  <c:v>0.48</c:v>
                </c:pt>
                <c:pt idx="463">
                  <c:v>0.48120000000000002</c:v>
                </c:pt>
                <c:pt idx="464">
                  <c:v>0.48230000000000001</c:v>
                </c:pt>
                <c:pt idx="465">
                  <c:v>0.48349999999999999</c:v>
                </c:pt>
                <c:pt idx="466">
                  <c:v>0.48470000000000002</c:v>
                </c:pt>
                <c:pt idx="467">
                  <c:v>0.48580000000000001</c:v>
                </c:pt>
                <c:pt idx="468">
                  <c:v>0.48699999999999999</c:v>
                </c:pt>
                <c:pt idx="469">
                  <c:v>0.48809999999999998</c:v>
                </c:pt>
                <c:pt idx="470">
                  <c:v>0.48930000000000001</c:v>
                </c:pt>
                <c:pt idx="471">
                  <c:v>0.49049999999999999</c:v>
                </c:pt>
                <c:pt idx="472">
                  <c:v>0.49159999999999998</c:v>
                </c:pt>
                <c:pt idx="473">
                  <c:v>0.49280000000000002</c:v>
                </c:pt>
                <c:pt idx="474">
                  <c:v>0.49399999999999999</c:v>
                </c:pt>
                <c:pt idx="475">
                  <c:v>0.49509999999999998</c:v>
                </c:pt>
                <c:pt idx="476">
                  <c:v>0.49630000000000002</c:v>
                </c:pt>
                <c:pt idx="477">
                  <c:v>0.49740000000000001</c:v>
                </c:pt>
                <c:pt idx="478">
                  <c:v>0.49859999999999999</c:v>
                </c:pt>
                <c:pt idx="479">
                  <c:v>0.49980000000000002</c:v>
                </c:pt>
                <c:pt idx="480">
                  <c:v>0.50090000000000001</c:v>
                </c:pt>
                <c:pt idx="481">
                  <c:v>0.50209999999999999</c:v>
                </c:pt>
                <c:pt idx="482">
                  <c:v>0.50329999999999997</c:v>
                </c:pt>
                <c:pt idx="483">
                  <c:v>0.50439999999999996</c:v>
                </c:pt>
                <c:pt idx="484">
                  <c:v>0.50560000000000005</c:v>
                </c:pt>
                <c:pt idx="485">
                  <c:v>0.50670000000000004</c:v>
                </c:pt>
                <c:pt idx="486">
                  <c:v>0.50790000000000002</c:v>
                </c:pt>
                <c:pt idx="487">
                  <c:v>0.5091</c:v>
                </c:pt>
                <c:pt idx="488">
                  <c:v>0.51019999999999999</c:v>
                </c:pt>
                <c:pt idx="489">
                  <c:v>0.51139999999999997</c:v>
                </c:pt>
                <c:pt idx="490">
                  <c:v>0.51259999999999994</c:v>
                </c:pt>
                <c:pt idx="491">
                  <c:v>0.51370000000000005</c:v>
                </c:pt>
                <c:pt idx="492">
                  <c:v>0.51490000000000002</c:v>
                </c:pt>
                <c:pt idx="493">
                  <c:v>0.5161</c:v>
                </c:pt>
                <c:pt idx="494">
                  <c:v>0.51719999999999999</c:v>
                </c:pt>
                <c:pt idx="495">
                  <c:v>0.51839999999999997</c:v>
                </c:pt>
                <c:pt idx="496">
                  <c:v>0.51949999999999996</c:v>
                </c:pt>
                <c:pt idx="497">
                  <c:v>0.52070000000000005</c:v>
                </c:pt>
                <c:pt idx="498">
                  <c:v>0.52190000000000003</c:v>
                </c:pt>
                <c:pt idx="499">
                  <c:v>0.52300000000000002</c:v>
                </c:pt>
                <c:pt idx="500">
                  <c:v>0.5242</c:v>
                </c:pt>
                <c:pt idx="501">
                  <c:v>0.52539999999999998</c:v>
                </c:pt>
                <c:pt idx="502">
                  <c:v>0.52649999999999997</c:v>
                </c:pt>
                <c:pt idx="503">
                  <c:v>0.52769999999999995</c:v>
                </c:pt>
                <c:pt idx="504">
                  <c:v>0.52880000000000005</c:v>
                </c:pt>
                <c:pt idx="505">
                  <c:v>0.53</c:v>
                </c:pt>
                <c:pt idx="506">
                  <c:v>0.53120000000000001</c:v>
                </c:pt>
                <c:pt idx="507">
                  <c:v>0.5323</c:v>
                </c:pt>
                <c:pt idx="508">
                  <c:v>0.53349999999999997</c:v>
                </c:pt>
                <c:pt idx="509">
                  <c:v>0.53469999999999995</c:v>
                </c:pt>
                <c:pt idx="510">
                  <c:v>0.53580000000000005</c:v>
                </c:pt>
                <c:pt idx="511">
                  <c:v>0.53700000000000003</c:v>
                </c:pt>
                <c:pt idx="512">
                  <c:v>0.53810000000000002</c:v>
                </c:pt>
                <c:pt idx="513">
                  <c:v>0.5393</c:v>
                </c:pt>
                <c:pt idx="514">
                  <c:v>0.54049999999999998</c:v>
                </c:pt>
                <c:pt idx="515">
                  <c:v>0.54159999999999997</c:v>
                </c:pt>
                <c:pt idx="516">
                  <c:v>0.54279999999999995</c:v>
                </c:pt>
                <c:pt idx="517">
                  <c:v>0.54400000000000004</c:v>
                </c:pt>
                <c:pt idx="518">
                  <c:v>0.54510000000000003</c:v>
                </c:pt>
                <c:pt idx="519">
                  <c:v>0.54630000000000001</c:v>
                </c:pt>
                <c:pt idx="520">
                  <c:v>0.5474</c:v>
                </c:pt>
                <c:pt idx="521">
                  <c:v>0.54859999999999998</c:v>
                </c:pt>
                <c:pt idx="522">
                  <c:v>0.54979999999999996</c:v>
                </c:pt>
                <c:pt idx="523">
                  <c:v>0.55089999999999995</c:v>
                </c:pt>
                <c:pt idx="524">
                  <c:v>0.55210000000000004</c:v>
                </c:pt>
                <c:pt idx="525">
                  <c:v>0.55330000000000001</c:v>
                </c:pt>
                <c:pt idx="526">
                  <c:v>0.5544</c:v>
                </c:pt>
                <c:pt idx="527">
                  <c:v>0.55559999999999998</c:v>
                </c:pt>
                <c:pt idx="528">
                  <c:v>0.55679999999999996</c:v>
                </c:pt>
                <c:pt idx="529">
                  <c:v>0.55789999999999995</c:v>
                </c:pt>
                <c:pt idx="530">
                  <c:v>0.55910000000000004</c:v>
                </c:pt>
                <c:pt idx="531">
                  <c:v>0.56020000000000003</c:v>
                </c:pt>
                <c:pt idx="532">
                  <c:v>0.56140000000000001</c:v>
                </c:pt>
                <c:pt idx="533">
                  <c:v>0.56259999999999999</c:v>
                </c:pt>
                <c:pt idx="534">
                  <c:v>0.56369999999999998</c:v>
                </c:pt>
                <c:pt idx="535">
                  <c:v>0.56489999999999996</c:v>
                </c:pt>
                <c:pt idx="536">
                  <c:v>0.56610000000000005</c:v>
                </c:pt>
                <c:pt idx="537">
                  <c:v>0.56720000000000004</c:v>
                </c:pt>
                <c:pt idx="538">
                  <c:v>0.56840000000000002</c:v>
                </c:pt>
                <c:pt idx="539">
                  <c:v>0.56950000000000001</c:v>
                </c:pt>
                <c:pt idx="540">
                  <c:v>0.57069999999999999</c:v>
                </c:pt>
                <c:pt idx="541">
                  <c:v>0.57189999999999996</c:v>
                </c:pt>
                <c:pt idx="542">
                  <c:v>0.57299999999999995</c:v>
                </c:pt>
                <c:pt idx="543">
                  <c:v>0.57420000000000004</c:v>
                </c:pt>
                <c:pt idx="544">
                  <c:v>0.57540000000000002</c:v>
                </c:pt>
                <c:pt idx="545">
                  <c:v>0.57650000000000001</c:v>
                </c:pt>
                <c:pt idx="546">
                  <c:v>0.57769999999999999</c:v>
                </c:pt>
                <c:pt idx="547">
                  <c:v>0.57879999999999998</c:v>
                </c:pt>
                <c:pt idx="548">
                  <c:v>0.57999999999999996</c:v>
                </c:pt>
                <c:pt idx="549">
                  <c:v>0.58120000000000005</c:v>
                </c:pt>
                <c:pt idx="550">
                  <c:v>0.58230000000000004</c:v>
                </c:pt>
                <c:pt idx="551">
                  <c:v>0.58350000000000002</c:v>
                </c:pt>
                <c:pt idx="552">
                  <c:v>0.5847</c:v>
                </c:pt>
                <c:pt idx="553">
                  <c:v>0.58579999999999999</c:v>
                </c:pt>
                <c:pt idx="554">
                  <c:v>0.58699999999999997</c:v>
                </c:pt>
                <c:pt idx="555">
                  <c:v>0.58819999999999995</c:v>
                </c:pt>
                <c:pt idx="556">
                  <c:v>0.58930000000000005</c:v>
                </c:pt>
                <c:pt idx="557">
                  <c:v>0.59050000000000002</c:v>
                </c:pt>
                <c:pt idx="558">
                  <c:v>0.59160000000000001</c:v>
                </c:pt>
                <c:pt idx="559">
                  <c:v>0.59279999999999999</c:v>
                </c:pt>
                <c:pt idx="560">
                  <c:v>0.59399999999999997</c:v>
                </c:pt>
                <c:pt idx="561">
                  <c:v>0.59509999999999996</c:v>
                </c:pt>
                <c:pt idx="562">
                  <c:v>0.59630000000000005</c:v>
                </c:pt>
                <c:pt idx="563">
                  <c:v>0.59750000000000003</c:v>
                </c:pt>
                <c:pt idx="564">
                  <c:v>0.59860000000000002</c:v>
                </c:pt>
                <c:pt idx="565">
                  <c:v>0.5998</c:v>
                </c:pt>
                <c:pt idx="566">
                  <c:v>0.60089999999999999</c:v>
                </c:pt>
                <c:pt idx="567">
                  <c:v>0.60209999999999997</c:v>
                </c:pt>
                <c:pt idx="568">
                  <c:v>0.60329999999999995</c:v>
                </c:pt>
                <c:pt idx="569">
                  <c:v>0.60440000000000005</c:v>
                </c:pt>
                <c:pt idx="570">
                  <c:v>0.60560000000000003</c:v>
                </c:pt>
                <c:pt idx="571">
                  <c:v>0.60680000000000001</c:v>
                </c:pt>
                <c:pt idx="572">
                  <c:v>0.6079</c:v>
                </c:pt>
                <c:pt idx="573">
                  <c:v>0.60909999999999997</c:v>
                </c:pt>
                <c:pt idx="574">
                  <c:v>0.61019999999999996</c:v>
                </c:pt>
                <c:pt idx="575">
                  <c:v>0.61140000000000005</c:v>
                </c:pt>
                <c:pt idx="576">
                  <c:v>0.61260000000000003</c:v>
                </c:pt>
                <c:pt idx="577">
                  <c:v>0.61370000000000002</c:v>
                </c:pt>
                <c:pt idx="578">
                  <c:v>0.6149</c:v>
                </c:pt>
                <c:pt idx="579">
                  <c:v>0.61609999999999998</c:v>
                </c:pt>
                <c:pt idx="580">
                  <c:v>0.61719999999999997</c:v>
                </c:pt>
                <c:pt idx="581">
                  <c:v>0.61839999999999995</c:v>
                </c:pt>
                <c:pt idx="582">
                  <c:v>0.61960000000000004</c:v>
                </c:pt>
                <c:pt idx="583">
                  <c:v>0.62070000000000003</c:v>
                </c:pt>
                <c:pt idx="584">
                  <c:v>0.62190000000000001</c:v>
                </c:pt>
                <c:pt idx="585">
                  <c:v>0.623</c:v>
                </c:pt>
                <c:pt idx="586">
                  <c:v>0.62419999999999998</c:v>
                </c:pt>
                <c:pt idx="587">
                  <c:v>0.62539999999999996</c:v>
                </c:pt>
                <c:pt idx="588">
                  <c:v>0.62649999999999995</c:v>
                </c:pt>
                <c:pt idx="589">
                  <c:v>0.62770000000000004</c:v>
                </c:pt>
                <c:pt idx="590">
                  <c:v>0.62890000000000001</c:v>
                </c:pt>
                <c:pt idx="591">
                  <c:v>0.63</c:v>
                </c:pt>
                <c:pt idx="592">
                  <c:v>0.63119999999999998</c:v>
                </c:pt>
                <c:pt idx="593">
                  <c:v>0.63229999999999997</c:v>
                </c:pt>
                <c:pt idx="594">
                  <c:v>0.63349999999999995</c:v>
                </c:pt>
                <c:pt idx="595">
                  <c:v>0.63470000000000004</c:v>
                </c:pt>
                <c:pt idx="596">
                  <c:v>0.63580000000000003</c:v>
                </c:pt>
                <c:pt idx="597">
                  <c:v>0.63700000000000001</c:v>
                </c:pt>
                <c:pt idx="598">
                  <c:v>0.63819999999999999</c:v>
                </c:pt>
                <c:pt idx="599">
                  <c:v>0.63929999999999998</c:v>
                </c:pt>
                <c:pt idx="600">
                  <c:v>0.64049999999999996</c:v>
                </c:pt>
                <c:pt idx="601">
                  <c:v>0.64159999999999995</c:v>
                </c:pt>
                <c:pt idx="602">
                  <c:v>0.64280000000000004</c:v>
                </c:pt>
                <c:pt idx="603">
                  <c:v>0.64400000000000002</c:v>
                </c:pt>
                <c:pt idx="604">
                  <c:v>0.64510000000000001</c:v>
                </c:pt>
                <c:pt idx="605">
                  <c:v>0.64629999999999999</c:v>
                </c:pt>
                <c:pt idx="606">
                  <c:v>0.64749999999999996</c:v>
                </c:pt>
                <c:pt idx="607">
                  <c:v>0.64859999999999995</c:v>
                </c:pt>
                <c:pt idx="608">
                  <c:v>0.64980000000000004</c:v>
                </c:pt>
                <c:pt idx="609">
                  <c:v>0.65090000000000003</c:v>
                </c:pt>
                <c:pt idx="610">
                  <c:v>0.65210000000000001</c:v>
                </c:pt>
                <c:pt idx="611">
                  <c:v>0.65329999999999999</c:v>
                </c:pt>
                <c:pt idx="612">
                  <c:v>0.65439999999999998</c:v>
                </c:pt>
                <c:pt idx="613">
                  <c:v>0.65559999999999996</c:v>
                </c:pt>
                <c:pt idx="614">
                  <c:v>0.65680000000000005</c:v>
                </c:pt>
                <c:pt idx="615">
                  <c:v>0.65790000000000004</c:v>
                </c:pt>
                <c:pt idx="616">
                  <c:v>0.65910000000000002</c:v>
                </c:pt>
                <c:pt idx="617">
                  <c:v>0.6603</c:v>
                </c:pt>
                <c:pt idx="618">
                  <c:v>0.66139999999999999</c:v>
                </c:pt>
                <c:pt idx="619">
                  <c:v>0.66259999999999997</c:v>
                </c:pt>
                <c:pt idx="620">
                  <c:v>0.66369999999999996</c:v>
                </c:pt>
                <c:pt idx="621">
                  <c:v>0.66490000000000005</c:v>
                </c:pt>
                <c:pt idx="622">
                  <c:v>0.66610000000000003</c:v>
                </c:pt>
                <c:pt idx="623">
                  <c:v>0.66720000000000002</c:v>
                </c:pt>
                <c:pt idx="624">
                  <c:v>0.66839999999999999</c:v>
                </c:pt>
                <c:pt idx="625">
                  <c:v>0.66959999999999997</c:v>
                </c:pt>
                <c:pt idx="626">
                  <c:v>0.67069999999999996</c:v>
                </c:pt>
                <c:pt idx="627">
                  <c:v>0.67190000000000005</c:v>
                </c:pt>
                <c:pt idx="628">
                  <c:v>0.67300000000000004</c:v>
                </c:pt>
                <c:pt idx="629">
                  <c:v>0.67420000000000002</c:v>
                </c:pt>
                <c:pt idx="630">
                  <c:v>0.6754</c:v>
                </c:pt>
                <c:pt idx="631">
                  <c:v>0.67649999999999999</c:v>
                </c:pt>
                <c:pt idx="632">
                  <c:v>0.67769999999999997</c:v>
                </c:pt>
                <c:pt idx="633">
                  <c:v>0.67889999999999995</c:v>
                </c:pt>
                <c:pt idx="634">
                  <c:v>0.68</c:v>
                </c:pt>
                <c:pt idx="635">
                  <c:v>0.68120000000000003</c:v>
                </c:pt>
                <c:pt idx="636">
                  <c:v>0.68230000000000002</c:v>
                </c:pt>
                <c:pt idx="637">
                  <c:v>0.6835</c:v>
                </c:pt>
                <c:pt idx="638">
                  <c:v>0.68469999999999998</c:v>
                </c:pt>
                <c:pt idx="639">
                  <c:v>0.68579999999999997</c:v>
                </c:pt>
                <c:pt idx="640">
                  <c:v>0.68700000000000006</c:v>
                </c:pt>
                <c:pt idx="641">
                  <c:v>0.68820000000000003</c:v>
                </c:pt>
                <c:pt idx="642">
                  <c:v>0.68930000000000002</c:v>
                </c:pt>
                <c:pt idx="643">
                  <c:v>0.6905</c:v>
                </c:pt>
                <c:pt idx="644">
                  <c:v>0.69169999999999998</c:v>
                </c:pt>
                <c:pt idx="645">
                  <c:v>0.69279999999999997</c:v>
                </c:pt>
                <c:pt idx="646">
                  <c:v>0.69399999999999995</c:v>
                </c:pt>
                <c:pt idx="647">
                  <c:v>0.69510000000000005</c:v>
                </c:pt>
                <c:pt idx="648">
                  <c:v>0.69630000000000003</c:v>
                </c:pt>
                <c:pt idx="649">
                  <c:v>0.69750000000000001</c:v>
                </c:pt>
                <c:pt idx="650">
                  <c:v>0.6986</c:v>
                </c:pt>
                <c:pt idx="651">
                  <c:v>0.69979999999999998</c:v>
                </c:pt>
                <c:pt idx="652">
                  <c:v>0.70099999999999996</c:v>
                </c:pt>
                <c:pt idx="653">
                  <c:v>0.70209999999999995</c:v>
                </c:pt>
                <c:pt idx="654">
                  <c:v>0.70330000000000004</c:v>
                </c:pt>
                <c:pt idx="655">
                  <c:v>0.70440000000000003</c:v>
                </c:pt>
                <c:pt idx="656">
                  <c:v>0.7056</c:v>
                </c:pt>
                <c:pt idx="657">
                  <c:v>0.70679999999999998</c:v>
                </c:pt>
                <c:pt idx="658">
                  <c:v>0.70789999999999997</c:v>
                </c:pt>
                <c:pt idx="659">
                  <c:v>0.70909999999999995</c:v>
                </c:pt>
                <c:pt idx="660">
                  <c:v>0.71030000000000004</c:v>
                </c:pt>
                <c:pt idx="661">
                  <c:v>0.71140000000000003</c:v>
                </c:pt>
                <c:pt idx="662">
                  <c:v>0.71260000000000001</c:v>
                </c:pt>
                <c:pt idx="663">
                  <c:v>0.7137</c:v>
                </c:pt>
                <c:pt idx="664">
                  <c:v>0.71489999999999998</c:v>
                </c:pt>
                <c:pt idx="665">
                  <c:v>0.71609999999999996</c:v>
                </c:pt>
                <c:pt idx="666">
                  <c:v>0.71719999999999995</c:v>
                </c:pt>
                <c:pt idx="667">
                  <c:v>0.71840000000000004</c:v>
                </c:pt>
              </c:numCache>
            </c:numRef>
          </c:xVal>
          <c:yVal>
            <c:numRef>
              <c:f>'0.001 m step'!$I$3:$I$870</c:f>
              <c:numCache>
                <c:formatCode>0.00E+00</c:formatCode>
                <c:ptCount val="868"/>
                <c:pt idx="0">
                  <c:v>3.413E-4</c:v>
                </c:pt>
                <c:pt idx="1">
                  <c:v>3.411E-4</c:v>
                </c:pt>
                <c:pt idx="2">
                  <c:v>3.4099999999999999E-4</c:v>
                </c:pt>
                <c:pt idx="3">
                  <c:v>3.4079999999999999E-4</c:v>
                </c:pt>
                <c:pt idx="4">
                  <c:v>3.4059999999999998E-4</c:v>
                </c:pt>
                <c:pt idx="5">
                  <c:v>3.4029999999999998E-4</c:v>
                </c:pt>
                <c:pt idx="6">
                  <c:v>3.4000000000000002E-4</c:v>
                </c:pt>
                <c:pt idx="7">
                  <c:v>3.3970000000000002E-4</c:v>
                </c:pt>
                <c:pt idx="8">
                  <c:v>3.3940000000000001E-4</c:v>
                </c:pt>
                <c:pt idx="9">
                  <c:v>3.39E-4</c:v>
                </c:pt>
                <c:pt idx="10">
                  <c:v>3.3849999999999999E-4</c:v>
                </c:pt>
                <c:pt idx="11">
                  <c:v>3.3799999999999998E-4</c:v>
                </c:pt>
                <c:pt idx="12">
                  <c:v>3.3750000000000002E-4</c:v>
                </c:pt>
                <c:pt idx="13">
                  <c:v>3.369E-4</c:v>
                </c:pt>
                <c:pt idx="14">
                  <c:v>3.3619999999999999E-4</c:v>
                </c:pt>
                <c:pt idx="15">
                  <c:v>3.3550000000000002E-4</c:v>
                </c:pt>
                <c:pt idx="16">
                  <c:v>3.346E-4</c:v>
                </c:pt>
                <c:pt idx="17">
                  <c:v>3.3369999999999998E-4</c:v>
                </c:pt>
                <c:pt idx="18">
                  <c:v>3.3270000000000001E-4</c:v>
                </c:pt>
                <c:pt idx="19">
                  <c:v>3.3169999999999999E-4</c:v>
                </c:pt>
                <c:pt idx="20">
                  <c:v>3.3050000000000001E-4</c:v>
                </c:pt>
                <c:pt idx="21">
                  <c:v>3.2929999999999998E-4</c:v>
                </c:pt>
                <c:pt idx="22">
                  <c:v>3.279E-4</c:v>
                </c:pt>
                <c:pt idx="23">
                  <c:v>3.2650000000000002E-4</c:v>
                </c:pt>
                <c:pt idx="24">
                  <c:v>3.2499999999999999E-4</c:v>
                </c:pt>
                <c:pt idx="25">
                  <c:v>3.234E-4</c:v>
                </c:pt>
                <c:pt idx="26">
                  <c:v>3.2170000000000001E-4</c:v>
                </c:pt>
                <c:pt idx="27">
                  <c:v>3.1990000000000002E-4</c:v>
                </c:pt>
                <c:pt idx="28">
                  <c:v>3.1799999999999998E-4</c:v>
                </c:pt>
                <c:pt idx="29">
                  <c:v>3.1599999999999998E-4</c:v>
                </c:pt>
                <c:pt idx="30">
                  <c:v>3.1389999999999999E-4</c:v>
                </c:pt>
                <c:pt idx="31">
                  <c:v>3.1169999999999999E-4</c:v>
                </c:pt>
                <c:pt idx="32">
                  <c:v>3.0939999999999999E-4</c:v>
                </c:pt>
                <c:pt idx="33">
                  <c:v>3.0709999999999998E-4</c:v>
                </c:pt>
                <c:pt idx="34">
                  <c:v>3.0469999999999998E-4</c:v>
                </c:pt>
                <c:pt idx="35">
                  <c:v>3.0219999999999997E-4</c:v>
                </c:pt>
                <c:pt idx="36">
                  <c:v>2.9960000000000002E-4</c:v>
                </c:pt>
                <c:pt idx="37">
                  <c:v>2.9700000000000001E-4</c:v>
                </c:pt>
                <c:pt idx="38">
                  <c:v>2.943E-4</c:v>
                </c:pt>
                <c:pt idx="39">
                  <c:v>2.9149999999999998E-4</c:v>
                </c:pt>
                <c:pt idx="40">
                  <c:v>2.8870000000000002E-4</c:v>
                </c:pt>
                <c:pt idx="41">
                  <c:v>2.8580000000000001E-4</c:v>
                </c:pt>
                <c:pt idx="42">
                  <c:v>2.8289999999999999E-4</c:v>
                </c:pt>
                <c:pt idx="43">
                  <c:v>2.7989999999999997E-4</c:v>
                </c:pt>
                <c:pt idx="44">
                  <c:v>2.7690000000000001E-4</c:v>
                </c:pt>
                <c:pt idx="45">
                  <c:v>2.7389999999999999E-4</c:v>
                </c:pt>
                <c:pt idx="46">
                  <c:v>2.7080000000000002E-4</c:v>
                </c:pt>
                <c:pt idx="47">
                  <c:v>2.677E-4</c:v>
                </c:pt>
                <c:pt idx="48">
                  <c:v>2.6459999999999998E-4</c:v>
                </c:pt>
                <c:pt idx="49">
                  <c:v>2.6150000000000001E-4</c:v>
                </c:pt>
                <c:pt idx="50">
                  <c:v>2.5839999999999999E-4</c:v>
                </c:pt>
                <c:pt idx="51">
                  <c:v>2.5520000000000002E-4</c:v>
                </c:pt>
                <c:pt idx="52">
                  <c:v>2.521E-4</c:v>
                </c:pt>
                <c:pt idx="53">
                  <c:v>2.4889999999999998E-4</c:v>
                </c:pt>
                <c:pt idx="54">
                  <c:v>2.4580000000000001E-4</c:v>
                </c:pt>
                <c:pt idx="55">
                  <c:v>2.4269999999999999E-4</c:v>
                </c:pt>
                <c:pt idx="56">
                  <c:v>2.3949999999999999E-4</c:v>
                </c:pt>
                <c:pt idx="57">
                  <c:v>2.364E-4</c:v>
                </c:pt>
                <c:pt idx="58">
                  <c:v>2.3340000000000001E-4</c:v>
                </c:pt>
                <c:pt idx="59">
                  <c:v>2.3029999999999999E-4</c:v>
                </c:pt>
                <c:pt idx="60">
                  <c:v>2.2719999999999999E-4</c:v>
                </c:pt>
                <c:pt idx="61">
                  <c:v>2.242E-4</c:v>
                </c:pt>
                <c:pt idx="62">
                  <c:v>2.2120000000000001E-4</c:v>
                </c:pt>
                <c:pt idx="63">
                  <c:v>2.1819999999999999E-4</c:v>
                </c:pt>
                <c:pt idx="64">
                  <c:v>2.153E-4</c:v>
                </c:pt>
                <c:pt idx="65">
                  <c:v>2.1230000000000001E-4</c:v>
                </c:pt>
                <c:pt idx="66">
                  <c:v>2.095E-4</c:v>
                </c:pt>
                <c:pt idx="67">
                  <c:v>2.0660000000000001E-4</c:v>
                </c:pt>
                <c:pt idx="68">
                  <c:v>2.0379999999999999E-4</c:v>
                </c:pt>
                <c:pt idx="69">
                  <c:v>2.0100000000000001E-4</c:v>
                </c:pt>
                <c:pt idx="70">
                  <c:v>1.9819999999999999E-4</c:v>
                </c:pt>
                <c:pt idx="71">
                  <c:v>1.9550000000000001E-4</c:v>
                </c:pt>
                <c:pt idx="72">
                  <c:v>1.928E-4</c:v>
                </c:pt>
                <c:pt idx="73">
                  <c:v>1.9019999999999999E-4</c:v>
                </c:pt>
                <c:pt idx="74">
                  <c:v>1.8760000000000001E-4</c:v>
                </c:pt>
                <c:pt idx="75">
                  <c:v>1.85E-4</c:v>
                </c:pt>
                <c:pt idx="76">
                  <c:v>1.8249999999999999E-4</c:v>
                </c:pt>
                <c:pt idx="77">
                  <c:v>1.8000000000000001E-4</c:v>
                </c:pt>
                <c:pt idx="78">
                  <c:v>1.775E-4</c:v>
                </c:pt>
                <c:pt idx="79">
                  <c:v>1.751E-4</c:v>
                </c:pt>
                <c:pt idx="80">
                  <c:v>1.728E-4</c:v>
                </c:pt>
                <c:pt idx="81">
                  <c:v>1.7039999999999999E-4</c:v>
                </c:pt>
                <c:pt idx="82">
                  <c:v>1.682E-4</c:v>
                </c:pt>
                <c:pt idx="83">
                  <c:v>1.6589999999999999E-4</c:v>
                </c:pt>
                <c:pt idx="84">
                  <c:v>1.6369999999999999E-4</c:v>
                </c:pt>
                <c:pt idx="85">
                  <c:v>1.615E-4</c:v>
                </c:pt>
                <c:pt idx="86">
                  <c:v>1.594E-4</c:v>
                </c:pt>
                <c:pt idx="87">
                  <c:v>1.573E-4</c:v>
                </c:pt>
                <c:pt idx="88">
                  <c:v>1.5530000000000001E-4</c:v>
                </c:pt>
                <c:pt idx="89">
                  <c:v>1.5330000000000001E-4</c:v>
                </c:pt>
                <c:pt idx="90">
                  <c:v>1.5129999999999999E-4</c:v>
                </c:pt>
                <c:pt idx="91">
                  <c:v>1.494E-4</c:v>
                </c:pt>
                <c:pt idx="92">
                  <c:v>1.4750000000000001E-4</c:v>
                </c:pt>
                <c:pt idx="93">
                  <c:v>1.4559999999999999E-4</c:v>
                </c:pt>
                <c:pt idx="94">
                  <c:v>1.438E-4</c:v>
                </c:pt>
                <c:pt idx="95">
                  <c:v>1.4210000000000001E-4</c:v>
                </c:pt>
                <c:pt idx="96">
                  <c:v>1.404E-4</c:v>
                </c:pt>
                <c:pt idx="97">
                  <c:v>1.3870000000000001E-4</c:v>
                </c:pt>
                <c:pt idx="98">
                  <c:v>1.37E-4</c:v>
                </c:pt>
                <c:pt idx="99">
                  <c:v>1.3549999999999999E-4</c:v>
                </c:pt>
                <c:pt idx="100">
                  <c:v>1.339E-4</c:v>
                </c:pt>
                <c:pt idx="101">
                  <c:v>1.3239999999999999E-4</c:v>
                </c:pt>
                <c:pt idx="102">
                  <c:v>1.3090000000000001E-4</c:v>
                </c:pt>
                <c:pt idx="103">
                  <c:v>1.295E-4</c:v>
                </c:pt>
                <c:pt idx="104">
                  <c:v>1.281E-4</c:v>
                </c:pt>
                <c:pt idx="105">
                  <c:v>1.2679999999999999E-4</c:v>
                </c:pt>
                <c:pt idx="106">
                  <c:v>1.2549999999999999E-4</c:v>
                </c:pt>
                <c:pt idx="107">
                  <c:v>1.2420000000000001E-4</c:v>
                </c:pt>
                <c:pt idx="108">
                  <c:v>1.2300000000000001E-4</c:v>
                </c:pt>
                <c:pt idx="109">
                  <c:v>1.219E-4</c:v>
                </c:pt>
                <c:pt idx="110">
                  <c:v>1.2070000000000001E-4</c:v>
                </c:pt>
                <c:pt idx="111">
                  <c:v>1.197E-4</c:v>
                </c:pt>
                <c:pt idx="112">
                  <c:v>1.187E-4</c:v>
                </c:pt>
                <c:pt idx="113">
                  <c:v>1.177E-4</c:v>
                </c:pt>
                <c:pt idx="114">
                  <c:v>1.167E-4</c:v>
                </c:pt>
                <c:pt idx="115">
                  <c:v>1.159E-4</c:v>
                </c:pt>
                <c:pt idx="116">
                  <c:v>1.1510000000000001E-4</c:v>
                </c:pt>
                <c:pt idx="117">
                  <c:v>1.143E-4</c:v>
                </c:pt>
                <c:pt idx="118">
                  <c:v>1.136E-4</c:v>
                </c:pt>
                <c:pt idx="119">
                  <c:v>1.1290000000000001E-4</c:v>
                </c:pt>
                <c:pt idx="120">
                  <c:v>1.1239999999999999E-4</c:v>
                </c:pt>
                <c:pt idx="121">
                  <c:v>1.119E-4</c:v>
                </c:pt>
                <c:pt idx="122">
                  <c:v>1.114E-4</c:v>
                </c:pt>
                <c:pt idx="123">
                  <c:v>1.11E-4</c:v>
                </c:pt>
                <c:pt idx="124">
                  <c:v>1.1069999999999999E-4</c:v>
                </c:pt>
                <c:pt idx="125">
                  <c:v>1.105E-4</c:v>
                </c:pt>
                <c:pt idx="126">
                  <c:v>1.104E-4</c:v>
                </c:pt>
                <c:pt idx="127">
                  <c:v>1.103E-4</c:v>
                </c:pt>
                <c:pt idx="128">
                  <c:v>1.103E-4</c:v>
                </c:pt>
                <c:pt idx="129">
                  <c:v>1.103E-4</c:v>
                </c:pt>
                <c:pt idx="130">
                  <c:v>1.104E-4</c:v>
                </c:pt>
                <c:pt idx="131">
                  <c:v>1.105E-4</c:v>
                </c:pt>
                <c:pt idx="132">
                  <c:v>1.1069999999999999E-4</c:v>
                </c:pt>
                <c:pt idx="133">
                  <c:v>1.11E-4</c:v>
                </c:pt>
                <c:pt idx="134">
                  <c:v>1.1120000000000001E-4</c:v>
                </c:pt>
                <c:pt idx="135">
                  <c:v>1.116E-4</c:v>
                </c:pt>
                <c:pt idx="136">
                  <c:v>1.119E-4</c:v>
                </c:pt>
                <c:pt idx="137">
                  <c:v>1.1230000000000001E-4</c:v>
                </c:pt>
                <c:pt idx="138">
                  <c:v>1.127E-4</c:v>
                </c:pt>
                <c:pt idx="139">
                  <c:v>1.131E-4</c:v>
                </c:pt>
                <c:pt idx="140">
                  <c:v>1.136E-4</c:v>
                </c:pt>
                <c:pt idx="141">
                  <c:v>1.141E-4</c:v>
                </c:pt>
                <c:pt idx="142">
                  <c:v>1.147E-4</c:v>
                </c:pt>
                <c:pt idx="143">
                  <c:v>1.153E-4</c:v>
                </c:pt>
                <c:pt idx="144">
                  <c:v>1.159E-4</c:v>
                </c:pt>
                <c:pt idx="145">
                  <c:v>1.165E-4</c:v>
                </c:pt>
                <c:pt idx="146">
                  <c:v>1.172E-4</c:v>
                </c:pt>
                <c:pt idx="147">
                  <c:v>1.1790000000000001E-4</c:v>
                </c:pt>
                <c:pt idx="148">
                  <c:v>1.187E-4</c:v>
                </c:pt>
                <c:pt idx="149">
                  <c:v>1.195E-4</c:v>
                </c:pt>
                <c:pt idx="150">
                  <c:v>1.203E-4</c:v>
                </c:pt>
                <c:pt idx="151">
                  <c:v>1.211E-4</c:v>
                </c:pt>
                <c:pt idx="152">
                  <c:v>1.22E-4</c:v>
                </c:pt>
                <c:pt idx="153">
                  <c:v>1.2290000000000001E-4</c:v>
                </c:pt>
                <c:pt idx="154">
                  <c:v>1.238E-4</c:v>
                </c:pt>
                <c:pt idx="155">
                  <c:v>1.248E-4</c:v>
                </c:pt>
                <c:pt idx="156">
                  <c:v>1.2569999999999999E-4</c:v>
                </c:pt>
                <c:pt idx="157">
                  <c:v>1.2669999999999999E-4</c:v>
                </c:pt>
                <c:pt idx="158">
                  <c:v>1.2779999999999999E-4</c:v>
                </c:pt>
                <c:pt idx="159">
                  <c:v>1.2879999999999999E-4</c:v>
                </c:pt>
                <c:pt idx="160">
                  <c:v>1.2990000000000001E-4</c:v>
                </c:pt>
                <c:pt idx="161">
                  <c:v>1.3100000000000001E-4</c:v>
                </c:pt>
                <c:pt idx="162">
                  <c:v>1.3210000000000001E-4</c:v>
                </c:pt>
                <c:pt idx="163">
                  <c:v>1.3329999999999999E-4</c:v>
                </c:pt>
                <c:pt idx="164">
                  <c:v>1.3449999999999999E-4</c:v>
                </c:pt>
                <c:pt idx="165">
                  <c:v>1.3569999999999999E-4</c:v>
                </c:pt>
                <c:pt idx="166">
                  <c:v>1.3689999999999999E-4</c:v>
                </c:pt>
                <c:pt idx="167">
                  <c:v>1.381E-4</c:v>
                </c:pt>
                <c:pt idx="168">
                  <c:v>1.394E-4</c:v>
                </c:pt>
                <c:pt idx="169">
                  <c:v>1.407E-4</c:v>
                </c:pt>
                <c:pt idx="170">
                  <c:v>1.4200000000000001E-4</c:v>
                </c:pt>
                <c:pt idx="171">
                  <c:v>1.4329999999999999E-4</c:v>
                </c:pt>
                <c:pt idx="172">
                  <c:v>1.4459999999999999E-4</c:v>
                </c:pt>
                <c:pt idx="173">
                  <c:v>1.46E-4</c:v>
                </c:pt>
                <c:pt idx="174">
                  <c:v>1.473E-4</c:v>
                </c:pt>
                <c:pt idx="175">
                  <c:v>1.4870000000000001E-4</c:v>
                </c:pt>
                <c:pt idx="176">
                  <c:v>1.5009999999999999E-4</c:v>
                </c:pt>
                <c:pt idx="177">
                  <c:v>1.515E-4</c:v>
                </c:pt>
                <c:pt idx="178">
                  <c:v>1.5300000000000001E-4</c:v>
                </c:pt>
                <c:pt idx="179">
                  <c:v>1.5440000000000001E-4</c:v>
                </c:pt>
                <c:pt idx="180">
                  <c:v>1.5589999999999999E-4</c:v>
                </c:pt>
                <c:pt idx="181">
                  <c:v>1.573E-4</c:v>
                </c:pt>
                <c:pt idx="182">
                  <c:v>1.5880000000000001E-4</c:v>
                </c:pt>
                <c:pt idx="183">
                  <c:v>1.6029999999999999E-4</c:v>
                </c:pt>
                <c:pt idx="184">
                  <c:v>1.618E-4</c:v>
                </c:pt>
                <c:pt idx="185">
                  <c:v>1.6339999999999999E-4</c:v>
                </c:pt>
                <c:pt idx="186">
                  <c:v>1.649E-4</c:v>
                </c:pt>
                <c:pt idx="187">
                  <c:v>1.6640000000000001E-4</c:v>
                </c:pt>
                <c:pt idx="188">
                  <c:v>1.6799999999999999E-4</c:v>
                </c:pt>
                <c:pt idx="189">
                  <c:v>1.696E-4</c:v>
                </c:pt>
                <c:pt idx="190">
                  <c:v>1.7119999999999999E-4</c:v>
                </c:pt>
                <c:pt idx="191">
                  <c:v>1.728E-4</c:v>
                </c:pt>
                <c:pt idx="192">
                  <c:v>1.7440000000000001E-4</c:v>
                </c:pt>
                <c:pt idx="193">
                  <c:v>1.76E-4</c:v>
                </c:pt>
                <c:pt idx="194">
                  <c:v>1.7760000000000001E-4</c:v>
                </c:pt>
                <c:pt idx="195">
                  <c:v>1.7919999999999999E-4</c:v>
                </c:pt>
                <c:pt idx="196">
                  <c:v>1.8090000000000001E-4</c:v>
                </c:pt>
                <c:pt idx="197">
                  <c:v>1.8249999999999999E-4</c:v>
                </c:pt>
                <c:pt idx="198">
                  <c:v>1.8420000000000001E-4</c:v>
                </c:pt>
                <c:pt idx="199">
                  <c:v>1.8579999999999999E-4</c:v>
                </c:pt>
                <c:pt idx="200">
                  <c:v>1.875E-4</c:v>
                </c:pt>
                <c:pt idx="201">
                  <c:v>1.8919999999999999E-4</c:v>
                </c:pt>
                <c:pt idx="202">
                  <c:v>1.9090000000000001E-4</c:v>
                </c:pt>
                <c:pt idx="203">
                  <c:v>1.9259999999999999E-4</c:v>
                </c:pt>
                <c:pt idx="204">
                  <c:v>1.9430000000000001E-4</c:v>
                </c:pt>
                <c:pt idx="205">
                  <c:v>1.9599999999999999E-4</c:v>
                </c:pt>
                <c:pt idx="206">
                  <c:v>1.9770000000000001E-4</c:v>
                </c:pt>
                <c:pt idx="207">
                  <c:v>1.995E-4</c:v>
                </c:pt>
                <c:pt idx="208">
                  <c:v>2.0120000000000001E-4</c:v>
                </c:pt>
                <c:pt idx="209">
                  <c:v>2.029E-4</c:v>
                </c:pt>
                <c:pt idx="210">
                  <c:v>2.0469999999999999E-4</c:v>
                </c:pt>
                <c:pt idx="211">
                  <c:v>2.064E-4</c:v>
                </c:pt>
                <c:pt idx="212">
                  <c:v>2.0819999999999999E-4</c:v>
                </c:pt>
                <c:pt idx="213">
                  <c:v>2.1000000000000001E-4</c:v>
                </c:pt>
                <c:pt idx="214">
                  <c:v>2.117E-4</c:v>
                </c:pt>
                <c:pt idx="215">
                  <c:v>2.1350000000000001E-4</c:v>
                </c:pt>
                <c:pt idx="216">
                  <c:v>2.153E-4</c:v>
                </c:pt>
                <c:pt idx="217">
                  <c:v>2.1709999999999999E-4</c:v>
                </c:pt>
                <c:pt idx="218">
                  <c:v>2.1890000000000001E-4</c:v>
                </c:pt>
                <c:pt idx="219">
                  <c:v>2.207E-4</c:v>
                </c:pt>
                <c:pt idx="220">
                  <c:v>2.2249999999999999E-4</c:v>
                </c:pt>
                <c:pt idx="221">
                  <c:v>2.243E-4</c:v>
                </c:pt>
                <c:pt idx="222">
                  <c:v>2.2609999999999999E-4</c:v>
                </c:pt>
                <c:pt idx="223">
                  <c:v>2.2790000000000001E-4</c:v>
                </c:pt>
                <c:pt idx="224">
                  <c:v>2.297E-4</c:v>
                </c:pt>
                <c:pt idx="225">
                  <c:v>2.3159999999999999E-4</c:v>
                </c:pt>
                <c:pt idx="226">
                  <c:v>2.3340000000000001E-4</c:v>
                </c:pt>
                <c:pt idx="227">
                  <c:v>2.352E-4</c:v>
                </c:pt>
                <c:pt idx="228">
                  <c:v>2.3709999999999999E-4</c:v>
                </c:pt>
                <c:pt idx="229">
                  <c:v>2.3890000000000001E-4</c:v>
                </c:pt>
                <c:pt idx="230">
                  <c:v>2.408E-4</c:v>
                </c:pt>
                <c:pt idx="231">
                  <c:v>2.4259999999999999E-4</c:v>
                </c:pt>
                <c:pt idx="232">
                  <c:v>2.4449999999999998E-4</c:v>
                </c:pt>
                <c:pt idx="233">
                  <c:v>2.4630000000000002E-4</c:v>
                </c:pt>
                <c:pt idx="234">
                  <c:v>2.4820000000000002E-4</c:v>
                </c:pt>
                <c:pt idx="235">
                  <c:v>2.5000000000000001E-4</c:v>
                </c:pt>
                <c:pt idx="236">
                  <c:v>2.519E-4</c:v>
                </c:pt>
                <c:pt idx="237">
                  <c:v>2.5379999999999999E-4</c:v>
                </c:pt>
                <c:pt idx="238">
                  <c:v>2.5569999999999998E-4</c:v>
                </c:pt>
                <c:pt idx="239">
                  <c:v>2.5750000000000002E-4</c:v>
                </c:pt>
                <c:pt idx="240">
                  <c:v>2.5940000000000002E-4</c:v>
                </c:pt>
                <c:pt idx="241">
                  <c:v>2.6130000000000001E-4</c:v>
                </c:pt>
                <c:pt idx="242">
                  <c:v>2.632E-4</c:v>
                </c:pt>
                <c:pt idx="243">
                  <c:v>2.6509999999999999E-4</c:v>
                </c:pt>
                <c:pt idx="244">
                  <c:v>2.6699999999999998E-4</c:v>
                </c:pt>
                <c:pt idx="245">
                  <c:v>2.6889999999999998E-4</c:v>
                </c:pt>
                <c:pt idx="246">
                  <c:v>2.7080000000000002E-4</c:v>
                </c:pt>
                <c:pt idx="247">
                  <c:v>2.7270000000000001E-4</c:v>
                </c:pt>
                <c:pt idx="248">
                  <c:v>2.7460000000000001E-4</c:v>
                </c:pt>
                <c:pt idx="249">
                  <c:v>2.765E-4</c:v>
                </c:pt>
                <c:pt idx="250">
                  <c:v>2.7839999999999999E-4</c:v>
                </c:pt>
                <c:pt idx="251">
                  <c:v>2.8029999999999998E-4</c:v>
                </c:pt>
                <c:pt idx="252">
                  <c:v>2.8219999999999997E-4</c:v>
                </c:pt>
                <c:pt idx="253">
                  <c:v>2.8410000000000002E-4</c:v>
                </c:pt>
                <c:pt idx="254">
                  <c:v>2.8600000000000001E-4</c:v>
                </c:pt>
                <c:pt idx="255">
                  <c:v>2.8800000000000001E-4</c:v>
                </c:pt>
                <c:pt idx="256">
                  <c:v>2.899E-4</c:v>
                </c:pt>
                <c:pt idx="257">
                  <c:v>2.9179999999999999E-4</c:v>
                </c:pt>
                <c:pt idx="258">
                  <c:v>2.9369999999999998E-4</c:v>
                </c:pt>
                <c:pt idx="259">
                  <c:v>2.9569999999999998E-4</c:v>
                </c:pt>
                <c:pt idx="260">
                  <c:v>2.9760000000000002E-4</c:v>
                </c:pt>
                <c:pt idx="261">
                  <c:v>2.9950000000000002E-4</c:v>
                </c:pt>
                <c:pt idx="262">
                  <c:v>3.0150000000000001E-4</c:v>
                </c:pt>
                <c:pt idx="263">
                  <c:v>3.034E-4</c:v>
                </c:pt>
                <c:pt idx="264">
                  <c:v>3.0529999999999999E-4</c:v>
                </c:pt>
                <c:pt idx="265">
                  <c:v>3.0729999999999999E-4</c:v>
                </c:pt>
                <c:pt idx="266">
                  <c:v>3.0919999999999998E-4</c:v>
                </c:pt>
                <c:pt idx="267">
                  <c:v>3.1119999999999997E-4</c:v>
                </c:pt>
                <c:pt idx="268">
                  <c:v>3.1310000000000002E-4</c:v>
                </c:pt>
                <c:pt idx="269">
                  <c:v>3.1510000000000002E-4</c:v>
                </c:pt>
                <c:pt idx="270">
                  <c:v>3.1700000000000001E-4</c:v>
                </c:pt>
                <c:pt idx="271">
                  <c:v>3.19E-4</c:v>
                </c:pt>
                <c:pt idx="272">
                  <c:v>3.2089999999999999E-4</c:v>
                </c:pt>
                <c:pt idx="273">
                  <c:v>3.2289999999999999E-4</c:v>
                </c:pt>
                <c:pt idx="274">
                  <c:v>3.2479999999999998E-4</c:v>
                </c:pt>
                <c:pt idx="275">
                  <c:v>3.2679999999999997E-4</c:v>
                </c:pt>
                <c:pt idx="276">
                  <c:v>3.2870000000000002E-4</c:v>
                </c:pt>
                <c:pt idx="277">
                  <c:v>3.3070000000000002E-4</c:v>
                </c:pt>
                <c:pt idx="278">
                  <c:v>3.3270000000000001E-4</c:v>
                </c:pt>
                <c:pt idx="279">
                  <c:v>3.346E-4</c:v>
                </c:pt>
                <c:pt idx="280">
                  <c:v>3.366E-4</c:v>
                </c:pt>
                <c:pt idx="281">
                  <c:v>3.3849999999999999E-4</c:v>
                </c:pt>
                <c:pt idx="282">
                  <c:v>3.4049999999999998E-4</c:v>
                </c:pt>
                <c:pt idx="283">
                  <c:v>3.4249999999999998E-4</c:v>
                </c:pt>
                <c:pt idx="284">
                  <c:v>3.4450000000000003E-4</c:v>
                </c:pt>
                <c:pt idx="285">
                  <c:v>3.4640000000000002E-4</c:v>
                </c:pt>
                <c:pt idx="286">
                  <c:v>3.4840000000000001E-4</c:v>
                </c:pt>
                <c:pt idx="287">
                  <c:v>3.5040000000000001E-4</c:v>
                </c:pt>
                <c:pt idx="288">
                  <c:v>3.523E-4</c:v>
                </c:pt>
                <c:pt idx="289">
                  <c:v>3.5429999999999999E-4</c:v>
                </c:pt>
                <c:pt idx="290">
                  <c:v>3.5629999999999999E-4</c:v>
                </c:pt>
                <c:pt idx="291">
                  <c:v>3.5829999999999998E-4</c:v>
                </c:pt>
                <c:pt idx="292">
                  <c:v>3.6029999999999998E-4</c:v>
                </c:pt>
                <c:pt idx="293">
                  <c:v>3.6220000000000002E-4</c:v>
                </c:pt>
                <c:pt idx="294">
                  <c:v>3.6420000000000002E-4</c:v>
                </c:pt>
                <c:pt idx="295">
                  <c:v>3.6620000000000001E-4</c:v>
                </c:pt>
                <c:pt idx="296">
                  <c:v>3.6820000000000001E-4</c:v>
                </c:pt>
                <c:pt idx="297">
                  <c:v>3.702E-4</c:v>
                </c:pt>
                <c:pt idx="298">
                  <c:v>3.7219999999999999E-4</c:v>
                </c:pt>
                <c:pt idx="299">
                  <c:v>3.7409999999999999E-4</c:v>
                </c:pt>
                <c:pt idx="300">
                  <c:v>3.7609999999999998E-4</c:v>
                </c:pt>
                <c:pt idx="301">
                  <c:v>3.7809999999999997E-4</c:v>
                </c:pt>
                <c:pt idx="302">
                  <c:v>3.8010000000000002E-4</c:v>
                </c:pt>
                <c:pt idx="303">
                  <c:v>3.8210000000000002E-4</c:v>
                </c:pt>
                <c:pt idx="304">
                  <c:v>3.8410000000000001E-4</c:v>
                </c:pt>
                <c:pt idx="305">
                  <c:v>3.8610000000000001E-4</c:v>
                </c:pt>
                <c:pt idx="306">
                  <c:v>3.881E-4</c:v>
                </c:pt>
                <c:pt idx="307">
                  <c:v>3.901E-4</c:v>
                </c:pt>
                <c:pt idx="308">
                  <c:v>3.9209999999999999E-4</c:v>
                </c:pt>
                <c:pt idx="309">
                  <c:v>3.9409999999999998E-4</c:v>
                </c:pt>
                <c:pt idx="310">
                  <c:v>3.9609999999999998E-4</c:v>
                </c:pt>
                <c:pt idx="311">
                  <c:v>3.9809999999999997E-4</c:v>
                </c:pt>
                <c:pt idx="312">
                  <c:v>4.0010000000000002E-4</c:v>
                </c:pt>
                <c:pt idx="313">
                  <c:v>4.0210000000000002E-4</c:v>
                </c:pt>
                <c:pt idx="314">
                  <c:v>4.0410000000000001E-4</c:v>
                </c:pt>
                <c:pt idx="315">
                  <c:v>4.061E-4</c:v>
                </c:pt>
                <c:pt idx="316">
                  <c:v>4.081E-4</c:v>
                </c:pt>
                <c:pt idx="317">
                  <c:v>4.1009999999999999E-4</c:v>
                </c:pt>
                <c:pt idx="318">
                  <c:v>4.1209999999999999E-4</c:v>
                </c:pt>
                <c:pt idx="319">
                  <c:v>4.1409999999999998E-4</c:v>
                </c:pt>
                <c:pt idx="320">
                  <c:v>4.1609999999999998E-4</c:v>
                </c:pt>
                <c:pt idx="321">
                  <c:v>4.1810000000000003E-4</c:v>
                </c:pt>
                <c:pt idx="322">
                  <c:v>4.2010000000000002E-4</c:v>
                </c:pt>
                <c:pt idx="323">
                  <c:v>4.2210000000000001E-4</c:v>
                </c:pt>
                <c:pt idx="324">
                  <c:v>4.2410000000000001E-4</c:v>
                </c:pt>
                <c:pt idx="325">
                  <c:v>4.261E-4</c:v>
                </c:pt>
                <c:pt idx="326">
                  <c:v>4.282E-4</c:v>
                </c:pt>
                <c:pt idx="327">
                  <c:v>4.3019999999999999E-4</c:v>
                </c:pt>
                <c:pt idx="328">
                  <c:v>4.3219999999999999E-4</c:v>
                </c:pt>
                <c:pt idx="329">
                  <c:v>4.3419999999999998E-4</c:v>
                </c:pt>
                <c:pt idx="330">
                  <c:v>4.3619999999999998E-4</c:v>
                </c:pt>
                <c:pt idx="331">
                  <c:v>4.3820000000000003E-4</c:v>
                </c:pt>
                <c:pt idx="332">
                  <c:v>4.4020000000000002E-4</c:v>
                </c:pt>
                <c:pt idx="333">
                  <c:v>4.4220000000000001E-4</c:v>
                </c:pt>
                <c:pt idx="334">
                  <c:v>4.4430000000000001E-4</c:v>
                </c:pt>
                <c:pt idx="335">
                  <c:v>4.4630000000000001E-4</c:v>
                </c:pt>
                <c:pt idx="336">
                  <c:v>4.483E-4</c:v>
                </c:pt>
                <c:pt idx="337">
                  <c:v>4.5029999999999999E-4</c:v>
                </c:pt>
                <c:pt idx="338">
                  <c:v>4.5229999999999999E-4</c:v>
                </c:pt>
                <c:pt idx="339">
                  <c:v>4.5429999999999998E-4</c:v>
                </c:pt>
                <c:pt idx="340">
                  <c:v>4.5639999999999998E-4</c:v>
                </c:pt>
                <c:pt idx="341">
                  <c:v>4.5839999999999998E-4</c:v>
                </c:pt>
                <c:pt idx="342">
                  <c:v>4.6040000000000002E-4</c:v>
                </c:pt>
                <c:pt idx="343">
                  <c:v>4.6240000000000002E-4</c:v>
                </c:pt>
                <c:pt idx="344">
                  <c:v>4.6440000000000001E-4</c:v>
                </c:pt>
                <c:pt idx="345">
                  <c:v>4.6650000000000001E-4</c:v>
                </c:pt>
                <c:pt idx="346">
                  <c:v>4.685E-4</c:v>
                </c:pt>
                <c:pt idx="347">
                  <c:v>4.705E-4</c:v>
                </c:pt>
                <c:pt idx="348">
                  <c:v>4.7249999999999999E-4</c:v>
                </c:pt>
                <c:pt idx="349">
                  <c:v>4.7459999999999999E-4</c:v>
                </c:pt>
                <c:pt idx="350">
                  <c:v>4.7659999999999998E-4</c:v>
                </c:pt>
                <c:pt idx="351">
                  <c:v>4.7859999999999998E-4</c:v>
                </c:pt>
                <c:pt idx="352">
                  <c:v>4.8060000000000003E-4</c:v>
                </c:pt>
                <c:pt idx="353">
                  <c:v>4.8270000000000002E-4</c:v>
                </c:pt>
                <c:pt idx="354">
                  <c:v>4.8470000000000002E-4</c:v>
                </c:pt>
                <c:pt idx="355">
                  <c:v>4.8670000000000001E-4</c:v>
                </c:pt>
                <c:pt idx="356">
                  <c:v>4.8870000000000001E-4</c:v>
                </c:pt>
                <c:pt idx="357">
                  <c:v>4.908E-4</c:v>
                </c:pt>
                <c:pt idx="358">
                  <c:v>4.9280000000000005E-4</c:v>
                </c:pt>
                <c:pt idx="359">
                  <c:v>4.9479999999999999E-4</c:v>
                </c:pt>
                <c:pt idx="360">
                  <c:v>4.9689999999999999E-4</c:v>
                </c:pt>
                <c:pt idx="361">
                  <c:v>4.9890000000000004E-4</c:v>
                </c:pt>
                <c:pt idx="362">
                  <c:v>5.0089999999999998E-4</c:v>
                </c:pt>
                <c:pt idx="363">
                  <c:v>5.0290000000000003E-4</c:v>
                </c:pt>
                <c:pt idx="364">
                  <c:v>5.0500000000000002E-4</c:v>
                </c:pt>
                <c:pt idx="365">
                  <c:v>5.0699999999999996E-4</c:v>
                </c:pt>
                <c:pt idx="366">
                  <c:v>5.0900000000000001E-4</c:v>
                </c:pt>
                <c:pt idx="367">
                  <c:v>5.1110000000000001E-4</c:v>
                </c:pt>
                <c:pt idx="368">
                  <c:v>5.1309999999999995E-4</c:v>
                </c:pt>
                <c:pt idx="369">
                  <c:v>5.151E-4</c:v>
                </c:pt>
                <c:pt idx="370">
                  <c:v>5.1719999999999999E-4</c:v>
                </c:pt>
                <c:pt idx="371">
                  <c:v>5.1920000000000004E-4</c:v>
                </c:pt>
                <c:pt idx="372">
                  <c:v>5.2119999999999998E-4</c:v>
                </c:pt>
                <c:pt idx="373">
                  <c:v>5.2329999999999998E-4</c:v>
                </c:pt>
                <c:pt idx="374">
                  <c:v>5.2530000000000003E-4</c:v>
                </c:pt>
                <c:pt idx="375">
                  <c:v>5.2729999999999997E-4</c:v>
                </c:pt>
                <c:pt idx="376">
                  <c:v>5.2939999999999997E-4</c:v>
                </c:pt>
                <c:pt idx="377">
                  <c:v>5.3140000000000001E-4</c:v>
                </c:pt>
                <c:pt idx="378">
                  <c:v>5.3339999999999995E-4</c:v>
                </c:pt>
                <c:pt idx="379">
                  <c:v>5.3549999999999995E-4</c:v>
                </c:pt>
                <c:pt idx="380">
                  <c:v>5.375E-4</c:v>
                </c:pt>
                <c:pt idx="381">
                  <c:v>5.396E-4</c:v>
                </c:pt>
                <c:pt idx="382">
                  <c:v>5.4160000000000005E-4</c:v>
                </c:pt>
                <c:pt idx="383">
                  <c:v>5.4359999999999999E-4</c:v>
                </c:pt>
                <c:pt idx="384">
                  <c:v>5.4569999999999998E-4</c:v>
                </c:pt>
                <c:pt idx="385">
                  <c:v>5.4770000000000003E-4</c:v>
                </c:pt>
                <c:pt idx="386">
                  <c:v>5.4969999999999997E-4</c:v>
                </c:pt>
                <c:pt idx="387">
                  <c:v>5.5179999999999997E-4</c:v>
                </c:pt>
                <c:pt idx="388">
                  <c:v>5.5380000000000002E-4</c:v>
                </c:pt>
                <c:pt idx="389">
                  <c:v>5.5590000000000001E-4</c:v>
                </c:pt>
                <c:pt idx="390">
                  <c:v>5.5789999999999995E-4</c:v>
                </c:pt>
                <c:pt idx="391">
                  <c:v>5.599E-4</c:v>
                </c:pt>
                <c:pt idx="392">
                  <c:v>5.62E-4</c:v>
                </c:pt>
                <c:pt idx="393">
                  <c:v>5.6400000000000005E-4</c:v>
                </c:pt>
                <c:pt idx="394">
                  <c:v>5.6610000000000005E-4</c:v>
                </c:pt>
                <c:pt idx="395">
                  <c:v>5.6809999999999999E-4</c:v>
                </c:pt>
                <c:pt idx="396">
                  <c:v>5.7019999999999998E-4</c:v>
                </c:pt>
                <c:pt idx="397">
                  <c:v>5.7220000000000003E-4</c:v>
                </c:pt>
                <c:pt idx="398">
                  <c:v>5.7419999999999997E-4</c:v>
                </c:pt>
                <c:pt idx="399">
                  <c:v>5.7629999999999997E-4</c:v>
                </c:pt>
                <c:pt idx="400">
                  <c:v>5.7830000000000002E-4</c:v>
                </c:pt>
                <c:pt idx="401">
                  <c:v>5.8040000000000001E-4</c:v>
                </c:pt>
                <c:pt idx="402">
                  <c:v>5.8239999999999995E-4</c:v>
                </c:pt>
                <c:pt idx="403">
                  <c:v>5.8449999999999995E-4</c:v>
                </c:pt>
                <c:pt idx="404">
                  <c:v>5.865E-4</c:v>
                </c:pt>
                <c:pt idx="405">
                  <c:v>5.8850000000000005E-4</c:v>
                </c:pt>
                <c:pt idx="406">
                  <c:v>5.9060000000000004E-4</c:v>
                </c:pt>
                <c:pt idx="407">
                  <c:v>5.9259999999999998E-4</c:v>
                </c:pt>
                <c:pt idx="408">
                  <c:v>5.9469999999999998E-4</c:v>
                </c:pt>
                <c:pt idx="409">
                  <c:v>5.9670000000000003E-4</c:v>
                </c:pt>
                <c:pt idx="410">
                  <c:v>5.9880000000000003E-4</c:v>
                </c:pt>
                <c:pt idx="411">
                  <c:v>6.0079999999999997E-4</c:v>
                </c:pt>
                <c:pt idx="412">
                  <c:v>6.0289999999999996E-4</c:v>
                </c:pt>
                <c:pt idx="413">
                  <c:v>6.0490000000000001E-4</c:v>
                </c:pt>
                <c:pt idx="414">
                  <c:v>6.0700000000000001E-4</c:v>
                </c:pt>
                <c:pt idx="415">
                  <c:v>6.0899999999999995E-4</c:v>
                </c:pt>
                <c:pt idx="416">
                  <c:v>6.1109999999999995E-4</c:v>
                </c:pt>
                <c:pt idx="417">
                  <c:v>6.1309999999999999E-4</c:v>
                </c:pt>
                <c:pt idx="418">
                  <c:v>6.1519999999999999E-4</c:v>
                </c:pt>
                <c:pt idx="419">
                  <c:v>6.1720000000000004E-4</c:v>
                </c:pt>
                <c:pt idx="420">
                  <c:v>6.1919999999999998E-4</c:v>
                </c:pt>
                <c:pt idx="421">
                  <c:v>6.2129999999999998E-4</c:v>
                </c:pt>
                <c:pt idx="422">
                  <c:v>6.2330000000000003E-4</c:v>
                </c:pt>
                <c:pt idx="423">
                  <c:v>6.2540000000000002E-4</c:v>
                </c:pt>
                <c:pt idx="424">
                  <c:v>6.2739999999999996E-4</c:v>
                </c:pt>
                <c:pt idx="425">
                  <c:v>6.2949999999999996E-4</c:v>
                </c:pt>
                <c:pt idx="426">
                  <c:v>6.3150000000000001E-4</c:v>
                </c:pt>
                <c:pt idx="427">
                  <c:v>6.3360000000000001E-4</c:v>
                </c:pt>
                <c:pt idx="428">
                  <c:v>6.3560000000000005E-4</c:v>
                </c:pt>
                <c:pt idx="429">
                  <c:v>6.3770000000000005E-4</c:v>
                </c:pt>
                <c:pt idx="430">
                  <c:v>6.3969999999999999E-4</c:v>
                </c:pt>
                <c:pt idx="431">
                  <c:v>6.4179999999999999E-4</c:v>
                </c:pt>
                <c:pt idx="432">
                  <c:v>6.4380000000000004E-4</c:v>
                </c:pt>
                <c:pt idx="433">
                  <c:v>6.4590000000000003E-4</c:v>
                </c:pt>
                <c:pt idx="434">
                  <c:v>6.4789999999999997E-4</c:v>
                </c:pt>
                <c:pt idx="435">
                  <c:v>6.4999999999999997E-4</c:v>
                </c:pt>
                <c:pt idx="436">
                  <c:v>6.5209999999999997E-4</c:v>
                </c:pt>
                <c:pt idx="437">
                  <c:v>6.5410000000000002E-4</c:v>
                </c:pt>
                <c:pt idx="438">
                  <c:v>6.5620000000000001E-4</c:v>
                </c:pt>
                <c:pt idx="439">
                  <c:v>6.5819999999999995E-4</c:v>
                </c:pt>
                <c:pt idx="440">
                  <c:v>6.6029999999999995E-4</c:v>
                </c:pt>
                <c:pt idx="441">
                  <c:v>6.623E-4</c:v>
                </c:pt>
                <c:pt idx="442">
                  <c:v>6.6439999999999999E-4</c:v>
                </c:pt>
                <c:pt idx="443">
                  <c:v>6.6640000000000004E-4</c:v>
                </c:pt>
                <c:pt idx="444">
                  <c:v>6.6850000000000004E-4</c:v>
                </c:pt>
                <c:pt idx="445">
                  <c:v>6.7049999999999998E-4</c:v>
                </c:pt>
                <c:pt idx="446">
                  <c:v>6.7259999999999998E-4</c:v>
                </c:pt>
                <c:pt idx="447">
                  <c:v>6.7460000000000003E-4</c:v>
                </c:pt>
                <c:pt idx="448">
                  <c:v>6.7670000000000002E-4</c:v>
                </c:pt>
                <c:pt idx="449">
                  <c:v>6.7869999999999996E-4</c:v>
                </c:pt>
                <c:pt idx="450">
                  <c:v>6.8079999999999996E-4</c:v>
                </c:pt>
                <c:pt idx="451">
                  <c:v>6.8289999999999996E-4</c:v>
                </c:pt>
                <c:pt idx="452">
                  <c:v>6.8490000000000001E-4</c:v>
                </c:pt>
                <c:pt idx="453">
                  <c:v>6.87E-4</c:v>
                </c:pt>
                <c:pt idx="454">
                  <c:v>6.8900000000000005E-4</c:v>
                </c:pt>
                <c:pt idx="455">
                  <c:v>6.9110000000000005E-4</c:v>
                </c:pt>
                <c:pt idx="456">
                  <c:v>6.9309999999999999E-4</c:v>
                </c:pt>
                <c:pt idx="457">
                  <c:v>6.9519999999999998E-4</c:v>
                </c:pt>
                <c:pt idx="458">
                  <c:v>6.9720000000000003E-4</c:v>
                </c:pt>
                <c:pt idx="459">
                  <c:v>6.9930000000000003E-4</c:v>
                </c:pt>
                <c:pt idx="460">
                  <c:v>7.0140000000000003E-4</c:v>
                </c:pt>
                <c:pt idx="461">
                  <c:v>7.0339999999999997E-4</c:v>
                </c:pt>
                <c:pt idx="462">
                  <c:v>7.0549999999999996E-4</c:v>
                </c:pt>
                <c:pt idx="463">
                  <c:v>7.0750000000000001E-4</c:v>
                </c:pt>
                <c:pt idx="464">
                  <c:v>7.0960000000000001E-4</c:v>
                </c:pt>
                <c:pt idx="465">
                  <c:v>7.1159999999999995E-4</c:v>
                </c:pt>
                <c:pt idx="466">
                  <c:v>7.1369999999999995E-4</c:v>
                </c:pt>
                <c:pt idx="467">
                  <c:v>7.1580000000000005E-4</c:v>
                </c:pt>
                <c:pt idx="468">
                  <c:v>7.1779999999999999E-4</c:v>
                </c:pt>
                <c:pt idx="469">
                  <c:v>7.1989999999999999E-4</c:v>
                </c:pt>
                <c:pt idx="470">
                  <c:v>7.2190000000000004E-4</c:v>
                </c:pt>
                <c:pt idx="471">
                  <c:v>7.2400000000000003E-4</c:v>
                </c:pt>
                <c:pt idx="472">
                  <c:v>7.2599999999999997E-4</c:v>
                </c:pt>
                <c:pt idx="473">
                  <c:v>7.2809999999999997E-4</c:v>
                </c:pt>
                <c:pt idx="474">
                  <c:v>7.3019999999999997E-4</c:v>
                </c:pt>
                <c:pt idx="475">
                  <c:v>7.3220000000000002E-4</c:v>
                </c:pt>
                <c:pt idx="476">
                  <c:v>7.3430000000000001E-4</c:v>
                </c:pt>
                <c:pt idx="477">
                  <c:v>7.3629999999999995E-4</c:v>
                </c:pt>
                <c:pt idx="478">
                  <c:v>7.3839999999999995E-4</c:v>
                </c:pt>
                <c:pt idx="479">
                  <c:v>7.404E-4</c:v>
                </c:pt>
                <c:pt idx="480">
                  <c:v>7.425E-4</c:v>
                </c:pt>
                <c:pt idx="481">
                  <c:v>7.4459999999999999E-4</c:v>
                </c:pt>
                <c:pt idx="482">
                  <c:v>7.4660000000000004E-4</c:v>
                </c:pt>
                <c:pt idx="483">
                  <c:v>7.4870000000000004E-4</c:v>
                </c:pt>
                <c:pt idx="484">
                  <c:v>7.5069999999999998E-4</c:v>
                </c:pt>
                <c:pt idx="485">
                  <c:v>7.5279999999999998E-4</c:v>
                </c:pt>
                <c:pt idx="486">
                  <c:v>7.5489999999999997E-4</c:v>
                </c:pt>
                <c:pt idx="487">
                  <c:v>7.5690000000000002E-4</c:v>
                </c:pt>
                <c:pt idx="488">
                  <c:v>7.5900000000000002E-4</c:v>
                </c:pt>
                <c:pt idx="489">
                  <c:v>7.6099999999999996E-4</c:v>
                </c:pt>
                <c:pt idx="490">
                  <c:v>7.6309999999999995E-4</c:v>
                </c:pt>
                <c:pt idx="491">
                  <c:v>7.6519999999999995E-4</c:v>
                </c:pt>
                <c:pt idx="492">
                  <c:v>7.672E-4</c:v>
                </c:pt>
                <c:pt idx="493">
                  <c:v>7.693E-4</c:v>
                </c:pt>
                <c:pt idx="494">
                  <c:v>7.7130000000000005E-4</c:v>
                </c:pt>
                <c:pt idx="495">
                  <c:v>7.7340000000000004E-4</c:v>
                </c:pt>
                <c:pt idx="496">
                  <c:v>7.7550000000000004E-4</c:v>
                </c:pt>
                <c:pt idx="497">
                  <c:v>7.7749999999999998E-4</c:v>
                </c:pt>
                <c:pt idx="498">
                  <c:v>7.7959999999999998E-4</c:v>
                </c:pt>
                <c:pt idx="499">
                  <c:v>7.8169999999999997E-4</c:v>
                </c:pt>
                <c:pt idx="500">
                  <c:v>7.8370000000000002E-4</c:v>
                </c:pt>
                <c:pt idx="501">
                  <c:v>7.8580000000000002E-4</c:v>
                </c:pt>
                <c:pt idx="502">
                  <c:v>7.8779999999999996E-4</c:v>
                </c:pt>
                <c:pt idx="503">
                  <c:v>7.8989999999999996E-4</c:v>
                </c:pt>
                <c:pt idx="504">
                  <c:v>7.9199999999999995E-4</c:v>
                </c:pt>
                <c:pt idx="505">
                  <c:v>7.94E-4</c:v>
                </c:pt>
                <c:pt idx="506">
                  <c:v>7.961E-4</c:v>
                </c:pt>
                <c:pt idx="507">
                  <c:v>7.9819999999999999E-4</c:v>
                </c:pt>
                <c:pt idx="508">
                  <c:v>8.0020000000000004E-4</c:v>
                </c:pt>
                <c:pt idx="509">
                  <c:v>8.0230000000000004E-4</c:v>
                </c:pt>
                <c:pt idx="510">
                  <c:v>8.0429999999999998E-4</c:v>
                </c:pt>
                <c:pt idx="511">
                  <c:v>8.0639999999999998E-4</c:v>
                </c:pt>
                <c:pt idx="512">
                  <c:v>8.0849999999999997E-4</c:v>
                </c:pt>
                <c:pt idx="513">
                  <c:v>8.1050000000000002E-4</c:v>
                </c:pt>
                <c:pt idx="514">
                  <c:v>8.1260000000000002E-4</c:v>
                </c:pt>
                <c:pt idx="515">
                  <c:v>8.1470000000000002E-4</c:v>
                </c:pt>
                <c:pt idx="516">
                  <c:v>8.1669999999999996E-4</c:v>
                </c:pt>
                <c:pt idx="517">
                  <c:v>8.1879999999999995E-4</c:v>
                </c:pt>
                <c:pt idx="518">
                  <c:v>8.208E-4</c:v>
                </c:pt>
                <c:pt idx="519">
                  <c:v>8.229E-4</c:v>
                </c:pt>
                <c:pt idx="520">
                  <c:v>8.25E-4</c:v>
                </c:pt>
                <c:pt idx="521">
                  <c:v>8.2700000000000004E-4</c:v>
                </c:pt>
                <c:pt idx="522">
                  <c:v>8.2910000000000004E-4</c:v>
                </c:pt>
                <c:pt idx="523">
                  <c:v>8.3120000000000004E-4</c:v>
                </c:pt>
                <c:pt idx="524">
                  <c:v>8.3319999999999998E-4</c:v>
                </c:pt>
                <c:pt idx="525">
                  <c:v>8.3529999999999997E-4</c:v>
                </c:pt>
                <c:pt idx="526">
                  <c:v>8.3739999999999997E-4</c:v>
                </c:pt>
                <c:pt idx="527">
                  <c:v>8.3940000000000002E-4</c:v>
                </c:pt>
                <c:pt idx="528">
                  <c:v>8.4150000000000002E-4</c:v>
                </c:pt>
                <c:pt idx="529">
                  <c:v>8.4360000000000001E-4</c:v>
                </c:pt>
                <c:pt idx="530">
                  <c:v>8.4559999999999995E-4</c:v>
                </c:pt>
                <c:pt idx="531">
                  <c:v>8.4769999999999995E-4</c:v>
                </c:pt>
                <c:pt idx="532">
                  <c:v>8.497E-4</c:v>
                </c:pt>
                <c:pt idx="533">
                  <c:v>8.518E-4</c:v>
                </c:pt>
                <c:pt idx="534">
                  <c:v>8.5389999999999999E-4</c:v>
                </c:pt>
                <c:pt idx="535">
                  <c:v>8.5590000000000004E-4</c:v>
                </c:pt>
                <c:pt idx="536">
                  <c:v>8.5800000000000004E-4</c:v>
                </c:pt>
                <c:pt idx="537">
                  <c:v>8.6010000000000004E-4</c:v>
                </c:pt>
                <c:pt idx="538">
                  <c:v>8.6209999999999998E-4</c:v>
                </c:pt>
                <c:pt idx="539">
                  <c:v>8.6419999999999997E-4</c:v>
                </c:pt>
                <c:pt idx="540">
                  <c:v>8.6629999999999997E-4</c:v>
                </c:pt>
                <c:pt idx="541">
                  <c:v>8.6830000000000002E-4</c:v>
                </c:pt>
                <c:pt idx="542">
                  <c:v>8.7040000000000001E-4</c:v>
                </c:pt>
                <c:pt idx="543">
                  <c:v>8.7250000000000001E-4</c:v>
                </c:pt>
                <c:pt idx="544">
                  <c:v>8.7449999999999995E-4</c:v>
                </c:pt>
                <c:pt idx="545">
                  <c:v>8.7659999999999995E-4</c:v>
                </c:pt>
                <c:pt idx="546">
                  <c:v>8.7870000000000005E-4</c:v>
                </c:pt>
                <c:pt idx="547">
                  <c:v>8.8069999999999999E-4</c:v>
                </c:pt>
                <c:pt idx="548">
                  <c:v>8.8279999999999999E-4</c:v>
                </c:pt>
                <c:pt idx="549">
                  <c:v>8.8489999999999999E-4</c:v>
                </c:pt>
                <c:pt idx="550">
                  <c:v>8.8690000000000004E-4</c:v>
                </c:pt>
                <c:pt idx="551">
                  <c:v>8.8900000000000003E-4</c:v>
                </c:pt>
                <c:pt idx="552">
                  <c:v>8.9110000000000003E-4</c:v>
                </c:pt>
                <c:pt idx="553">
                  <c:v>8.9309999999999997E-4</c:v>
                </c:pt>
                <c:pt idx="554">
                  <c:v>8.9519999999999997E-4</c:v>
                </c:pt>
                <c:pt idx="555">
                  <c:v>8.9729999999999996E-4</c:v>
                </c:pt>
                <c:pt idx="556">
                  <c:v>8.9930000000000001E-4</c:v>
                </c:pt>
                <c:pt idx="557">
                  <c:v>9.0140000000000001E-4</c:v>
                </c:pt>
                <c:pt idx="558">
                  <c:v>9.0350000000000001E-4</c:v>
                </c:pt>
                <c:pt idx="559">
                  <c:v>9.0549999999999995E-4</c:v>
                </c:pt>
                <c:pt idx="560">
                  <c:v>9.0760000000000005E-4</c:v>
                </c:pt>
                <c:pt idx="561">
                  <c:v>9.0970000000000005E-4</c:v>
                </c:pt>
                <c:pt idx="562">
                  <c:v>9.1169999999999999E-4</c:v>
                </c:pt>
                <c:pt idx="563">
                  <c:v>9.1379999999999999E-4</c:v>
                </c:pt>
                <c:pt idx="564">
                  <c:v>9.1589999999999998E-4</c:v>
                </c:pt>
                <c:pt idx="565">
                  <c:v>9.1790000000000003E-4</c:v>
                </c:pt>
                <c:pt idx="566">
                  <c:v>9.2000000000000003E-4</c:v>
                </c:pt>
                <c:pt idx="567">
                  <c:v>9.2210000000000002E-4</c:v>
                </c:pt>
                <c:pt idx="568">
                  <c:v>9.2409999999999996E-4</c:v>
                </c:pt>
                <c:pt idx="569">
                  <c:v>9.2619999999999996E-4</c:v>
                </c:pt>
                <c:pt idx="570">
                  <c:v>9.2829999999999996E-4</c:v>
                </c:pt>
                <c:pt idx="571">
                  <c:v>9.3030000000000001E-4</c:v>
                </c:pt>
                <c:pt idx="572">
                  <c:v>9.324E-4</c:v>
                </c:pt>
                <c:pt idx="573">
                  <c:v>9.345E-4</c:v>
                </c:pt>
                <c:pt idx="574">
                  <c:v>9.3650000000000005E-4</c:v>
                </c:pt>
                <c:pt idx="575">
                  <c:v>9.3860000000000005E-4</c:v>
                </c:pt>
                <c:pt idx="576">
                  <c:v>9.4070000000000004E-4</c:v>
                </c:pt>
                <c:pt idx="577">
                  <c:v>9.4280000000000004E-4</c:v>
                </c:pt>
                <c:pt idx="578">
                  <c:v>9.4479999999999998E-4</c:v>
                </c:pt>
                <c:pt idx="579">
                  <c:v>9.4689999999999998E-4</c:v>
                </c:pt>
                <c:pt idx="580">
                  <c:v>9.4899999999999997E-4</c:v>
                </c:pt>
                <c:pt idx="581">
                  <c:v>9.5100000000000002E-4</c:v>
                </c:pt>
                <c:pt idx="582">
                  <c:v>9.5310000000000002E-4</c:v>
                </c:pt>
                <c:pt idx="583">
                  <c:v>9.5520000000000002E-4</c:v>
                </c:pt>
                <c:pt idx="584">
                  <c:v>9.5719999999999996E-4</c:v>
                </c:pt>
                <c:pt idx="585">
                  <c:v>9.5929999999999995E-4</c:v>
                </c:pt>
                <c:pt idx="586">
                  <c:v>9.6139999999999995E-4</c:v>
                </c:pt>
                <c:pt idx="587">
                  <c:v>9.634E-4</c:v>
                </c:pt>
                <c:pt idx="588">
                  <c:v>9.655E-4</c:v>
                </c:pt>
                <c:pt idx="589">
                  <c:v>9.6759999999999999E-4</c:v>
                </c:pt>
                <c:pt idx="590">
                  <c:v>9.6969999999999999E-4</c:v>
                </c:pt>
                <c:pt idx="591">
                  <c:v>9.7170000000000004E-4</c:v>
                </c:pt>
                <c:pt idx="592">
                  <c:v>9.7380000000000003E-4</c:v>
                </c:pt>
                <c:pt idx="593">
                  <c:v>9.7590000000000003E-4</c:v>
                </c:pt>
                <c:pt idx="594">
                  <c:v>9.7790000000000008E-4</c:v>
                </c:pt>
                <c:pt idx="595">
                  <c:v>9.7999999999999997E-4</c:v>
                </c:pt>
                <c:pt idx="596">
                  <c:v>9.8210000000000007E-4</c:v>
                </c:pt>
                <c:pt idx="597">
                  <c:v>9.8409999999999991E-4</c:v>
                </c:pt>
                <c:pt idx="598">
                  <c:v>9.8620000000000001E-4</c:v>
                </c:pt>
                <c:pt idx="599">
                  <c:v>9.882999999999999E-4</c:v>
                </c:pt>
                <c:pt idx="600">
                  <c:v>9.9029999999999995E-4</c:v>
                </c:pt>
                <c:pt idx="601">
                  <c:v>9.9240000000000005E-4</c:v>
                </c:pt>
                <c:pt idx="602">
                  <c:v>9.9449999999999994E-4</c:v>
                </c:pt>
                <c:pt idx="603">
                  <c:v>9.9660000000000005E-4</c:v>
                </c:pt>
                <c:pt idx="604">
                  <c:v>9.986000000000001E-4</c:v>
                </c:pt>
                <c:pt idx="605">
                  <c:v>1.0009999999999999E-3</c:v>
                </c:pt>
                <c:pt idx="606">
                  <c:v>1.003E-3</c:v>
                </c:pt>
                <c:pt idx="607">
                  <c:v>1.005E-3</c:v>
                </c:pt>
                <c:pt idx="608">
                  <c:v>1.0070000000000001E-3</c:v>
                </c:pt>
                <c:pt idx="609">
                  <c:v>1.0089999999999999E-3</c:v>
                </c:pt>
                <c:pt idx="610">
                  <c:v>1.011E-3</c:v>
                </c:pt>
                <c:pt idx="611">
                  <c:v>1.013E-3</c:v>
                </c:pt>
                <c:pt idx="612">
                  <c:v>1.0150000000000001E-3</c:v>
                </c:pt>
                <c:pt idx="613">
                  <c:v>1.0169999999999999E-3</c:v>
                </c:pt>
                <c:pt idx="614">
                  <c:v>1.0189999999999999E-3</c:v>
                </c:pt>
                <c:pt idx="615">
                  <c:v>1.021E-3</c:v>
                </c:pt>
                <c:pt idx="616">
                  <c:v>1.023E-3</c:v>
                </c:pt>
                <c:pt idx="617">
                  <c:v>1.026E-3</c:v>
                </c:pt>
                <c:pt idx="618">
                  <c:v>1.0280000000000001E-3</c:v>
                </c:pt>
                <c:pt idx="619">
                  <c:v>1.0300000000000001E-3</c:v>
                </c:pt>
                <c:pt idx="620">
                  <c:v>1.0319999999999999E-3</c:v>
                </c:pt>
                <c:pt idx="621">
                  <c:v>1.034E-3</c:v>
                </c:pt>
                <c:pt idx="622">
                  <c:v>1.036E-3</c:v>
                </c:pt>
                <c:pt idx="623">
                  <c:v>1.0380000000000001E-3</c:v>
                </c:pt>
                <c:pt idx="624">
                  <c:v>1.0399999999999999E-3</c:v>
                </c:pt>
                <c:pt idx="625">
                  <c:v>1.042E-3</c:v>
                </c:pt>
                <c:pt idx="626">
                  <c:v>1.044E-3</c:v>
                </c:pt>
                <c:pt idx="627">
                  <c:v>1.0460000000000001E-3</c:v>
                </c:pt>
                <c:pt idx="628">
                  <c:v>1.0480000000000001E-3</c:v>
                </c:pt>
                <c:pt idx="629">
                  <c:v>1.0499999999999999E-3</c:v>
                </c:pt>
                <c:pt idx="630">
                  <c:v>1.052E-3</c:v>
                </c:pt>
                <c:pt idx="631">
                  <c:v>1.0549999999999999E-3</c:v>
                </c:pt>
                <c:pt idx="632">
                  <c:v>1.057E-3</c:v>
                </c:pt>
                <c:pt idx="633">
                  <c:v>1.059E-3</c:v>
                </c:pt>
                <c:pt idx="634">
                  <c:v>1.0610000000000001E-3</c:v>
                </c:pt>
                <c:pt idx="635">
                  <c:v>1.0629999999999999E-3</c:v>
                </c:pt>
                <c:pt idx="636">
                  <c:v>1.065E-3</c:v>
                </c:pt>
                <c:pt idx="637">
                  <c:v>1.067E-3</c:v>
                </c:pt>
                <c:pt idx="638">
                  <c:v>1.0690000000000001E-3</c:v>
                </c:pt>
                <c:pt idx="639">
                  <c:v>1.0709999999999999E-3</c:v>
                </c:pt>
                <c:pt idx="640">
                  <c:v>1.073E-3</c:v>
                </c:pt>
                <c:pt idx="641">
                  <c:v>1.075E-3</c:v>
                </c:pt>
                <c:pt idx="642">
                  <c:v>1.077E-3</c:v>
                </c:pt>
                <c:pt idx="643">
                  <c:v>1.0790000000000001E-3</c:v>
                </c:pt>
                <c:pt idx="644">
                  <c:v>1.0809999999999999E-3</c:v>
                </c:pt>
                <c:pt idx="645">
                  <c:v>1.0839999999999999E-3</c:v>
                </c:pt>
                <c:pt idx="646">
                  <c:v>1.0859999999999999E-3</c:v>
                </c:pt>
                <c:pt idx="647">
                  <c:v>1.088E-3</c:v>
                </c:pt>
                <c:pt idx="648">
                  <c:v>1.09E-3</c:v>
                </c:pt>
                <c:pt idx="649">
                  <c:v>1.0920000000000001E-3</c:v>
                </c:pt>
                <c:pt idx="650">
                  <c:v>1.0939999999999999E-3</c:v>
                </c:pt>
                <c:pt idx="651">
                  <c:v>1.096E-3</c:v>
                </c:pt>
                <c:pt idx="652">
                  <c:v>1.098E-3</c:v>
                </c:pt>
                <c:pt idx="653">
                  <c:v>1.1000000000000001E-3</c:v>
                </c:pt>
                <c:pt idx="654">
                  <c:v>1.1019999999999999E-3</c:v>
                </c:pt>
                <c:pt idx="655">
                  <c:v>1.1039999999999999E-3</c:v>
                </c:pt>
                <c:pt idx="656">
                  <c:v>1.106E-3</c:v>
                </c:pt>
                <c:pt idx="657">
                  <c:v>1.108E-3</c:v>
                </c:pt>
                <c:pt idx="658">
                  <c:v>1.1100000000000001E-3</c:v>
                </c:pt>
                <c:pt idx="659">
                  <c:v>1.1130000000000001E-3</c:v>
                </c:pt>
                <c:pt idx="660">
                  <c:v>1.1150000000000001E-3</c:v>
                </c:pt>
                <c:pt idx="661">
                  <c:v>1.1169999999999999E-3</c:v>
                </c:pt>
                <c:pt idx="662">
                  <c:v>1.119E-3</c:v>
                </c:pt>
                <c:pt idx="663">
                  <c:v>1.121E-3</c:v>
                </c:pt>
                <c:pt idx="664">
                  <c:v>1.1230000000000001E-3</c:v>
                </c:pt>
                <c:pt idx="665">
                  <c:v>1.1249999999999999E-3</c:v>
                </c:pt>
                <c:pt idx="666">
                  <c:v>1.127E-3</c:v>
                </c:pt>
                <c:pt idx="667">
                  <c:v>1.129E-3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CBB7-44B2-A6ED-964432612F33}"/>
            </c:ext>
          </c:extLst>
        </c:ser>
        <c:ser>
          <c:idx val="0"/>
          <c:order val="1"/>
          <c:tx>
            <c:v>0.0005 m step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'0.0005 m step'!$F$3:$F$670</c:f>
              <c:numCache>
                <c:formatCode>0.00E+00</c:formatCode>
                <c:ptCount val="668"/>
                <c:pt idx="0">
                  <c:v>8.0670000000000004E-4</c:v>
                </c:pt>
                <c:pt idx="1">
                  <c:v>9.2820000000000001E-4</c:v>
                </c:pt>
                <c:pt idx="2">
                  <c:v>1.059E-3</c:v>
                </c:pt>
                <c:pt idx="3">
                  <c:v>1.1999999999999999E-3</c:v>
                </c:pt>
                <c:pt idx="4">
                  <c:v>1.351E-3</c:v>
                </c:pt>
                <c:pt idx="5">
                  <c:v>1.511E-3</c:v>
                </c:pt>
                <c:pt idx="6">
                  <c:v>1.6800000000000001E-3</c:v>
                </c:pt>
                <c:pt idx="7">
                  <c:v>1.8600000000000001E-3</c:v>
                </c:pt>
                <c:pt idx="8">
                  <c:v>2.049E-3</c:v>
                </c:pt>
                <c:pt idx="9">
                  <c:v>2.248E-3</c:v>
                </c:pt>
                <c:pt idx="10">
                  <c:v>2.457E-3</c:v>
                </c:pt>
                <c:pt idx="11">
                  <c:v>2.676E-3</c:v>
                </c:pt>
                <c:pt idx="12">
                  <c:v>2.905E-3</c:v>
                </c:pt>
                <c:pt idx="13">
                  <c:v>3.1440000000000001E-3</c:v>
                </c:pt>
                <c:pt idx="14">
                  <c:v>3.3939999999999999E-3</c:v>
                </c:pt>
                <c:pt idx="15">
                  <c:v>3.6540000000000001E-3</c:v>
                </c:pt>
                <c:pt idx="16">
                  <c:v>3.9240000000000004E-3</c:v>
                </c:pt>
                <c:pt idx="17">
                  <c:v>4.2050000000000004E-3</c:v>
                </c:pt>
                <c:pt idx="18">
                  <c:v>4.496E-3</c:v>
                </c:pt>
                <c:pt idx="19">
                  <c:v>4.7980000000000002E-3</c:v>
                </c:pt>
                <c:pt idx="20">
                  <c:v>5.1110000000000001E-3</c:v>
                </c:pt>
                <c:pt idx="21">
                  <c:v>5.4349999999999997E-3</c:v>
                </c:pt>
                <c:pt idx="22">
                  <c:v>5.7710000000000001E-3</c:v>
                </c:pt>
                <c:pt idx="23">
                  <c:v>6.117E-3</c:v>
                </c:pt>
                <c:pt idx="24">
                  <c:v>6.476E-3</c:v>
                </c:pt>
                <c:pt idx="25">
                  <c:v>6.8450000000000004E-3</c:v>
                </c:pt>
                <c:pt idx="26">
                  <c:v>7.2269999999999999E-3</c:v>
                </c:pt>
                <c:pt idx="27">
                  <c:v>7.62E-3</c:v>
                </c:pt>
                <c:pt idx="28">
                  <c:v>8.0249999999999991E-3</c:v>
                </c:pt>
                <c:pt idx="29">
                  <c:v>8.4430000000000009E-3</c:v>
                </c:pt>
                <c:pt idx="30">
                  <c:v>8.8719999999999997E-3</c:v>
                </c:pt>
                <c:pt idx="31">
                  <c:v>9.3139999999999994E-3</c:v>
                </c:pt>
                <c:pt idx="32">
                  <c:v>9.7689999999999999E-3</c:v>
                </c:pt>
                <c:pt idx="33">
                  <c:v>1.0240000000000001E-2</c:v>
                </c:pt>
                <c:pt idx="34">
                  <c:v>1.072E-2</c:v>
                </c:pt>
                <c:pt idx="35">
                  <c:v>1.1209999999999999E-2</c:v>
                </c:pt>
                <c:pt idx="36">
                  <c:v>1.171E-2</c:v>
                </c:pt>
                <c:pt idx="37">
                  <c:v>1.223E-2</c:v>
                </c:pt>
                <c:pt idx="38">
                  <c:v>1.2760000000000001E-2</c:v>
                </c:pt>
                <c:pt idx="39">
                  <c:v>1.3310000000000001E-2</c:v>
                </c:pt>
                <c:pt idx="40">
                  <c:v>1.3860000000000001E-2</c:v>
                </c:pt>
                <c:pt idx="41">
                  <c:v>1.443E-2</c:v>
                </c:pt>
                <c:pt idx="42">
                  <c:v>1.502E-2</c:v>
                </c:pt>
                <c:pt idx="43">
                  <c:v>1.5610000000000001E-2</c:v>
                </c:pt>
                <c:pt idx="44">
                  <c:v>1.6219999999999998E-2</c:v>
                </c:pt>
                <c:pt idx="45">
                  <c:v>1.6840000000000001E-2</c:v>
                </c:pt>
                <c:pt idx="46">
                  <c:v>1.7479999999999999E-2</c:v>
                </c:pt>
                <c:pt idx="47">
                  <c:v>1.8120000000000001E-2</c:v>
                </c:pt>
                <c:pt idx="48">
                  <c:v>1.8780000000000002E-2</c:v>
                </c:pt>
                <c:pt idx="49">
                  <c:v>1.9460000000000002E-2</c:v>
                </c:pt>
                <c:pt idx="50">
                  <c:v>2.0140000000000002E-2</c:v>
                </c:pt>
                <c:pt idx="51">
                  <c:v>2.0840000000000001E-2</c:v>
                </c:pt>
                <c:pt idx="52">
                  <c:v>2.155E-2</c:v>
                </c:pt>
                <c:pt idx="53">
                  <c:v>2.2270000000000002E-2</c:v>
                </c:pt>
                <c:pt idx="54">
                  <c:v>2.3E-2</c:v>
                </c:pt>
                <c:pt idx="55">
                  <c:v>2.375E-2</c:v>
                </c:pt>
                <c:pt idx="56">
                  <c:v>2.4500000000000001E-2</c:v>
                </c:pt>
                <c:pt idx="57">
                  <c:v>2.5270000000000001E-2</c:v>
                </c:pt>
                <c:pt idx="58">
                  <c:v>2.605E-2</c:v>
                </c:pt>
                <c:pt idx="59">
                  <c:v>2.6839999999999999E-2</c:v>
                </c:pt>
                <c:pt idx="60">
                  <c:v>2.7640000000000001E-2</c:v>
                </c:pt>
                <c:pt idx="61">
                  <c:v>2.845E-2</c:v>
                </c:pt>
                <c:pt idx="62">
                  <c:v>2.928E-2</c:v>
                </c:pt>
                <c:pt idx="63">
                  <c:v>3.0110000000000001E-2</c:v>
                </c:pt>
                <c:pt idx="64">
                  <c:v>3.0949999999999998E-2</c:v>
                </c:pt>
                <c:pt idx="65">
                  <c:v>3.1800000000000002E-2</c:v>
                </c:pt>
                <c:pt idx="66">
                  <c:v>3.2660000000000002E-2</c:v>
                </c:pt>
                <c:pt idx="67">
                  <c:v>3.3529999999999997E-2</c:v>
                </c:pt>
                <c:pt idx="68">
                  <c:v>3.4410000000000003E-2</c:v>
                </c:pt>
                <c:pt idx="69">
                  <c:v>3.5299999999999998E-2</c:v>
                </c:pt>
                <c:pt idx="70">
                  <c:v>3.6200000000000003E-2</c:v>
                </c:pt>
                <c:pt idx="71">
                  <c:v>3.7100000000000001E-2</c:v>
                </c:pt>
                <c:pt idx="72">
                  <c:v>3.8019999999999998E-2</c:v>
                </c:pt>
                <c:pt idx="73">
                  <c:v>3.8940000000000002E-2</c:v>
                </c:pt>
                <c:pt idx="74">
                  <c:v>3.9870000000000003E-2</c:v>
                </c:pt>
                <c:pt idx="75">
                  <c:v>4.0800000000000003E-2</c:v>
                </c:pt>
                <c:pt idx="76">
                  <c:v>4.1750000000000002E-2</c:v>
                </c:pt>
                <c:pt idx="77">
                  <c:v>4.2700000000000002E-2</c:v>
                </c:pt>
                <c:pt idx="78">
                  <c:v>4.3659999999999997E-2</c:v>
                </c:pt>
                <c:pt idx="79">
                  <c:v>4.4630000000000003E-2</c:v>
                </c:pt>
                <c:pt idx="80">
                  <c:v>4.5600000000000002E-2</c:v>
                </c:pt>
                <c:pt idx="81">
                  <c:v>4.6580000000000003E-2</c:v>
                </c:pt>
                <c:pt idx="82">
                  <c:v>4.7570000000000001E-2</c:v>
                </c:pt>
                <c:pt idx="83">
                  <c:v>4.8559999999999999E-2</c:v>
                </c:pt>
                <c:pt idx="84">
                  <c:v>4.956E-2</c:v>
                </c:pt>
                <c:pt idx="85">
                  <c:v>5.0569999999999997E-2</c:v>
                </c:pt>
                <c:pt idx="86">
                  <c:v>5.1580000000000001E-2</c:v>
                </c:pt>
                <c:pt idx="87">
                  <c:v>5.2589999999999998E-2</c:v>
                </c:pt>
                <c:pt idx="88">
                  <c:v>5.3620000000000001E-2</c:v>
                </c:pt>
                <c:pt idx="89">
                  <c:v>5.4640000000000001E-2</c:v>
                </c:pt>
                <c:pt idx="90">
                  <c:v>5.568E-2</c:v>
                </c:pt>
                <c:pt idx="91">
                  <c:v>5.672E-2</c:v>
                </c:pt>
                <c:pt idx="92">
                  <c:v>5.7759999999999999E-2</c:v>
                </c:pt>
                <c:pt idx="93">
                  <c:v>5.8810000000000001E-2</c:v>
                </c:pt>
                <c:pt idx="94">
                  <c:v>5.987E-2</c:v>
                </c:pt>
                <c:pt idx="95">
                  <c:v>6.0929999999999998E-2</c:v>
                </c:pt>
                <c:pt idx="96">
                  <c:v>6.1990000000000003E-2</c:v>
                </c:pt>
                <c:pt idx="97">
                  <c:v>6.3060000000000005E-2</c:v>
                </c:pt>
                <c:pt idx="98">
                  <c:v>6.4130000000000006E-2</c:v>
                </c:pt>
                <c:pt idx="99">
                  <c:v>6.5210000000000004E-2</c:v>
                </c:pt>
                <c:pt idx="100">
                  <c:v>6.6290000000000002E-2</c:v>
                </c:pt>
                <c:pt idx="101">
                  <c:v>6.7379999999999995E-2</c:v>
                </c:pt>
                <c:pt idx="102">
                  <c:v>6.8470000000000003E-2</c:v>
                </c:pt>
                <c:pt idx="103">
                  <c:v>6.9570000000000007E-2</c:v>
                </c:pt>
                <c:pt idx="104">
                  <c:v>7.0669999999999997E-2</c:v>
                </c:pt>
                <c:pt idx="105">
                  <c:v>7.177E-2</c:v>
                </c:pt>
                <c:pt idx="106">
                  <c:v>7.288E-2</c:v>
                </c:pt>
                <c:pt idx="107">
                  <c:v>7.399E-2</c:v>
                </c:pt>
                <c:pt idx="108">
                  <c:v>7.5109999999999996E-2</c:v>
                </c:pt>
                <c:pt idx="109">
                  <c:v>7.6230000000000006E-2</c:v>
                </c:pt>
                <c:pt idx="110">
                  <c:v>7.7350000000000002E-2</c:v>
                </c:pt>
                <c:pt idx="111">
                  <c:v>7.8469999999999998E-2</c:v>
                </c:pt>
                <c:pt idx="112">
                  <c:v>7.9600000000000004E-2</c:v>
                </c:pt>
                <c:pt idx="113">
                  <c:v>8.0740000000000006E-2</c:v>
                </c:pt>
                <c:pt idx="114">
                  <c:v>8.1869999999999998E-2</c:v>
                </c:pt>
                <c:pt idx="115">
                  <c:v>8.301E-2</c:v>
                </c:pt>
                <c:pt idx="116">
                  <c:v>8.4150000000000003E-2</c:v>
                </c:pt>
                <c:pt idx="117">
                  <c:v>8.5300000000000001E-2</c:v>
                </c:pt>
                <c:pt idx="118">
                  <c:v>8.6449999999999999E-2</c:v>
                </c:pt>
                <c:pt idx="119">
                  <c:v>8.7599999999999997E-2</c:v>
                </c:pt>
                <c:pt idx="120">
                  <c:v>8.8749999999999996E-2</c:v>
                </c:pt>
                <c:pt idx="121">
                  <c:v>8.9899999999999994E-2</c:v>
                </c:pt>
                <c:pt idx="122">
                  <c:v>9.1050000000000006E-2</c:v>
                </c:pt>
                <c:pt idx="123">
                  <c:v>9.221E-2</c:v>
                </c:pt>
                <c:pt idx="124">
                  <c:v>9.3369999999999995E-2</c:v>
                </c:pt>
                <c:pt idx="125">
                  <c:v>9.4530000000000003E-2</c:v>
                </c:pt>
                <c:pt idx="126">
                  <c:v>9.5689999999999997E-2</c:v>
                </c:pt>
                <c:pt idx="127">
                  <c:v>9.6850000000000006E-2</c:v>
                </c:pt>
                <c:pt idx="128">
                  <c:v>9.801E-2</c:v>
                </c:pt>
                <c:pt idx="129">
                  <c:v>9.9169999999999994E-2</c:v>
                </c:pt>
                <c:pt idx="130">
                  <c:v>0.1003</c:v>
                </c:pt>
                <c:pt idx="131">
                  <c:v>0.10150000000000001</c:v>
                </c:pt>
                <c:pt idx="132">
                  <c:v>0.1027</c:v>
                </c:pt>
                <c:pt idx="133">
                  <c:v>0.1038</c:v>
                </c:pt>
                <c:pt idx="134">
                  <c:v>0.105</c:v>
                </c:pt>
                <c:pt idx="135">
                  <c:v>0.1061</c:v>
                </c:pt>
                <c:pt idx="136">
                  <c:v>0.10730000000000001</c:v>
                </c:pt>
                <c:pt idx="137">
                  <c:v>0.1085</c:v>
                </c:pt>
                <c:pt idx="138">
                  <c:v>0.1096</c:v>
                </c:pt>
                <c:pt idx="139">
                  <c:v>0.1108</c:v>
                </c:pt>
                <c:pt idx="140">
                  <c:v>0.112</c:v>
                </c:pt>
                <c:pt idx="141">
                  <c:v>0.11310000000000001</c:v>
                </c:pt>
                <c:pt idx="142">
                  <c:v>0.1143</c:v>
                </c:pt>
                <c:pt idx="143">
                  <c:v>0.1154</c:v>
                </c:pt>
                <c:pt idx="144">
                  <c:v>0.1166</c:v>
                </c:pt>
                <c:pt idx="145">
                  <c:v>0.1178</c:v>
                </c:pt>
                <c:pt idx="146">
                  <c:v>0.11890000000000001</c:v>
                </c:pt>
                <c:pt idx="147">
                  <c:v>0.1201</c:v>
                </c:pt>
                <c:pt idx="148">
                  <c:v>0.12130000000000001</c:v>
                </c:pt>
                <c:pt idx="149">
                  <c:v>0.12239999999999999</c:v>
                </c:pt>
                <c:pt idx="150">
                  <c:v>0.1236</c:v>
                </c:pt>
                <c:pt idx="151">
                  <c:v>0.12470000000000001</c:v>
                </c:pt>
                <c:pt idx="152">
                  <c:v>0.12590000000000001</c:v>
                </c:pt>
                <c:pt idx="153">
                  <c:v>0.12709999999999999</c:v>
                </c:pt>
                <c:pt idx="154">
                  <c:v>0.12820000000000001</c:v>
                </c:pt>
                <c:pt idx="155">
                  <c:v>0.12939999999999999</c:v>
                </c:pt>
                <c:pt idx="156">
                  <c:v>0.13059999999999999</c:v>
                </c:pt>
                <c:pt idx="157">
                  <c:v>0.13170000000000001</c:v>
                </c:pt>
                <c:pt idx="158">
                  <c:v>0.13289999999999999</c:v>
                </c:pt>
                <c:pt idx="159">
                  <c:v>0.1341</c:v>
                </c:pt>
                <c:pt idx="160">
                  <c:v>0.13519999999999999</c:v>
                </c:pt>
                <c:pt idx="161">
                  <c:v>0.13639999999999999</c:v>
                </c:pt>
                <c:pt idx="162">
                  <c:v>0.13750000000000001</c:v>
                </c:pt>
                <c:pt idx="163">
                  <c:v>0.13869999999999999</c:v>
                </c:pt>
                <c:pt idx="164">
                  <c:v>0.1399</c:v>
                </c:pt>
                <c:pt idx="165">
                  <c:v>0.14099999999999999</c:v>
                </c:pt>
                <c:pt idx="166">
                  <c:v>0.14219999999999999</c:v>
                </c:pt>
                <c:pt idx="167">
                  <c:v>0.1434</c:v>
                </c:pt>
                <c:pt idx="168">
                  <c:v>0.14449999999999999</c:v>
                </c:pt>
                <c:pt idx="169">
                  <c:v>0.1457</c:v>
                </c:pt>
                <c:pt idx="170">
                  <c:v>0.1469</c:v>
                </c:pt>
                <c:pt idx="171">
                  <c:v>0.14799999999999999</c:v>
                </c:pt>
                <c:pt idx="172">
                  <c:v>0.1492</c:v>
                </c:pt>
                <c:pt idx="173">
                  <c:v>0.15029999999999999</c:v>
                </c:pt>
                <c:pt idx="174">
                  <c:v>0.1515</c:v>
                </c:pt>
                <c:pt idx="175">
                  <c:v>0.1527</c:v>
                </c:pt>
                <c:pt idx="176">
                  <c:v>0.15379999999999999</c:v>
                </c:pt>
                <c:pt idx="177">
                  <c:v>0.155</c:v>
                </c:pt>
                <c:pt idx="178">
                  <c:v>0.15620000000000001</c:v>
                </c:pt>
                <c:pt idx="179">
                  <c:v>0.1573</c:v>
                </c:pt>
                <c:pt idx="180">
                  <c:v>0.1585</c:v>
                </c:pt>
                <c:pt idx="181">
                  <c:v>0.15959999999999999</c:v>
                </c:pt>
                <c:pt idx="182">
                  <c:v>0.1608</c:v>
                </c:pt>
                <c:pt idx="183">
                  <c:v>0.16200000000000001</c:v>
                </c:pt>
                <c:pt idx="184">
                  <c:v>0.16309999999999999</c:v>
                </c:pt>
                <c:pt idx="185">
                  <c:v>0.1643</c:v>
                </c:pt>
                <c:pt idx="186">
                  <c:v>0.16550000000000001</c:v>
                </c:pt>
                <c:pt idx="187">
                  <c:v>0.1666</c:v>
                </c:pt>
                <c:pt idx="188">
                  <c:v>0.1678</c:v>
                </c:pt>
                <c:pt idx="189">
                  <c:v>0.16900000000000001</c:v>
                </c:pt>
                <c:pt idx="190">
                  <c:v>0.1701</c:v>
                </c:pt>
                <c:pt idx="191">
                  <c:v>0.17130000000000001</c:v>
                </c:pt>
                <c:pt idx="192">
                  <c:v>0.1724</c:v>
                </c:pt>
                <c:pt idx="193">
                  <c:v>0.1736</c:v>
                </c:pt>
                <c:pt idx="194">
                  <c:v>0.17480000000000001</c:v>
                </c:pt>
                <c:pt idx="195">
                  <c:v>0.1759</c:v>
                </c:pt>
                <c:pt idx="196">
                  <c:v>0.17710000000000001</c:v>
                </c:pt>
                <c:pt idx="197">
                  <c:v>0.17829999999999999</c:v>
                </c:pt>
                <c:pt idx="198">
                  <c:v>0.1794</c:v>
                </c:pt>
                <c:pt idx="199">
                  <c:v>0.18060000000000001</c:v>
                </c:pt>
                <c:pt idx="200">
                  <c:v>0.1817</c:v>
                </c:pt>
                <c:pt idx="201">
                  <c:v>0.18290000000000001</c:v>
                </c:pt>
                <c:pt idx="202">
                  <c:v>0.18410000000000001</c:v>
                </c:pt>
                <c:pt idx="203">
                  <c:v>0.1852</c:v>
                </c:pt>
                <c:pt idx="204">
                  <c:v>0.18640000000000001</c:v>
                </c:pt>
                <c:pt idx="205">
                  <c:v>0.18759999999999999</c:v>
                </c:pt>
                <c:pt idx="206">
                  <c:v>0.18870000000000001</c:v>
                </c:pt>
                <c:pt idx="207">
                  <c:v>0.18990000000000001</c:v>
                </c:pt>
                <c:pt idx="208">
                  <c:v>0.19109999999999999</c:v>
                </c:pt>
                <c:pt idx="209">
                  <c:v>0.19220000000000001</c:v>
                </c:pt>
                <c:pt idx="210">
                  <c:v>0.19339999999999999</c:v>
                </c:pt>
                <c:pt idx="211">
                  <c:v>0.19450000000000001</c:v>
                </c:pt>
                <c:pt idx="212">
                  <c:v>0.19570000000000001</c:v>
                </c:pt>
                <c:pt idx="213">
                  <c:v>0.19689999999999999</c:v>
                </c:pt>
                <c:pt idx="214">
                  <c:v>0.19800000000000001</c:v>
                </c:pt>
                <c:pt idx="215">
                  <c:v>0.19919999999999999</c:v>
                </c:pt>
                <c:pt idx="216">
                  <c:v>0.20039999999999999</c:v>
                </c:pt>
                <c:pt idx="217">
                  <c:v>0.20150000000000001</c:v>
                </c:pt>
                <c:pt idx="218">
                  <c:v>0.20269999999999999</c:v>
                </c:pt>
                <c:pt idx="219">
                  <c:v>0.2039</c:v>
                </c:pt>
                <c:pt idx="220">
                  <c:v>0.20499999999999999</c:v>
                </c:pt>
                <c:pt idx="221">
                  <c:v>0.20619999999999999</c:v>
                </c:pt>
                <c:pt idx="222">
                  <c:v>0.20730000000000001</c:v>
                </c:pt>
                <c:pt idx="223">
                  <c:v>0.20849999999999999</c:v>
                </c:pt>
                <c:pt idx="224">
                  <c:v>0.2097</c:v>
                </c:pt>
                <c:pt idx="225">
                  <c:v>0.21079999999999999</c:v>
                </c:pt>
                <c:pt idx="226">
                  <c:v>0.21199999999999999</c:v>
                </c:pt>
                <c:pt idx="227">
                  <c:v>0.2132</c:v>
                </c:pt>
                <c:pt idx="228">
                  <c:v>0.21429999999999999</c:v>
                </c:pt>
                <c:pt idx="229">
                  <c:v>0.2155</c:v>
                </c:pt>
                <c:pt idx="230">
                  <c:v>0.21659999999999999</c:v>
                </c:pt>
                <c:pt idx="231">
                  <c:v>0.21779999999999999</c:v>
                </c:pt>
                <c:pt idx="232">
                  <c:v>0.219</c:v>
                </c:pt>
                <c:pt idx="233">
                  <c:v>0.22009999999999999</c:v>
                </c:pt>
                <c:pt idx="234">
                  <c:v>0.2213</c:v>
                </c:pt>
                <c:pt idx="235">
                  <c:v>0.2225</c:v>
                </c:pt>
                <c:pt idx="236">
                  <c:v>0.22359999999999999</c:v>
                </c:pt>
                <c:pt idx="237">
                  <c:v>0.2248</c:v>
                </c:pt>
                <c:pt idx="238">
                  <c:v>0.22600000000000001</c:v>
                </c:pt>
                <c:pt idx="239">
                  <c:v>0.2271</c:v>
                </c:pt>
                <c:pt idx="240">
                  <c:v>0.2283</c:v>
                </c:pt>
                <c:pt idx="241">
                  <c:v>0.22939999999999999</c:v>
                </c:pt>
                <c:pt idx="242">
                  <c:v>0.2306</c:v>
                </c:pt>
                <c:pt idx="243">
                  <c:v>0.23180000000000001</c:v>
                </c:pt>
                <c:pt idx="244">
                  <c:v>0.2329</c:v>
                </c:pt>
                <c:pt idx="245">
                  <c:v>0.2341</c:v>
                </c:pt>
                <c:pt idx="246">
                  <c:v>0.23530000000000001</c:v>
                </c:pt>
                <c:pt idx="247">
                  <c:v>0.2364</c:v>
                </c:pt>
                <c:pt idx="248">
                  <c:v>0.23760000000000001</c:v>
                </c:pt>
                <c:pt idx="249">
                  <c:v>0.2387</c:v>
                </c:pt>
                <c:pt idx="250">
                  <c:v>0.2399</c:v>
                </c:pt>
                <c:pt idx="251">
                  <c:v>0.24110000000000001</c:v>
                </c:pt>
                <c:pt idx="252">
                  <c:v>0.2422</c:v>
                </c:pt>
                <c:pt idx="253">
                  <c:v>0.24340000000000001</c:v>
                </c:pt>
                <c:pt idx="254">
                  <c:v>0.24460000000000001</c:v>
                </c:pt>
                <c:pt idx="255">
                  <c:v>0.2457</c:v>
                </c:pt>
                <c:pt idx="256">
                  <c:v>0.24690000000000001</c:v>
                </c:pt>
                <c:pt idx="257">
                  <c:v>0.24809999999999999</c:v>
                </c:pt>
                <c:pt idx="258">
                  <c:v>0.2492</c:v>
                </c:pt>
                <c:pt idx="259">
                  <c:v>0.25040000000000001</c:v>
                </c:pt>
                <c:pt idx="260">
                  <c:v>0.2515</c:v>
                </c:pt>
                <c:pt idx="261">
                  <c:v>0.25269999999999998</c:v>
                </c:pt>
                <c:pt idx="262">
                  <c:v>0.25390000000000001</c:v>
                </c:pt>
                <c:pt idx="263">
                  <c:v>0.255</c:v>
                </c:pt>
                <c:pt idx="264">
                  <c:v>0.25619999999999998</c:v>
                </c:pt>
                <c:pt idx="265">
                  <c:v>0.25740000000000002</c:v>
                </c:pt>
                <c:pt idx="266">
                  <c:v>0.25850000000000001</c:v>
                </c:pt>
                <c:pt idx="267">
                  <c:v>0.25969999999999999</c:v>
                </c:pt>
                <c:pt idx="268">
                  <c:v>0.26090000000000002</c:v>
                </c:pt>
                <c:pt idx="269">
                  <c:v>0.26200000000000001</c:v>
                </c:pt>
                <c:pt idx="270">
                  <c:v>0.26319999999999999</c:v>
                </c:pt>
                <c:pt idx="271">
                  <c:v>0.26429999999999998</c:v>
                </c:pt>
                <c:pt idx="272">
                  <c:v>0.26550000000000001</c:v>
                </c:pt>
                <c:pt idx="273">
                  <c:v>0.26669999999999999</c:v>
                </c:pt>
                <c:pt idx="274">
                  <c:v>0.26779999999999998</c:v>
                </c:pt>
                <c:pt idx="275">
                  <c:v>0.26900000000000002</c:v>
                </c:pt>
                <c:pt idx="276">
                  <c:v>0.2702</c:v>
                </c:pt>
                <c:pt idx="277">
                  <c:v>0.27129999999999999</c:v>
                </c:pt>
                <c:pt idx="278">
                  <c:v>0.27250000000000002</c:v>
                </c:pt>
                <c:pt idx="279">
                  <c:v>0.27360000000000001</c:v>
                </c:pt>
                <c:pt idx="280">
                  <c:v>0.27479999999999999</c:v>
                </c:pt>
                <c:pt idx="281">
                  <c:v>0.27600000000000002</c:v>
                </c:pt>
                <c:pt idx="282">
                  <c:v>0.27710000000000001</c:v>
                </c:pt>
                <c:pt idx="283">
                  <c:v>0.27829999999999999</c:v>
                </c:pt>
                <c:pt idx="284">
                  <c:v>0.27950000000000003</c:v>
                </c:pt>
                <c:pt idx="285">
                  <c:v>0.28060000000000002</c:v>
                </c:pt>
                <c:pt idx="286">
                  <c:v>0.28179999999999999</c:v>
                </c:pt>
                <c:pt idx="287">
                  <c:v>0.28299999999999997</c:v>
                </c:pt>
                <c:pt idx="288">
                  <c:v>0.28410000000000002</c:v>
                </c:pt>
                <c:pt idx="289">
                  <c:v>0.2853</c:v>
                </c:pt>
                <c:pt idx="290">
                  <c:v>0.28639999999999999</c:v>
                </c:pt>
                <c:pt idx="291">
                  <c:v>0.28760000000000002</c:v>
                </c:pt>
                <c:pt idx="292">
                  <c:v>0.2888</c:v>
                </c:pt>
                <c:pt idx="293">
                  <c:v>0.28989999999999999</c:v>
                </c:pt>
                <c:pt idx="294">
                  <c:v>0.29110000000000003</c:v>
                </c:pt>
                <c:pt idx="295">
                  <c:v>0.2923</c:v>
                </c:pt>
                <c:pt idx="296">
                  <c:v>0.29339999999999999</c:v>
                </c:pt>
                <c:pt idx="297">
                  <c:v>0.29459999999999997</c:v>
                </c:pt>
                <c:pt idx="298">
                  <c:v>0.29570000000000002</c:v>
                </c:pt>
                <c:pt idx="299">
                  <c:v>0.2969</c:v>
                </c:pt>
                <c:pt idx="300">
                  <c:v>0.29809999999999998</c:v>
                </c:pt>
                <c:pt idx="301">
                  <c:v>0.29920000000000002</c:v>
                </c:pt>
                <c:pt idx="302">
                  <c:v>0.3004</c:v>
                </c:pt>
                <c:pt idx="303">
                  <c:v>0.30159999999999998</c:v>
                </c:pt>
                <c:pt idx="304">
                  <c:v>0.30270000000000002</c:v>
                </c:pt>
                <c:pt idx="305">
                  <c:v>0.3039</c:v>
                </c:pt>
                <c:pt idx="306">
                  <c:v>0.30509999999999998</c:v>
                </c:pt>
                <c:pt idx="307">
                  <c:v>0.30620000000000003</c:v>
                </c:pt>
                <c:pt idx="308">
                  <c:v>0.30740000000000001</c:v>
                </c:pt>
                <c:pt idx="309">
                  <c:v>0.3085</c:v>
                </c:pt>
                <c:pt idx="310">
                  <c:v>0.30969999999999998</c:v>
                </c:pt>
                <c:pt idx="311">
                  <c:v>0.31090000000000001</c:v>
                </c:pt>
                <c:pt idx="312">
                  <c:v>0.312</c:v>
                </c:pt>
                <c:pt idx="313">
                  <c:v>0.31319999999999998</c:v>
                </c:pt>
                <c:pt idx="314">
                  <c:v>0.31440000000000001</c:v>
                </c:pt>
                <c:pt idx="315">
                  <c:v>0.3155</c:v>
                </c:pt>
                <c:pt idx="316">
                  <c:v>0.31669999999999998</c:v>
                </c:pt>
                <c:pt idx="317">
                  <c:v>0.31790000000000002</c:v>
                </c:pt>
                <c:pt idx="318">
                  <c:v>0.31900000000000001</c:v>
                </c:pt>
                <c:pt idx="319">
                  <c:v>0.32019999999999998</c:v>
                </c:pt>
                <c:pt idx="320">
                  <c:v>0.32129999999999997</c:v>
                </c:pt>
                <c:pt idx="321">
                  <c:v>0.32250000000000001</c:v>
                </c:pt>
                <c:pt idx="322">
                  <c:v>0.32369999999999999</c:v>
                </c:pt>
                <c:pt idx="323">
                  <c:v>0.32479999999999998</c:v>
                </c:pt>
                <c:pt idx="324">
                  <c:v>0.32600000000000001</c:v>
                </c:pt>
                <c:pt idx="325">
                  <c:v>0.32719999999999999</c:v>
                </c:pt>
                <c:pt idx="326">
                  <c:v>0.32829999999999998</c:v>
                </c:pt>
                <c:pt idx="327">
                  <c:v>0.32950000000000002</c:v>
                </c:pt>
                <c:pt idx="328">
                  <c:v>0.3306</c:v>
                </c:pt>
                <c:pt idx="329">
                  <c:v>0.33179999999999998</c:v>
                </c:pt>
                <c:pt idx="330">
                  <c:v>0.33300000000000002</c:v>
                </c:pt>
                <c:pt idx="331">
                  <c:v>0.33410000000000001</c:v>
                </c:pt>
                <c:pt idx="332">
                  <c:v>0.33529999999999999</c:v>
                </c:pt>
                <c:pt idx="333">
                  <c:v>0.33650000000000002</c:v>
                </c:pt>
                <c:pt idx="334">
                  <c:v>0.33760000000000001</c:v>
                </c:pt>
                <c:pt idx="335">
                  <c:v>0.33879999999999999</c:v>
                </c:pt>
                <c:pt idx="336">
                  <c:v>0.34</c:v>
                </c:pt>
                <c:pt idx="337">
                  <c:v>0.34110000000000001</c:v>
                </c:pt>
                <c:pt idx="338">
                  <c:v>0.34229999999999999</c:v>
                </c:pt>
                <c:pt idx="339">
                  <c:v>0.34339999999999998</c:v>
                </c:pt>
                <c:pt idx="340">
                  <c:v>0.34460000000000002</c:v>
                </c:pt>
                <c:pt idx="341">
                  <c:v>0.3458</c:v>
                </c:pt>
                <c:pt idx="342">
                  <c:v>0.34689999999999999</c:v>
                </c:pt>
                <c:pt idx="343">
                  <c:v>0.34810000000000002</c:v>
                </c:pt>
                <c:pt idx="344">
                  <c:v>0.3493</c:v>
                </c:pt>
                <c:pt idx="345">
                  <c:v>0.35039999999999999</c:v>
                </c:pt>
                <c:pt idx="346">
                  <c:v>0.35160000000000002</c:v>
                </c:pt>
                <c:pt idx="347">
                  <c:v>0.3528</c:v>
                </c:pt>
                <c:pt idx="348">
                  <c:v>0.35389999999999999</c:v>
                </c:pt>
                <c:pt idx="349">
                  <c:v>0.35510000000000003</c:v>
                </c:pt>
                <c:pt idx="350">
                  <c:v>0.35620000000000002</c:v>
                </c:pt>
                <c:pt idx="351">
                  <c:v>0.3574</c:v>
                </c:pt>
                <c:pt idx="352">
                  <c:v>0.35859999999999997</c:v>
                </c:pt>
                <c:pt idx="353">
                  <c:v>0.35970000000000002</c:v>
                </c:pt>
                <c:pt idx="354">
                  <c:v>0.3609</c:v>
                </c:pt>
                <c:pt idx="355">
                  <c:v>0.36209999999999998</c:v>
                </c:pt>
                <c:pt idx="356">
                  <c:v>0.36320000000000002</c:v>
                </c:pt>
                <c:pt idx="357">
                  <c:v>0.3644</c:v>
                </c:pt>
                <c:pt idx="358">
                  <c:v>0.36549999999999999</c:v>
                </c:pt>
                <c:pt idx="359">
                  <c:v>0.36670000000000003</c:v>
                </c:pt>
                <c:pt idx="360">
                  <c:v>0.3679</c:v>
                </c:pt>
                <c:pt idx="361">
                  <c:v>0.36899999999999999</c:v>
                </c:pt>
                <c:pt idx="362">
                  <c:v>0.37019999999999997</c:v>
                </c:pt>
                <c:pt idx="363">
                  <c:v>0.37140000000000001</c:v>
                </c:pt>
                <c:pt idx="364">
                  <c:v>0.3725</c:v>
                </c:pt>
                <c:pt idx="365">
                  <c:v>0.37369999999999998</c:v>
                </c:pt>
                <c:pt idx="366">
                  <c:v>0.37490000000000001</c:v>
                </c:pt>
                <c:pt idx="367">
                  <c:v>0.376</c:v>
                </c:pt>
                <c:pt idx="368">
                  <c:v>0.37719999999999998</c:v>
                </c:pt>
                <c:pt idx="369">
                  <c:v>0.37830000000000003</c:v>
                </c:pt>
                <c:pt idx="370">
                  <c:v>0.3795</c:v>
                </c:pt>
                <c:pt idx="371">
                  <c:v>0.38069999999999998</c:v>
                </c:pt>
                <c:pt idx="372">
                  <c:v>0.38179999999999997</c:v>
                </c:pt>
                <c:pt idx="373">
                  <c:v>0.38300000000000001</c:v>
                </c:pt>
                <c:pt idx="374">
                  <c:v>0.38419999999999999</c:v>
                </c:pt>
                <c:pt idx="375">
                  <c:v>0.38529999999999998</c:v>
                </c:pt>
                <c:pt idx="376">
                  <c:v>0.38650000000000001</c:v>
                </c:pt>
                <c:pt idx="377">
                  <c:v>0.3876</c:v>
                </c:pt>
                <c:pt idx="378">
                  <c:v>0.38879999999999998</c:v>
                </c:pt>
                <c:pt idx="379">
                  <c:v>0.39</c:v>
                </c:pt>
                <c:pt idx="380">
                  <c:v>0.3911</c:v>
                </c:pt>
                <c:pt idx="381">
                  <c:v>0.39229999999999998</c:v>
                </c:pt>
                <c:pt idx="382">
                  <c:v>0.39350000000000002</c:v>
                </c:pt>
                <c:pt idx="383">
                  <c:v>0.39460000000000001</c:v>
                </c:pt>
                <c:pt idx="384">
                  <c:v>0.39579999999999999</c:v>
                </c:pt>
                <c:pt idx="385">
                  <c:v>0.39700000000000002</c:v>
                </c:pt>
                <c:pt idx="386">
                  <c:v>0.39810000000000001</c:v>
                </c:pt>
                <c:pt idx="387">
                  <c:v>0.39929999999999999</c:v>
                </c:pt>
                <c:pt idx="388">
                  <c:v>0.40039999999999998</c:v>
                </c:pt>
                <c:pt idx="389">
                  <c:v>0.40160000000000001</c:v>
                </c:pt>
                <c:pt idx="390">
                  <c:v>0.40279999999999999</c:v>
                </c:pt>
                <c:pt idx="391">
                  <c:v>0.40389999999999998</c:v>
                </c:pt>
                <c:pt idx="392">
                  <c:v>0.40510000000000002</c:v>
                </c:pt>
                <c:pt idx="393">
                  <c:v>0.40629999999999999</c:v>
                </c:pt>
                <c:pt idx="394">
                  <c:v>0.40739999999999998</c:v>
                </c:pt>
                <c:pt idx="395">
                  <c:v>0.40860000000000002</c:v>
                </c:pt>
                <c:pt idx="396">
                  <c:v>0.4098</c:v>
                </c:pt>
                <c:pt idx="397">
                  <c:v>0.41089999999999999</c:v>
                </c:pt>
                <c:pt idx="398">
                  <c:v>0.41210000000000002</c:v>
                </c:pt>
                <c:pt idx="399">
                  <c:v>0.41320000000000001</c:v>
                </c:pt>
                <c:pt idx="400">
                  <c:v>0.41439999999999999</c:v>
                </c:pt>
                <c:pt idx="401">
                  <c:v>0.41560000000000002</c:v>
                </c:pt>
                <c:pt idx="402">
                  <c:v>0.41670000000000001</c:v>
                </c:pt>
                <c:pt idx="403">
                  <c:v>0.41789999999999999</c:v>
                </c:pt>
                <c:pt idx="404">
                  <c:v>0.41909999999999997</c:v>
                </c:pt>
                <c:pt idx="405">
                  <c:v>0.42020000000000002</c:v>
                </c:pt>
                <c:pt idx="406">
                  <c:v>0.4214</c:v>
                </c:pt>
                <c:pt idx="407">
                  <c:v>0.42249999999999999</c:v>
                </c:pt>
                <c:pt idx="408">
                  <c:v>0.42370000000000002</c:v>
                </c:pt>
                <c:pt idx="409">
                  <c:v>0.4249</c:v>
                </c:pt>
                <c:pt idx="410">
                  <c:v>0.42599999999999999</c:v>
                </c:pt>
                <c:pt idx="411">
                  <c:v>0.42720000000000002</c:v>
                </c:pt>
                <c:pt idx="412">
                  <c:v>0.4284</c:v>
                </c:pt>
                <c:pt idx="413">
                  <c:v>0.42949999999999999</c:v>
                </c:pt>
                <c:pt idx="414">
                  <c:v>0.43070000000000003</c:v>
                </c:pt>
                <c:pt idx="415">
                  <c:v>0.43190000000000001</c:v>
                </c:pt>
                <c:pt idx="416">
                  <c:v>0.433</c:v>
                </c:pt>
                <c:pt idx="417">
                  <c:v>0.43419999999999997</c:v>
                </c:pt>
                <c:pt idx="418">
                  <c:v>0.43530000000000002</c:v>
                </c:pt>
                <c:pt idx="419">
                  <c:v>0.4365</c:v>
                </c:pt>
                <c:pt idx="420">
                  <c:v>0.43769999999999998</c:v>
                </c:pt>
                <c:pt idx="421">
                  <c:v>0.43880000000000002</c:v>
                </c:pt>
                <c:pt idx="422">
                  <c:v>0.44</c:v>
                </c:pt>
                <c:pt idx="423">
                  <c:v>0.44119999999999998</c:v>
                </c:pt>
                <c:pt idx="424">
                  <c:v>0.44230000000000003</c:v>
                </c:pt>
                <c:pt idx="425">
                  <c:v>0.44350000000000001</c:v>
                </c:pt>
                <c:pt idx="426">
                  <c:v>0.4446</c:v>
                </c:pt>
                <c:pt idx="427">
                  <c:v>0.44579999999999997</c:v>
                </c:pt>
                <c:pt idx="428">
                  <c:v>0.44700000000000001</c:v>
                </c:pt>
                <c:pt idx="429">
                  <c:v>0.4481</c:v>
                </c:pt>
                <c:pt idx="430">
                  <c:v>0.44929999999999998</c:v>
                </c:pt>
                <c:pt idx="431">
                  <c:v>0.45050000000000001</c:v>
                </c:pt>
                <c:pt idx="432">
                  <c:v>0.4516</c:v>
                </c:pt>
                <c:pt idx="433">
                  <c:v>0.45279999999999998</c:v>
                </c:pt>
                <c:pt idx="434">
                  <c:v>0.45400000000000001</c:v>
                </c:pt>
                <c:pt idx="435">
                  <c:v>0.4551</c:v>
                </c:pt>
                <c:pt idx="436">
                  <c:v>0.45629999999999998</c:v>
                </c:pt>
                <c:pt idx="437">
                  <c:v>0.45739999999999997</c:v>
                </c:pt>
                <c:pt idx="438">
                  <c:v>0.45860000000000001</c:v>
                </c:pt>
                <c:pt idx="439">
                  <c:v>0.45979999999999999</c:v>
                </c:pt>
                <c:pt idx="440">
                  <c:v>0.46089999999999998</c:v>
                </c:pt>
                <c:pt idx="441">
                  <c:v>0.46210000000000001</c:v>
                </c:pt>
                <c:pt idx="442">
                  <c:v>0.46329999999999999</c:v>
                </c:pt>
                <c:pt idx="443">
                  <c:v>0.46439999999999998</c:v>
                </c:pt>
                <c:pt idx="444">
                  <c:v>0.46560000000000001</c:v>
                </c:pt>
                <c:pt idx="445">
                  <c:v>0.46679999999999999</c:v>
                </c:pt>
                <c:pt idx="446">
                  <c:v>0.46789999999999998</c:v>
                </c:pt>
                <c:pt idx="447">
                  <c:v>0.46910000000000002</c:v>
                </c:pt>
                <c:pt idx="448">
                  <c:v>0.47020000000000001</c:v>
                </c:pt>
                <c:pt idx="449">
                  <c:v>0.47139999999999999</c:v>
                </c:pt>
                <c:pt idx="450">
                  <c:v>0.47260000000000002</c:v>
                </c:pt>
                <c:pt idx="451">
                  <c:v>0.47370000000000001</c:v>
                </c:pt>
                <c:pt idx="452">
                  <c:v>0.47489999999999999</c:v>
                </c:pt>
                <c:pt idx="453">
                  <c:v>0.47610000000000002</c:v>
                </c:pt>
                <c:pt idx="454">
                  <c:v>0.47720000000000001</c:v>
                </c:pt>
                <c:pt idx="455">
                  <c:v>0.47839999999999999</c:v>
                </c:pt>
                <c:pt idx="456">
                  <c:v>0.47949999999999998</c:v>
                </c:pt>
                <c:pt idx="457">
                  <c:v>0.48070000000000002</c:v>
                </c:pt>
                <c:pt idx="458">
                  <c:v>0.4819</c:v>
                </c:pt>
                <c:pt idx="459">
                  <c:v>0.48299999999999998</c:v>
                </c:pt>
                <c:pt idx="460">
                  <c:v>0.48420000000000002</c:v>
                </c:pt>
                <c:pt idx="461">
                  <c:v>0.4854</c:v>
                </c:pt>
                <c:pt idx="462">
                  <c:v>0.48649999999999999</c:v>
                </c:pt>
                <c:pt idx="463">
                  <c:v>0.48770000000000002</c:v>
                </c:pt>
                <c:pt idx="464">
                  <c:v>0.4889</c:v>
                </c:pt>
                <c:pt idx="465">
                  <c:v>0.49</c:v>
                </c:pt>
                <c:pt idx="466">
                  <c:v>0.49120000000000003</c:v>
                </c:pt>
                <c:pt idx="467">
                  <c:v>0.49230000000000002</c:v>
                </c:pt>
                <c:pt idx="468">
                  <c:v>0.49349999999999999</c:v>
                </c:pt>
                <c:pt idx="469">
                  <c:v>0.49469999999999997</c:v>
                </c:pt>
                <c:pt idx="470">
                  <c:v>0.49580000000000002</c:v>
                </c:pt>
                <c:pt idx="471">
                  <c:v>0.497</c:v>
                </c:pt>
                <c:pt idx="472">
                  <c:v>0.49819999999999998</c:v>
                </c:pt>
                <c:pt idx="473">
                  <c:v>0.49930000000000002</c:v>
                </c:pt>
                <c:pt idx="474">
                  <c:v>0.50049999999999994</c:v>
                </c:pt>
                <c:pt idx="475">
                  <c:v>0.50160000000000005</c:v>
                </c:pt>
                <c:pt idx="476">
                  <c:v>0.50280000000000002</c:v>
                </c:pt>
                <c:pt idx="477">
                  <c:v>0.504</c:v>
                </c:pt>
                <c:pt idx="478">
                  <c:v>0.50509999999999999</c:v>
                </c:pt>
                <c:pt idx="479">
                  <c:v>0.50629999999999997</c:v>
                </c:pt>
                <c:pt idx="480">
                  <c:v>0.50749999999999995</c:v>
                </c:pt>
                <c:pt idx="481">
                  <c:v>0.50860000000000005</c:v>
                </c:pt>
                <c:pt idx="482">
                  <c:v>0.50980000000000003</c:v>
                </c:pt>
                <c:pt idx="483">
                  <c:v>0.51100000000000001</c:v>
                </c:pt>
                <c:pt idx="484">
                  <c:v>0.5121</c:v>
                </c:pt>
                <c:pt idx="485">
                  <c:v>0.51329999999999998</c:v>
                </c:pt>
                <c:pt idx="486">
                  <c:v>0.51439999999999997</c:v>
                </c:pt>
                <c:pt idx="487">
                  <c:v>0.51559999999999995</c:v>
                </c:pt>
                <c:pt idx="488">
                  <c:v>0.51680000000000004</c:v>
                </c:pt>
                <c:pt idx="489">
                  <c:v>0.51790000000000003</c:v>
                </c:pt>
                <c:pt idx="490">
                  <c:v>0.51910000000000001</c:v>
                </c:pt>
                <c:pt idx="491">
                  <c:v>0.52029999999999998</c:v>
                </c:pt>
                <c:pt idx="492">
                  <c:v>0.52139999999999997</c:v>
                </c:pt>
                <c:pt idx="493">
                  <c:v>0.52259999999999995</c:v>
                </c:pt>
                <c:pt idx="494">
                  <c:v>0.52380000000000004</c:v>
                </c:pt>
                <c:pt idx="495">
                  <c:v>0.52490000000000003</c:v>
                </c:pt>
                <c:pt idx="496">
                  <c:v>0.52610000000000001</c:v>
                </c:pt>
                <c:pt idx="497">
                  <c:v>0.5272</c:v>
                </c:pt>
                <c:pt idx="498">
                  <c:v>0.52839999999999998</c:v>
                </c:pt>
                <c:pt idx="499">
                  <c:v>0.52959999999999996</c:v>
                </c:pt>
                <c:pt idx="500">
                  <c:v>0.53069999999999995</c:v>
                </c:pt>
                <c:pt idx="501">
                  <c:v>0.53190000000000004</c:v>
                </c:pt>
                <c:pt idx="502">
                  <c:v>0.53310000000000002</c:v>
                </c:pt>
                <c:pt idx="503">
                  <c:v>0.53420000000000001</c:v>
                </c:pt>
                <c:pt idx="504">
                  <c:v>0.53539999999999999</c:v>
                </c:pt>
                <c:pt idx="505">
                  <c:v>0.53649999999999998</c:v>
                </c:pt>
                <c:pt idx="506">
                  <c:v>0.53769999999999996</c:v>
                </c:pt>
                <c:pt idx="507">
                  <c:v>0.53890000000000005</c:v>
                </c:pt>
                <c:pt idx="508">
                  <c:v>0.54</c:v>
                </c:pt>
                <c:pt idx="509">
                  <c:v>0.54120000000000001</c:v>
                </c:pt>
                <c:pt idx="510">
                  <c:v>0.54239999999999999</c:v>
                </c:pt>
                <c:pt idx="511">
                  <c:v>0.54349999999999998</c:v>
                </c:pt>
                <c:pt idx="512">
                  <c:v>0.54469999999999996</c:v>
                </c:pt>
                <c:pt idx="513">
                  <c:v>0.54590000000000005</c:v>
                </c:pt>
                <c:pt idx="514">
                  <c:v>0.54700000000000004</c:v>
                </c:pt>
                <c:pt idx="515">
                  <c:v>0.54820000000000002</c:v>
                </c:pt>
                <c:pt idx="516">
                  <c:v>0.54930000000000001</c:v>
                </c:pt>
                <c:pt idx="517">
                  <c:v>0.55049999999999999</c:v>
                </c:pt>
                <c:pt idx="518">
                  <c:v>0.55169999999999997</c:v>
                </c:pt>
                <c:pt idx="519">
                  <c:v>0.55279999999999996</c:v>
                </c:pt>
                <c:pt idx="520">
                  <c:v>0.55400000000000005</c:v>
                </c:pt>
                <c:pt idx="521">
                  <c:v>0.55520000000000003</c:v>
                </c:pt>
                <c:pt idx="522">
                  <c:v>0.55630000000000002</c:v>
                </c:pt>
                <c:pt idx="523">
                  <c:v>0.5575</c:v>
                </c:pt>
                <c:pt idx="524">
                  <c:v>0.55859999999999999</c:v>
                </c:pt>
                <c:pt idx="525">
                  <c:v>0.55979999999999996</c:v>
                </c:pt>
                <c:pt idx="526">
                  <c:v>0.56100000000000005</c:v>
                </c:pt>
                <c:pt idx="527">
                  <c:v>0.56210000000000004</c:v>
                </c:pt>
                <c:pt idx="528">
                  <c:v>0.56330000000000002</c:v>
                </c:pt>
                <c:pt idx="529">
                  <c:v>0.5645</c:v>
                </c:pt>
                <c:pt idx="530">
                  <c:v>0.56559999999999999</c:v>
                </c:pt>
                <c:pt idx="531">
                  <c:v>0.56679999999999997</c:v>
                </c:pt>
                <c:pt idx="532">
                  <c:v>0.56799999999999995</c:v>
                </c:pt>
                <c:pt idx="533">
                  <c:v>0.56910000000000005</c:v>
                </c:pt>
                <c:pt idx="534">
                  <c:v>0.57030000000000003</c:v>
                </c:pt>
                <c:pt idx="535">
                  <c:v>0.57140000000000002</c:v>
                </c:pt>
                <c:pt idx="536">
                  <c:v>0.5726</c:v>
                </c:pt>
                <c:pt idx="537">
                  <c:v>0.57379999999999998</c:v>
                </c:pt>
                <c:pt idx="538">
                  <c:v>0.57489999999999997</c:v>
                </c:pt>
                <c:pt idx="539">
                  <c:v>0.57609999999999995</c:v>
                </c:pt>
                <c:pt idx="540">
                  <c:v>0.57730000000000004</c:v>
                </c:pt>
                <c:pt idx="541">
                  <c:v>0.57840000000000003</c:v>
                </c:pt>
                <c:pt idx="542">
                  <c:v>0.5796</c:v>
                </c:pt>
                <c:pt idx="543">
                  <c:v>0.58079999999999998</c:v>
                </c:pt>
                <c:pt idx="544">
                  <c:v>0.58189999999999997</c:v>
                </c:pt>
                <c:pt idx="545">
                  <c:v>0.58309999999999995</c:v>
                </c:pt>
                <c:pt idx="546">
                  <c:v>0.58420000000000005</c:v>
                </c:pt>
                <c:pt idx="547">
                  <c:v>0.58540000000000003</c:v>
                </c:pt>
                <c:pt idx="548">
                  <c:v>0.58660000000000001</c:v>
                </c:pt>
                <c:pt idx="549">
                  <c:v>0.5877</c:v>
                </c:pt>
                <c:pt idx="550">
                  <c:v>0.58889999999999998</c:v>
                </c:pt>
                <c:pt idx="551">
                  <c:v>0.59009999999999996</c:v>
                </c:pt>
                <c:pt idx="552">
                  <c:v>0.59119999999999995</c:v>
                </c:pt>
                <c:pt idx="553">
                  <c:v>0.59240000000000004</c:v>
                </c:pt>
                <c:pt idx="554">
                  <c:v>0.59350000000000003</c:v>
                </c:pt>
                <c:pt idx="555">
                  <c:v>0.59470000000000001</c:v>
                </c:pt>
                <c:pt idx="556">
                  <c:v>0.59589999999999999</c:v>
                </c:pt>
                <c:pt idx="557">
                  <c:v>0.59699999999999998</c:v>
                </c:pt>
                <c:pt idx="558">
                  <c:v>0.59819999999999995</c:v>
                </c:pt>
                <c:pt idx="559">
                  <c:v>0.59940000000000004</c:v>
                </c:pt>
                <c:pt idx="560">
                  <c:v>0.60050000000000003</c:v>
                </c:pt>
                <c:pt idx="561">
                  <c:v>0.60170000000000001</c:v>
                </c:pt>
                <c:pt idx="562">
                  <c:v>0.60289999999999999</c:v>
                </c:pt>
                <c:pt idx="563">
                  <c:v>0.60399999999999998</c:v>
                </c:pt>
                <c:pt idx="564">
                  <c:v>0.60519999999999996</c:v>
                </c:pt>
                <c:pt idx="565">
                  <c:v>0.60629999999999995</c:v>
                </c:pt>
                <c:pt idx="566">
                  <c:v>0.60750000000000004</c:v>
                </c:pt>
                <c:pt idx="567">
                  <c:v>0.60870000000000002</c:v>
                </c:pt>
                <c:pt idx="568">
                  <c:v>0.60980000000000001</c:v>
                </c:pt>
                <c:pt idx="569">
                  <c:v>0.61099999999999999</c:v>
                </c:pt>
                <c:pt idx="570">
                  <c:v>0.61219999999999997</c:v>
                </c:pt>
                <c:pt idx="571">
                  <c:v>0.61329999999999996</c:v>
                </c:pt>
                <c:pt idx="572">
                  <c:v>0.61450000000000005</c:v>
                </c:pt>
                <c:pt idx="573">
                  <c:v>0.61560000000000004</c:v>
                </c:pt>
                <c:pt idx="574">
                  <c:v>0.61680000000000001</c:v>
                </c:pt>
                <c:pt idx="575">
                  <c:v>0.61799999999999999</c:v>
                </c:pt>
                <c:pt idx="576">
                  <c:v>0.61909999999999998</c:v>
                </c:pt>
                <c:pt idx="577">
                  <c:v>0.62029999999999996</c:v>
                </c:pt>
                <c:pt idx="578">
                  <c:v>0.62150000000000005</c:v>
                </c:pt>
                <c:pt idx="579">
                  <c:v>0.62260000000000004</c:v>
                </c:pt>
                <c:pt idx="580">
                  <c:v>0.62380000000000002</c:v>
                </c:pt>
                <c:pt idx="581">
                  <c:v>0.625</c:v>
                </c:pt>
                <c:pt idx="582">
                  <c:v>0.62609999999999999</c:v>
                </c:pt>
                <c:pt idx="583">
                  <c:v>0.62729999999999997</c:v>
                </c:pt>
                <c:pt idx="584">
                  <c:v>0.62839999999999996</c:v>
                </c:pt>
                <c:pt idx="585">
                  <c:v>0.62960000000000005</c:v>
                </c:pt>
                <c:pt idx="586">
                  <c:v>0.63080000000000003</c:v>
                </c:pt>
                <c:pt idx="587">
                  <c:v>0.63190000000000002</c:v>
                </c:pt>
                <c:pt idx="588">
                  <c:v>0.6331</c:v>
                </c:pt>
                <c:pt idx="589">
                  <c:v>0.63429999999999997</c:v>
                </c:pt>
                <c:pt idx="590">
                  <c:v>0.63539999999999996</c:v>
                </c:pt>
                <c:pt idx="591">
                  <c:v>0.63660000000000005</c:v>
                </c:pt>
                <c:pt idx="592">
                  <c:v>0.63780000000000003</c:v>
                </c:pt>
                <c:pt idx="593">
                  <c:v>0.63890000000000002</c:v>
                </c:pt>
                <c:pt idx="594">
                  <c:v>0.6401</c:v>
                </c:pt>
                <c:pt idx="595">
                  <c:v>0.64119999999999999</c:v>
                </c:pt>
                <c:pt idx="596">
                  <c:v>0.64239999999999997</c:v>
                </c:pt>
                <c:pt idx="597">
                  <c:v>0.64359999999999995</c:v>
                </c:pt>
                <c:pt idx="598">
                  <c:v>0.64470000000000005</c:v>
                </c:pt>
                <c:pt idx="599">
                  <c:v>0.64590000000000003</c:v>
                </c:pt>
                <c:pt idx="600">
                  <c:v>0.64710000000000001</c:v>
                </c:pt>
                <c:pt idx="601">
                  <c:v>0.6482</c:v>
                </c:pt>
                <c:pt idx="602">
                  <c:v>0.64939999999999998</c:v>
                </c:pt>
                <c:pt idx="603">
                  <c:v>0.65049999999999997</c:v>
                </c:pt>
                <c:pt idx="604">
                  <c:v>0.65169999999999995</c:v>
                </c:pt>
                <c:pt idx="605">
                  <c:v>0.65290000000000004</c:v>
                </c:pt>
                <c:pt idx="606">
                  <c:v>0.65400000000000003</c:v>
                </c:pt>
                <c:pt idx="607">
                  <c:v>0.6552</c:v>
                </c:pt>
                <c:pt idx="608">
                  <c:v>0.65639999999999998</c:v>
                </c:pt>
                <c:pt idx="609">
                  <c:v>0.65749999999999997</c:v>
                </c:pt>
                <c:pt idx="610">
                  <c:v>0.65869999999999995</c:v>
                </c:pt>
                <c:pt idx="611">
                  <c:v>0.65990000000000004</c:v>
                </c:pt>
                <c:pt idx="612">
                  <c:v>0.66100000000000003</c:v>
                </c:pt>
                <c:pt idx="613">
                  <c:v>0.66220000000000001</c:v>
                </c:pt>
                <c:pt idx="614">
                  <c:v>0.6633</c:v>
                </c:pt>
                <c:pt idx="615">
                  <c:v>0.66449999999999998</c:v>
                </c:pt>
                <c:pt idx="616">
                  <c:v>0.66569999999999996</c:v>
                </c:pt>
                <c:pt idx="617">
                  <c:v>0.66679999999999995</c:v>
                </c:pt>
                <c:pt idx="618">
                  <c:v>0.66800000000000004</c:v>
                </c:pt>
                <c:pt idx="619">
                  <c:v>0.66920000000000002</c:v>
                </c:pt>
                <c:pt idx="620">
                  <c:v>0.67030000000000001</c:v>
                </c:pt>
                <c:pt idx="621">
                  <c:v>0.67149999999999999</c:v>
                </c:pt>
                <c:pt idx="622">
                  <c:v>0.67259999999999998</c:v>
                </c:pt>
                <c:pt idx="623">
                  <c:v>0.67379999999999995</c:v>
                </c:pt>
                <c:pt idx="624">
                  <c:v>0.67500000000000004</c:v>
                </c:pt>
                <c:pt idx="625">
                  <c:v>0.67610000000000003</c:v>
                </c:pt>
                <c:pt idx="626">
                  <c:v>0.67730000000000001</c:v>
                </c:pt>
                <c:pt idx="627">
                  <c:v>0.67849999999999999</c:v>
                </c:pt>
                <c:pt idx="628">
                  <c:v>0.67959999999999998</c:v>
                </c:pt>
                <c:pt idx="629">
                  <c:v>0.68079999999999996</c:v>
                </c:pt>
                <c:pt idx="630">
                  <c:v>0.68200000000000005</c:v>
                </c:pt>
                <c:pt idx="631">
                  <c:v>0.68310000000000004</c:v>
                </c:pt>
                <c:pt idx="632">
                  <c:v>0.68430000000000002</c:v>
                </c:pt>
                <c:pt idx="633">
                  <c:v>0.68540000000000001</c:v>
                </c:pt>
                <c:pt idx="634">
                  <c:v>0.68659999999999999</c:v>
                </c:pt>
                <c:pt idx="635">
                  <c:v>0.68779999999999997</c:v>
                </c:pt>
                <c:pt idx="636">
                  <c:v>0.68889999999999996</c:v>
                </c:pt>
                <c:pt idx="637">
                  <c:v>0.69010000000000005</c:v>
                </c:pt>
                <c:pt idx="638">
                  <c:v>0.69130000000000003</c:v>
                </c:pt>
                <c:pt idx="639">
                  <c:v>0.69240000000000002</c:v>
                </c:pt>
                <c:pt idx="640">
                  <c:v>0.69359999999999999</c:v>
                </c:pt>
                <c:pt idx="641">
                  <c:v>0.69479999999999997</c:v>
                </c:pt>
                <c:pt idx="642">
                  <c:v>0.69589999999999996</c:v>
                </c:pt>
                <c:pt idx="643">
                  <c:v>0.69710000000000005</c:v>
                </c:pt>
                <c:pt idx="644">
                  <c:v>0.69820000000000004</c:v>
                </c:pt>
                <c:pt idx="645">
                  <c:v>0.69940000000000002</c:v>
                </c:pt>
                <c:pt idx="646">
                  <c:v>0.7006</c:v>
                </c:pt>
                <c:pt idx="647">
                  <c:v>0.70169999999999999</c:v>
                </c:pt>
                <c:pt idx="648">
                  <c:v>0.70289999999999997</c:v>
                </c:pt>
                <c:pt idx="649">
                  <c:v>0.70409999999999995</c:v>
                </c:pt>
                <c:pt idx="650">
                  <c:v>0.70520000000000005</c:v>
                </c:pt>
                <c:pt idx="651">
                  <c:v>0.70640000000000003</c:v>
                </c:pt>
                <c:pt idx="652">
                  <c:v>0.70750000000000002</c:v>
                </c:pt>
                <c:pt idx="653">
                  <c:v>0.7087</c:v>
                </c:pt>
                <c:pt idx="654">
                  <c:v>0.70989999999999998</c:v>
                </c:pt>
                <c:pt idx="655">
                  <c:v>0.71099999999999997</c:v>
                </c:pt>
                <c:pt idx="656">
                  <c:v>0.71220000000000006</c:v>
                </c:pt>
                <c:pt idx="657">
                  <c:v>0.71340000000000003</c:v>
                </c:pt>
                <c:pt idx="658">
                  <c:v>0.71450000000000002</c:v>
                </c:pt>
                <c:pt idx="659">
                  <c:v>0.7157</c:v>
                </c:pt>
                <c:pt idx="660">
                  <c:v>0.71689999999999998</c:v>
                </c:pt>
                <c:pt idx="661">
                  <c:v>0.71799999999999997</c:v>
                </c:pt>
                <c:pt idx="662">
                  <c:v>0.71919999999999995</c:v>
                </c:pt>
                <c:pt idx="663">
                  <c:v>0.72030000000000005</c:v>
                </c:pt>
                <c:pt idx="664">
                  <c:v>0.72150000000000003</c:v>
                </c:pt>
                <c:pt idx="665">
                  <c:v>0.72270000000000001</c:v>
                </c:pt>
                <c:pt idx="666">
                  <c:v>0.7238</c:v>
                </c:pt>
                <c:pt idx="667">
                  <c:v>0.72499999999999998</c:v>
                </c:pt>
              </c:numCache>
            </c:numRef>
          </c:xVal>
          <c:yVal>
            <c:numRef>
              <c:f>'0.0005 m step'!$I$3:$I$670</c:f>
              <c:numCache>
                <c:formatCode>0.00E+00</c:formatCode>
                <c:ptCount val="668"/>
                <c:pt idx="0">
                  <c:v>3.4150000000000001E-4</c:v>
                </c:pt>
                <c:pt idx="1">
                  <c:v>3.414E-4</c:v>
                </c:pt>
                <c:pt idx="2">
                  <c:v>3.412E-4</c:v>
                </c:pt>
                <c:pt idx="3">
                  <c:v>3.4099999999999999E-4</c:v>
                </c:pt>
                <c:pt idx="4">
                  <c:v>3.4079999999999999E-4</c:v>
                </c:pt>
                <c:pt idx="5">
                  <c:v>3.4049999999999998E-4</c:v>
                </c:pt>
                <c:pt idx="6">
                  <c:v>3.4010000000000003E-4</c:v>
                </c:pt>
                <c:pt idx="7">
                  <c:v>3.3970000000000002E-4</c:v>
                </c:pt>
                <c:pt idx="8">
                  <c:v>3.392E-4</c:v>
                </c:pt>
                <c:pt idx="9">
                  <c:v>3.3869999999999999E-4</c:v>
                </c:pt>
                <c:pt idx="10">
                  <c:v>3.3809999999999998E-4</c:v>
                </c:pt>
                <c:pt idx="11">
                  <c:v>3.3740000000000002E-4</c:v>
                </c:pt>
                <c:pt idx="12">
                  <c:v>3.367E-4</c:v>
                </c:pt>
                <c:pt idx="13">
                  <c:v>3.3579999999999998E-4</c:v>
                </c:pt>
                <c:pt idx="14">
                  <c:v>3.3490000000000001E-4</c:v>
                </c:pt>
                <c:pt idx="15">
                  <c:v>3.3389999999999998E-4</c:v>
                </c:pt>
                <c:pt idx="16">
                  <c:v>3.3280000000000001E-4</c:v>
                </c:pt>
                <c:pt idx="17">
                  <c:v>3.3159999999999998E-4</c:v>
                </c:pt>
                <c:pt idx="18">
                  <c:v>3.3030000000000001E-4</c:v>
                </c:pt>
                <c:pt idx="19">
                  <c:v>3.2890000000000003E-4</c:v>
                </c:pt>
                <c:pt idx="20">
                  <c:v>3.2739999999999999E-4</c:v>
                </c:pt>
                <c:pt idx="21">
                  <c:v>3.258E-4</c:v>
                </c:pt>
                <c:pt idx="22">
                  <c:v>3.2420000000000002E-4</c:v>
                </c:pt>
                <c:pt idx="23">
                  <c:v>3.2239999999999998E-4</c:v>
                </c:pt>
                <c:pt idx="24">
                  <c:v>3.2049999999999998E-4</c:v>
                </c:pt>
                <c:pt idx="25">
                  <c:v>3.1859999999999999E-4</c:v>
                </c:pt>
                <c:pt idx="26">
                  <c:v>3.165E-4</c:v>
                </c:pt>
                <c:pt idx="27">
                  <c:v>3.144E-4</c:v>
                </c:pt>
                <c:pt idx="28">
                  <c:v>3.122E-4</c:v>
                </c:pt>
                <c:pt idx="29">
                  <c:v>3.099E-4</c:v>
                </c:pt>
                <c:pt idx="30">
                  <c:v>3.0749999999999999E-4</c:v>
                </c:pt>
                <c:pt idx="31">
                  <c:v>3.0499999999999999E-4</c:v>
                </c:pt>
                <c:pt idx="32">
                  <c:v>3.0249999999999998E-4</c:v>
                </c:pt>
                <c:pt idx="33">
                  <c:v>2.9990000000000003E-4</c:v>
                </c:pt>
                <c:pt idx="34">
                  <c:v>2.9730000000000002E-4</c:v>
                </c:pt>
                <c:pt idx="35">
                  <c:v>2.945E-4</c:v>
                </c:pt>
                <c:pt idx="36">
                  <c:v>2.9179999999999999E-4</c:v>
                </c:pt>
                <c:pt idx="37">
                  <c:v>2.8899999999999998E-4</c:v>
                </c:pt>
                <c:pt idx="38">
                  <c:v>2.8610000000000002E-4</c:v>
                </c:pt>
                <c:pt idx="39">
                  <c:v>2.832E-4</c:v>
                </c:pt>
                <c:pt idx="40">
                  <c:v>2.8029999999999998E-4</c:v>
                </c:pt>
                <c:pt idx="41">
                  <c:v>2.7740000000000002E-4</c:v>
                </c:pt>
                <c:pt idx="42">
                  <c:v>2.744E-4</c:v>
                </c:pt>
                <c:pt idx="43">
                  <c:v>2.7139999999999998E-4</c:v>
                </c:pt>
                <c:pt idx="44">
                  <c:v>2.6840000000000002E-4</c:v>
                </c:pt>
                <c:pt idx="45">
                  <c:v>2.654E-4</c:v>
                </c:pt>
                <c:pt idx="46">
                  <c:v>2.6229999999999998E-4</c:v>
                </c:pt>
                <c:pt idx="47">
                  <c:v>2.5930000000000001E-4</c:v>
                </c:pt>
                <c:pt idx="48">
                  <c:v>2.563E-4</c:v>
                </c:pt>
                <c:pt idx="49">
                  <c:v>2.5329999999999998E-4</c:v>
                </c:pt>
                <c:pt idx="50">
                  <c:v>2.5020000000000001E-4</c:v>
                </c:pt>
                <c:pt idx="51">
                  <c:v>2.4719999999999999E-4</c:v>
                </c:pt>
                <c:pt idx="52">
                  <c:v>2.4420000000000003E-4</c:v>
                </c:pt>
                <c:pt idx="53">
                  <c:v>2.4120000000000001E-4</c:v>
                </c:pt>
                <c:pt idx="54">
                  <c:v>2.3829999999999999E-4</c:v>
                </c:pt>
                <c:pt idx="55">
                  <c:v>2.353E-4</c:v>
                </c:pt>
                <c:pt idx="56">
                  <c:v>2.3240000000000001E-4</c:v>
                </c:pt>
                <c:pt idx="57">
                  <c:v>2.2949999999999999E-4</c:v>
                </c:pt>
                <c:pt idx="58">
                  <c:v>2.2670000000000001E-4</c:v>
                </c:pt>
                <c:pt idx="59">
                  <c:v>2.2379999999999999E-4</c:v>
                </c:pt>
                <c:pt idx="60">
                  <c:v>2.2100000000000001E-4</c:v>
                </c:pt>
                <c:pt idx="61">
                  <c:v>2.1819999999999999E-4</c:v>
                </c:pt>
                <c:pt idx="62">
                  <c:v>2.1550000000000001E-4</c:v>
                </c:pt>
                <c:pt idx="63">
                  <c:v>2.1269999999999999E-4</c:v>
                </c:pt>
                <c:pt idx="64">
                  <c:v>2.1000000000000001E-4</c:v>
                </c:pt>
                <c:pt idx="65">
                  <c:v>2.074E-4</c:v>
                </c:pt>
                <c:pt idx="66">
                  <c:v>2.0479999999999999E-4</c:v>
                </c:pt>
                <c:pt idx="67">
                  <c:v>2.0220000000000001E-4</c:v>
                </c:pt>
                <c:pt idx="68">
                  <c:v>1.996E-4</c:v>
                </c:pt>
                <c:pt idx="69">
                  <c:v>1.9709999999999999E-4</c:v>
                </c:pt>
                <c:pt idx="70">
                  <c:v>1.9469999999999999E-4</c:v>
                </c:pt>
                <c:pt idx="71">
                  <c:v>1.9220000000000001E-4</c:v>
                </c:pt>
                <c:pt idx="72">
                  <c:v>1.8980000000000001E-4</c:v>
                </c:pt>
                <c:pt idx="73">
                  <c:v>1.875E-4</c:v>
                </c:pt>
                <c:pt idx="74">
                  <c:v>1.852E-4</c:v>
                </c:pt>
                <c:pt idx="75">
                  <c:v>1.829E-4</c:v>
                </c:pt>
                <c:pt idx="76">
                  <c:v>1.806E-4</c:v>
                </c:pt>
                <c:pt idx="77">
                  <c:v>1.784E-4</c:v>
                </c:pt>
                <c:pt idx="78">
                  <c:v>1.763E-4</c:v>
                </c:pt>
                <c:pt idx="79">
                  <c:v>1.741E-4</c:v>
                </c:pt>
                <c:pt idx="80">
                  <c:v>1.7200000000000001E-4</c:v>
                </c:pt>
                <c:pt idx="81">
                  <c:v>1.7000000000000001E-4</c:v>
                </c:pt>
                <c:pt idx="82">
                  <c:v>1.6799999999999999E-4</c:v>
                </c:pt>
                <c:pt idx="83">
                  <c:v>1.66E-4</c:v>
                </c:pt>
                <c:pt idx="84">
                  <c:v>1.64E-4</c:v>
                </c:pt>
                <c:pt idx="85">
                  <c:v>1.6210000000000001E-4</c:v>
                </c:pt>
                <c:pt idx="86">
                  <c:v>1.6019999999999999E-4</c:v>
                </c:pt>
                <c:pt idx="87">
                  <c:v>1.584E-4</c:v>
                </c:pt>
                <c:pt idx="88">
                  <c:v>1.5660000000000001E-4</c:v>
                </c:pt>
                <c:pt idx="89">
                  <c:v>1.549E-4</c:v>
                </c:pt>
                <c:pt idx="90">
                  <c:v>1.5310000000000001E-4</c:v>
                </c:pt>
                <c:pt idx="91">
                  <c:v>1.5139999999999999E-4</c:v>
                </c:pt>
                <c:pt idx="92">
                  <c:v>1.4980000000000001E-4</c:v>
                </c:pt>
                <c:pt idx="93">
                  <c:v>1.482E-4</c:v>
                </c:pt>
                <c:pt idx="94">
                  <c:v>1.4660000000000001E-4</c:v>
                </c:pt>
                <c:pt idx="95">
                  <c:v>1.451E-4</c:v>
                </c:pt>
                <c:pt idx="96">
                  <c:v>1.4359999999999999E-4</c:v>
                </c:pt>
                <c:pt idx="97">
                  <c:v>1.4210000000000001E-4</c:v>
                </c:pt>
                <c:pt idx="98">
                  <c:v>1.407E-4</c:v>
                </c:pt>
                <c:pt idx="99">
                  <c:v>1.393E-4</c:v>
                </c:pt>
                <c:pt idx="100">
                  <c:v>1.3799999999999999E-4</c:v>
                </c:pt>
                <c:pt idx="101">
                  <c:v>1.3660000000000001E-4</c:v>
                </c:pt>
                <c:pt idx="102">
                  <c:v>1.3540000000000001E-4</c:v>
                </c:pt>
                <c:pt idx="103">
                  <c:v>1.3410000000000001E-4</c:v>
                </c:pt>
                <c:pt idx="104">
                  <c:v>1.329E-4</c:v>
                </c:pt>
                <c:pt idx="105">
                  <c:v>1.3180000000000001E-4</c:v>
                </c:pt>
                <c:pt idx="106">
                  <c:v>1.306E-4</c:v>
                </c:pt>
                <c:pt idx="107">
                  <c:v>1.295E-4</c:v>
                </c:pt>
                <c:pt idx="108">
                  <c:v>1.2850000000000001E-4</c:v>
                </c:pt>
                <c:pt idx="109">
                  <c:v>1.2750000000000001E-4</c:v>
                </c:pt>
                <c:pt idx="110">
                  <c:v>1.2650000000000001E-4</c:v>
                </c:pt>
                <c:pt idx="111">
                  <c:v>1.2559999999999999E-4</c:v>
                </c:pt>
                <c:pt idx="112">
                  <c:v>1.248E-4</c:v>
                </c:pt>
                <c:pt idx="113">
                  <c:v>1.2400000000000001E-4</c:v>
                </c:pt>
                <c:pt idx="114">
                  <c:v>1.2320000000000001E-4</c:v>
                </c:pt>
                <c:pt idx="115">
                  <c:v>1.225E-4</c:v>
                </c:pt>
                <c:pt idx="116">
                  <c:v>1.219E-4</c:v>
                </c:pt>
                <c:pt idx="117">
                  <c:v>1.2129999999999999E-4</c:v>
                </c:pt>
                <c:pt idx="118">
                  <c:v>1.208E-4</c:v>
                </c:pt>
                <c:pt idx="119">
                  <c:v>1.204E-4</c:v>
                </c:pt>
                <c:pt idx="120">
                  <c:v>1.2E-4</c:v>
                </c:pt>
                <c:pt idx="121">
                  <c:v>1.197E-4</c:v>
                </c:pt>
                <c:pt idx="122">
                  <c:v>1.194E-4</c:v>
                </c:pt>
                <c:pt idx="123">
                  <c:v>1.192E-4</c:v>
                </c:pt>
                <c:pt idx="124">
                  <c:v>1.1909999999999999E-4</c:v>
                </c:pt>
                <c:pt idx="125">
                  <c:v>1.1900000000000001E-4</c:v>
                </c:pt>
                <c:pt idx="126">
                  <c:v>1.1900000000000001E-4</c:v>
                </c:pt>
                <c:pt idx="127">
                  <c:v>1.189E-4</c:v>
                </c:pt>
                <c:pt idx="128">
                  <c:v>1.1900000000000001E-4</c:v>
                </c:pt>
                <c:pt idx="129">
                  <c:v>1.1900000000000001E-4</c:v>
                </c:pt>
                <c:pt idx="130">
                  <c:v>1.1909999999999999E-4</c:v>
                </c:pt>
                <c:pt idx="131">
                  <c:v>1.192E-4</c:v>
                </c:pt>
                <c:pt idx="132">
                  <c:v>1.194E-4</c:v>
                </c:pt>
                <c:pt idx="133">
                  <c:v>1.195E-4</c:v>
                </c:pt>
                <c:pt idx="134">
                  <c:v>1.197E-4</c:v>
                </c:pt>
                <c:pt idx="135">
                  <c:v>1.2E-4</c:v>
                </c:pt>
                <c:pt idx="136">
                  <c:v>1.2019999999999999E-4</c:v>
                </c:pt>
                <c:pt idx="137">
                  <c:v>1.205E-4</c:v>
                </c:pt>
                <c:pt idx="138">
                  <c:v>1.208E-4</c:v>
                </c:pt>
                <c:pt idx="139">
                  <c:v>1.2120000000000001E-4</c:v>
                </c:pt>
                <c:pt idx="140">
                  <c:v>1.216E-4</c:v>
                </c:pt>
                <c:pt idx="141">
                  <c:v>1.22E-4</c:v>
                </c:pt>
                <c:pt idx="142">
                  <c:v>1.2239999999999999E-4</c:v>
                </c:pt>
                <c:pt idx="143">
                  <c:v>1.2290000000000001E-4</c:v>
                </c:pt>
                <c:pt idx="144">
                  <c:v>1.2329999999999999E-4</c:v>
                </c:pt>
                <c:pt idx="145">
                  <c:v>1.239E-4</c:v>
                </c:pt>
                <c:pt idx="146">
                  <c:v>1.2439999999999999E-4</c:v>
                </c:pt>
                <c:pt idx="147">
                  <c:v>1.25E-4</c:v>
                </c:pt>
                <c:pt idx="148">
                  <c:v>1.2559999999999999E-4</c:v>
                </c:pt>
                <c:pt idx="149">
                  <c:v>1.262E-4</c:v>
                </c:pt>
                <c:pt idx="150">
                  <c:v>1.2679999999999999E-4</c:v>
                </c:pt>
                <c:pt idx="151">
                  <c:v>1.2750000000000001E-4</c:v>
                </c:pt>
                <c:pt idx="152">
                  <c:v>1.282E-4</c:v>
                </c:pt>
                <c:pt idx="153">
                  <c:v>1.2889999999999999E-4</c:v>
                </c:pt>
                <c:pt idx="154">
                  <c:v>1.2970000000000001E-4</c:v>
                </c:pt>
                <c:pt idx="155">
                  <c:v>1.305E-4</c:v>
                </c:pt>
                <c:pt idx="156">
                  <c:v>1.3129999999999999E-4</c:v>
                </c:pt>
                <c:pt idx="157">
                  <c:v>1.3210000000000001E-4</c:v>
                </c:pt>
                <c:pt idx="158">
                  <c:v>1.329E-4</c:v>
                </c:pt>
                <c:pt idx="159">
                  <c:v>1.338E-4</c:v>
                </c:pt>
                <c:pt idx="160">
                  <c:v>1.3469999999999999E-4</c:v>
                </c:pt>
                <c:pt idx="161">
                  <c:v>1.3559999999999999E-4</c:v>
                </c:pt>
                <c:pt idx="162">
                  <c:v>1.3650000000000001E-4</c:v>
                </c:pt>
                <c:pt idx="163">
                  <c:v>1.3740000000000001E-4</c:v>
                </c:pt>
                <c:pt idx="164">
                  <c:v>1.384E-4</c:v>
                </c:pt>
                <c:pt idx="165">
                  <c:v>1.394E-4</c:v>
                </c:pt>
                <c:pt idx="166">
                  <c:v>1.404E-4</c:v>
                </c:pt>
                <c:pt idx="167">
                  <c:v>1.4139999999999999E-4</c:v>
                </c:pt>
                <c:pt idx="168">
                  <c:v>1.4249999999999999E-4</c:v>
                </c:pt>
                <c:pt idx="169">
                  <c:v>1.4349999999999999E-4</c:v>
                </c:pt>
                <c:pt idx="170">
                  <c:v>1.4459999999999999E-4</c:v>
                </c:pt>
                <c:pt idx="171">
                  <c:v>1.4569999999999999E-4</c:v>
                </c:pt>
                <c:pt idx="172">
                  <c:v>1.4679999999999999E-4</c:v>
                </c:pt>
                <c:pt idx="173">
                  <c:v>1.4799999999999999E-4</c:v>
                </c:pt>
                <c:pt idx="174">
                  <c:v>1.4909999999999999E-4</c:v>
                </c:pt>
                <c:pt idx="175">
                  <c:v>1.5029999999999999E-4</c:v>
                </c:pt>
                <c:pt idx="176">
                  <c:v>1.515E-4</c:v>
                </c:pt>
                <c:pt idx="177">
                  <c:v>1.527E-4</c:v>
                </c:pt>
                <c:pt idx="178">
                  <c:v>1.539E-4</c:v>
                </c:pt>
                <c:pt idx="179">
                  <c:v>1.551E-4</c:v>
                </c:pt>
                <c:pt idx="180">
                  <c:v>1.563E-4</c:v>
                </c:pt>
                <c:pt idx="181">
                  <c:v>1.5760000000000001E-4</c:v>
                </c:pt>
                <c:pt idx="182">
                  <c:v>1.5880000000000001E-4</c:v>
                </c:pt>
                <c:pt idx="183">
                  <c:v>1.6009999999999999E-4</c:v>
                </c:pt>
                <c:pt idx="184">
                  <c:v>1.6139999999999999E-4</c:v>
                </c:pt>
                <c:pt idx="185">
                  <c:v>1.627E-4</c:v>
                </c:pt>
                <c:pt idx="186">
                  <c:v>1.64E-4</c:v>
                </c:pt>
                <c:pt idx="187">
                  <c:v>1.6530000000000001E-4</c:v>
                </c:pt>
                <c:pt idx="188">
                  <c:v>1.6670000000000001E-4</c:v>
                </c:pt>
                <c:pt idx="189">
                  <c:v>1.6799999999999999E-4</c:v>
                </c:pt>
                <c:pt idx="190">
                  <c:v>1.694E-4</c:v>
                </c:pt>
                <c:pt idx="191">
                  <c:v>1.708E-4</c:v>
                </c:pt>
                <c:pt idx="192">
                  <c:v>1.7210000000000001E-4</c:v>
                </c:pt>
                <c:pt idx="193">
                  <c:v>1.7349999999999999E-4</c:v>
                </c:pt>
                <c:pt idx="194">
                  <c:v>1.749E-4</c:v>
                </c:pt>
                <c:pt idx="195">
                  <c:v>1.763E-4</c:v>
                </c:pt>
                <c:pt idx="196">
                  <c:v>1.7780000000000001E-4</c:v>
                </c:pt>
                <c:pt idx="197">
                  <c:v>1.7919999999999999E-4</c:v>
                </c:pt>
                <c:pt idx="198">
                  <c:v>1.806E-4</c:v>
                </c:pt>
                <c:pt idx="199">
                  <c:v>1.8210000000000001E-4</c:v>
                </c:pt>
                <c:pt idx="200">
                  <c:v>1.8349999999999999E-4</c:v>
                </c:pt>
                <c:pt idx="201">
                  <c:v>1.85E-4</c:v>
                </c:pt>
                <c:pt idx="202">
                  <c:v>1.8650000000000001E-4</c:v>
                </c:pt>
                <c:pt idx="203">
                  <c:v>1.8789999999999999E-4</c:v>
                </c:pt>
                <c:pt idx="204">
                  <c:v>1.894E-4</c:v>
                </c:pt>
                <c:pt idx="205">
                  <c:v>1.9090000000000001E-4</c:v>
                </c:pt>
                <c:pt idx="206">
                  <c:v>1.9239999999999999E-4</c:v>
                </c:pt>
                <c:pt idx="207">
                  <c:v>1.939E-4</c:v>
                </c:pt>
                <c:pt idx="208">
                  <c:v>1.9550000000000001E-4</c:v>
                </c:pt>
                <c:pt idx="209">
                  <c:v>1.9699999999999999E-4</c:v>
                </c:pt>
                <c:pt idx="210">
                  <c:v>1.985E-4</c:v>
                </c:pt>
                <c:pt idx="211">
                  <c:v>2.0010000000000001E-4</c:v>
                </c:pt>
                <c:pt idx="212">
                  <c:v>2.0159999999999999E-4</c:v>
                </c:pt>
                <c:pt idx="213">
                  <c:v>2.0320000000000001E-4</c:v>
                </c:pt>
                <c:pt idx="214">
                  <c:v>2.0469999999999999E-4</c:v>
                </c:pt>
                <c:pt idx="215">
                  <c:v>2.063E-4</c:v>
                </c:pt>
                <c:pt idx="216">
                  <c:v>2.0790000000000001E-4</c:v>
                </c:pt>
                <c:pt idx="217">
                  <c:v>2.0939999999999999E-4</c:v>
                </c:pt>
                <c:pt idx="218">
                  <c:v>2.1100000000000001E-4</c:v>
                </c:pt>
                <c:pt idx="219">
                  <c:v>2.1259999999999999E-4</c:v>
                </c:pt>
                <c:pt idx="220">
                  <c:v>2.142E-4</c:v>
                </c:pt>
                <c:pt idx="221">
                  <c:v>2.1579999999999999E-4</c:v>
                </c:pt>
                <c:pt idx="222">
                  <c:v>2.174E-4</c:v>
                </c:pt>
                <c:pt idx="223">
                  <c:v>2.1900000000000001E-4</c:v>
                </c:pt>
                <c:pt idx="224">
                  <c:v>2.206E-4</c:v>
                </c:pt>
                <c:pt idx="225">
                  <c:v>2.2220000000000001E-4</c:v>
                </c:pt>
                <c:pt idx="226">
                  <c:v>2.2389999999999999E-4</c:v>
                </c:pt>
                <c:pt idx="227">
                  <c:v>2.2550000000000001E-4</c:v>
                </c:pt>
                <c:pt idx="228">
                  <c:v>2.2709999999999999E-4</c:v>
                </c:pt>
                <c:pt idx="229">
                  <c:v>2.288E-4</c:v>
                </c:pt>
                <c:pt idx="230">
                  <c:v>2.3039999999999999E-4</c:v>
                </c:pt>
                <c:pt idx="231">
                  <c:v>2.32E-4</c:v>
                </c:pt>
                <c:pt idx="232">
                  <c:v>2.3369999999999999E-4</c:v>
                </c:pt>
                <c:pt idx="233">
                  <c:v>2.353E-4</c:v>
                </c:pt>
                <c:pt idx="234">
                  <c:v>2.3699999999999999E-4</c:v>
                </c:pt>
                <c:pt idx="235">
                  <c:v>2.387E-4</c:v>
                </c:pt>
                <c:pt idx="236">
                  <c:v>2.4030000000000001E-4</c:v>
                </c:pt>
                <c:pt idx="237">
                  <c:v>2.42E-4</c:v>
                </c:pt>
                <c:pt idx="238">
                  <c:v>2.4369999999999999E-4</c:v>
                </c:pt>
                <c:pt idx="239">
                  <c:v>2.453E-4</c:v>
                </c:pt>
                <c:pt idx="240">
                  <c:v>2.4699999999999999E-4</c:v>
                </c:pt>
                <c:pt idx="241">
                  <c:v>2.4869999999999997E-4</c:v>
                </c:pt>
                <c:pt idx="242">
                  <c:v>2.5040000000000001E-4</c:v>
                </c:pt>
                <c:pt idx="243">
                  <c:v>2.521E-4</c:v>
                </c:pt>
                <c:pt idx="244">
                  <c:v>2.5379999999999999E-4</c:v>
                </c:pt>
                <c:pt idx="245">
                  <c:v>2.5549999999999998E-4</c:v>
                </c:pt>
                <c:pt idx="246">
                  <c:v>2.5720000000000002E-4</c:v>
                </c:pt>
                <c:pt idx="247">
                  <c:v>2.589E-4</c:v>
                </c:pt>
                <c:pt idx="248">
                  <c:v>2.6059999999999999E-4</c:v>
                </c:pt>
                <c:pt idx="249">
                  <c:v>2.6229999999999998E-4</c:v>
                </c:pt>
                <c:pt idx="250">
                  <c:v>2.6400000000000002E-4</c:v>
                </c:pt>
                <c:pt idx="251">
                  <c:v>2.6570000000000001E-4</c:v>
                </c:pt>
                <c:pt idx="252">
                  <c:v>2.6739999999999999E-4</c:v>
                </c:pt>
                <c:pt idx="253">
                  <c:v>2.6919999999999998E-4</c:v>
                </c:pt>
                <c:pt idx="254">
                  <c:v>2.7090000000000003E-4</c:v>
                </c:pt>
                <c:pt idx="255">
                  <c:v>2.7260000000000001E-4</c:v>
                </c:pt>
                <c:pt idx="256">
                  <c:v>2.743E-4</c:v>
                </c:pt>
                <c:pt idx="257">
                  <c:v>2.7609999999999999E-4</c:v>
                </c:pt>
                <c:pt idx="258">
                  <c:v>2.7779999999999998E-4</c:v>
                </c:pt>
                <c:pt idx="259">
                  <c:v>2.7950000000000002E-4</c:v>
                </c:pt>
                <c:pt idx="260">
                  <c:v>2.8130000000000001E-4</c:v>
                </c:pt>
                <c:pt idx="261">
                  <c:v>2.8299999999999999E-4</c:v>
                </c:pt>
                <c:pt idx="262">
                  <c:v>2.8479999999999998E-4</c:v>
                </c:pt>
                <c:pt idx="263">
                  <c:v>2.8650000000000003E-4</c:v>
                </c:pt>
                <c:pt idx="264">
                  <c:v>2.8820000000000001E-4</c:v>
                </c:pt>
                <c:pt idx="265">
                  <c:v>2.9E-4</c:v>
                </c:pt>
                <c:pt idx="266">
                  <c:v>2.9169999999999999E-4</c:v>
                </c:pt>
                <c:pt idx="267">
                  <c:v>2.9349999999999998E-4</c:v>
                </c:pt>
                <c:pt idx="268">
                  <c:v>2.9530000000000002E-4</c:v>
                </c:pt>
                <c:pt idx="269">
                  <c:v>2.9700000000000001E-4</c:v>
                </c:pt>
                <c:pt idx="270">
                  <c:v>2.988E-4</c:v>
                </c:pt>
                <c:pt idx="271">
                  <c:v>3.0049999999999999E-4</c:v>
                </c:pt>
                <c:pt idx="272">
                  <c:v>3.0229999999999998E-4</c:v>
                </c:pt>
                <c:pt idx="273">
                  <c:v>3.0410000000000002E-4</c:v>
                </c:pt>
                <c:pt idx="274">
                  <c:v>3.0580000000000001E-4</c:v>
                </c:pt>
                <c:pt idx="275">
                  <c:v>3.076E-4</c:v>
                </c:pt>
                <c:pt idx="276">
                  <c:v>3.0939999999999999E-4</c:v>
                </c:pt>
                <c:pt idx="277">
                  <c:v>3.1110000000000003E-4</c:v>
                </c:pt>
                <c:pt idx="278">
                  <c:v>3.1290000000000002E-4</c:v>
                </c:pt>
                <c:pt idx="279">
                  <c:v>3.1470000000000001E-4</c:v>
                </c:pt>
                <c:pt idx="280">
                  <c:v>3.165E-4</c:v>
                </c:pt>
                <c:pt idx="281">
                  <c:v>3.1829999999999998E-4</c:v>
                </c:pt>
                <c:pt idx="282">
                  <c:v>3.2000000000000003E-4</c:v>
                </c:pt>
                <c:pt idx="283">
                  <c:v>3.2180000000000002E-4</c:v>
                </c:pt>
                <c:pt idx="284">
                  <c:v>3.2360000000000001E-4</c:v>
                </c:pt>
                <c:pt idx="285">
                  <c:v>3.2539999999999999E-4</c:v>
                </c:pt>
                <c:pt idx="286">
                  <c:v>3.2719999999999998E-4</c:v>
                </c:pt>
                <c:pt idx="287">
                  <c:v>3.2899999999999997E-4</c:v>
                </c:pt>
                <c:pt idx="288">
                  <c:v>3.3080000000000002E-4</c:v>
                </c:pt>
                <c:pt idx="289">
                  <c:v>3.3260000000000001E-4</c:v>
                </c:pt>
                <c:pt idx="290">
                  <c:v>3.3429999999999999E-4</c:v>
                </c:pt>
                <c:pt idx="291">
                  <c:v>3.3609999999999998E-4</c:v>
                </c:pt>
                <c:pt idx="292">
                  <c:v>3.3789999999999997E-4</c:v>
                </c:pt>
                <c:pt idx="293">
                  <c:v>3.3970000000000002E-4</c:v>
                </c:pt>
                <c:pt idx="294">
                  <c:v>3.4150000000000001E-4</c:v>
                </c:pt>
                <c:pt idx="295">
                  <c:v>3.433E-4</c:v>
                </c:pt>
                <c:pt idx="296">
                  <c:v>3.4509999999999999E-4</c:v>
                </c:pt>
                <c:pt idx="297">
                  <c:v>3.4689999999999998E-4</c:v>
                </c:pt>
                <c:pt idx="298">
                  <c:v>3.4870000000000002E-4</c:v>
                </c:pt>
                <c:pt idx="299">
                  <c:v>3.5050000000000001E-4</c:v>
                </c:pt>
                <c:pt idx="300">
                  <c:v>3.524E-4</c:v>
                </c:pt>
                <c:pt idx="301">
                  <c:v>3.5419999999999999E-4</c:v>
                </c:pt>
                <c:pt idx="302">
                  <c:v>3.5599999999999998E-4</c:v>
                </c:pt>
                <c:pt idx="303">
                  <c:v>3.5780000000000002E-4</c:v>
                </c:pt>
                <c:pt idx="304">
                  <c:v>3.5960000000000001E-4</c:v>
                </c:pt>
                <c:pt idx="305">
                  <c:v>3.614E-4</c:v>
                </c:pt>
                <c:pt idx="306">
                  <c:v>3.6319999999999999E-4</c:v>
                </c:pt>
                <c:pt idx="307">
                  <c:v>3.6499999999999998E-4</c:v>
                </c:pt>
                <c:pt idx="308">
                  <c:v>3.6689999999999997E-4</c:v>
                </c:pt>
                <c:pt idx="309">
                  <c:v>3.6870000000000002E-4</c:v>
                </c:pt>
                <c:pt idx="310">
                  <c:v>3.7050000000000001E-4</c:v>
                </c:pt>
                <c:pt idx="311">
                  <c:v>3.723E-4</c:v>
                </c:pt>
                <c:pt idx="312">
                  <c:v>3.7409999999999999E-4</c:v>
                </c:pt>
                <c:pt idx="313">
                  <c:v>3.7589999999999998E-4</c:v>
                </c:pt>
                <c:pt idx="314">
                  <c:v>3.7780000000000002E-4</c:v>
                </c:pt>
                <c:pt idx="315">
                  <c:v>3.7960000000000001E-4</c:v>
                </c:pt>
                <c:pt idx="316">
                  <c:v>3.814E-4</c:v>
                </c:pt>
                <c:pt idx="317">
                  <c:v>3.8319999999999999E-4</c:v>
                </c:pt>
                <c:pt idx="318">
                  <c:v>3.8509999999999998E-4</c:v>
                </c:pt>
                <c:pt idx="319">
                  <c:v>3.8690000000000003E-4</c:v>
                </c:pt>
                <c:pt idx="320">
                  <c:v>3.8870000000000002E-4</c:v>
                </c:pt>
                <c:pt idx="321">
                  <c:v>3.9050000000000001E-4</c:v>
                </c:pt>
                <c:pt idx="322">
                  <c:v>3.924E-4</c:v>
                </c:pt>
                <c:pt idx="323">
                  <c:v>3.9419999999999999E-4</c:v>
                </c:pt>
                <c:pt idx="324">
                  <c:v>3.9599999999999998E-4</c:v>
                </c:pt>
                <c:pt idx="325">
                  <c:v>3.9790000000000002E-4</c:v>
                </c:pt>
                <c:pt idx="326">
                  <c:v>3.9970000000000001E-4</c:v>
                </c:pt>
                <c:pt idx="327">
                  <c:v>4.015E-4</c:v>
                </c:pt>
                <c:pt idx="328">
                  <c:v>4.0339999999999999E-4</c:v>
                </c:pt>
                <c:pt idx="329">
                  <c:v>4.0519999999999998E-4</c:v>
                </c:pt>
                <c:pt idx="330">
                  <c:v>4.0700000000000003E-4</c:v>
                </c:pt>
                <c:pt idx="331">
                  <c:v>4.0890000000000002E-4</c:v>
                </c:pt>
                <c:pt idx="332">
                  <c:v>4.1070000000000001E-4</c:v>
                </c:pt>
                <c:pt idx="333">
                  <c:v>4.126E-4</c:v>
                </c:pt>
                <c:pt idx="334">
                  <c:v>4.1439999999999999E-4</c:v>
                </c:pt>
                <c:pt idx="335">
                  <c:v>4.1619999999999998E-4</c:v>
                </c:pt>
                <c:pt idx="336">
                  <c:v>4.1810000000000003E-4</c:v>
                </c:pt>
                <c:pt idx="337">
                  <c:v>4.1990000000000001E-4</c:v>
                </c:pt>
                <c:pt idx="338">
                  <c:v>4.2180000000000001E-4</c:v>
                </c:pt>
                <c:pt idx="339">
                  <c:v>4.236E-4</c:v>
                </c:pt>
                <c:pt idx="340">
                  <c:v>4.2539999999999999E-4</c:v>
                </c:pt>
                <c:pt idx="341">
                  <c:v>4.2729999999999998E-4</c:v>
                </c:pt>
                <c:pt idx="342">
                  <c:v>4.2910000000000002E-4</c:v>
                </c:pt>
                <c:pt idx="343">
                  <c:v>4.3100000000000001E-4</c:v>
                </c:pt>
                <c:pt idx="344">
                  <c:v>4.328E-4</c:v>
                </c:pt>
                <c:pt idx="345">
                  <c:v>4.347E-4</c:v>
                </c:pt>
                <c:pt idx="346">
                  <c:v>4.3649999999999998E-4</c:v>
                </c:pt>
                <c:pt idx="347">
                  <c:v>4.3839999999999998E-4</c:v>
                </c:pt>
                <c:pt idx="348">
                  <c:v>4.4020000000000002E-4</c:v>
                </c:pt>
                <c:pt idx="349">
                  <c:v>4.4210000000000001E-4</c:v>
                </c:pt>
                <c:pt idx="350">
                  <c:v>4.439E-4</c:v>
                </c:pt>
                <c:pt idx="351">
                  <c:v>4.4579999999999999E-4</c:v>
                </c:pt>
                <c:pt idx="352">
                  <c:v>4.4759999999999998E-4</c:v>
                </c:pt>
                <c:pt idx="353">
                  <c:v>4.4949999999999998E-4</c:v>
                </c:pt>
                <c:pt idx="354">
                  <c:v>4.5130000000000002E-4</c:v>
                </c:pt>
                <c:pt idx="355">
                  <c:v>4.5320000000000001E-4</c:v>
                </c:pt>
                <c:pt idx="356">
                  <c:v>4.55E-4</c:v>
                </c:pt>
                <c:pt idx="357">
                  <c:v>4.5689999999999999E-4</c:v>
                </c:pt>
                <c:pt idx="358">
                  <c:v>4.5869999999999998E-4</c:v>
                </c:pt>
                <c:pt idx="359">
                  <c:v>4.6059999999999997E-4</c:v>
                </c:pt>
                <c:pt idx="360">
                  <c:v>4.6250000000000002E-4</c:v>
                </c:pt>
                <c:pt idx="361">
                  <c:v>4.6430000000000001E-4</c:v>
                </c:pt>
                <c:pt idx="362">
                  <c:v>4.662E-4</c:v>
                </c:pt>
                <c:pt idx="363">
                  <c:v>4.6799999999999999E-4</c:v>
                </c:pt>
                <c:pt idx="364">
                  <c:v>4.6989999999999998E-4</c:v>
                </c:pt>
                <c:pt idx="365">
                  <c:v>4.7169999999999997E-4</c:v>
                </c:pt>
                <c:pt idx="366">
                  <c:v>4.7360000000000002E-4</c:v>
                </c:pt>
                <c:pt idx="367">
                  <c:v>4.7550000000000001E-4</c:v>
                </c:pt>
                <c:pt idx="368">
                  <c:v>4.773E-4</c:v>
                </c:pt>
                <c:pt idx="369">
                  <c:v>4.7919999999999999E-4</c:v>
                </c:pt>
                <c:pt idx="370">
                  <c:v>4.8099999999999998E-4</c:v>
                </c:pt>
                <c:pt idx="371">
                  <c:v>4.8289999999999997E-4</c:v>
                </c:pt>
                <c:pt idx="372">
                  <c:v>4.8480000000000002E-4</c:v>
                </c:pt>
                <c:pt idx="373">
                  <c:v>4.8660000000000001E-4</c:v>
                </c:pt>
                <c:pt idx="374">
                  <c:v>4.885E-4</c:v>
                </c:pt>
                <c:pt idx="375">
                  <c:v>4.9039999999999999E-4</c:v>
                </c:pt>
                <c:pt idx="376">
                  <c:v>4.9220000000000004E-4</c:v>
                </c:pt>
                <c:pt idx="377">
                  <c:v>4.9410000000000003E-4</c:v>
                </c:pt>
                <c:pt idx="378">
                  <c:v>4.9589999999999996E-4</c:v>
                </c:pt>
                <c:pt idx="379">
                  <c:v>4.9779999999999996E-4</c:v>
                </c:pt>
                <c:pt idx="380">
                  <c:v>4.9969999999999995E-4</c:v>
                </c:pt>
                <c:pt idx="381">
                  <c:v>5.0149999999999999E-4</c:v>
                </c:pt>
                <c:pt idx="382">
                  <c:v>5.0339999999999998E-4</c:v>
                </c:pt>
                <c:pt idx="383">
                  <c:v>5.0529999999999998E-4</c:v>
                </c:pt>
                <c:pt idx="384">
                  <c:v>5.0710000000000002E-4</c:v>
                </c:pt>
                <c:pt idx="385">
                  <c:v>5.0900000000000001E-4</c:v>
                </c:pt>
                <c:pt idx="386">
                  <c:v>5.109E-4</c:v>
                </c:pt>
                <c:pt idx="387">
                  <c:v>5.1270000000000005E-4</c:v>
                </c:pt>
                <c:pt idx="388">
                  <c:v>5.1460000000000004E-4</c:v>
                </c:pt>
                <c:pt idx="389">
                  <c:v>5.1650000000000003E-4</c:v>
                </c:pt>
                <c:pt idx="390">
                  <c:v>5.1840000000000002E-4</c:v>
                </c:pt>
                <c:pt idx="391">
                  <c:v>5.2019999999999996E-4</c:v>
                </c:pt>
                <c:pt idx="392">
                  <c:v>5.2209999999999995E-4</c:v>
                </c:pt>
                <c:pt idx="393">
                  <c:v>5.2400000000000005E-4</c:v>
                </c:pt>
                <c:pt idx="394">
                  <c:v>5.2579999999999999E-4</c:v>
                </c:pt>
                <c:pt idx="395">
                  <c:v>5.2769999999999998E-4</c:v>
                </c:pt>
                <c:pt idx="396">
                  <c:v>5.2959999999999997E-4</c:v>
                </c:pt>
                <c:pt idx="397">
                  <c:v>5.3140000000000001E-4</c:v>
                </c:pt>
                <c:pt idx="398">
                  <c:v>5.3330000000000001E-4</c:v>
                </c:pt>
                <c:pt idx="399">
                  <c:v>5.352E-4</c:v>
                </c:pt>
                <c:pt idx="400">
                  <c:v>5.3709999999999999E-4</c:v>
                </c:pt>
                <c:pt idx="401">
                  <c:v>5.3890000000000003E-4</c:v>
                </c:pt>
                <c:pt idx="402">
                  <c:v>5.4080000000000003E-4</c:v>
                </c:pt>
                <c:pt idx="403">
                  <c:v>5.4270000000000002E-4</c:v>
                </c:pt>
                <c:pt idx="404">
                  <c:v>5.4460000000000001E-4</c:v>
                </c:pt>
                <c:pt idx="405">
                  <c:v>5.4640000000000005E-4</c:v>
                </c:pt>
                <c:pt idx="406">
                  <c:v>5.4830000000000005E-4</c:v>
                </c:pt>
                <c:pt idx="407">
                  <c:v>5.5020000000000004E-4</c:v>
                </c:pt>
                <c:pt idx="408">
                  <c:v>5.5210000000000003E-4</c:v>
                </c:pt>
                <c:pt idx="409">
                  <c:v>5.5389999999999997E-4</c:v>
                </c:pt>
                <c:pt idx="410">
                  <c:v>5.5579999999999996E-4</c:v>
                </c:pt>
                <c:pt idx="411">
                  <c:v>5.5769999999999995E-4</c:v>
                </c:pt>
                <c:pt idx="412">
                  <c:v>5.5960000000000005E-4</c:v>
                </c:pt>
                <c:pt idx="413">
                  <c:v>5.6139999999999998E-4</c:v>
                </c:pt>
                <c:pt idx="414">
                  <c:v>5.6329999999999998E-4</c:v>
                </c:pt>
                <c:pt idx="415">
                  <c:v>5.6519999999999997E-4</c:v>
                </c:pt>
                <c:pt idx="416">
                  <c:v>5.6709999999999996E-4</c:v>
                </c:pt>
                <c:pt idx="417">
                  <c:v>5.6899999999999995E-4</c:v>
                </c:pt>
                <c:pt idx="418">
                  <c:v>5.708E-4</c:v>
                </c:pt>
                <c:pt idx="419">
                  <c:v>5.7269999999999999E-4</c:v>
                </c:pt>
                <c:pt idx="420">
                  <c:v>5.7459999999999998E-4</c:v>
                </c:pt>
                <c:pt idx="421">
                  <c:v>5.7649999999999997E-4</c:v>
                </c:pt>
                <c:pt idx="422">
                  <c:v>5.7839999999999996E-4</c:v>
                </c:pt>
                <c:pt idx="423">
                  <c:v>5.8020000000000001E-4</c:v>
                </c:pt>
                <c:pt idx="424">
                  <c:v>5.821E-4</c:v>
                </c:pt>
                <c:pt idx="425">
                  <c:v>5.8399999999999999E-4</c:v>
                </c:pt>
                <c:pt idx="426">
                  <c:v>5.8589999999999998E-4</c:v>
                </c:pt>
                <c:pt idx="427">
                  <c:v>5.8779999999999998E-4</c:v>
                </c:pt>
                <c:pt idx="428">
                  <c:v>5.8960000000000002E-4</c:v>
                </c:pt>
                <c:pt idx="429">
                  <c:v>5.9150000000000001E-4</c:v>
                </c:pt>
                <c:pt idx="430">
                  <c:v>5.934E-4</c:v>
                </c:pt>
                <c:pt idx="431">
                  <c:v>5.953E-4</c:v>
                </c:pt>
                <c:pt idx="432">
                  <c:v>5.9719999999999999E-4</c:v>
                </c:pt>
                <c:pt idx="433">
                  <c:v>5.9909999999999998E-4</c:v>
                </c:pt>
                <c:pt idx="434">
                  <c:v>6.0090000000000002E-4</c:v>
                </c:pt>
                <c:pt idx="435">
                  <c:v>6.0280000000000002E-4</c:v>
                </c:pt>
                <c:pt idx="436">
                  <c:v>6.0470000000000001E-4</c:v>
                </c:pt>
                <c:pt idx="437">
                  <c:v>6.066E-4</c:v>
                </c:pt>
                <c:pt idx="438">
                  <c:v>6.0849999999999999E-4</c:v>
                </c:pt>
                <c:pt idx="439">
                  <c:v>6.1039999999999998E-4</c:v>
                </c:pt>
                <c:pt idx="440">
                  <c:v>6.1220000000000003E-4</c:v>
                </c:pt>
                <c:pt idx="441">
                  <c:v>6.1410000000000002E-4</c:v>
                </c:pt>
                <c:pt idx="442">
                  <c:v>6.1600000000000001E-4</c:v>
                </c:pt>
                <c:pt idx="443">
                  <c:v>6.179E-4</c:v>
                </c:pt>
                <c:pt idx="444">
                  <c:v>6.198E-4</c:v>
                </c:pt>
                <c:pt idx="445">
                  <c:v>6.2169999999999999E-4</c:v>
                </c:pt>
                <c:pt idx="446">
                  <c:v>6.2359999999999998E-4</c:v>
                </c:pt>
                <c:pt idx="447">
                  <c:v>6.2540000000000002E-4</c:v>
                </c:pt>
                <c:pt idx="448">
                  <c:v>6.2730000000000001E-4</c:v>
                </c:pt>
                <c:pt idx="449">
                  <c:v>6.2920000000000001E-4</c:v>
                </c:pt>
                <c:pt idx="450">
                  <c:v>6.311E-4</c:v>
                </c:pt>
                <c:pt idx="451">
                  <c:v>6.3299999999999999E-4</c:v>
                </c:pt>
                <c:pt idx="452">
                  <c:v>6.3489999999999998E-4</c:v>
                </c:pt>
                <c:pt idx="453">
                  <c:v>6.3679999999999997E-4</c:v>
                </c:pt>
                <c:pt idx="454">
                  <c:v>6.3869999999999997E-4</c:v>
                </c:pt>
                <c:pt idx="455">
                  <c:v>6.4050000000000001E-4</c:v>
                </c:pt>
                <c:pt idx="456">
                  <c:v>6.424E-4</c:v>
                </c:pt>
                <c:pt idx="457">
                  <c:v>6.4429999999999999E-4</c:v>
                </c:pt>
                <c:pt idx="458">
                  <c:v>6.4619999999999999E-4</c:v>
                </c:pt>
                <c:pt idx="459">
                  <c:v>6.4809999999999998E-4</c:v>
                </c:pt>
                <c:pt idx="460">
                  <c:v>6.4999999999999997E-4</c:v>
                </c:pt>
                <c:pt idx="461">
                  <c:v>6.5189999999999996E-4</c:v>
                </c:pt>
                <c:pt idx="462">
                  <c:v>6.5379999999999995E-4</c:v>
                </c:pt>
                <c:pt idx="463">
                  <c:v>6.5569999999999995E-4</c:v>
                </c:pt>
                <c:pt idx="464">
                  <c:v>6.5749999999999999E-4</c:v>
                </c:pt>
                <c:pt idx="465">
                  <c:v>6.5939999999999998E-4</c:v>
                </c:pt>
                <c:pt idx="466">
                  <c:v>6.6129999999999997E-4</c:v>
                </c:pt>
                <c:pt idx="467">
                  <c:v>6.6319999999999997E-4</c:v>
                </c:pt>
                <c:pt idx="468">
                  <c:v>6.6509999999999996E-4</c:v>
                </c:pt>
                <c:pt idx="469">
                  <c:v>6.6699999999999995E-4</c:v>
                </c:pt>
                <c:pt idx="470">
                  <c:v>6.6890000000000005E-4</c:v>
                </c:pt>
                <c:pt idx="471">
                  <c:v>6.7080000000000004E-4</c:v>
                </c:pt>
                <c:pt idx="472">
                  <c:v>6.7270000000000003E-4</c:v>
                </c:pt>
                <c:pt idx="473">
                  <c:v>6.7460000000000003E-4</c:v>
                </c:pt>
                <c:pt idx="474">
                  <c:v>6.7650000000000002E-4</c:v>
                </c:pt>
                <c:pt idx="475">
                  <c:v>6.7829999999999995E-4</c:v>
                </c:pt>
                <c:pt idx="476">
                  <c:v>6.8020000000000005E-4</c:v>
                </c:pt>
                <c:pt idx="477">
                  <c:v>6.8210000000000005E-4</c:v>
                </c:pt>
                <c:pt idx="478">
                  <c:v>6.8400000000000004E-4</c:v>
                </c:pt>
                <c:pt idx="479">
                  <c:v>6.8590000000000003E-4</c:v>
                </c:pt>
                <c:pt idx="480">
                  <c:v>6.8780000000000002E-4</c:v>
                </c:pt>
                <c:pt idx="481">
                  <c:v>6.8970000000000001E-4</c:v>
                </c:pt>
                <c:pt idx="482">
                  <c:v>6.9160000000000001E-4</c:v>
                </c:pt>
                <c:pt idx="483">
                  <c:v>6.935E-4</c:v>
                </c:pt>
                <c:pt idx="484">
                  <c:v>6.9539999999999999E-4</c:v>
                </c:pt>
                <c:pt idx="485">
                  <c:v>6.9729999999999998E-4</c:v>
                </c:pt>
                <c:pt idx="486">
                  <c:v>6.9919999999999997E-4</c:v>
                </c:pt>
                <c:pt idx="487">
                  <c:v>7.0109999999999997E-4</c:v>
                </c:pt>
                <c:pt idx="488">
                  <c:v>7.0299999999999996E-4</c:v>
                </c:pt>
                <c:pt idx="489">
                  <c:v>7.048E-4</c:v>
                </c:pt>
                <c:pt idx="490">
                  <c:v>7.0669999999999999E-4</c:v>
                </c:pt>
                <c:pt idx="491">
                  <c:v>7.0859999999999999E-4</c:v>
                </c:pt>
                <c:pt idx="492">
                  <c:v>7.1049999999999998E-4</c:v>
                </c:pt>
                <c:pt idx="493">
                  <c:v>7.1239999999999997E-4</c:v>
                </c:pt>
                <c:pt idx="494">
                  <c:v>7.1429999999999996E-4</c:v>
                </c:pt>
                <c:pt idx="495">
                  <c:v>7.1619999999999995E-4</c:v>
                </c:pt>
                <c:pt idx="496">
                  <c:v>7.1810000000000005E-4</c:v>
                </c:pt>
                <c:pt idx="497">
                  <c:v>7.2000000000000005E-4</c:v>
                </c:pt>
                <c:pt idx="498">
                  <c:v>7.2190000000000004E-4</c:v>
                </c:pt>
                <c:pt idx="499">
                  <c:v>7.2380000000000003E-4</c:v>
                </c:pt>
                <c:pt idx="500">
                  <c:v>7.2570000000000002E-4</c:v>
                </c:pt>
                <c:pt idx="501">
                  <c:v>7.2760000000000001E-4</c:v>
                </c:pt>
                <c:pt idx="502">
                  <c:v>7.2950000000000001E-4</c:v>
                </c:pt>
                <c:pt idx="503">
                  <c:v>7.314E-4</c:v>
                </c:pt>
                <c:pt idx="504">
                  <c:v>7.3329999999999999E-4</c:v>
                </c:pt>
                <c:pt idx="505">
                  <c:v>7.3519999999999998E-4</c:v>
                </c:pt>
                <c:pt idx="506">
                  <c:v>7.3709999999999997E-4</c:v>
                </c:pt>
                <c:pt idx="507">
                  <c:v>7.3899999999999997E-4</c:v>
                </c:pt>
                <c:pt idx="508">
                  <c:v>7.4089999999999996E-4</c:v>
                </c:pt>
                <c:pt idx="509">
                  <c:v>7.4279999999999995E-4</c:v>
                </c:pt>
                <c:pt idx="510">
                  <c:v>7.4470000000000005E-4</c:v>
                </c:pt>
                <c:pt idx="511">
                  <c:v>7.4660000000000004E-4</c:v>
                </c:pt>
                <c:pt idx="512">
                  <c:v>7.4850000000000003E-4</c:v>
                </c:pt>
                <c:pt idx="513">
                  <c:v>7.5040000000000003E-4</c:v>
                </c:pt>
                <c:pt idx="514">
                  <c:v>7.5230000000000002E-4</c:v>
                </c:pt>
                <c:pt idx="515">
                  <c:v>7.5409999999999995E-4</c:v>
                </c:pt>
                <c:pt idx="516">
                  <c:v>7.5600000000000005E-4</c:v>
                </c:pt>
                <c:pt idx="517">
                  <c:v>7.5790000000000005E-4</c:v>
                </c:pt>
                <c:pt idx="518">
                  <c:v>7.5980000000000004E-4</c:v>
                </c:pt>
                <c:pt idx="519">
                  <c:v>7.6170000000000003E-4</c:v>
                </c:pt>
                <c:pt idx="520">
                  <c:v>7.6360000000000002E-4</c:v>
                </c:pt>
                <c:pt idx="521">
                  <c:v>7.6550000000000001E-4</c:v>
                </c:pt>
                <c:pt idx="522">
                  <c:v>7.674E-4</c:v>
                </c:pt>
                <c:pt idx="523">
                  <c:v>7.693E-4</c:v>
                </c:pt>
                <c:pt idx="524">
                  <c:v>7.7119999999999999E-4</c:v>
                </c:pt>
                <c:pt idx="525">
                  <c:v>7.7309999999999998E-4</c:v>
                </c:pt>
                <c:pt idx="526">
                  <c:v>7.7499999999999997E-4</c:v>
                </c:pt>
                <c:pt idx="527">
                  <c:v>7.7689999999999996E-4</c:v>
                </c:pt>
                <c:pt idx="528">
                  <c:v>7.7879999999999996E-4</c:v>
                </c:pt>
                <c:pt idx="529">
                  <c:v>7.8069999999999995E-4</c:v>
                </c:pt>
                <c:pt idx="530">
                  <c:v>7.8260000000000005E-4</c:v>
                </c:pt>
                <c:pt idx="531">
                  <c:v>7.8450000000000004E-4</c:v>
                </c:pt>
                <c:pt idx="532">
                  <c:v>7.8640000000000003E-4</c:v>
                </c:pt>
                <c:pt idx="533">
                  <c:v>7.8830000000000002E-4</c:v>
                </c:pt>
                <c:pt idx="534">
                  <c:v>7.9020000000000002E-4</c:v>
                </c:pt>
                <c:pt idx="535">
                  <c:v>7.9210000000000001E-4</c:v>
                </c:pt>
                <c:pt idx="536">
                  <c:v>7.94E-4</c:v>
                </c:pt>
                <c:pt idx="537">
                  <c:v>7.9589999999999999E-4</c:v>
                </c:pt>
                <c:pt idx="538">
                  <c:v>7.9779999999999998E-4</c:v>
                </c:pt>
                <c:pt idx="539">
                  <c:v>7.9969999999999998E-4</c:v>
                </c:pt>
                <c:pt idx="540">
                  <c:v>8.0159999999999997E-4</c:v>
                </c:pt>
                <c:pt idx="541">
                  <c:v>8.0349999999999996E-4</c:v>
                </c:pt>
                <c:pt idx="542">
                  <c:v>8.0539999999999995E-4</c:v>
                </c:pt>
                <c:pt idx="543">
                  <c:v>8.0730000000000005E-4</c:v>
                </c:pt>
                <c:pt idx="544">
                  <c:v>8.0920000000000005E-4</c:v>
                </c:pt>
                <c:pt idx="545">
                  <c:v>8.1110000000000004E-4</c:v>
                </c:pt>
                <c:pt idx="546">
                  <c:v>8.1300000000000003E-4</c:v>
                </c:pt>
                <c:pt idx="547">
                  <c:v>8.1490000000000002E-4</c:v>
                </c:pt>
                <c:pt idx="548">
                  <c:v>8.1680000000000001E-4</c:v>
                </c:pt>
                <c:pt idx="549">
                  <c:v>8.187E-4</c:v>
                </c:pt>
                <c:pt idx="550">
                  <c:v>8.206E-4</c:v>
                </c:pt>
                <c:pt idx="551">
                  <c:v>8.2260000000000005E-4</c:v>
                </c:pt>
                <c:pt idx="552">
                  <c:v>8.2450000000000004E-4</c:v>
                </c:pt>
                <c:pt idx="553">
                  <c:v>8.2640000000000003E-4</c:v>
                </c:pt>
                <c:pt idx="554">
                  <c:v>8.2830000000000002E-4</c:v>
                </c:pt>
                <c:pt idx="555">
                  <c:v>8.3020000000000001E-4</c:v>
                </c:pt>
                <c:pt idx="556">
                  <c:v>8.3210000000000001E-4</c:v>
                </c:pt>
                <c:pt idx="557">
                  <c:v>8.34E-4</c:v>
                </c:pt>
                <c:pt idx="558">
                  <c:v>8.3589999999999999E-4</c:v>
                </c:pt>
                <c:pt idx="559">
                  <c:v>8.3779999999999998E-4</c:v>
                </c:pt>
                <c:pt idx="560">
                  <c:v>8.3969999999999997E-4</c:v>
                </c:pt>
                <c:pt idx="561">
                  <c:v>8.4159999999999997E-4</c:v>
                </c:pt>
                <c:pt idx="562">
                  <c:v>8.4349999999999996E-4</c:v>
                </c:pt>
                <c:pt idx="563">
                  <c:v>8.4539999999999995E-4</c:v>
                </c:pt>
                <c:pt idx="564">
                  <c:v>8.4730000000000005E-4</c:v>
                </c:pt>
                <c:pt idx="565">
                  <c:v>8.4920000000000004E-4</c:v>
                </c:pt>
                <c:pt idx="566">
                  <c:v>8.5110000000000003E-4</c:v>
                </c:pt>
                <c:pt idx="567">
                  <c:v>8.5300000000000003E-4</c:v>
                </c:pt>
                <c:pt idx="568">
                  <c:v>8.5490000000000002E-4</c:v>
                </c:pt>
                <c:pt idx="569">
                  <c:v>8.5680000000000001E-4</c:v>
                </c:pt>
                <c:pt idx="570">
                  <c:v>8.587E-4</c:v>
                </c:pt>
                <c:pt idx="571">
                  <c:v>8.6059999999999999E-4</c:v>
                </c:pt>
                <c:pt idx="572">
                  <c:v>8.6249999999999999E-4</c:v>
                </c:pt>
                <c:pt idx="573">
                  <c:v>8.6439999999999998E-4</c:v>
                </c:pt>
                <c:pt idx="574">
                  <c:v>8.6629999999999997E-4</c:v>
                </c:pt>
                <c:pt idx="575">
                  <c:v>8.6819999999999996E-4</c:v>
                </c:pt>
                <c:pt idx="576">
                  <c:v>8.7009999999999995E-4</c:v>
                </c:pt>
                <c:pt idx="577">
                  <c:v>8.7200000000000005E-4</c:v>
                </c:pt>
                <c:pt idx="578">
                  <c:v>8.7390000000000005E-4</c:v>
                </c:pt>
                <c:pt idx="579">
                  <c:v>8.7580000000000004E-4</c:v>
                </c:pt>
                <c:pt idx="580">
                  <c:v>8.7770000000000003E-4</c:v>
                </c:pt>
                <c:pt idx="581">
                  <c:v>8.7969999999999997E-4</c:v>
                </c:pt>
                <c:pt idx="582">
                  <c:v>8.8159999999999996E-4</c:v>
                </c:pt>
                <c:pt idx="583">
                  <c:v>8.8349999999999995E-4</c:v>
                </c:pt>
                <c:pt idx="584">
                  <c:v>8.8540000000000005E-4</c:v>
                </c:pt>
                <c:pt idx="585">
                  <c:v>8.8730000000000005E-4</c:v>
                </c:pt>
                <c:pt idx="586">
                  <c:v>8.8920000000000004E-4</c:v>
                </c:pt>
                <c:pt idx="587">
                  <c:v>8.9110000000000003E-4</c:v>
                </c:pt>
                <c:pt idx="588">
                  <c:v>8.9300000000000002E-4</c:v>
                </c:pt>
                <c:pt idx="589">
                  <c:v>8.9490000000000001E-4</c:v>
                </c:pt>
                <c:pt idx="590">
                  <c:v>8.9680000000000001E-4</c:v>
                </c:pt>
                <c:pt idx="591">
                  <c:v>8.987E-4</c:v>
                </c:pt>
                <c:pt idx="592">
                  <c:v>9.0059999999999999E-4</c:v>
                </c:pt>
                <c:pt idx="593">
                  <c:v>9.0249999999999998E-4</c:v>
                </c:pt>
                <c:pt idx="594">
                  <c:v>9.0439999999999997E-4</c:v>
                </c:pt>
                <c:pt idx="595">
                  <c:v>9.0629999999999997E-4</c:v>
                </c:pt>
                <c:pt idx="596">
                  <c:v>9.0819999999999996E-4</c:v>
                </c:pt>
                <c:pt idx="597">
                  <c:v>9.1009999999999995E-4</c:v>
                </c:pt>
                <c:pt idx="598">
                  <c:v>9.1200000000000005E-4</c:v>
                </c:pt>
                <c:pt idx="599">
                  <c:v>9.1399999999999999E-4</c:v>
                </c:pt>
                <c:pt idx="600">
                  <c:v>9.1589999999999998E-4</c:v>
                </c:pt>
                <c:pt idx="601">
                  <c:v>9.1779999999999997E-4</c:v>
                </c:pt>
                <c:pt idx="602">
                  <c:v>9.1969999999999997E-4</c:v>
                </c:pt>
                <c:pt idx="603">
                  <c:v>9.2159999999999996E-4</c:v>
                </c:pt>
                <c:pt idx="604">
                  <c:v>9.2349999999999995E-4</c:v>
                </c:pt>
                <c:pt idx="605">
                  <c:v>9.2540000000000005E-4</c:v>
                </c:pt>
                <c:pt idx="606">
                  <c:v>9.2730000000000004E-4</c:v>
                </c:pt>
                <c:pt idx="607">
                  <c:v>9.2920000000000003E-4</c:v>
                </c:pt>
                <c:pt idx="608">
                  <c:v>9.3110000000000003E-4</c:v>
                </c:pt>
                <c:pt idx="609">
                  <c:v>9.3300000000000002E-4</c:v>
                </c:pt>
                <c:pt idx="610">
                  <c:v>9.3490000000000001E-4</c:v>
                </c:pt>
                <c:pt idx="611">
                  <c:v>9.368E-4</c:v>
                </c:pt>
                <c:pt idx="612">
                  <c:v>9.3869999999999999E-4</c:v>
                </c:pt>
                <c:pt idx="613">
                  <c:v>9.4059999999999999E-4</c:v>
                </c:pt>
                <c:pt idx="614">
                  <c:v>9.4260000000000004E-4</c:v>
                </c:pt>
                <c:pt idx="615">
                  <c:v>9.4450000000000003E-4</c:v>
                </c:pt>
                <c:pt idx="616">
                  <c:v>9.4640000000000002E-4</c:v>
                </c:pt>
                <c:pt idx="617">
                  <c:v>9.4830000000000001E-4</c:v>
                </c:pt>
                <c:pt idx="618">
                  <c:v>9.502E-4</c:v>
                </c:pt>
                <c:pt idx="619">
                  <c:v>9.5209999999999999E-4</c:v>
                </c:pt>
                <c:pt idx="620">
                  <c:v>9.5399999999999999E-4</c:v>
                </c:pt>
                <c:pt idx="621">
                  <c:v>9.5589999999999998E-4</c:v>
                </c:pt>
                <c:pt idx="622">
                  <c:v>9.5779999999999997E-4</c:v>
                </c:pt>
                <c:pt idx="623">
                  <c:v>9.5969999999999996E-4</c:v>
                </c:pt>
                <c:pt idx="624">
                  <c:v>9.6159999999999995E-4</c:v>
                </c:pt>
                <c:pt idx="625">
                  <c:v>9.6349999999999995E-4</c:v>
                </c:pt>
                <c:pt idx="626">
                  <c:v>9.6540000000000005E-4</c:v>
                </c:pt>
                <c:pt idx="627">
                  <c:v>9.6739999999999999E-4</c:v>
                </c:pt>
                <c:pt idx="628">
                  <c:v>9.6929999999999998E-4</c:v>
                </c:pt>
                <c:pt idx="629">
                  <c:v>9.7119999999999997E-4</c:v>
                </c:pt>
                <c:pt idx="630">
                  <c:v>9.7309999999999996E-4</c:v>
                </c:pt>
                <c:pt idx="631">
                  <c:v>9.7499999999999996E-4</c:v>
                </c:pt>
                <c:pt idx="632">
                  <c:v>9.7689999999999995E-4</c:v>
                </c:pt>
                <c:pt idx="633">
                  <c:v>9.7879999999999994E-4</c:v>
                </c:pt>
                <c:pt idx="634">
                  <c:v>9.8069999999999993E-4</c:v>
                </c:pt>
                <c:pt idx="635">
                  <c:v>9.8259999999999992E-4</c:v>
                </c:pt>
                <c:pt idx="636">
                  <c:v>9.8449999999999992E-4</c:v>
                </c:pt>
                <c:pt idx="637">
                  <c:v>9.8639999999999991E-4</c:v>
                </c:pt>
                <c:pt idx="638">
                  <c:v>9.882999999999999E-4</c:v>
                </c:pt>
                <c:pt idx="639">
                  <c:v>9.9029999999999995E-4</c:v>
                </c:pt>
                <c:pt idx="640">
                  <c:v>9.9219999999999994E-4</c:v>
                </c:pt>
                <c:pt idx="641">
                  <c:v>9.9409999999999993E-4</c:v>
                </c:pt>
                <c:pt idx="642">
                  <c:v>9.9599999999999992E-4</c:v>
                </c:pt>
                <c:pt idx="643">
                  <c:v>9.9789999999999992E-4</c:v>
                </c:pt>
                <c:pt idx="644">
                  <c:v>9.9979999999999991E-4</c:v>
                </c:pt>
                <c:pt idx="645">
                  <c:v>1.0020000000000001E-3</c:v>
                </c:pt>
                <c:pt idx="646">
                  <c:v>1.0039999999999999E-3</c:v>
                </c:pt>
                <c:pt idx="647">
                  <c:v>1.0059999999999999E-3</c:v>
                </c:pt>
                <c:pt idx="648">
                  <c:v>1.0070000000000001E-3</c:v>
                </c:pt>
                <c:pt idx="649">
                  <c:v>1.0089999999999999E-3</c:v>
                </c:pt>
                <c:pt idx="650">
                  <c:v>1.011E-3</c:v>
                </c:pt>
                <c:pt idx="651">
                  <c:v>1.013E-3</c:v>
                </c:pt>
                <c:pt idx="652">
                  <c:v>1.0150000000000001E-3</c:v>
                </c:pt>
                <c:pt idx="653">
                  <c:v>1.0169999999999999E-3</c:v>
                </c:pt>
                <c:pt idx="654">
                  <c:v>1.0189999999999999E-3</c:v>
                </c:pt>
                <c:pt idx="655">
                  <c:v>1.021E-3</c:v>
                </c:pt>
                <c:pt idx="656">
                  <c:v>1.023E-3</c:v>
                </c:pt>
                <c:pt idx="657">
                  <c:v>1.0250000000000001E-3</c:v>
                </c:pt>
                <c:pt idx="658">
                  <c:v>1.0269999999999999E-3</c:v>
                </c:pt>
                <c:pt idx="659">
                  <c:v>1.0280000000000001E-3</c:v>
                </c:pt>
                <c:pt idx="660">
                  <c:v>1.0300000000000001E-3</c:v>
                </c:pt>
                <c:pt idx="661">
                  <c:v>1.0319999999999999E-3</c:v>
                </c:pt>
                <c:pt idx="662">
                  <c:v>1.034E-3</c:v>
                </c:pt>
                <c:pt idx="663">
                  <c:v>1.036E-3</c:v>
                </c:pt>
                <c:pt idx="664">
                  <c:v>1.0380000000000001E-3</c:v>
                </c:pt>
                <c:pt idx="665">
                  <c:v>1.0399999999999999E-3</c:v>
                </c:pt>
                <c:pt idx="666">
                  <c:v>1.042E-3</c:v>
                </c:pt>
                <c:pt idx="667">
                  <c:v>1.044E-3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CBB7-44B2-A6ED-964432612F33}"/>
            </c:ext>
          </c:extLst>
        </c:ser>
        <c:ser>
          <c:idx val="2"/>
          <c:order val="2"/>
          <c:tx>
            <c:v>0.0002 m step</c:v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'0.0002 m step'!$F$3:$F$670</c:f>
              <c:numCache>
                <c:formatCode>0.00E+00</c:formatCode>
                <c:ptCount val="668"/>
                <c:pt idx="0">
                  <c:v>4.9450000000000003E-5</c:v>
                </c:pt>
                <c:pt idx="1">
                  <c:v>6.1290000000000004E-5</c:v>
                </c:pt>
                <c:pt idx="2">
                  <c:v>7.5740000000000003E-5</c:v>
                </c:pt>
                <c:pt idx="3">
                  <c:v>9.3289999999999996E-5</c:v>
                </c:pt>
                <c:pt idx="4">
                  <c:v>1.145E-4</c:v>
                </c:pt>
                <c:pt idx="5">
                  <c:v>1.3980000000000001E-4</c:v>
                </c:pt>
                <c:pt idx="6">
                  <c:v>1.6980000000000001E-4</c:v>
                </c:pt>
                <c:pt idx="7">
                  <c:v>2.051E-4</c:v>
                </c:pt>
                <c:pt idx="8">
                  <c:v>2.4610000000000002E-4</c:v>
                </c:pt>
                <c:pt idx="9">
                  <c:v>2.9349999999999998E-4</c:v>
                </c:pt>
                <c:pt idx="10">
                  <c:v>3.4769999999999999E-4</c:v>
                </c:pt>
                <c:pt idx="11">
                  <c:v>4.0929999999999997E-4</c:v>
                </c:pt>
                <c:pt idx="12">
                  <c:v>4.7839999999999997E-4</c:v>
                </c:pt>
                <c:pt idx="13">
                  <c:v>5.555E-4</c:v>
                </c:pt>
                <c:pt idx="14">
                  <c:v>6.4090000000000002E-4</c:v>
                </c:pt>
                <c:pt idx="15">
                  <c:v>7.3479999999999997E-4</c:v>
                </c:pt>
                <c:pt idx="16">
                  <c:v>8.3739999999999997E-4</c:v>
                </c:pt>
                <c:pt idx="17">
                  <c:v>9.4899999999999997E-4</c:v>
                </c:pt>
                <c:pt idx="18">
                  <c:v>1.07E-3</c:v>
                </c:pt>
                <c:pt idx="19">
                  <c:v>1.199E-3</c:v>
                </c:pt>
                <c:pt idx="20">
                  <c:v>1.3389999999999999E-3</c:v>
                </c:pt>
                <c:pt idx="21">
                  <c:v>1.487E-3</c:v>
                </c:pt>
                <c:pt idx="22">
                  <c:v>1.645E-3</c:v>
                </c:pt>
                <c:pt idx="23">
                  <c:v>1.8129999999999999E-3</c:v>
                </c:pt>
                <c:pt idx="24">
                  <c:v>1.99E-3</c:v>
                </c:pt>
                <c:pt idx="25">
                  <c:v>2.1770000000000001E-3</c:v>
                </c:pt>
                <c:pt idx="26">
                  <c:v>2.3739999999999998E-3</c:v>
                </c:pt>
                <c:pt idx="27">
                  <c:v>2.581E-3</c:v>
                </c:pt>
                <c:pt idx="28">
                  <c:v>2.7980000000000001E-3</c:v>
                </c:pt>
                <c:pt idx="29">
                  <c:v>3.0240000000000002E-3</c:v>
                </c:pt>
                <c:pt idx="30">
                  <c:v>3.2620000000000001E-3</c:v>
                </c:pt>
                <c:pt idx="31">
                  <c:v>3.509E-3</c:v>
                </c:pt>
                <c:pt idx="32">
                  <c:v>3.7669999999999999E-3</c:v>
                </c:pt>
                <c:pt idx="33">
                  <c:v>4.0350000000000004E-3</c:v>
                </c:pt>
                <c:pt idx="34">
                  <c:v>4.3140000000000001E-3</c:v>
                </c:pt>
                <c:pt idx="35">
                  <c:v>4.6030000000000003E-3</c:v>
                </c:pt>
                <c:pt idx="36">
                  <c:v>4.9040000000000004E-3</c:v>
                </c:pt>
                <c:pt idx="37">
                  <c:v>5.215E-3</c:v>
                </c:pt>
                <c:pt idx="38">
                  <c:v>5.5380000000000004E-3</c:v>
                </c:pt>
                <c:pt idx="39">
                  <c:v>5.8710000000000004E-3</c:v>
                </c:pt>
                <c:pt idx="40">
                  <c:v>6.2170000000000003E-3</c:v>
                </c:pt>
                <c:pt idx="41">
                  <c:v>6.5729999999999998E-3</c:v>
                </c:pt>
                <c:pt idx="42">
                  <c:v>6.9410000000000001E-3</c:v>
                </c:pt>
                <c:pt idx="43">
                  <c:v>7.3210000000000003E-3</c:v>
                </c:pt>
                <c:pt idx="44">
                  <c:v>7.7130000000000002E-3</c:v>
                </c:pt>
                <c:pt idx="45">
                  <c:v>8.1169999999999992E-3</c:v>
                </c:pt>
                <c:pt idx="46">
                  <c:v>8.5319999999999997E-3</c:v>
                </c:pt>
                <c:pt idx="47">
                  <c:v>8.9599999999999992E-3</c:v>
                </c:pt>
                <c:pt idx="48">
                  <c:v>9.4009999999999996E-3</c:v>
                </c:pt>
                <c:pt idx="49">
                  <c:v>9.8539999999999999E-3</c:v>
                </c:pt>
                <c:pt idx="50">
                  <c:v>1.0319999999999999E-2</c:v>
                </c:pt>
                <c:pt idx="51">
                  <c:v>1.0800000000000001E-2</c:v>
                </c:pt>
                <c:pt idx="52">
                  <c:v>1.129E-2</c:v>
                </c:pt>
                <c:pt idx="53">
                  <c:v>1.179E-2</c:v>
                </c:pt>
                <c:pt idx="54">
                  <c:v>1.231E-2</c:v>
                </c:pt>
                <c:pt idx="55">
                  <c:v>1.2840000000000001E-2</c:v>
                </c:pt>
                <c:pt idx="56">
                  <c:v>1.338E-2</c:v>
                </c:pt>
                <c:pt idx="57">
                  <c:v>1.393E-2</c:v>
                </c:pt>
                <c:pt idx="58">
                  <c:v>1.4500000000000001E-2</c:v>
                </c:pt>
                <c:pt idx="59">
                  <c:v>1.508E-2</c:v>
                </c:pt>
                <c:pt idx="60">
                  <c:v>1.567E-2</c:v>
                </c:pt>
                <c:pt idx="61">
                  <c:v>1.6279999999999999E-2</c:v>
                </c:pt>
                <c:pt idx="62">
                  <c:v>1.6899999999999998E-2</c:v>
                </c:pt>
                <c:pt idx="63">
                  <c:v>1.753E-2</c:v>
                </c:pt>
                <c:pt idx="64">
                  <c:v>1.8169999999999999E-2</c:v>
                </c:pt>
                <c:pt idx="65">
                  <c:v>1.883E-2</c:v>
                </c:pt>
                <c:pt idx="66">
                  <c:v>1.95E-2</c:v>
                </c:pt>
                <c:pt idx="67">
                  <c:v>2.018E-2</c:v>
                </c:pt>
                <c:pt idx="68">
                  <c:v>2.087E-2</c:v>
                </c:pt>
                <c:pt idx="69">
                  <c:v>2.1579999999999998E-2</c:v>
                </c:pt>
                <c:pt idx="70">
                  <c:v>2.23E-2</c:v>
                </c:pt>
                <c:pt idx="71">
                  <c:v>2.3029999999999998E-2</c:v>
                </c:pt>
                <c:pt idx="72">
                  <c:v>2.3769999999999999E-2</c:v>
                </c:pt>
                <c:pt idx="73">
                  <c:v>2.452E-2</c:v>
                </c:pt>
                <c:pt idx="74">
                  <c:v>2.528E-2</c:v>
                </c:pt>
                <c:pt idx="75">
                  <c:v>2.606E-2</c:v>
                </c:pt>
                <c:pt idx="76">
                  <c:v>2.6839999999999999E-2</c:v>
                </c:pt>
                <c:pt idx="77">
                  <c:v>2.7640000000000001E-2</c:v>
                </c:pt>
                <c:pt idx="78">
                  <c:v>2.845E-2</c:v>
                </c:pt>
                <c:pt idx="79">
                  <c:v>2.9270000000000001E-2</c:v>
                </c:pt>
                <c:pt idx="80">
                  <c:v>3.0089999999999999E-2</c:v>
                </c:pt>
                <c:pt idx="81">
                  <c:v>3.0929999999999999E-2</c:v>
                </c:pt>
                <c:pt idx="82">
                  <c:v>3.1780000000000003E-2</c:v>
                </c:pt>
                <c:pt idx="83">
                  <c:v>3.2629999999999999E-2</c:v>
                </c:pt>
                <c:pt idx="84">
                  <c:v>3.3500000000000002E-2</c:v>
                </c:pt>
                <c:pt idx="85">
                  <c:v>3.4380000000000001E-2</c:v>
                </c:pt>
                <c:pt idx="86">
                  <c:v>3.526E-2</c:v>
                </c:pt>
                <c:pt idx="87">
                  <c:v>3.6150000000000002E-2</c:v>
                </c:pt>
                <c:pt idx="88">
                  <c:v>3.705E-2</c:v>
                </c:pt>
                <c:pt idx="89">
                  <c:v>3.7960000000000001E-2</c:v>
                </c:pt>
                <c:pt idx="90">
                  <c:v>3.8879999999999998E-2</c:v>
                </c:pt>
                <c:pt idx="91">
                  <c:v>3.9809999999999998E-2</c:v>
                </c:pt>
                <c:pt idx="92">
                  <c:v>4.0739999999999998E-2</c:v>
                </c:pt>
                <c:pt idx="93">
                  <c:v>4.1680000000000002E-2</c:v>
                </c:pt>
                <c:pt idx="94">
                  <c:v>4.2630000000000001E-2</c:v>
                </c:pt>
                <c:pt idx="95">
                  <c:v>4.3589999999999997E-2</c:v>
                </c:pt>
                <c:pt idx="96">
                  <c:v>4.4549999999999999E-2</c:v>
                </c:pt>
                <c:pt idx="97">
                  <c:v>4.5519999999999998E-2</c:v>
                </c:pt>
                <c:pt idx="98">
                  <c:v>4.65E-2</c:v>
                </c:pt>
                <c:pt idx="99">
                  <c:v>4.7480000000000001E-2</c:v>
                </c:pt>
                <c:pt idx="100">
                  <c:v>4.8469999999999999E-2</c:v>
                </c:pt>
                <c:pt idx="101">
                  <c:v>4.947E-2</c:v>
                </c:pt>
                <c:pt idx="102">
                  <c:v>5.0470000000000001E-2</c:v>
                </c:pt>
                <c:pt idx="103">
                  <c:v>5.1479999999999998E-2</c:v>
                </c:pt>
                <c:pt idx="104">
                  <c:v>5.2490000000000002E-2</c:v>
                </c:pt>
                <c:pt idx="105">
                  <c:v>5.3510000000000002E-2</c:v>
                </c:pt>
                <c:pt idx="106">
                  <c:v>5.4539999999999998E-2</c:v>
                </c:pt>
                <c:pt idx="107">
                  <c:v>5.5570000000000001E-2</c:v>
                </c:pt>
                <c:pt idx="108">
                  <c:v>5.6610000000000001E-2</c:v>
                </c:pt>
                <c:pt idx="109">
                  <c:v>5.765E-2</c:v>
                </c:pt>
                <c:pt idx="110">
                  <c:v>5.8689999999999999E-2</c:v>
                </c:pt>
                <c:pt idx="111">
                  <c:v>5.9749999999999998E-2</c:v>
                </c:pt>
                <c:pt idx="112">
                  <c:v>6.08E-2</c:v>
                </c:pt>
                <c:pt idx="113">
                  <c:v>6.1870000000000001E-2</c:v>
                </c:pt>
                <c:pt idx="114">
                  <c:v>6.293E-2</c:v>
                </c:pt>
                <c:pt idx="115">
                  <c:v>6.4000000000000001E-2</c:v>
                </c:pt>
                <c:pt idx="116">
                  <c:v>6.5079999999999999E-2</c:v>
                </c:pt>
                <c:pt idx="117">
                  <c:v>6.6159999999999997E-2</c:v>
                </c:pt>
                <c:pt idx="118">
                  <c:v>6.7250000000000004E-2</c:v>
                </c:pt>
                <c:pt idx="119">
                  <c:v>6.8339999999999998E-2</c:v>
                </c:pt>
                <c:pt idx="120">
                  <c:v>6.9430000000000006E-2</c:v>
                </c:pt>
                <c:pt idx="121">
                  <c:v>7.0529999999999995E-2</c:v>
                </c:pt>
                <c:pt idx="122">
                  <c:v>7.1629999999999999E-2</c:v>
                </c:pt>
                <c:pt idx="123">
                  <c:v>7.2739999999999999E-2</c:v>
                </c:pt>
                <c:pt idx="124">
                  <c:v>7.3849999999999999E-2</c:v>
                </c:pt>
                <c:pt idx="125">
                  <c:v>7.4959999999999999E-2</c:v>
                </c:pt>
                <c:pt idx="126">
                  <c:v>7.6079999999999995E-2</c:v>
                </c:pt>
                <c:pt idx="127">
                  <c:v>7.7200000000000005E-2</c:v>
                </c:pt>
                <c:pt idx="128">
                  <c:v>7.8320000000000001E-2</c:v>
                </c:pt>
                <c:pt idx="129">
                  <c:v>7.9450000000000007E-2</c:v>
                </c:pt>
                <c:pt idx="130">
                  <c:v>8.0579999999999999E-2</c:v>
                </c:pt>
                <c:pt idx="131">
                  <c:v>8.1720000000000001E-2</c:v>
                </c:pt>
                <c:pt idx="132">
                  <c:v>8.2849999999999993E-2</c:v>
                </c:pt>
                <c:pt idx="133">
                  <c:v>8.3989999999999995E-2</c:v>
                </c:pt>
                <c:pt idx="134">
                  <c:v>8.5129999999999997E-2</c:v>
                </c:pt>
                <c:pt idx="135">
                  <c:v>8.6279999999999996E-2</c:v>
                </c:pt>
                <c:pt idx="136">
                  <c:v>8.7429999999999994E-2</c:v>
                </c:pt>
                <c:pt idx="137">
                  <c:v>8.8569999999999996E-2</c:v>
                </c:pt>
                <c:pt idx="138">
                  <c:v>8.9719999999999994E-2</c:v>
                </c:pt>
                <c:pt idx="139">
                  <c:v>9.0880000000000002E-2</c:v>
                </c:pt>
                <c:pt idx="140">
                  <c:v>9.2030000000000001E-2</c:v>
                </c:pt>
                <c:pt idx="141">
                  <c:v>9.3189999999999995E-2</c:v>
                </c:pt>
                <c:pt idx="142">
                  <c:v>9.4339999999999993E-2</c:v>
                </c:pt>
                <c:pt idx="143">
                  <c:v>9.5500000000000002E-2</c:v>
                </c:pt>
                <c:pt idx="144">
                  <c:v>9.6659999999999996E-2</c:v>
                </c:pt>
                <c:pt idx="145">
                  <c:v>9.7820000000000004E-2</c:v>
                </c:pt>
                <c:pt idx="146">
                  <c:v>9.8979999999999999E-2</c:v>
                </c:pt>
                <c:pt idx="147">
                  <c:v>0.10009999999999999</c:v>
                </c:pt>
                <c:pt idx="148">
                  <c:v>0.1013</c:v>
                </c:pt>
                <c:pt idx="149">
                  <c:v>0.10249999999999999</c:v>
                </c:pt>
                <c:pt idx="150">
                  <c:v>0.1036</c:v>
                </c:pt>
                <c:pt idx="151">
                  <c:v>0.1048</c:v>
                </c:pt>
                <c:pt idx="152">
                  <c:v>0.10589999999999999</c:v>
                </c:pt>
                <c:pt idx="153">
                  <c:v>0.1071</c:v>
                </c:pt>
                <c:pt idx="154">
                  <c:v>0.10829999999999999</c:v>
                </c:pt>
                <c:pt idx="155">
                  <c:v>0.1094</c:v>
                </c:pt>
                <c:pt idx="156">
                  <c:v>0.1106</c:v>
                </c:pt>
                <c:pt idx="157">
                  <c:v>0.1118</c:v>
                </c:pt>
                <c:pt idx="158">
                  <c:v>0.1129</c:v>
                </c:pt>
                <c:pt idx="159">
                  <c:v>0.11409999999999999</c:v>
                </c:pt>
                <c:pt idx="160">
                  <c:v>0.1152</c:v>
                </c:pt>
                <c:pt idx="161">
                  <c:v>0.1164</c:v>
                </c:pt>
                <c:pt idx="162">
                  <c:v>0.1176</c:v>
                </c:pt>
                <c:pt idx="163">
                  <c:v>0.1187</c:v>
                </c:pt>
                <c:pt idx="164">
                  <c:v>0.11990000000000001</c:v>
                </c:pt>
                <c:pt idx="165">
                  <c:v>0.1211</c:v>
                </c:pt>
                <c:pt idx="166">
                  <c:v>0.1222</c:v>
                </c:pt>
                <c:pt idx="167">
                  <c:v>0.1234</c:v>
                </c:pt>
                <c:pt idx="168">
                  <c:v>0.1245</c:v>
                </c:pt>
                <c:pt idx="169">
                  <c:v>0.12570000000000001</c:v>
                </c:pt>
                <c:pt idx="170">
                  <c:v>0.12690000000000001</c:v>
                </c:pt>
                <c:pt idx="171">
                  <c:v>0.128</c:v>
                </c:pt>
                <c:pt idx="172">
                  <c:v>0.12920000000000001</c:v>
                </c:pt>
                <c:pt idx="173">
                  <c:v>0.13039999999999999</c:v>
                </c:pt>
                <c:pt idx="174">
                  <c:v>0.13150000000000001</c:v>
                </c:pt>
                <c:pt idx="175">
                  <c:v>0.13270000000000001</c:v>
                </c:pt>
                <c:pt idx="176">
                  <c:v>0.1338</c:v>
                </c:pt>
                <c:pt idx="177">
                  <c:v>0.13500000000000001</c:v>
                </c:pt>
                <c:pt idx="178">
                  <c:v>0.13619999999999999</c:v>
                </c:pt>
                <c:pt idx="179">
                  <c:v>0.13730000000000001</c:v>
                </c:pt>
                <c:pt idx="180">
                  <c:v>0.13850000000000001</c:v>
                </c:pt>
                <c:pt idx="181">
                  <c:v>0.13969999999999999</c:v>
                </c:pt>
                <c:pt idx="182">
                  <c:v>0.14080000000000001</c:v>
                </c:pt>
                <c:pt idx="183">
                  <c:v>0.14199999999999999</c:v>
                </c:pt>
                <c:pt idx="184">
                  <c:v>0.14319999999999999</c:v>
                </c:pt>
                <c:pt idx="185">
                  <c:v>0.14430000000000001</c:v>
                </c:pt>
                <c:pt idx="186">
                  <c:v>0.14549999999999999</c:v>
                </c:pt>
                <c:pt idx="187">
                  <c:v>0.14660000000000001</c:v>
                </c:pt>
                <c:pt idx="188">
                  <c:v>0.14779999999999999</c:v>
                </c:pt>
                <c:pt idx="189">
                  <c:v>0.14899999999999999</c:v>
                </c:pt>
                <c:pt idx="190">
                  <c:v>0.15010000000000001</c:v>
                </c:pt>
                <c:pt idx="191">
                  <c:v>0.15129999999999999</c:v>
                </c:pt>
                <c:pt idx="192">
                  <c:v>0.1525</c:v>
                </c:pt>
                <c:pt idx="193">
                  <c:v>0.15359999999999999</c:v>
                </c:pt>
                <c:pt idx="194">
                  <c:v>0.15479999999999999</c:v>
                </c:pt>
                <c:pt idx="195">
                  <c:v>0.15590000000000001</c:v>
                </c:pt>
                <c:pt idx="196">
                  <c:v>0.15709999999999999</c:v>
                </c:pt>
                <c:pt idx="197">
                  <c:v>0.1583</c:v>
                </c:pt>
                <c:pt idx="198">
                  <c:v>0.15939999999999999</c:v>
                </c:pt>
                <c:pt idx="199">
                  <c:v>0.16059999999999999</c:v>
                </c:pt>
                <c:pt idx="200">
                  <c:v>0.1618</c:v>
                </c:pt>
                <c:pt idx="201">
                  <c:v>0.16289999999999999</c:v>
                </c:pt>
                <c:pt idx="202">
                  <c:v>0.1641</c:v>
                </c:pt>
                <c:pt idx="203">
                  <c:v>0.1653</c:v>
                </c:pt>
                <c:pt idx="204">
                  <c:v>0.16639999999999999</c:v>
                </c:pt>
                <c:pt idx="205">
                  <c:v>0.1676</c:v>
                </c:pt>
                <c:pt idx="206">
                  <c:v>0.16869999999999999</c:v>
                </c:pt>
                <c:pt idx="207">
                  <c:v>0.1699</c:v>
                </c:pt>
                <c:pt idx="208">
                  <c:v>0.1711</c:v>
                </c:pt>
                <c:pt idx="209">
                  <c:v>0.17219999999999999</c:v>
                </c:pt>
                <c:pt idx="210">
                  <c:v>0.1734</c:v>
                </c:pt>
                <c:pt idx="211">
                  <c:v>0.17460000000000001</c:v>
                </c:pt>
                <c:pt idx="212">
                  <c:v>0.1757</c:v>
                </c:pt>
                <c:pt idx="213">
                  <c:v>0.1769</c:v>
                </c:pt>
                <c:pt idx="214">
                  <c:v>0.17799999999999999</c:v>
                </c:pt>
                <c:pt idx="215">
                  <c:v>0.1792</c:v>
                </c:pt>
                <c:pt idx="216">
                  <c:v>0.1804</c:v>
                </c:pt>
                <c:pt idx="217">
                  <c:v>0.18149999999999999</c:v>
                </c:pt>
                <c:pt idx="218">
                  <c:v>0.1827</c:v>
                </c:pt>
                <c:pt idx="219">
                  <c:v>0.18390000000000001</c:v>
                </c:pt>
                <c:pt idx="220">
                  <c:v>0.185</c:v>
                </c:pt>
                <c:pt idx="221">
                  <c:v>0.1862</c:v>
                </c:pt>
                <c:pt idx="222">
                  <c:v>0.18740000000000001</c:v>
                </c:pt>
                <c:pt idx="223">
                  <c:v>0.1885</c:v>
                </c:pt>
                <c:pt idx="224">
                  <c:v>0.18970000000000001</c:v>
                </c:pt>
                <c:pt idx="225">
                  <c:v>0.1908</c:v>
                </c:pt>
                <c:pt idx="226">
                  <c:v>0.192</c:v>
                </c:pt>
                <c:pt idx="227">
                  <c:v>0.19320000000000001</c:v>
                </c:pt>
                <c:pt idx="228">
                  <c:v>0.1943</c:v>
                </c:pt>
                <c:pt idx="229">
                  <c:v>0.19550000000000001</c:v>
                </c:pt>
                <c:pt idx="230">
                  <c:v>0.19670000000000001</c:v>
                </c:pt>
                <c:pt idx="231">
                  <c:v>0.1978</c:v>
                </c:pt>
                <c:pt idx="232">
                  <c:v>0.19900000000000001</c:v>
                </c:pt>
                <c:pt idx="233">
                  <c:v>0.2001</c:v>
                </c:pt>
                <c:pt idx="234">
                  <c:v>0.20130000000000001</c:v>
                </c:pt>
                <c:pt idx="235">
                  <c:v>0.20250000000000001</c:v>
                </c:pt>
                <c:pt idx="236">
                  <c:v>0.2036</c:v>
                </c:pt>
                <c:pt idx="237">
                  <c:v>0.20480000000000001</c:v>
                </c:pt>
                <c:pt idx="238">
                  <c:v>0.20599999999999999</c:v>
                </c:pt>
                <c:pt idx="239">
                  <c:v>0.20710000000000001</c:v>
                </c:pt>
                <c:pt idx="240">
                  <c:v>0.20830000000000001</c:v>
                </c:pt>
                <c:pt idx="241">
                  <c:v>0.2094</c:v>
                </c:pt>
                <c:pt idx="242">
                  <c:v>0.21060000000000001</c:v>
                </c:pt>
                <c:pt idx="243">
                  <c:v>0.21179999999999999</c:v>
                </c:pt>
                <c:pt idx="244">
                  <c:v>0.21290000000000001</c:v>
                </c:pt>
                <c:pt idx="245">
                  <c:v>0.21410000000000001</c:v>
                </c:pt>
                <c:pt idx="246">
                  <c:v>0.21529999999999999</c:v>
                </c:pt>
                <c:pt idx="247">
                  <c:v>0.21640000000000001</c:v>
                </c:pt>
                <c:pt idx="248">
                  <c:v>0.21759999999999999</c:v>
                </c:pt>
                <c:pt idx="249">
                  <c:v>0.21879999999999999</c:v>
                </c:pt>
                <c:pt idx="250">
                  <c:v>0.21990000000000001</c:v>
                </c:pt>
                <c:pt idx="251">
                  <c:v>0.22109999999999999</c:v>
                </c:pt>
                <c:pt idx="252">
                  <c:v>0.22220000000000001</c:v>
                </c:pt>
                <c:pt idx="253">
                  <c:v>0.22339999999999999</c:v>
                </c:pt>
                <c:pt idx="254">
                  <c:v>0.22459999999999999</c:v>
                </c:pt>
                <c:pt idx="255">
                  <c:v>0.22570000000000001</c:v>
                </c:pt>
                <c:pt idx="256">
                  <c:v>0.22689999999999999</c:v>
                </c:pt>
                <c:pt idx="257">
                  <c:v>0.2281</c:v>
                </c:pt>
                <c:pt idx="258">
                  <c:v>0.22919999999999999</c:v>
                </c:pt>
                <c:pt idx="259">
                  <c:v>0.23039999999999999</c:v>
                </c:pt>
                <c:pt idx="260">
                  <c:v>0.23150000000000001</c:v>
                </c:pt>
                <c:pt idx="261">
                  <c:v>0.23269999999999999</c:v>
                </c:pt>
                <c:pt idx="262">
                  <c:v>0.2339</c:v>
                </c:pt>
                <c:pt idx="263">
                  <c:v>0.23499999999999999</c:v>
                </c:pt>
                <c:pt idx="264">
                  <c:v>0.23619999999999999</c:v>
                </c:pt>
                <c:pt idx="265">
                  <c:v>0.2374</c:v>
                </c:pt>
                <c:pt idx="266">
                  <c:v>0.23849999999999999</c:v>
                </c:pt>
                <c:pt idx="267">
                  <c:v>0.2397</c:v>
                </c:pt>
                <c:pt idx="268">
                  <c:v>0.2409</c:v>
                </c:pt>
                <c:pt idx="269">
                  <c:v>0.24199999999999999</c:v>
                </c:pt>
                <c:pt idx="270">
                  <c:v>0.2432</c:v>
                </c:pt>
                <c:pt idx="271">
                  <c:v>0.24429999999999999</c:v>
                </c:pt>
                <c:pt idx="272">
                  <c:v>0.2455</c:v>
                </c:pt>
                <c:pt idx="273">
                  <c:v>0.2467</c:v>
                </c:pt>
                <c:pt idx="274">
                  <c:v>0.24779999999999999</c:v>
                </c:pt>
                <c:pt idx="275">
                  <c:v>0.249</c:v>
                </c:pt>
                <c:pt idx="276">
                  <c:v>0.25019999999999998</c:v>
                </c:pt>
                <c:pt idx="277">
                  <c:v>0.25130000000000002</c:v>
                </c:pt>
                <c:pt idx="278">
                  <c:v>0.2525</c:v>
                </c:pt>
                <c:pt idx="279">
                  <c:v>0.25359999999999999</c:v>
                </c:pt>
                <c:pt idx="280">
                  <c:v>0.25480000000000003</c:v>
                </c:pt>
                <c:pt idx="281">
                  <c:v>0.25600000000000001</c:v>
                </c:pt>
                <c:pt idx="282">
                  <c:v>0.2571</c:v>
                </c:pt>
                <c:pt idx="283">
                  <c:v>0.25829999999999997</c:v>
                </c:pt>
                <c:pt idx="284">
                  <c:v>0.25950000000000001</c:v>
                </c:pt>
                <c:pt idx="285">
                  <c:v>0.2606</c:v>
                </c:pt>
                <c:pt idx="286">
                  <c:v>0.26179999999999998</c:v>
                </c:pt>
                <c:pt idx="287">
                  <c:v>0.26300000000000001</c:v>
                </c:pt>
                <c:pt idx="288">
                  <c:v>0.2641</c:v>
                </c:pt>
                <c:pt idx="289">
                  <c:v>0.26529999999999998</c:v>
                </c:pt>
                <c:pt idx="290">
                  <c:v>0.26640000000000003</c:v>
                </c:pt>
                <c:pt idx="291">
                  <c:v>0.2676</c:v>
                </c:pt>
                <c:pt idx="292">
                  <c:v>0.26879999999999998</c:v>
                </c:pt>
                <c:pt idx="293">
                  <c:v>0.26989999999999997</c:v>
                </c:pt>
                <c:pt idx="294">
                  <c:v>0.27110000000000001</c:v>
                </c:pt>
                <c:pt idx="295">
                  <c:v>0.27229999999999999</c:v>
                </c:pt>
                <c:pt idx="296">
                  <c:v>0.27339999999999998</c:v>
                </c:pt>
                <c:pt idx="297">
                  <c:v>0.27460000000000001</c:v>
                </c:pt>
                <c:pt idx="298">
                  <c:v>0.2757</c:v>
                </c:pt>
                <c:pt idx="299">
                  <c:v>0.27689999999999998</c:v>
                </c:pt>
                <c:pt idx="300">
                  <c:v>0.27810000000000001</c:v>
                </c:pt>
                <c:pt idx="301">
                  <c:v>0.2792</c:v>
                </c:pt>
                <c:pt idx="302">
                  <c:v>0.28039999999999998</c:v>
                </c:pt>
                <c:pt idx="303">
                  <c:v>0.28160000000000002</c:v>
                </c:pt>
                <c:pt idx="304">
                  <c:v>0.28270000000000001</c:v>
                </c:pt>
                <c:pt idx="305">
                  <c:v>0.28389999999999999</c:v>
                </c:pt>
                <c:pt idx="306">
                  <c:v>0.28499999999999998</c:v>
                </c:pt>
                <c:pt idx="307">
                  <c:v>0.28620000000000001</c:v>
                </c:pt>
                <c:pt idx="308">
                  <c:v>0.28739999999999999</c:v>
                </c:pt>
                <c:pt idx="309">
                  <c:v>0.28849999999999998</c:v>
                </c:pt>
                <c:pt idx="310">
                  <c:v>0.28970000000000001</c:v>
                </c:pt>
                <c:pt idx="311">
                  <c:v>0.29089999999999999</c:v>
                </c:pt>
                <c:pt idx="312">
                  <c:v>0.29199999999999998</c:v>
                </c:pt>
                <c:pt idx="313">
                  <c:v>0.29320000000000002</c:v>
                </c:pt>
                <c:pt idx="314">
                  <c:v>0.2944</c:v>
                </c:pt>
                <c:pt idx="315">
                  <c:v>0.29549999999999998</c:v>
                </c:pt>
                <c:pt idx="316">
                  <c:v>0.29670000000000002</c:v>
                </c:pt>
                <c:pt idx="317">
                  <c:v>0.29780000000000001</c:v>
                </c:pt>
                <c:pt idx="318">
                  <c:v>0.29899999999999999</c:v>
                </c:pt>
                <c:pt idx="319">
                  <c:v>0.30020000000000002</c:v>
                </c:pt>
                <c:pt idx="320">
                  <c:v>0.30130000000000001</c:v>
                </c:pt>
                <c:pt idx="321">
                  <c:v>0.30249999999999999</c:v>
                </c:pt>
                <c:pt idx="322">
                  <c:v>0.30370000000000003</c:v>
                </c:pt>
                <c:pt idx="323">
                  <c:v>0.30480000000000002</c:v>
                </c:pt>
                <c:pt idx="324">
                  <c:v>0.30599999999999999</c:v>
                </c:pt>
                <c:pt idx="325">
                  <c:v>0.30709999999999998</c:v>
                </c:pt>
                <c:pt idx="326">
                  <c:v>0.30830000000000002</c:v>
                </c:pt>
                <c:pt idx="327">
                  <c:v>0.3095</c:v>
                </c:pt>
                <c:pt idx="328">
                  <c:v>0.31059999999999999</c:v>
                </c:pt>
                <c:pt idx="329">
                  <c:v>0.31180000000000002</c:v>
                </c:pt>
                <c:pt idx="330">
                  <c:v>0.313</c:v>
                </c:pt>
                <c:pt idx="331">
                  <c:v>0.31409999999999999</c:v>
                </c:pt>
                <c:pt idx="332">
                  <c:v>0.31530000000000002</c:v>
                </c:pt>
                <c:pt idx="333">
                  <c:v>0.3165</c:v>
                </c:pt>
                <c:pt idx="334">
                  <c:v>0.31759999999999999</c:v>
                </c:pt>
                <c:pt idx="335">
                  <c:v>0.31879999999999997</c:v>
                </c:pt>
                <c:pt idx="336">
                  <c:v>0.31990000000000002</c:v>
                </c:pt>
                <c:pt idx="337">
                  <c:v>0.3211</c:v>
                </c:pt>
                <c:pt idx="338">
                  <c:v>0.32229999999999998</c:v>
                </c:pt>
                <c:pt idx="339">
                  <c:v>0.32340000000000002</c:v>
                </c:pt>
                <c:pt idx="340">
                  <c:v>0.3246</c:v>
                </c:pt>
                <c:pt idx="341">
                  <c:v>0.32579999999999998</c:v>
                </c:pt>
                <c:pt idx="342">
                  <c:v>0.32690000000000002</c:v>
                </c:pt>
                <c:pt idx="343">
                  <c:v>0.3281</c:v>
                </c:pt>
                <c:pt idx="344">
                  <c:v>0.32919999999999999</c:v>
                </c:pt>
                <c:pt idx="345">
                  <c:v>0.33040000000000003</c:v>
                </c:pt>
                <c:pt idx="346">
                  <c:v>0.33160000000000001</c:v>
                </c:pt>
                <c:pt idx="347">
                  <c:v>0.3327</c:v>
                </c:pt>
                <c:pt idx="348">
                  <c:v>0.33389999999999997</c:v>
                </c:pt>
                <c:pt idx="349">
                  <c:v>0.33510000000000001</c:v>
                </c:pt>
                <c:pt idx="350">
                  <c:v>0.3362</c:v>
                </c:pt>
                <c:pt idx="351">
                  <c:v>0.33739999999999998</c:v>
                </c:pt>
                <c:pt idx="352">
                  <c:v>0.33860000000000001</c:v>
                </c:pt>
                <c:pt idx="353">
                  <c:v>0.3397</c:v>
                </c:pt>
                <c:pt idx="354">
                  <c:v>0.34089999999999998</c:v>
                </c:pt>
                <c:pt idx="355">
                  <c:v>0.34200000000000003</c:v>
                </c:pt>
                <c:pt idx="356">
                  <c:v>0.34320000000000001</c:v>
                </c:pt>
                <c:pt idx="357">
                  <c:v>0.34439999999999998</c:v>
                </c:pt>
                <c:pt idx="358">
                  <c:v>0.34549999999999997</c:v>
                </c:pt>
                <c:pt idx="359">
                  <c:v>0.34670000000000001</c:v>
                </c:pt>
                <c:pt idx="360">
                  <c:v>0.34789999999999999</c:v>
                </c:pt>
                <c:pt idx="361">
                  <c:v>0.34899999999999998</c:v>
                </c:pt>
                <c:pt idx="362">
                  <c:v>0.35020000000000001</c:v>
                </c:pt>
                <c:pt idx="363">
                  <c:v>0.3513</c:v>
                </c:pt>
                <c:pt idx="364">
                  <c:v>0.35249999999999998</c:v>
                </c:pt>
                <c:pt idx="365">
                  <c:v>0.35370000000000001</c:v>
                </c:pt>
                <c:pt idx="366">
                  <c:v>0.3548</c:v>
                </c:pt>
                <c:pt idx="367">
                  <c:v>0.35599999999999998</c:v>
                </c:pt>
                <c:pt idx="368">
                  <c:v>0.35720000000000002</c:v>
                </c:pt>
                <c:pt idx="369">
                  <c:v>0.35830000000000001</c:v>
                </c:pt>
                <c:pt idx="370">
                  <c:v>0.35949999999999999</c:v>
                </c:pt>
                <c:pt idx="371">
                  <c:v>0.36059999999999998</c:v>
                </c:pt>
                <c:pt idx="372">
                  <c:v>0.36180000000000001</c:v>
                </c:pt>
                <c:pt idx="373">
                  <c:v>0.36299999999999999</c:v>
                </c:pt>
                <c:pt idx="374">
                  <c:v>0.36409999999999998</c:v>
                </c:pt>
                <c:pt idx="375">
                  <c:v>0.36530000000000001</c:v>
                </c:pt>
                <c:pt idx="376">
                  <c:v>0.36649999999999999</c:v>
                </c:pt>
                <c:pt idx="377">
                  <c:v>0.36759999999999998</c:v>
                </c:pt>
                <c:pt idx="378">
                  <c:v>0.36880000000000002</c:v>
                </c:pt>
                <c:pt idx="379">
                  <c:v>0.37</c:v>
                </c:pt>
                <c:pt idx="380">
                  <c:v>0.37109999999999999</c:v>
                </c:pt>
                <c:pt idx="381">
                  <c:v>0.37230000000000002</c:v>
                </c:pt>
                <c:pt idx="382">
                  <c:v>0.37340000000000001</c:v>
                </c:pt>
                <c:pt idx="383">
                  <c:v>0.37459999999999999</c:v>
                </c:pt>
                <c:pt idx="384">
                  <c:v>0.37580000000000002</c:v>
                </c:pt>
                <c:pt idx="385">
                  <c:v>0.37690000000000001</c:v>
                </c:pt>
                <c:pt idx="386">
                  <c:v>0.37809999999999999</c:v>
                </c:pt>
                <c:pt idx="387">
                  <c:v>0.37930000000000003</c:v>
                </c:pt>
                <c:pt idx="388">
                  <c:v>0.38040000000000002</c:v>
                </c:pt>
                <c:pt idx="389">
                  <c:v>0.38159999999999999</c:v>
                </c:pt>
                <c:pt idx="390">
                  <c:v>0.38269999999999998</c:v>
                </c:pt>
                <c:pt idx="391">
                  <c:v>0.38390000000000002</c:v>
                </c:pt>
                <c:pt idx="392">
                  <c:v>0.3851</c:v>
                </c:pt>
                <c:pt idx="393">
                  <c:v>0.38619999999999999</c:v>
                </c:pt>
                <c:pt idx="394">
                  <c:v>0.38740000000000002</c:v>
                </c:pt>
                <c:pt idx="395">
                  <c:v>0.3886</c:v>
                </c:pt>
                <c:pt idx="396">
                  <c:v>0.38969999999999999</c:v>
                </c:pt>
                <c:pt idx="397">
                  <c:v>0.39090000000000003</c:v>
                </c:pt>
                <c:pt idx="398">
                  <c:v>0.3921</c:v>
                </c:pt>
                <c:pt idx="399">
                  <c:v>0.39319999999999999</c:v>
                </c:pt>
                <c:pt idx="400">
                  <c:v>0.39439999999999997</c:v>
                </c:pt>
                <c:pt idx="401">
                  <c:v>0.39550000000000002</c:v>
                </c:pt>
                <c:pt idx="402">
                  <c:v>0.3967</c:v>
                </c:pt>
                <c:pt idx="403">
                  <c:v>0.39789999999999998</c:v>
                </c:pt>
                <c:pt idx="404">
                  <c:v>0.39900000000000002</c:v>
                </c:pt>
                <c:pt idx="405">
                  <c:v>0.4002</c:v>
                </c:pt>
                <c:pt idx="406">
                  <c:v>0.40139999999999998</c:v>
                </c:pt>
                <c:pt idx="407">
                  <c:v>0.40250000000000002</c:v>
                </c:pt>
                <c:pt idx="408">
                  <c:v>0.4037</c:v>
                </c:pt>
                <c:pt idx="409">
                  <c:v>0.40479999999999999</c:v>
                </c:pt>
                <c:pt idx="410">
                  <c:v>0.40600000000000003</c:v>
                </c:pt>
                <c:pt idx="411">
                  <c:v>0.40720000000000001</c:v>
                </c:pt>
                <c:pt idx="412">
                  <c:v>0.4083</c:v>
                </c:pt>
                <c:pt idx="413">
                  <c:v>0.40949999999999998</c:v>
                </c:pt>
                <c:pt idx="414">
                  <c:v>0.41070000000000001</c:v>
                </c:pt>
                <c:pt idx="415">
                  <c:v>0.4118</c:v>
                </c:pt>
                <c:pt idx="416">
                  <c:v>0.41299999999999998</c:v>
                </c:pt>
                <c:pt idx="417">
                  <c:v>0.41420000000000001</c:v>
                </c:pt>
                <c:pt idx="418">
                  <c:v>0.4153</c:v>
                </c:pt>
                <c:pt idx="419">
                  <c:v>0.41649999999999998</c:v>
                </c:pt>
                <c:pt idx="420">
                  <c:v>0.41760000000000003</c:v>
                </c:pt>
                <c:pt idx="421">
                  <c:v>0.41880000000000001</c:v>
                </c:pt>
                <c:pt idx="422">
                  <c:v>0.42</c:v>
                </c:pt>
                <c:pt idx="423">
                  <c:v>0.42109999999999997</c:v>
                </c:pt>
                <c:pt idx="424">
                  <c:v>0.42230000000000001</c:v>
                </c:pt>
                <c:pt idx="425">
                  <c:v>0.42349999999999999</c:v>
                </c:pt>
                <c:pt idx="426">
                  <c:v>0.42459999999999998</c:v>
                </c:pt>
                <c:pt idx="427">
                  <c:v>0.42580000000000001</c:v>
                </c:pt>
                <c:pt idx="428">
                  <c:v>0.4269</c:v>
                </c:pt>
                <c:pt idx="429">
                  <c:v>0.42809999999999998</c:v>
                </c:pt>
                <c:pt idx="430">
                  <c:v>0.42930000000000001</c:v>
                </c:pt>
                <c:pt idx="431">
                  <c:v>0.4304</c:v>
                </c:pt>
                <c:pt idx="432">
                  <c:v>0.43159999999999998</c:v>
                </c:pt>
                <c:pt idx="433">
                  <c:v>0.43280000000000002</c:v>
                </c:pt>
                <c:pt idx="434">
                  <c:v>0.43390000000000001</c:v>
                </c:pt>
                <c:pt idx="435">
                  <c:v>0.43509999999999999</c:v>
                </c:pt>
                <c:pt idx="436">
                  <c:v>0.43619999999999998</c:v>
                </c:pt>
                <c:pt idx="437">
                  <c:v>0.43740000000000001</c:v>
                </c:pt>
                <c:pt idx="438">
                  <c:v>0.43859999999999999</c:v>
                </c:pt>
                <c:pt idx="439">
                  <c:v>0.43969999999999998</c:v>
                </c:pt>
                <c:pt idx="440">
                  <c:v>0.44090000000000001</c:v>
                </c:pt>
                <c:pt idx="441">
                  <c:v>0.44209999999999999</c:v>
                </c:pt>
                <c:pt idx="442">
                  <c:v>0.44319999999999998</c:v>
                </c:pt>
                <c:pt idx="443">
                  <c:v>0.44440000000000002</c:v>
                </c:pt>
                <c:pt idx="444">
                  <c:v>0.4456</c:v>
                </c:pt>
                <c:pt idx="445">
                  <c:v>0.44669999999999999</c:v>
                </c:pt>
                <c:pt idx="446">
                  <c:v>0.44790000000000002</c:v>
                </c:pt>
                <c:pt idx="447">
                  <c:v>0.44900000000000001</c:v>
                </c:pt>
                <c:pt idx="448">
                  <c:v>0.45019999999999999</c:v>
                </c:pt>
                <c:pt idx="449">
                  <c:v>0.45140000000000002</c:v>
                </c:pt>
                <c:pt idx="450">
                  <c:v>0.45250000000000001</c:v>
                </c:pt>
                <c:pt idx="451">
                  <c:v>0.45369999999999999</c:v>
                </c:pt>
                <c:pt idx="452">
                  <c:v>0.45490000000000003</c:v>
                </c:pt>
                <c:pt idx="453">
                  <c:v>0.45600000000000002</c:v>
                </c:pt>
                <c:pt idx="454">
                  <c:v>0.4572</c:v>
                </c:pt>
                <c:pt idx="455">
                  <c:v>0.45829999999999999</c:v>
                </c:pt>
                <c:pt idx="456">
                  <c:v>0.45950000000000002</c:v>
                </c:pt>
                <c:pt idx="457">
                  <c:v>0.4607</c:v>
                </c:pt>
                <c:pt idx="458">
                  <c:v>0.46179999999999999</c:v>
                </c:pt>
                <c:pt idx="459">
                  <c:v>0.46300000000000002</c:v>
                </c:pt>
                <c:pt idx="460">
                  <c:v>0.4642</c:v>
                </c:pt>
                <c:pt idx="461">
                  <c:v>0.46529999999999999</c:v>
                </c:pt>
                <c:pt idx="462">
                  <c:v>0.46650000000000003</c:v>
                </c:pt>
                <c:pt idx="463">
                  <c:v>0.4677</c:v>
                </c:pt>
                <c:pt idx="464">
                  <c:v>0.46879999999999999</c:v>
                </c:pt>
                <c:pt idx="465">
                  <c:v>0.47</c:v>
                </c:pt>
                <c:pt idx="466">
                  <c:v>0.47110000000000002</c:v>
                </c:pt>
                <c:pt idx="467">
                  <c:v>0.4723</c:v>
                </c:pt>
                <c:pt idx="468">
                  <c:v>0.47349999999999998</c:v>
                </c:pt>
                <c:pt idx="469">
                  <c:v>0.47460000000000002</c:v>
                </c:pt>
                <c:pt idx="470">
                  <c:v>0.4758</c:v>
                </c:pt>
                <c:pt idx="471">
                  <c:v>0.47699999999999998</c:v>
                </c:pt>
                <c:pt idx="472">
                  <c:v>0.47810000000000002</c:v>
                </c:pt>
                <c:pt idx="473">
                  <c:v>0.4793</c:v>
                </c:pt>
                <c:pt idx="474">
                  <c:v>0.48039999999999999</c:v>
                </c:pt>
                <c:pt idx="475">
                  <c:v>0.48159999999999997</c:v>
                </c:pt>
                <c:pt idx="476">
                  <c:v>0.48280000000000001</c:v>
                </c:pt>
                <c:pt idx="477">
                  <c:v>0.4839</c:v>
                </c:pt>
                <c:pt idx="478">
                  <c:v>0.48509999999999998</c:v>
                </c:pt>
                <c:pt idx="479">
                  <c:v>0.48630000000000001</c:v>
                </c:pt>
                <c:pt idx="480">
                  <c:v>0.4874</c:v>
                </c:pt>
                <c:pt idx="481">
                  <c:v>0.48859999999999998</c:v>
                </c:pt>
                <c:pt idx="482">
                  <c:v>0.48980000000000001</c:v>
                </c:pt>
                <c:pt idx="483">
                  <c:v>0.4909</c:v>
                </c:pt>
                <c:pt idx="484">
                  <c:v>0.49209999999999998</c:v>
                </c:pt>
                <c:pt idx="485">
                  <c:v>0.49320000000000003</c:v>
                </c:pt>
                <c:pt idx="486">
                  <c:v>0.49440000000000001</c:v>
                </c:pt>
                <c:pt idx="487">
                  <c:v>0.49559999999999998</c:v>
                </c:pt>
                <c:pt idx="488">
                  <c:v>0.49669999999999997</c:v>
                </c:pt>
                <c:pt idx="489">
                  <c:v>0.49790000000000001</c:v>
                </c:pt>
                <c:pt idx="490">
                  <c:v>0.49909999999999999</c:v>
                </c:pt>
                <c:pt idx="491">
                  <c:v>0.50019999999999998</c:v>
                </c:pt>
                <c:pt idx="492">
                  <c:v>0.50139999999999996</c:v>
                </c:pt>
                <c:pt idx="493">
                  <c:v>0.50249999999999995</c:v>
                </c:pt>
                <c:pt idx="494">
                  <c:v>0.50370000000000004</c:v>
                </c:pt>
                <c:pt idx="495">
                  <c:v>0.50490000000000002</c:v>
                </c:pt>
                <c:pt idx="496">
                  <c:v>0.50600000000000001</c:v>
                </c:pt>
                <c:pt idx="497">
                  <c:v>0.50719999999999998</c:v>
                </c:pt>
                <c:pt idx="498">
                  <c:v>0.50839999999999996</c:v>
                </c:pt>
                <c:pt idx="499">
                  <c:v>0.50949999999999995</c:v>
                </c:pt>
                <c:pt idx="500">
                  <c:v>0.51070000000000004</c:v>
                </c:pt>
                <c:pt idx="501">
                  <c:v>0.51190000000000002</c:v>
                </c:pt>
                <c:pt idx="502">
                  <c:v>0.51300000000000001</c:v>
                </c:pt>
                <c:pt idx="503">
                  <c:v>0.51419999999999999</c:v>
                </c:pt>
                <c:pt idx="504">
                  <c:v>0.51529999999999998</c:v>
                </c:pt>
                <c:pt idx="505">
                  <c:v>0.51649999999999996</c:v>
                </c:pt>
                <c:pt idx="506">
                  <c:v>0.51770000000000005</c:v>
                </c:pt>
                <c:pt idx="507">
                  <c:v>0.51880000000000004</c:v>
                </c:pt>
                <c:pt idx="508">
                  <c:v>0.52</c:v>
                </c:pt>
                <c:pt idx="509">
                  <c:v>0.5212</c:v>
                </c:pt>
                <c:pt idx="510">
                  <c:v>0.52229999999999999</c:v>
                </c:pt>
                <c:pt idx="511">
                  <c:v>0.52349999999999997</c:v>
                </c:pt>
                <c:pt idx="512">
                  <c:v>0.52459999999999996</c:v>
                </c:pt>
                <c:pt idx="513">
                  <c:v>0.52580000000000005</c:v>
                </c:pt>
                <c:pt idx="514">
                  <c:v>0.52700000000000002</c:v>
                </c:pt>
                <c:pt idx="515">
                  <c:v>0.52810000000000001</c:v>
                </c:pt>
                <c:pt idx="516">
                  <c:v>0.52929999999999999</c:v>
                </c:pt>
                <c:pt idx="517">
                  <c:v>0.53049999999999997</c:v>
                </c:pt>
                <c:pt idx="518">
                  <c:v>0.53159999999999996</c:v>
                </c:pt>
                <c:pt idx="519">
                  <c:v>0.53280000000000005</c:v>
                </c:pt>
                <c:pt idx="520">
                  <c:v>0.53390000000000004</c:v>
                </c:pt>
                <c:pt idx="521">
                  <c:v>0.53510000000000002</c:v>
                </c:pt>
                <c:pt idx="522">
                  <c:v>0.5363</c:v>
                </c:pt>
                <c:pt idx="523">
                  <c:v>0.53739999999999999</c:v>
                </c:pt>
                <c:pt idx="524">
                  <c:v>0.53859999999999997</c:v>
                </c:pt>
                <c:pt idx="525">
                  <c:v>0.53979999999999995</c:v>
                </c:pt>
                <c:pt idx="526">
                  <c:v>0.54090000000000005</c:v>
                </c:pt>
                <c:pt idx="527">
                  <c:v>0.54210000000000003</c:v>
                </c:pt>
                <c:pt idx="528">
                  <c:v>0.54330000000000001</c:v>
                </c:pt>
                <c:pt idx="529">
                  <c:v>0.5444</c:v>
                </c:pt>
                <c:pt idx="530">
                  <c:v>0.54559999999999997</c:v>
                </c:pt>
                <c:pt idx="531">
                  <c:v>0.54669999999999996</c:v>
                </c:pt>
                <c:pt idx="532">
                  <c:v>0.54790000000000005</c:v>
                </c:pt>
                <c:pt idx="533">
                  <c:v>0.54910000000000003</c:v>
                </c:pt>
                <c:pt idx="534">
                  <c:v>0.55020000000000002</c:v>
                </c:pt>
                <c:pt idx="535">
                  <c:v>0.5514</c:v>
                </c:pt>
                <c:pt idx="536">
                  <c:v>0.55259999999999998</c:v>
                </c:pt>
                <c:pt idx="537">
                  <c:v>0.55369999999999997</c:v>
                </c:pt>
                <c:pt idx="538">
                  <c:v>0.55489999999999995</c:v>
                </c:pt>
                <c:pt idx="539">
                  <c:v>0.55600000000000005</c:v>
                </c:pt>
                <c:pt idx="540">
                  <c:v>0.55720000000000003</c:v>
                </c:pt>
                <c:pt idx="541">
                  <c:v>0.55840000000000001</c:v>
                </c:pt>
                <c:pt idx="542">
                  <c:v>0.5595</c:v>
                </c:pt>
                <c:pt idx="543">
                  <c:v>0.56069999999999998</c:v>
                </c:pt>
                <c:pt idx="544">
                  <c:v>0.56189999999999996</c:v>
                </c:pt>
                <c:pt idx="545">
                  <c:v>0.56299999999999994</c:v>
                </c:pt>
                <c:pt idx="546">
                  <c:v>0.56420000000000003</c:v>
                </c:pt>
                <c:pt idx="547">
                  <c:v>0.56540000000000001</c:v>
                </c:pt>
                <c:pt idx="548">
                  <c:v>0.5665</c:v>
                </c:pt>
                <c:pt idx="549">
                  <c:v>0.56769999999999998</c:v>
                </c:pt>
                <c:pt idx="550">
                  <c:v>0.56879999999999997</c:v>
                </c:pt>
                <c:pt idx="551">
                  <c:v>0.56999999999999995</c:v>
                </c:pt>
                <c:pt idx="552">
                  <c:v>0.57120000000000004</c:v>
                </c:pt>
                <c:pt idx="553">
                  <c:v>0.57230000000000003</c:v>
                </c:pt>
                <c:pt idx="554">
                  <c:v>0.57350000000000001</c:v>
                </c:pt>
                <c:pt idx="555">
                  <c:v>0.57469999999999999</c:v>
                </c:pt>
                <c:pt idx="556">
                  <c:v>0.57579999999999998</c:v>
                </c:pt>
                <c:pt idx="557">
                  <c:v>0.57699999999999996</c:v>
                </c:pt>
                <c:pt idx="558">
                  <c:v>0.57809999999999995</c:v>
                </c:pt>
                <c:pt idx="559">
                  <c:v>0.57930000000000004</c:v>
                </c:pt>
                <c:pt idx="560">
                  <c:v>0.58050000000000002</c:v>
                </c:pt>
                <c:pt idx="561">
                  <c:v>0.58160000000000001</c:v>
                </c:pt>
                <c:pt idx="562">
                  <c:v>0.58279999999999998</c:v>
                </c:pt>
                <c:pt idx="563">
                  <c:v>0.58399999999999996</c:v>
                </c:pt>
                <c:pt idx="564">
                  <c:v>0.58509999999999995</c:v>
                </c:pt>
                <c:pt idx="565">
                  <c:v>0.58630000000000004</c:v>
                </c:pt>
                <c:pt idx="566">
                  <c:v>0.58750000000000002</c:v>
                </c:pt>
                <c:pt idx="567">
                  <c:v>0.58860000000000001</c:v>
                </c:pt>
                <c:pt idx="568">
                  <c:v>0.58979999999999999</c:v>
                </c:pt>
                <c:pt idx="569">
                  <c:v>0.59089999999999998</c:v>
                </c:pt>
                <c:pt idx="570">
                  <c:v>0.59209999999999996</c:v>
                </c:pt>
                <c:pt idx="571">
                  <c:v>0.59330000000000005</c:v>
                </c:pt>
                <c:pt idx="572">
                  <c:v>0.59440000000000004</c:v>
                </c:pt>
                <c:pt idx="573">
                  <c:v>0.59560000000000002</c:v>
                </c:pt>
                <c:pt idx="574">
                  <c:v>0.5968</c:v>
                </c:pt>
                <c:pt idx="575">
                  <c:v>0.59789999999999999</c:v>
                </c:pt>
                <c:pt idx="576">
                  <c:v>0.59909999999999997</c:v>
                </c:pt>
                <c:pt idx="577">
                  <c:v>0.60019999999999996</c:v>
                </c:pt>
                <c:pt idx="578">
                  <c:v>0.60140000000000005</c:v>
                </c:pt>
                <c:pt idx="579">
                  <c:v>0.60260000000000002</c:v>
                </c:pt>
                <c:pt idx="580">
                  <c:v>0.60370000000000001</c:v>
                </c:pt>
                <c:pt idx="581">
                  <c:v>0.60489999999999999</c:v>
                </c:pt>
                <c:pt idx="582">
                  <c:v>0.60609999999999997</c:v>
                </c:pt>
                <c:pt idx="583">
                  <c:v>0.60719999999999996</c:v>
                </c:pt>
                <c:pt idx="584">
                  <c:v>0.60840000000000005</c:v>
                </c:pt>
                <c:pt idx="585">
                  <c:v>0.60950000000000004</c:v>
                </c:pt>
                <c:pt idx="586">
                  <c:v>0.61070000000000002</c:v>
                </c:pt>
                <c:pt idx="587">
                  <c:v>0.6119</c:v>
                </c:pt>
                <c:pt idx="588">
                  <c:v>0.61299999999999999</c:v>
                </c:pt>
                <c:pt idx="589">
                  <c:v>0.61419999999999997</c:v>
                </c:pt>
                <c:pt idx="590">
                  <c:v>0.61539999999999995</c:v>
                </c:pt>
                <c:pt idx="591">
                  <c:v>0.61650000000000005</c:v>
                </c:pt>
                <c:pt idx="592">
                  <c:v>0.61770000000000003</c:v>
                </c:pt>
                <c:pt idx="593">
                  <c:v>0.61890000000000001</c:v>
                </c:pt>
                <c:pt idx="594">
                  <c:v>0.62</c:v>
                </c:pt>
                <c:pt idx="595">
                  <c:v>0.62119999999999997</c:v>
                </c:pt>
                <c:pt idx="596">
                  <c:v>0.62229999999999996</c:v>
                </c:pt>
                <c:pt idx="597">
                  <c:v>0.62350000000000005</c:v>
                </c:pt>
                <c:pt idx="598">
                  <c:v>0.62470000000000003</c:v>
                </c:pt>
                <c:pt idx="599">
                  <c:v>0.62580000000000002</c:v>
                </c:pt>
                <c:pt idx="600">
                  <c:v>0.627</c:v>
                </c:pt>
                <c:pt idx="601">
                  <c:v>0.62819999999999998</c:v>
                </c:pt>
                <c:pt idx="602">
                  <c:v>0.62929999999999997</c:v>
                </c:pt>
                <c:pt idx="603">
                  <c:v>0.63049999999999995</c:v>
                </c:pt>
                <c:pt idx="604">
                  <c:v>0.63160000000000005</c:v>
                </c:pt>
                <c:pt idx="605">
                  <c:v>0.63280000000000003</c:v>
                </c:pt>
                <c:pt idx="606">
                  <c:v>0.63400000000000001</c:v>
                </c:pt>
                <c:pt idx="607">
                  <c:v>0.6351</c:v>
                </c:pt>
                <c:pt idx="608">
                  <c:v>0.63629999999999998</c:v>
                </c:pt>
                <c:pt idx="609">
                  <c:v>0.63749999999999996</c:v>
                </c:pt>
                <c:pt idx="610">
                  <c:v>0.63859999999999995</c:v>
                </c:pt>
                <c:pt idx="611">
                  <c:v>0.63980000000000004</c:v>
                </c:pt>
                <c:pt idx="612">
                  <c:v>0.64100000000000001</c:v>
                </c:pt>
                <c:pt idx="613">
                  <c:v>0.6421</c:v>
                </c:pt>
                <c:pt idx="614">
                  <c:v>0.64329999999999998</c:v>
                </c:pt>
                <c:pt idx="615">
                  <c:v>0.64439999999999997</c:v>
                </c:pt>
                <c:pt idx="616">
                  <c:v>0.64559999999999995</c:v>
                </c:pt>
                <c:pt idx="617">
                  <c:v>0.64680000000000004</c:v>
                </c:pt>
                <c:pt idx="618">
                  <c:v>0.64790000000000003</c:v>
                </c:pt>
                <c:pt idx="619">
                  <c:v>0.64910000000000001</c:v>
                </c:pt>
                <c:pt idx="620">
                  <c:v>0.65029999999999999</c:v>
                </c:pt>
                <c:pt idx="621">
                  <c:v>0.65139999999999998</c:v>
                </c:pt>
                <c:pt idx="622">
                  <c:v>0.65259999999999996</c:v>
                </c:pt>
                <c:pt idx="623">
                  <c:v>0.65369999999999995</c:v>
                </c:pt>
                <c:pt idx="624">
                  <c:v>0.65490000000000004</c:v>
                </c:pt>
                <c:pt idx="625">
                  <c:v>0.65610000000000002</c:v>
                </c:pt>
                <c:pt idx="626">
                  <c:v>0.65720000000000001</c:v>
                </c:pt>
                <c:pt idx="627">
                  <c:v>0.65839999999999999</c:v>
                </c:pt>
                <c:pt idx="628">
                  <c:v>0.65959999999999996</c:v>
                </c:pt>
                <c:pt idx="629">
                  <c:v>0.66069999999999995</c:v>
                </c:pt>
                <c:pt idx="630">
                  <c:v>0.66190000000000004</c:v>
                </c:pt>
                <c:pt idx="631">
                  <c:v>0.66310000000000002</c:v>
                </c:pt>
                <c:pt idx="632">
                  <c:v>0.66420000000000001</c:v>
                </c:pt>
                <c:pt idx="633">
                  <c:v>0.66539999999999999</c:v>
                </c:pt>
                <c:pt idx="634">
                  <c:v>0.66649999999999998</c:v>
                </c:pt>
                <c:pt idx="635">
                  <c:v>0.66769999999999996</c:v>
                </c:pt>
                <c:pt idx="636">
                  <c:v>0.66890000000000005</c:v>
                </c:pt>
                <c:pt idx="637">
                  <c:v>0.67</c:v>
                </c:pt>
                <c:pt idx="638">
                  <c:v>0.67120000000000002</c:v>
                </c:pt>
                <c:pt idx="639">
                  <c:v>0.6724</c:v>
                </c:pt>
                <c:pt idx="640">
                  <c:v>0.67349999999999999</c:v>
                </c:pt>
                <c:pt idx="641">
                  <c:v>0.67469999999999997</c:v>
                </c:pt>
                <c:pt idx="642">
                  <c:v>0.67579999999999996</c:v>
                </c:pt>
                <c:pt idx="643">
                  <c:v>0.67700000000000005</c:v>
                </c:pt>
                <c:pt idx="644">
                  <c:v>0.67820000000000003</c:v>
                </c:pt>
                <c:pt idx="645">
                  <c:v>0.67930000000000001</c:v>
                </c:pt>
                <c:pt idx="646">
                  <c:v>0.68049999999999999</c:v>
                </c:pt>
                <c:pt idx="647">
                  <c:v>0.68169999999999997</c:v>
                </c:pt>
                <c:pt idx="648">
                  <c:v>0.68279999999999996</c:v>
                </c:pt>
                <c:pt idx="649">
                  <c:v>0.68400000000000005</c:v>
                </c:pt>
                <c:pt idx="650">
                  <c:v>0.68510000000000004</c:v>
                </c:pt>
                <c:pt idx="651">
                  <c:v>0.68630000000000002</c:v>
                </c:pt>
                <c:pt idx="652">
                  <c:v>0.6875</c:v>
                </c:pt>
                <c:pt idx="653">
                  <c:v>0.68859999999999999</c:v>
                </c:pt>
                <c:pt idx="654">
                  <c:v>0.68979999999999997</c:v>
                </c:pt>
                <c:pt idx="655">
                  <c:v>0.69099999999999995</c:v>
                </c:pt>
                <c:pt idx="656">
                  <c:v>0.69210000000000005</c:v>
                </c:pt>
                <c:pt idx="657">
                  <c:v>0.69330000000000003</c:v>
                </c:pt>
                <c:pt idx="658">
                  <c:v>0.69450000000000001</c:v>
                </c:pt>
                <c:pt idx="659">
                  <c:v>0.6956</c:v>
                </c:pt>
                <c:pt idx="660">
                  <c:v>0.69679999999999997</c:v>
                </c:pt>
                <c:pt idx="661">
                  <c:v>0.69789999999999996</c:v>
                </c:pt>
                <c:pt idx="662">
                  <c:v>0.69910000000000005</c:v>
                </c:pt>
                <c:pt idx="663">
                  <c:v>0.70030000000000003</c:v>
                </c:pt>
                <c:pt idx="664">
                  <c:v>0.70140000000000002</c:v>
                </c:pt>
                <c:pt idx="665">
                  <c:v>0.7026</c:v>
                </c:pt>
                <c:pt idx="666">
                  <c:v>0.70379999999999998</c:v>
                </c:pt>
                <c:pt idx="667">
                  <c:v>0.70489999999999997</c:v>
                </c:pt>
              </c:numCache>
            </c:numRef>
          </c:xVal>
          <c:yVal>
            <c:numRef>
              <c:f>'0.0002 m step'!$I$3:$I$670</c:f>
              <c:numCache>
                <c:formatCode>0.00E+00</c:formatCode>
                <c:ptCount val="668"/>
                <c:pt idx="0">
                  <c:v>3.4269999999999998E-4</c:v>
                </c:pt>
                <c:pt idx="1">
                  <c:v>3.4279999999999998E-4</c:v>
                </c:pt>
                <c:pt idx="2">
                  <c:v>3.4279999999999998E-4</c:v>
                </c:pt>
                <c:pt idx="3">
                  <c:v>3.4289999999999999E-4</c:v>
                </c:pt>
                <c:pt idx="4">
                  <c:v>3.4299999999999999E-4</c:v>
                </c:pt>
                <c:pt idx="5">
                  <c:v>3.4309999999999999E-4</c:v>
                </c:pt>
                <c:pt idx="6">
                  <c:v>3.4309999999999999E-4</c:v>
                </c:pt>
                <c:pt idx="7">
                  <c:v>3.4309999999999999E-4</c:v>
                </c:pt>
                <c:pt idx="8">
                  <c:v>3.4319999999999999E-4</c:v>
                </c:pt>
                <c:pt idx="9">
                  <c:v>3.4319999999999999E-4</c:v>
                </c:pt>
                <c:pt idx="10">
                  <c:v>3.4319999999999999E-4</c:v>
                </c:pt>
                <c:pt idx="11">
                  <c:v>3.4319999999999999E-4</c:v>
                </c:pt>
                <c:pt idx="12">
                  <c:v>3.4319999999999999E-4</c:v>
                </c:pt>
                <c:pt idx="13">
                  <c:v>3.4319999999999999E-4</c:v>
                </c:pt>
                <c:pt idx="14">
                  <c:v>3.4309999999999999E-4</c:v>
                </c:pt>
                <c:pt idx="15">
                  <c:v>3.4299999999999999E-4</c:v>
                </c:pt>
                <c:pt idx="16">
                  <c:v>3.4289999999999999E-4</c:v>
                </c:pt>
                <c:pt idx="17">
                  <c:v>3.4279999999999998E-4</c:v>
                </c:pt>
                <c:pt idx="18">
                  <c:v>3.4259999999999998E-4</c:v>
                </c:pt>
                <c:pt idx="19">
                  <c:v>3.4249999999999998E-4</c:v>
                </c:pt>
                <c:pt idx="20">
                  <c:v>3.4220000000000002E-4</c:v>
                </c:pt>
                <c:pt idx="21">
                  <c:v>3.4190000000000002E-4</c:v>
                </c:pt>
                <c:pt idx="22">
                  <c:v>3.4160000000000001E-4</c:v>
                </c:pt>
                <c:pt idx="23">
                  <c:v>3.412E-4</c:v>
                </c:pt>
                <c:pt idx="24">
                  <c:v>3.4079999999999999E-4</c:v>
                </c:pt>
                <c:pt idx="25">
                  <c:v>3.4029999999999998E-4</c:v>
                </c:pt>
                <c:pt idx="26">
                  <c:v>3.3970000000000002E-4</c:v>
                </c:pt>
                <c:pt idx="27">
                  <c:v>3.39E-4</c:v>
                </c:pt>
                <c:pt idx="28">
                  <c:v>3.3829999999999998E-4</c:v>
                </c:pt>
                <c:pt idx="29">
                  <c:v>3.3750000000000002E-4</c:v>
                </c:pt>
                <c:pt idx="30">
                  <c:v>3.367E-4</c:v>
                </c:pt>
                <c:pt idx="31">
                  <c:v>3.3569999999999997E-4</c:v>
                </c:pt>
                <c:pt idx="32">
                  <c:v>3.347E-4</c:v>
                </c:pt>
                <c:pt idx="33">
                  <c:v>3.3349999999999997E-4</c:v>
                </c:pt>
                <c:pt idx="34">
                  <c:v>3.323E-4</c:v>
                </c:pt>
                <c:pt idx="35">
                  <c:v>3.3100000000000002E-4</c:v>
                </c:pt>
                <c:pt idx="36">
                  <c:v>3.2959999999999999E-4</c:v>
                </c:pt>
                <c:pt idx="37">
                  <c:v>3.2810000000000001E-4</c:v>
                </c:pt>
                <c:pt idx="38">
                  <c:v>3.2650000000000002E-4</c:v>
                </c:pt>
                <c:pt idx="39">
                  <c:v>3.2489999999999998E-4</c:v>
                </c:pt>
                <c:pt idx="40">
                  <c:v>3.2309999999999999E-4</c:v>
                </c:pt>
                <c:pt idx="41">
                  <c:v>3.212E-4</c:v>
                </c:pt>
                <c:pt idx="42">
                  <c:v>3.1930000000000001E-4</c:v>
                </c:pt>
                <c:pt idx="43">
                  <c:v>3.1730000000000001E-4</c:v>
                </c:pt>
                <c:pt idx="44">
                  <c:v>3.1510000000000002E-4</c:v>
                </c:pt>
                <c:pt idx="45">
                  <c:v>3.1290000000000002E-4</c:v>
                </c:pt>
                <c:pt idx="46">
                  <c:v>3.1070000000000002E-4</c:v>
                </c:pt>
                <c:pt idx="47">
                  <c:v>3.0830000000000001E-4</c:v>
                </c:pt>
                <c:pt idx="48">
                  <c:v>3.0590000000000001E-4</c:v>
                </c:pt>
                <c:pt idx="49">
                  <c:v>3.034E-4</c:v>
                </c:pt>
                <c:pt idx="50">
                  <c:v>3.009E-4</c:v>
                </c:pt>
                <c:pt idx="51">
                  <c:v>2.9829999999999999E-4</c:v>
                </c:pt>
                <c:pt idx="52">
                  <c:v>2.9559999999999998E-4</c:v>
                </c:pt>
                <c:pt idx="53">
                  <c:v>2.9290000000000002E-4</c:v>
                </c:pt>
                <c:pt idx="54">
                  <c:v>2.901E-4</c:v>
                </c:pt>
                <c:pt idx="55">
                  <c:v>2.8729999999999999E-4</c:v>
                </c:pt>
                <c:pt idx="56">
                  <c:v>2.8449999999999998E-4</c:v>
                </c:pt>
                <c:pt idx="57">
                  <c:v>2.8160000000000001E-4</c:v>
                </c:pt>
                <c:pt idx="58">
                  <c:v>2.787E-4</c:v>
                </c:pt>
                <c:pt idx="59">
                  <c:v>2.7569999999999998E-4</c:v>
                </c:pt>
                <c:pt idx="60">
                  <c:v>2.7280000000000002E-4</c:v>
                </c:pt>
                <c:pt idx="61">
                  <c:v>2.698E-4</c:v>
                </c:pt>
                <c:pt idx="62">
                  <c:v>2.6679999999999998E-4</c:v>
                </c:pt>
                <c:pt idx="63">
                  <c:v>2.6380000000000002E-4</c:v>
                </c:pt>
                <c:pt idx="64">
                  <c:v>2.608E-4</c:v>
                </c:pt>
                <c:pt idx="65">
                  <c:v>2.5779999999999998E-4</c:v>
                </c:pt>
                <c:pt idx="66">
                  <c:v>2.5480000000000001E-4</c:v>
                </c:pt>
                <c:pt idx="67">
                  <c:v>2.5179999999999999E-4</c:v>
                </c:pt>
                <c:pt idx="68">
                  <c:v>2.4879999999999998E-4</c:v>
                </c:pt>
                <c:pt idx="69">
                  <c:v>2.4580000000000001E-4</c:v>
                </c:pt>
                <c:pt idx="70">
                  <c:v>2.429E-4</c:v>
                </c:pt>
                <c:pt idx="71">
                  <c:v>2.399E-4</c:v>
                </c:pt>
                <c:pt idx="72">
                  <c:v>2.3699999999999999E-4</c:v>
                </c:pt>
                <c:pt idx="73">
                  <c:v>2.341E-4</c:v>
                </c:pt>
                <c:pt idx="74">
                  <c:v>2.3120000000000001E-4</c:v>
                </c:pt>
                <c:pt idx="75">
                  <c:v>2.2829999999999999E-4</c:v>
                </c:pt>
                <c:pt idx="76">
                  <c:v>2.254E-4</c:v>
                </c:pt>
                <c:pt idx="77">
                  <c:v>2.2259999999999999E-4</c:v>
                </c:pt>
                <c:pt idx="78">
                  <c:v>2.198E-4</c:v>
                </c:pt>
                <c:pt idx="79">
                  <c:v>2.1699999999999999E-4</c:v>
                </c:pt>
                <c:pt idx="80">
                  <c:v>2.143E-4</c:v>
                </c:pt>
                <c:pt idx="81">
                  <c:v>2.1159999999999999E-4</c:v>
                </c:pt>
                <c:pt idx="82">
                  <c:v>2.0890000000000001E-4</c:v>
                </c:pt>
                <c:pt idx="83">
                  <c:v>2.063E-4</c:v>
                </c:pt>
                <c:pt idx="84">
                  <c:v>2.0369999999999999E-4</c:v>
                </c:pt>
                <c:pt idx="85">
                  <c:v>2.0110000000000001E-4</c:v>
                </c:pt>
                <c:pt idx="86">
                  <c:v>1.986E-4</c:v>
                </c:pt>
                <c:pt idx="87">
                  <c:v>1.961E-4</c:v>
                </c:pt>
                <c:pt idx="88">
                  <c:v>1.9359999999999999E-4</c:v>
                </c:pt>
                <c:pt idx="89">
                  <c:v>1.9120000000000001E-4</c:v>
                </c:pt>
                <c:pt idx="90">
                  <c:v>1.8880000000000001E-4</c:v>
                </c:pt>
                <c:pt idx="91">
                  <c:v>1.8650000000000001E-4</c:v>
                </c:pt>
                <c:pt idx="92">
                  <c:v>1.8420000000000001E-4</c:v>
                </c:pt>
                <c:pt idx="93">
                  <c:v>1.819E-4</c:v>
                </c:pt>
                <c:pt idx="94">
                  <c:v>1.797E-4</c:v>
                </c:pt>
                <c:pt idx="95">
                  <c:v>1.775E-4</c:v>
                </c:pt>
                <c:pt idx="96">
                  <c:v>1.7530000000000001E-4</c:v>
                </c:pt>
                <c:pt idx="97">
                  <c:v>1.7320000000000001E-4</c:v>
                </c:pt>
                <c:pt idx="98">
                  <c:v>1.7110000000000001E-4</c:v>
                </c:pt>
                <c:pt idx="99">
                  <c:v>1.6909999999999999E-4</c:v>
                </c:pt>
                <c:pt idx="100">
                  <c:v>1.6699999999999999E-4</c:v>
                </c:pt>
                <c:pt idx="101">
                  <c:v>1.651E-4</c:v>
                </c:pt>
                <c:pt idx="102">
                  <c:v>1.6310000000000001E-4</c:v>
                </c:pt>
                <c:pt idx="103">
                  <c:v>1.6119999999999999E-4</c:v>
                </c:pt>
                <c:pt idx="104">
                  <c:v>1.594E-4</c:v>
                </c:pt>
                <c:pt idx="105">
                  <c:v>1.5760000000000001E-4</c:v>
                </c:pt>
                <c:pt idx="106">
                  <c:v>1.5579999999999999E-4</c:v>
                </c:pt>
                <c:pt idx="107">
                  <c:v>1.54E-4</c:v>
                </c:pt>
                <c:pt idx="108">
                  <c:v>1.5229999999999999E-4</c:v>
                </c:pt>
                <c:pt idx="109">
                  <c:v>1.506E-4</c:v>
                </c:pt>
                <c:pt idx="110">
                  <c:v>1.4899999999999999E-4</c:v>
                </c:pt>
                <c:pt idx="111">
                  <c:v>1.474E-4</c:v>
                </c:pt>
                <c:pt idx="112">
                  <c:v>1.4579999999999999E-4</c:v>
                </c:pt>
                <c:pt idx="113">
                  <c:v>1.4430000000000001E-4</c:v>
                </c:pt>
                <c:pt idx="114">
                  <c:v>1.428E-4</c:v>
                </c:pt>
                <c:pt idx="115">
                  <c:v>1.4139999999999999E-4</c:v>
                </c:pt>
                <c:pt idx="116">
                  <c:v>1.3999999999999999E-4</c:v>
                </c:pt>
                <c:pt idx="117">
                  <c:v>1.3860000000000001E-4</c:v>
                </c:pt>
                <c:pt idx="118">
                  <c:v>1.373E-4</c:v>
                </c:pt>
                <c:pt idx="119">
                  <c:v>1.36E-4</c:v>
                </c:pt>
                <c:pt idx="120">
                  <c:v>1.3469999999999999E-4</c:v>
                </c:pt>
                <c:pt idx="121">
                  <c:v>1.3349999999999999E-4</c:v>
                </c:pt>
                <c:pt idx="122">
                  <c:v>1.3229999999999999E-4</c:v>
                </c:pt>
                <c:pt idx="123">
                  <c:v>1.3119999999999999E-4</c:v>
                </c:pt>
                <c:pt idx="124">
                  <c:v>1.3009999999999999E-4</c:v>
                </c:pt>
                <c:pt idx="125">
                  <c:v>1.2899999999999999E-4</c:v>
                </c:pt>
                <c:pt idx="126">
                  <c:v>1.2799999999999999E-4</c:v>
                </c:pt>
                <c:pt idx="127">
                  <c:v>1.271E-4</c:v>
                </c:pt>
                <c:pt idx="128">
                  <c:v>1.262E-4</c:v>
                </c:pt>
                <c:pt idx="129">
                  <c:v>1.2530000000000001E-4</c:v>
                </c:pt>
                <c:pt idx="130">
                  <c:v>1.2449999999999999E-4</c:v>
                </c:pt>
                <c:pt idx="131">
                  <c:v>1.238E-4</c:v>
                </c:pt>
                <c:pt idx="132">
                  <c:v>1.2310000000000001E-4</c:v>
                </c:pt>
                <c:pt idx="133">
                  <c:v>1.225E-4</c:v>
                </c:pt>
                <c:pt idx="134">
                  <c:v>1.22E-4</c:v>
                </c:pt>
                <c:pt idx="135">
                  <c:v>1.215E-4</c:v>
                </c:pt>
                <c:pt idx="136">
                  <c:v>1.211E-4</c:v>
                </c:pt>
                <c:pt idx="137">
                  <c:v>1.208E-4</c:v>
                </c:pt>
                <c:pt idx="138">
                  <c:v>1.205E-4</c:v>
                </c:pt>
                <c:pt idx="139">
                  <c:v>1.203E-4</c:v>
                </c:pt>
                <c:pt idx="140">
                  <c:v>1.2019999999999999E-4</c:v>
                </c:pt>
                <c:pt idx="141">
                  <c:v>1.2010000000000001E-4</c:v>
                </c:pt>
                <c:pt idx="142">
                  <c:v>1.2E-4</c:v>
                </c:pt>
                <c:pt idx="143">
                  <c:v>1.2E-4</c:v>
                </c:pt>
                <c:pt idx="144">
                  <c:v>1.2010000000000001E-4</c:v>
                </c:pt>
                <c:pt idx="145">
                  <c:v>1.2010000000000001E-4</c:v>
                </c:pt>
                <c:pt idx="146">
                  <c:v>1.2019999999999999E-4</c:v>
                </c:pt>
                <c:pt idx="147">
                  <c:v>1.204E-4</c:v>
                </c:pt>
                <c:pt idx="148">
                  <c:v>1.205E-4</c:v>
                </c:pt>
                <c:pt idx="149">
                  <c:v>1.2070000000000001E-4</c:v>
                </c:pt>
                <c:pt idx="150">
                  <c:v>1.209E-4</c:v>
                </c:pt>
                <c:pt idx="151">
                  <c:v>1.2120000000000001E-4</c:v>
                </c:pt>
                <c:pt idx="152">
                  <c:v>1.214E-4</c:v>
                </c:pt>
                <c:pt idx="153">
                  <c:v>1.217E-4</c:v>
                </c:pt>
                <c:pt idx="154">
                  <c:v>1.22E-4</c:v>
                </c:pt>
                <c:pt idx="155">
                  <c:v>1.2239999999999999E-4</c:v>
                </c:pt>
                <c:pt idx="156">
                  <c:v>1.228E-4</c:v>
                </c:pt>
                <c:pt idx="157">
                  <c:v>1.2310000000000001E-4</c:v>
                </c:pt>
                <c:pt idx="158">
                  <c:v>1.236E-4</c:v>
                </c:pt>
                <c:pt idx="159">
                  <c:v>1.2400000000000001E-4</c:v>
                </c:pt>
                <c:pt idx="160">
                  <c:v>1.2449999999999999E-4</c:v>
                </c:pt>
                <c:pt idx="161">
                  <c:v>1.249E-4</c:v>
                </c:pt>
                <c:pt idx="162">
                  <c:v>1.2549999999999999E-4</c:v>
                </c:pt>
                <c:pt idx="163">
                  <c:v>1.26E-4</c:v>
                </c:pt>
                <c:pt idx="164">
                  <c:v>1.2659999999999999E-4</c:v>
                </c:pt>
                <c:pt idx="165">
                  <c:v>1.272E-4</c:v>
                </c:pt>
                <c:pt idx="166">
                  <c:v>1.2779999999999999E-4</c:v>
                </c:pt>
                <c:pt idx="167">
                  <c:v>1.284E-4</c:v>
                </c:pt>
                <c:pt idx="168">
                  <c:v>1.2909999999999999E-4</c:v>
                </c:pt>
                <c:pt idx="169">
                  <c:v>1.2980000000000001E-4</c:v>
                </c:pt>
                <c:pt idx="170">
                  <c:v>1.305E-4</c:v>
                </c:pt>
                <c:pt idx="171">
                  <c:v>1.3119999999999999E-4</c:v>
                </c:pt>
                <c:pt idx="172">
                  <c:v>1.3200000000000001E-4</c:v>
                </c:pt>
                <c:pt idx="173">
                  <c:v>1.328E-4</c:v>
                </c:pt>
                <c:pt idx="174">
                  <c:v>1.3359999999999999E-4</c:v>
                </c:pt>
                <c:pt idx="175">
                  <c:v>1.3439999999999999E-4</c:v>
                </c:pt>
                <c:pt idx="176">
                  <c:v>1.3530000000000001E-4</c:v>
                </c:pt>
                <c:pt idx="177">
                  <c:v>1.361E-4</c:v>
                </c:pt>
                <c:pt idx="178">
                  <c:v>1.37E-4</c:v>
                </c:pt>
                <c:pt idx="179">
                  <c:v>1.3799999999999999E-4</c:v>
                </c:pt>
                <c:pt idx="180">
                  <c:v>1.3889999999999999E-4</c:v>
                </c:pt>
                <c:pt idx="181">
                  <c:v>1.3990000000000001E-4</c:v>
                </c:pt>
                <c:pt idx="182">
                  <c:v>1.4080000000000001E-4</c:v>
                </c:pt>
                <c:pt idx="183">
                  <c:v>1.418E-4</c:v>
                </c:pt>
                <c:pt idx="184">
                  <c:v>1.429E-4</c:v>
                </c:pt>
                <c:pt idx="185">
                  <c:v>1.439E-4</c:v>
                </c:pt>
                <c:pt idx="186">
                  <c:v>1.449E-4</c:v>
                </c:pt>
                <c:pt idx="187">
                  <c:v>1.46E-4</c:v>
                </c:pt>
                <c:pt idx="188">
                  <c:v>1.471E-4</c:v>
                </c:pt>
                <c:pt idx="189">
                  <c:v>1.482E-4</c:v>
                </c:pt>
                <c:pt idx="190">
                  <c:v>1.493E-4</c:v>
                </c:pt>
                <c:pt idx="191">
                  <c:v>1.505E-4</c:v>
                </c:pt>
                <c:pt idx="192">
                  <c:v>1.516E-4</c:v>
                </c:pt>
                <c:pt idx="193">
                  <c:v>1.528E-4</c:v>
                </c:pt>
                <c:pt idx="194">
                  <c:v>1.54E-4</c:v>
                </c:pt>
                <c:pt idx="195">
                  <c:v>1.552E-4</c:v>
                </c:pt>
                <c:pt idx="196">
                  <c:v>1.5640000000000001E-4</c:v>
                </c:pt>
                <c:pt idx="197">
                  <c:v>1.5760000000000001E-4</c:v>
                </c:pt>
                <c:pt idx="198">
                  <c:v>1.5890000000000001E-4</c:v>
                </c:pt>
                <c:pt idx="199">
                  <c:v>1.6009999999999999E-4</c:v>
                </c:pt>
                <c:pt idx="200">
                  <c:v>1.6139999999999999E-4</c:v>
                </c:pt>
                <c:pt idx="201">
                  <c:v>1.627E-4</c:v>
                </c:pt>
                <c:pt idx="202">
                  <c:v>1.64E-4</c:v>
                </c:pt>
                <c:pt idx="203">
                  <c:v>1.6530000000000001E-4</c:v>
                </c:pt>
                <c:pt idx="204">
                  <c:v>1.6660000000000001E-4</c:v>
                </c:pt>
                <c:pt idx="205">
                  <c:v>1.6799999999999999E-4</c:v>
                </c:pt>
                <c:pt idx="206">
                  <c:v>1.693E-4</c:v>
                </c:pt>
                <c:pt idx="207">
                  <c:v>1.707E-4</c:v>
                </c:pt>
                <c:pt idx="208">
                  <c:v>1.7200000000000001E-4</c:v>
                </c:pt>
                <c:pt idx="209">
                  <c:v>1.7340000000000001E-4</c:v>
                </c:pt>
                <c:pt idx="210">
                  <c:v>1.7479999999999999E-4</c:v>
                </c:pt>
                <c:pt idx="211">
                  <c:v>1.762E-4</c:v>
                </c:pt>
                <c:pt idx="212">
                  <c:v>1.7760000000000001E-4</c:v>
                </c:pt>
                <c:pt idx="213">
                  <c:v>1.7899999999999999E-4</c:v>
                </c:pt>
                <c:pt idx="214">
                  <c:v>1.805E-4</c:v>
                </c:pt>
                <c:pt idx="215">
                  <c:v>1.819E-4</c:v>
                </c:pt>
                <c:pt idx="216">
                  <c:v>1.8340000000000001E-4</c:v>
                </c:pt>
                <c:pt idx="217">
                  <c:v>1.8479999999999999E-4</c:v>
                </c:pt>
                <c:pt idx="218">
                  <c:v>1.863E-4</c:v>
                </c:pt>
                <c:pt idx="219">
                  <c:v>1.8780000000000001E-4</c:v>
                </c:pt>
                <c:pt idx="220">
                  <c:v>1.8919999999999999E-4</c:v>
                </c:pt>
                <c:pt idx="221">
                  <c:v>1.907E-4</c:v>
                </c:pt>
                <c:pt idx="222">
                  <c:v>1.9220000000000001E-4</c:v>
                </c:pt>
                <c:pt idx="223">
                  <c:v>1.9369999999999999E-4</c:v>
                </c:pt>
                <c:pt idx="224">
                  <c:v>1.952E-4</c:v>
                </c:pt>
                <c:pt idx="225">
                  <c:v>1.9680000000000001E-4</c:v>
                </c:pt>
                <c:pt idx="226">
                  <c:v>1.983E-4</c:v>
                </c:pt>
                <c:pt idx="227">
                  <c:v>1.998E-4</c:v>
                </c:pt>
                <c:pt idx="228">
                  <c:v>2.0139999999999999E-4</c:v>
                </c:pt>
                <c:pt idx="229">
                  <c:v>2.029E-4</c:v>
                </c:pt>
                <c:pt idx="230">
                  <c:v>2.0450000000000001E-4</c:v>
                </c:pt>
                <c:pt idx="231">
                  <c:v>2.0599999999999999E-4</c:v>
                </c:pt>
                <c:pt idx="232">
                  <c:v>2.076E-4</c:v>
                </c:pt>
                <c:pt idx="233">
                  <c:v>2.0919999999999999E-4</c:v>
                </c:pt>
                <c:pt idx="234">
                  <c:v>2.108E-4</c:v>
                </c:pt>
                <c:pt idx="235">
                  <c:v>2.1230000000000001E-4</c:v>
                </c:pt>
                <c:pt idx="236">
                  <c:v>2.139E-4</c:v>
                </c:pt>
                <c:pt idx="237">
                  <c:v>2.1550000000000001E-4</c:v>
                </c:pt>
                <c:pt idx="238">
                  <c:v>2.1709999999999999E-4</c:v>
                </c:pt>
                <c:pt idx="239">
                  <c:v>2.187E-4</c:v>
                </c:pt>
                <c:pt idx="240">
                  <c:v>2.2039999999999999E-4</c:v>
                </c:pt>
                <c:pt idx="241">
                  <c:v>2.22E-4</c:v>
                </c:pt>
                <c:pt idx="242">
                  <c:v>2.2359999999999999E-4</c:v>
                </c:pt>
                <c:pt idx="243">
                  <c:v>2.252E-4</c:v>
                </c:pt>
                <c:pt idx="244">
                  <c:v>2.2690000000000001E-4</c:v>
                </c:pt>
                <c:pt idx="245">
                  <c:v>2.285E-4</c:v>
                </c:pt>
                <c:pt idx="246">
                  <c:v>2.3010000000000001E-4</c:v>
                </c:pt>
                <c:pt idx="247">
                  <c:v>2.318E-4</c:v>
                </c:pt>
                <c:pt idx="248">
                  <c:v>2.3340000000000001E-4</c:v>
                </c:pt>
                <c:pt idx="249">
                  <c:v>2.351E-4</c:v>
                </c:pt>
                <c:pt idx="250">
                  <c:v>2.3670000000000001E-4</c:v>
                </c:pt>
                <c:pt idx="251">
                  <c:v>2.3839999999999999E-4</c:v>
                </c:pt>
                <c:pt idx="252">
                  <c:v>2.4010000000000001E-4</c:v>
                </c:pt>
                <c:pt idx="253">
                  <c:v>2.418E-4</c:v>
                </c:pt>
                <c:pt idx="254">
                  <c:v>2.4340000000000001E-4</c:v>
                </c:pt>
                <c:pt idx="255">
                  <c:v>2.4509999999999999E-4</c:v>
                </c:pt>
                <c:pt idx="256">
                  <c:v>2.4679999999999998E-4</c:v>
                </c:pt>
                <c:pt idx="257">
                  <c:v>2.4850000000000002E-4</c:v>
                </c:pt>
                <c:pt idx="258">
                  <c:v>2.5020000000000001E-4</c:v>
                </c:pt>
                <c:pt idx="259">
                  <c:v>2.519E-4</c:v>
                </c:pt>
                <c:pt idx="260">
                  <c:v>2.5359999999999998E-4</c:v>
                </c:pt>
                <c:pt idx="261">
                  <c:v>2.5530000000000003E-4</c:v>
                </c:pt>
                <c:pt idx="262">
                  <c:v>2.5700000000000001E-4</c:v>
                </c:pt>
                <c:pt idx="263">
                  <c:v>2.587E-4</c:v>
                </c:pt>
                <c:pt idx="264">
                  <c:v>2.6039999999999999E-4</c:v>
                </c:pt>
                <c:pt idx="265">
                  <c:v>2.6209999999999997E-4</c:v>
                </c:pt>
                <c:pt idx="266">
                  <c:v>2.6380000000000002E-4</c:v>
                </c:pt>
                <c:pt idx="267">
                  <c:v>2.655E-4</c:v>
                </c:pt>
                <c:pt idx="268">
                  <c:v>2.6729999999999999E-4</c:v>
                </c:pt>
                <c:pt idx="269">
                  <c:v>2.6899999999999998E-4</c:v>
                </c:pt>
                <c:pt idx="270">
                  <c:v>2.7070000000000002E-4</c:v>
                </c:pt>
                <c:pt idx="271">
                  <c:v>2.7240000000000001E-4</c:v>
                </c:pt>
                <c:pt idx="272">
                  <c:v>2.742E-4</c:v>
                </c:pt>
                <c:pt idx="273">
                  <c:v>2.7589999999999998E-4</c:v>
                </c:pt>
                <c:pt idx="274">
                  <c:v>2.7760000000000003E-4</c:v>
                </c:pt>
                <c:pt idx="275">
                  <c:v>2.7940000000000002E-4</c:v>
                </c:pt>
                <c:pt idx="276">
                  <c:v>2.811E-4</c:v>
                </c:pt>
                <c:pt idx="277">
                  <c:v>2.8289999999999999E-4</c:v>
                </c:pt>
                <c:pt idx="278">
                  <c:v>2.8459999999999998E-4</c:v>
                </c:pt>
                <c:pt idx="279">
                  <c:v>2.8640000000000002E-4</c:v>
                </c:pt>
                <c:pt idx="280">
                  <c:v>2.8810000000000001E-4</c:v>
                </c:pt>
                <c:pt idx="281">
                  <c:v>2.899E-4</c:v>
                </c:pt>
                <c:pt idx="282">
                  <c:v>2.9169999999999999E-4</c:v>
                </c:pt>
                <c:pt idx="283">
                  <c:v>2.9339999999999998E-4</c:v>
                </c:pt>
                <c:pt idx="284">
                  <c:v>2.9520000000000002E-4</c:v>
                </c:pt>
                <c:pt idx="285">
                  <c:v>2.9690000000000001E-4</c:v>
                </c:pt>
                <c:pt idx="286">
                  <c:v>2.987E-4</c:v>
                </c:pt>
                <c:pt idx="287">
                  <c:v>3.0049999999999999E-4</c:v>
                </c:pt>
                <c:pt idx="288">
                  <c:v>3.0219999999999997E-4</c:v>
                </c:pt>
                <c:pt idx="289">
                  <c:v>3.0400000000000002E-4</c:v>
                </c:pt>
                <c:pt idx="290">
                  <c:v>3.0580000000000001E-4</c:v>
                </c:pt>
                <c:pt idx="291">
                  <c:v>3.076E-4</c:v>
                </c:pt>
                <c:pt idx="292">
                  <c:v>3.0939999999999999E-4</c:v>
                </c:pt>
                <c:pt idx="293">
                  <c:v>3.1110000000000003E-4</c:v>
                </c:pt>
                <c:pt idx="294">
                  <c:v>3.1290000000000002E-4</c:v>
                </c:pt>
                <c:pt idx="295">
                  <c:v>3.1470000000000001E-4</c:v>
                </c:pt>
                <c:pt idx="296">
                  <c:v>3.165E-4</c:v>
                </c:pt>
                <c:pt idx="297">
                  <c:v>3.1829999999999998E-4</c:v>
                </c:pt>
                <c:pt idx="298">
                  <c:v>3.2009999999999997E-4</c:v>
                </c:pt>
                <c:pt idx="299">
                  <c:v>3.2190000000000002E-4</c:v>
                </c:pt>
                <c:pt idx="300">
                  <c:v>3.2360000000000001E-4</c:v>
                </c:pt>
                <c:pt idx="301">
                  <c:v>3.2539999999999999E-4</c:v>
                </c:pt>
                <c:pt idx="302">
                  <c:v>3.2719999999999998E-4</c:v>
                </c:pt>
                <c:pt idx="303">
                  <c:v>3.2899999999999997E-4</c:v>
                </c:pt>
                <c:pt idx="304">
                  <c:v>3.3080000000000002E-4</c:v>
                </c:pt>
                <c:pt idx="305">
                  <c:v>3.3260000000000001E-4</c:v>
                </c:pt>
                <c:pt idx="306">
                  <c:v>3.344E-4</c:v>
                </c:pt>
                <c:pt idx="307">
                  <c:v>3.3619999999999999E-4</c:v>
                </c:pt>
                <c:pt idx="308">
                  <c:v>3.3799999999999998E-4</c:v>
                </c:pt>
                <c:pt idx="309">
                  <c:v>3.3990000000000002E-4</c:v>
                </c:pt>
                <c:pt idx="310">
                  <c:v>3.4170000000000001E-4</c:v>
                </c:pt>
                <c:pt idx="311">
                  <c:v>3.435E-4</c:v>
                </c:pt>
                <c:pt idx="312">
                  <c:v>3.4529999999999999E-4</c:v>
                </c:pt>
                <c:pt idx="313">
                  <c:v>3.4709999999999998E-4</c:v>
                </c:pt>
                <c:pt idx="314">
                  <c:v>3.4890000000000002E-4</c:v>
                </c:pt>
                <c:pt idx="315">
                  <c:v>3.5070000000000001E-4</c:v>
                </c:pt>
                <c:pt idx="316">
                  <c:v>3.525E-4</c:v>
                </c:pt>
                <c:pt idx="317">
                  <c:v>3.5439999999999999E-4</c:v>
                </c:pt>
                <c:pt idx="318">
                  <c:v>3.5619999999999998E-4</c:v>
                </c:pt>
                <c:pt idx="319">
                  <c:v>3.5799999999999997E-4</c:v>
                </c:pt>
                <c:pt idx="320">
                  <c:v>3.5980000000000002E-4</c:v>
                </c:pt>
                <c:pt idx="321">
                  <c:v>3.6160000000000001E-4</c:v>
                </c:pt>
                <c:pt idx="322">
                  <c:v>3.635E-4</c:v>
                </c:pt>
                <c:pt idx="323">
                  <c:v>3.6529999999999999E-4</c:v>
                </c:pt>
                <c:pt idx="324">
                  <c:v>3.6709999999999998E-4</c:v>
                </c:pt>
                <c:pt idx="325">
                  <c:v>3.6890000000000002E-4</c:v>
                </c:pt>
                <c:pt idx="326">
                  <c:v>3.7080000000000001E-4</c:v>
                </c:pt>
                <c:pt idx="327">
                  <c:v>3.726E-4</c:v>
                </c:pt>
                <c:pt idx="328">
                  <c:v>3.7439999999999999E-4</c:v>
                </c:pt>
                <c:pt idx="329">
                  <c:v>3.7629999999999999E-4</c:v>
                </c:pt>
                <c:pt idx="330">
                  <c:v>3.7809999999999997E-4</c:v>
                </c:pt>
                <c:pt idx="331">
                  <c:v>3.7990000000000002E-4</c:v>
                </c:pt>
                <c:pt idx="332">
                  <c:v>3.8180000000000001E-4</c:v>
                </c:pt>
                <c:pt idx="333">
                  <c:v>3.836E-4</c:v>
                </c:pt>
                <c:pt idx="334">
                  <c:v>3.8539999999999999E-4</c:v>
                </c:pt>
                <c:pt idx="335">
                  <c:v>3.8729999999999998E-4</c:v>
                </c:pt>
                <c:pt idx="336">
                  <c:v>3.8910000000000003E-4</c:v>
                </c:pt>
                <c:pt idx="337">
                  <c:v>3.9090000000000001E-4</c:v>
                </c:pt>
                <c:pt idx="338">
                  <c:v>3.9280000000000001E-4</c:v>
                </c:pt>
                <c:pt idx="339">
                  <c:v>3.946E-4</c:v>
                </c:pt>
                <c:pt idx="340">
                  <c:v>3.9649999999999999E-4</c:v>
                </c:pt>
                <c:pt idx="341">
                  <c:v>3.9829999999999998E-4</c:v>
                </c:pt>
                <c:pt idx="342">
                  <c:v>4.0010000000000002E-4</c:v>
                </c:pt>
                <c:pt idx="343">
                  <c:v>4.0200000000000001E-4</c:v>
                </c:pt>
                <c:pt idx="344">
                  <c:v>4.038E-4</c:v>
                </c:pt>
                <c:pt idx="345">
                  <c:v>4.057E-4</c:v>
                </c:pt>
                <c:pt idx="346">
                  <c:v>4.0749999999999998E-4</c:v>
                </c:pt>
                <c:pt idx="347">
                  <c:v>4.0939999999999998E-4</c:v>
                </c:pt>
                <c:pt idx="348">
                  <c:v>4.1120000000000002E-4</c:v>
                </c:pt>
                <c:pt idx="349">
                  <c:v>4.1310000000000001E-4</c:v>
                </c:pt>
                <c:pt idx="350">
                  <c:v>4.149E-4</c:v>
                </c:pt>
                <c:pt idx="351">
                  <c:v>4.1679999999999999E-4</c:v>
                </c:pt>
                <c:pt idx="352">
                  <c:v>4.1859999999999998E-4</c:v>
                </c:pt>
                <c:pt idx="353">
                  <c:v>4.2049999999999998E-4</c:v>
                </c:pt>
                <c:pt idx="354">
                  <c:v>4.2230000000000002E-4</c:v>
                </c:pt>
                <c:pt idx="355">
                  <c:v>4.2420000000000001E-4</c:v>
                </c:pt>
                <c:pt idx="356">
                  <c:v>4.26E-4</c:v>
                </c:pt>
                <c:pt idx="357">
                  <c:v>4.2789999999999999E-4</c:v>
                </c:pt>
                <c:pt idx="358">
                  <c:v>4.2979999999999998E-4</c:v>
                </c:pt>
                <c:pt idx="359">
                  <c:v>4.3159999999999997E-4</c:v>
                </c:pt>
                <c:pt idx="360">
                  <c:v>4.3350000000000002E-4</c:v>
                </c:pt>
                <c:pt idx="361">
                  <c:v>4.3530000000000001E-4</c:v>
                </c:pt>
                <c:pt idx="362">
                  <c:v>4.372E-4</c:v>
                </c:pt>
                <c:pt idx="363">
                  <c:v>4.3899999999999999E-4</c:v>
                </c:pt>
                <c:pt idx="364">
                  <c:v>4.4089999999999998E-4</c:v>
                </c:pt>
                <c:pt idx="365">
                  <c:v>4.4279999999999998E-4</c:v>
                </c:pt>
                <c:pt idx="366">
                  <c:v>4.4460000000000002E-4</c:v>
                </c:pt>
                <c:pt idx="367">
                  <c:v>4.4650000000000001E-4</c:v>
                </c:pt>
                <c:pt idx="368">
                  <c:v>4.483E-4</c:v>
                </c:pt>
                <c:pt idx="369">
                  <c:v>4.5019999999999999E-4</c:v>
                </c:pt>
                <c:pt idx="370">
                  <c:v>4.5209999999999998E-4</c:v>
                </c:pt>
                <c:pt idx="371">
                  <c:v>4.5389999999999997E-4</c:v>
                </c:pt>
                <c:pt idx="372">
                  <c:v>4.5580000000000002E-4</c:v>
                </c:pt>
                <c:pt idx="373">
                  <c:v>4.5770000000000001E-4</c:v>
                </c:pt>
                <c:pt idx="374">
                  <c:v>4.595E-4</c:v>
                </c:pt>
                <c:pt idx="375">
                  <c:v>4.6139999999999999E-4</c:v>
                </c:pt>
                <c:pt idx="376">
                  <c:v>4.6329999999999999E-4</c:v>
                </c:pt>
                <c:pt idx="377">
                  <c:v>4.6509999999999998E-4</c:v>
                </c:pt>
                <c:pt idx="378">
                  <c:v>4.6700000000000002E-4</c:v>
                </c:pt>
                <c:pt idx="379">
                  <c:v>4.6890000000000001E-4</c:v>
                </c:pt>
                <c:pt idx="380">
                  <c:v>4.707E-4</c:v>
                </c:pt>
                <c:pt idx="381">
                  <c:v>4.7259999999999999E-4</c:v>
                </c:pt>
                <c:pt idx="382">
                  <c:v>4.7449999999999999E-4</c:v>
                </c:pt>
                <c:pt idx="383">
                  <c:v>4.7639999999999998E-4</c:v>
                </c:pt>
                <c:pt idx="384">
                  <c:v>4.7820000000000002E-4</c:v>
                </c:pt>
                <c:pt idx="385">
                  <c:v>4.8010000000000001E-4</c:v>
                </c:pt>
                <c:pt idx="386">
                  <c:v>4.8200000000000001E-4</c:v>
                </c:pt>
                <c:pt idx="387">
                  <c:v>4.838E-4</c:v>
                </c:pt>
                <c:pt idx="388">
                  <c:v>4.8569999999999999E-4</c:v>
                </c:pt>
                <c:pt idx="389">
                  <c:v>4.8759999999999998E-4</c:v>
                </c:pt>
                <c:pt idx="390">
                  <c:v>4.8950000000000003E-4</c:v>
                </c:pt>
                <c:pt idx="391">
                  <c:v>4.9129999999999996E-4</c:v>
                </c:pt>
                <c:pt idx="392">
                  <c:v>4.9319999999999995E-4</c:v>
                </c:pt>
                <c:pt idx="393">
                  <c:v>4.9510000000000005E-4</c:v>
                </c:pt>
                <c:pt idx="394">
                  <c:v>4.9700000000000005E-4</c:v>
                </c:pt>
                <c:pt idx="395">
                  <c:v>4.9879999999999998E-4</c:v>
                </c:pt>
                <c:pt idx="396">
                  <c:v>5.0069999999999997E-4</c:v>
                </c:pt>
                <c:pt idx="397">
                  <c:v>5.0259999999999997E-4</c:v>
                </c:pt>
                <c:pt idx="398">
                  <c:v>5.0449999999999996E-4</c:v>
                </c:pt>
                <c:pt idx="399">
                  <c:v>5.0639999999999995E-4</c:v>
                </c:pt>
                <c:pt idx="400">
                  <c:v>5.0819999999999999E-4</c:v>
                </c:pt>
                <c:pt idx="401">
                  <c:v>5.1009999999999998E-4</c:v>
                </c:pt>
                <c:pt idx="402">
                  <c:v>5.1199999999999998E-4</c:v>
                </c:pt>
                <c:pt idx="403">
                  <c:v>5.1389999999999997E-4</c:v>
                </c:pt>
                <c:pt idx="404">
                  <c:v>5.1579999999999996E-4</c:v>
                </c:pt>
                <c:pt idx="405">
                  <c:v>5.176E-4</c:v>
                </c:pt>
                <c:pt idx="406">
                  <c:v>5.195E-4</c:v>
                </c:pt>
                <c:pt idx="407">
                  <c:v>5.2139999999999999E-4</c:v>
                </c:pt>
                <c:pt idx="408">
                  <c:v>5.2329999999999998E-4</c:v>
                </c:pt>
                <c:pt idx="409">
                  <c:v>5.2519999999999997E-4</c:v>
                </c:pt>
                <c:pt idx="410">
                  <c:v>5.2700000000000002E-4</c:v>
                </c:pt>
                <c:pt idx="411">
                  <c:v>5.2890000000000001E-4</c:v>
                </c:pt>
                <c:pt idx="412">
                  <c:v>5.308E-4</c:v>
                </c:pt>
                <c:pt idx="413">
                  <c:v>5.3269999999999999E-4</c:v>
                </c:pt>
                <c:pt idx="414">
                  <c:v>5.3459999999999998E-4</c:v>
                </c:pt>
                <c:pt idx="415">
                  <c:v>5.3649999999999998E-4</c:v>
                </c:pt>
                <c:pt idx="416">
                  <c:v>5.3839999999999997E-4</c:v>
                </c:pt>
                <c:pt idx="417">
                  <c:v>5.4020000000000001E-4</c:v>
                </c:pt>
                <c:pt idx="418">
                  <c:v>5.421E-4</c:v>
                </c:pt>
                <c:pt idx="419">
                  <c:v>5.44E-4</c:v>
                </c:pt>
                <c:pt idx="420">
                  <c:v>5.4589999999999999E-4</c:v>
                </c:pt>
                <c:pt idx="421">
                  <c:v>5.4779999999999998E-4</c:v>
                </c:pt>
                <c:pt idx="422">
                  <c:v>5.4969999999999997E-4</c:v>
                </c:pt>
                <c:pt idx="423">
                  <c:v>5.5159999999999996E-4</c:v>
                </c:pt>
                <c:pt idx="424">
                  <c:v>5.5349999999999996E-4</c:v>
                </c:pt>
                <c:pt idx="425">
                  <c:v>5.553E-4</c:v>
                </c:pt>
                <c:pt idx="426">
                  <c:v>5.5719999999999999E-4</c:v>
                </c:pt>
                <c:pt idx="427">
                  <c:v>5.5909999999999998E-4</c:v>
                </c:pt>
                <c:pt idx="428">
                  <c:v>5.6099999999999998E-4</c:v>
                </c:pt>
                <c:pt idx="429">
                  <c:v>5.6289999999999997E-4</c:v>
                </c:pt>
                <c:pt idx="430">
                  <c:v>5.6479999999999996E-4</c:v>
                </c:pt>
                <c:pt idx="431">
                  <c:v>5.6669999999999995E-4</c:v>
                </c:pt>
                <c:pt idx="432">
                  <c:v>5.6860000000000005E-4</c:v>
                </c:pt>
                <c:pt idx="433">
                  <c:v>5.7050000000000004E-4</c:v>
                </c:pt>
                <c:pt idx="434">
                  <c:v>5.7229999999999998E-4</c:v>
                </c:pt>
                <c:pt idx="435">
                  <c:v>5.7419999999999997E-4</c:v>
                </c:pt>
                <c:pt idx="436">
                  <c:v>5.7609999999999996E-4</c:v>
                </c:pt>
                <c:pt idx="437">
                  <c:v>5.7799999999999995E-4</c:v>
                </c:pt>
                <c:pt idx="438">
                  <c:v>5.7989999999999995E-4</c:v>
                </c:pt>
                <c:pt idx="439">
                  <c:v>5.8180000000000005E-4</c:v>
                </c:pt>
                <c:pt idx="440">
                  <c:v>5.8370000000000004E-4</c:v>
                </c:pt>
                <c:pt idx="441">
                  <c:v>5.8560000000000003E-4</c:v>
                </c:pt>
                <c:pt idx="442">
                  <c:v>5.8750000000000002E-4</c:v>
                </c:pt>
                <c:pt idx="443">
                  <c:v>5.8940000000000002E-4</c:v>
                </c:pt>
                <c:pt idx="444">
                  <c:v>5.9130000000000001E-4</c:v>
                </c:pt>
                <c:pt idx="445">
                  <c:v>5.932E-4</c:v>
                </c:pt>
                <c:pt idx="446">
                  <c:v>5.9509999999999999E-4</c:v>
                </c:pt>
                <c:pt idx="447">
                  <c:v>5.9699999999999998E-4</c:v>
                </c:pt>
                <c:pt idx="448">
                  <c:v>5.9889999999999997E-4</c:v>
                </c:pt>
                <c:pt idx="449">
                  <c:v>6.0079999999999997E-4</c:v>
                </c:pt>
                <c:pt idx="450">
                  <c:v>6.0260000000000001E-4</c:v>
                </c:pt>
                <c:pt idx="451">
                  <c:v>6.045E-4</c:v>
                </c:pt>
                <c:pt idx="452">
                  <c:v>6.0639999999999999E-4</c:v>
                </c:pt>
                <c:pt idx="453">
                  <c:v>6.0829999999999999E-4</c:v>
                </c:pt>
                <c:pt idx="454">
                  <c:v>6.1019999999999998E-4</c:v>
                </c:pt>
                <c:pt idx="455">
                  <c:v>6.1209999999999997E-4</c:v>
                </c:pt>
                <c:pt idx="456">
                  <c:v>6.1399999999999996E-4</c:v>
                </c:pt>
                <c:pt idx="457">
                  <c:v>6.1589999999999995E-4</c:v>
                </c:pt>
                <c:pt idx="458">
                  <c:v>6.1779999999999995E-4</c:v>
                </c:pt>
                <c:pt idx="459">
                  <c:v>6.1970000000000005E-4</c:v>
                </c:pt>
                <c:pt idx="460">
                  <c:v>6.2160000000000004E-4</c:v>
                </c:pt>
                <c:pt idx="461">
                  <c:v>6.2350000000000003E-4</c:v>
                </c:pt>
                <c:pt idx="462">
                  <c:v>6.2540000000000002E-4</c:v>
                </c:pt>
                <c:pt idx="463">
                  <c:v>6.2730000000000001E-4</c:v>
                </c:pt>
                <c:pt idx="464">
                  <c:v>6.2920000000000001E-4</c:v>
                </c:pt>
                <c:pt idx="465">
                  <c:v>6.311E-4</c:v>
                </c:pt>
                <c:pt idx="466">
                  <c:v>6.3299999999999999E-4</c:v>
                </c:pt>
                <c:pt idx="467">
                  <c:v>6.3489999999999998E-4</c:v>
                </c:pt>
                <c:pt idx="468">
                  <c:v>6.3679999999999997E-4</c:v>
                </c:pt>
                <c:pt idx="469">
                  <c:v>6.3869999999999997E-4</c:v>
                </c:pt>
                <c:pt idx="470">
                  <c:v>6.4059999999999996E-4</c:v>
                </c:pt>
                <c:pt idx="471">
                  <c:v>6.4249999999999995E-4</c:v>
                </c:pt>
                <c:pt idx="472">
                  <c:v>6.4440000000000005E-4</c:v>
                </c:pt>
                <c:pt idx="473">
                  <c:v>6.4630000000000004E-4</c:v>
                </c:pt>
                <c:pt idx="474">
                  <c:v>6.4820000000000003E-4</c:v>
                </c:pt>
                <c:pt idx="475">
                  <c:v>6.5010000000000003E-4</c:v>
                </c:pt>
                <c:pt idx="476">
                  <c:v>6.5200000000000002E-4</c:v>
                </c:pt>
                <c:pt idx="477">
                  <c:v>6.5390000000000001E-4</c:v>
                </c:pt>
                <c:pt idx="478">
                  <c:v>6.558E-4</c:v>
                </c:pt>
                <c:pt idx="479">
                  <c:v>6.5769999999999999E-4</c:v>
                </c:pt>
                <c:pt idx="480">
                  <c:v>6.5959999999999999E-4</c:v>
                </c:pt>
                <c:pt idx="481">
                  <c:v>6.6149999999999998E-4</c:v>
                </c:pt>
                <c:pt idx="482">
                  <c:v>6.6339999999999997E-4</c:v>
                </c:pt>
                <c:pt idx="483">
                  <c:v>6.6529999999999996E-4</c:v>
                </c:pt>
                <c:pt idx="484">
                  <c:v>6.6719999999999995E-4</c:v>
                </c:pt>
                <c:pt idx="485">
                  <c:v>6.6909999999999995E-4</c:v>
                </c:pt>
                <c:pt idx="486">
                  <c:v>6.7100000000000005E-4</c:v>
                </c:pt>
                <c:pt idx="487">
                  <c:v>6.7290000000000004E-4</c:v>
                </c:pt>
                <c:pt idx="488">
                  <c:v>6.7480000000000003E-4</c:v>
                </c:pt>
                <c:pt idx="489">
                  <c:v>6.7679999999999997E-4</c:v>
                </c:pt>
                <c:pt idx="490">
                  <c:v>6.7869999999999996E-4</c:v>
                </c:pt>
                <c:pt idx="491">
                  <c:v>6.8059999999999996E-4</c:v>
                </c:pt>
                <c:pt idx="492">
                  <c:v>6.8249999999999995E-4</c:v>
                </c:pt>
                <c:pt idx="493">
                  <c:v>6.8440000000000005E-4</c:v>
                </c:pt>
                <c:pt idx="494">
                  <c:v>6.8630000000000004E-4</c:v>
                </c:pt>
                <c:pt idx="495">
                  <c:v>6.8820000000000003E-4</c:v>
                </c:pt>
                <c:pt idx="496">
                  <c:v>6.9010000000000002E-4</c:v>
                </c:pt>
                <c:pt idx="497">
                  <c:v>6.9200000000000002E-4</c:v>
                </c:pt>
                <c:pt idx="498">
                  <c:v>6.9390000000000001E-4</c:v>
                </c:pt>
                <c:pt idx="499">
                  <c:v>6.958E-4</c:v>
                </c:pt>
                <c:pt idx="500">
                  <c:v>6.9769999999999999E-4</c:v>
                </c:pt>
                <c:pt idx="501">
                  <c:v>6.9959999999999998E-4</c:v>
                </c:pt>
                <c:pt idx="502">
                  <c:v>7.0149999999999998E-4</c:v>
                </c:pt>
                <c:pt idx="503">
                  <c:v>7.0339999999999997E-4</c:v>
                </c:pt>
                <c:pt idx="504">
                  <c:v>7.0529999999999996E-4</c:v>
                </c:pt>
                <c:pt idx="505">
                  <c:v>7.0719999999999995E-4</c:v>
                </c:pt>
                <c:pt idx="506">
                  <c:v>7.0910000000000005E-4</c:v>
                </c:pt>
                <c:pt idx="507">
                  <c:v>7.1109999999999999E-4</c:v>
                </c:pt>
                <c:pt idx="508">
                  <c:v>7.1299999999999998E-4</c:v>
                </c:pt>
                <c:pt idx="509">
                  <c:v>7.1489999999999998E-4</c:v>
                </c:pt>
                <c:pt idx="510">
                  <c:v>7.1679999999999997E-4</c:v>
                </c:pt>
                <c:pt idx="511">
                  <c:v>7.1869999999999996E-4</c:v>
                </c:pt>
                <c:pt idx="512">
                  <c:v>7.2059999999999995E-4</c:v>
                </c:pt>
                <c:pt idx="513">
                  <c:v>7.2250000000000005E-4</c:v>
                </c:pt>
                <c:pt idx="514">
                  <c:v>7.2440000000000004E-4</c:v>
                </c:pt>
                <c:pt idx="515">
                  <c:v>7.2630000000000004E-4</c:v>
                </c:pt>
                <c:pt idx="516">
                  <c:v>7.2820000000000003E-4</c:v>
                </c:pt>
                <c:pt idx="517">
                  <c:v>7.3010000000000002E-4</c:v>
                </c:pt>
                <c:pt idx="518">
                  <c:v>7.3200000000000001E-4</c:v>
                </c:pt>
                <c:pt idx="519">
                  <c:v>7.3399999999999995E-4</c:v>
                </c:pt>
                <c:pt idx="520">
                  <c:v>7.3590000000000005E-4</c:v>
                </c:pt>
                <c:pt idx="521">
                  <c:v>7.3780000000000004E-4</c:v>
                </c:pt>
                <c:pt idx="522">
                  <c:v>7.3970000000000004E-4</c:v>
                </c:pt>
                <c:pt idx="523">
                  <c:v>7.4160000000000003E-4</c:v>
                </c:pt>
                <c:pt idx="524">
                  <c:v>7.4350000000000002E-4</c:v>
                </c:pt>
                <c:pt idx="525">
                  <c:v>7.4540000000000001E-4</c:v>
                </c:pt>
                <c:pt idx="526">
                  <c:v>7.473E-4</c:v>
                </c:pt>
                <c:pt idx="527">
                  <c:v>7.492E-4</c:v>
                </c:pt>
                <c:pt idx="528">
                  <c:v>7.5109999999999999E-4</c:v>
                </c:pt>
                <c:pt idx="529">
                  <c:v>7.5310000000000004E-4</c:v>
                </c:pt>
                <c:pt idx="530">
                  <c:v>7.5500000000000003E-4</c:v>
                </c:pt>
                <c:pt idx="531">
                  <c:v>7.5690000000000002E-4</c:v>
                </c:pt>
                <c:pt idx="532">
                  <c:v>7.5880000000000001E-4</c:v>
                </c:pt>
                <c:pt idx="533">
                  <c:v>7.607E-4</c:v>
                </c:pt>
                <c:pt idx="534">
                  <c:v>7.626E-4</c:v>
                </c:pt>
                <c:pt idx="535">
                  <c:v>7.6449999999999999E-4</c:v>
                </c:pt>
                <c:pt idx="536">
                  <c:v>7.6639999999999998E-4</c:v>
                </c:pt>
                <c:pt idx="537">
                  <c:v>7.6829999999999997E-4</c:v>
                </c:pt>
                <c:pt idx="538">
                  <c:v>7.7030000000000002E-4</c:v>
                </c:pt>
                <c:pt idx="539">
                  <c:v>7.7220000000000001E-4</c:v>
                </c:pt>
                <c:pt idx="540">
                  <c:v>7.7410000000000001E-4</c:v>
                </c:pt>
                <c:pt idx="541">
                  <c:v>7.76E-4</c:v>
                </c:pt>
                <c:pt idx="542">
                  <c:v>7.7789999999999999E-4</c:v>
                </c:pt>
                <c:pt idx="543">
                  <c:v>7.7979999999999998E-4</c:v>
                </c:pt>
                <c:pt idx="544">
                  <c:v>7.8169999999999997E-4</c:v>
                </c:pt>
                <c:pt idx="545">
                  <c:v>7.8359999999999996E-4</c:v>
                </c:pt>
                <c:pt idx="546">
                  <c:v>7.8549999999999996E-4</c:v>
                </c:pt>
                <c:pt idx="547">
                  <c:v>7.8750000000000001E-4</c:v>
                </c:pt>
                <c:pt idx="548">
                  <c:v>7.894E-4</c:v>
                </c:pt>
                <c:pt idx="549">
                  <c:v>7.9129999999999999E-4</c:v>
                </c:pt>
                <c:pt idx="550">
                  <c:v>7.9319999999999998E-4</c:v>
                </c:pt>
                <c:pt idx="551">
                  <c:v>7.9509999999999997E-4</c:v>
                </c:pt>
                <c:pt idx="552">
                  <c:v>7.9699999999999997E-4</c:v>
                </c:pt>
                <c:pt idx="553">
                  <c:v>7.9889999999999996E-4</c:v>
                </c:pt>
                <c:pt idx="554">
                  <c:v>8.0090000000000001E-4</c:v>
                </c:pt>
                <c:pt idx="555">
                  <c:v>8.028E-4</c:v>
                </c:pt>
                <c:pt idx="556">
                  <c:v>8.0469999999999999E-4</c:v>
                </c:pt>
                <c:pt idx="557">
                  <c:v>8.0659999999999998E-4</c:v>
                </c:pt>
                <c:pt idx="558">
                  <c:v>8.0849999999999997E-4</c:v>
                </c:pt>
                <c:pt idx="559">
                  <c:v>8.1039999999999997E-4</c:v>
                </c:pt>
                <c:pt idx="560">
                  <c:v>8.1229999999999996E-4</c:v>
                </c:pt>
                <c:pt idx="561">
                  <c:v>8.1419999999999995E-4</c:v>
                </c:pt>
                <c:pt idx="562">
                  <c:v>8.162E-4</c:v>
                </c:pt>
                <c:pt idx="563">
                  <c:v>8.1809999999999999E-4</c:v>
                </c:pt>
                <c:pt idx="564">
                  <c:v>8.1999999999999998E-4</c:v>
                </c:pt>
                <c:pt idx="565">
                  <c:v>8.2189999999999997E-4</c:v>
                </c:pt>
                <c:pt idx="566">
                  <c:v>8.2379999999999997E-4</c:v>
                </c:pt>
                <c:pt idx="567">
                  <c:v>8.2569999999999996E-4</c:v>
                </c:pt>
                <c:pt idx="568">
                  <c:v>8.2770000000000001E-4</c:v>
                </c:pt>
                <c:pt idx="569">
                  <c:v>8.296E-4</c:v>
                </c:pt>
                <c:pt idx="570">
                  <c:v>8.3149999999999999E-4</c:v>
                </c:pt>
                <c:pt idx="571">
                  <c:v>8.3339999999999998E-4</c:v>
                </c:pt>
                <c:pt idx="572">
                  <c:v>8.3529999999999997E-4</c:v>
                </c:pt>
                <c:pt idx="573">
                  <c:v>8.3719999999999997E-4</c:v>
                </c:pt>
                <c:pt idx="574">
                  <c:v>8.3909999999999996E-4</c:v>
                </c:pt>
                <c:pt idx="575">
                  <c:v>8.4110000000000001E-4</c:v>
                </c:pt>
                <c:pt idx="576">
                  <c:v>8.43E-4</c:v>
                </c:pt>
                <c:pt idx="577">
                  <c:v>8.4489999999999999E-4</c:v>
                </c:pt>
                <c:pt idx="578">
                  <c:v>8.4679999999999998E-4</c:v>
                </c:pt>
                <c:pt idx="579">
                  <c:v>8.4869999999999998E-4</c:v>
                </c:pt>
                <c:pt idx="580">
                  <c:v>8.5059999999999997E-4</c:v>
                </c:pt>
                <c:pt idx="581">
                  <c:v>8.5260000000000002E-4</c:v>
                </c:pt>
                <c:pt idx="582">
                  <c:v>8.5450000000000001E-4</c:v>
                </c:pt>
                <c:pt idx="583">
                  <c:v>8.564E-4</c:v>
                </c:pt>
                <c:pt idx="584">
                  <c:v>8.5829999999999999E-4</c:v>
                </c:pt>
                <c:pt idx="585">
                  <c:v>8.6019999999999998E-4</c:v>
                </c:pt>
                <c:pt idx="586">
                  <c:v>8.6209999999999998E-4</c:v>
                </c:pt>
                <c:pt idx="587">
                  <c:v>8.6410000000000002E-4</c:v>
                </c:pt>
                <c:pt idx="588">
                  <c:v>8.6600000000000002E-4</c:v>
                </c:pt>
                <c:pt idx="589">
                  <c:v>8.6790000000000001E-4</c:v>
                </c:pt>
                <c:pt idx="590">
                  <c:v>8.698E-4</c:v>
                </c:pt>
                <c:pt idx="591">
                  <c:v>8.7169999999999999E-4</c:v>
                </c:pt>
                <c:pt idx="592">
                  <c:v>8.7359999999999998E-4</c:v>
                </c:pt>
                <c:pt idx="593">
                  <c:v>8.7560000000000003E-4</c:v>
                </c:pt>
                <c:pt idx="594">
                  <c:v>8.7750000000000002E-4</c:v>
                </c:pt>
                <c:pt idx="595">
                  <c:v>8.7940000000000002E-4</c:v>
                </c:pt>
                <c:pt idx="596">
                  <c:v>8.8130000000000001E-4</c:v>
                </c:pt>
                <c:pt idx="597">
                  <c:v>8.832E-4</c:v>
                </c:pt>
                <c:pt idx="598">
                  <c:v>8.8509999999999999E-4</c:v>
                </c:pt>
                <c:pt idx="599">
                  <c:v>8.8710000000000004E-4</c:v>
                </c:pt>
                <c:pt idx="600">
                  <c:v>8.8900000000000003E-4</c:v>
                </c:pt>
                <c:pt idx="601">
                  <c:v>8.9090000000000003E-4</c:v>
                </c:pt>
                <c:pt idx="602">
                  <c:v>8.9280000000000002E-4</c:v>
                </c:pt>
                <c:pt idx="603">
                  <c:v>8.9470000000000001E-4</c:v>
                </c:pt>
                <c:pt idx="604">
                  <c:v>8.966E-4</c:v>
                </c:pt>
                <c:pt idx="605">
                  <c:v>8.9860000000000005E-4</c:v>
                </c:pt>
                <c:pt idx="606">
                  <c:v>9.0050000000000004E-4</c:v>
                </c:pt>
                <c:pt idx="607">
                  <c:v>9.0240000000000003E-4</c:v>
                </c:pt>
                <c:pt idx="608">
                  <c:v>9.0430000000000003E-4</c:v>
                </c:pt>
                <c:pt idx="609">
                  <c:v>9.0620000000000002E-4</c:v>
                </c:pt>
                <c:pt idx="610">
                  <c:v>9.0819999999999996E-4</c:v>
                </c:pt>
                <c:pt idx="611">
                  <c:v>9.1009999999999995E-4</c:v>
                </c:pt>
                <c:pt idx="612">
                  <c:v>9.1200000000000005E-4</c:v>
                </c:pt>
                <c:pt idx="613">
                  <c:v>9.1390000000000004E-4</c:v>
                </c:pt>
                <c:pt idx="614">
                  <c:v>9.1580000000000003E-4</c:v>
                </c:pt>
                <c:pt idx="615">
                  <c:v>9.1779999999999997E-4</c:v>
                </c:pt>
                <c:pt idx="616">
                  <c:v>9.1969999999999997E-4</c:v>
                </c:pt>
                <c:pt idx="617">
                  <c:v>9.2159999999999996E-4</c:v>
                </c:pt>
                <c:pt idx="618">
                  <c:v>9.2349999999999995E-4</c:v>
                </c:pt>
                <c:pt idx="619">
                  <c:v>9.2540000000000005E-4</c:v>
                </c:pt>
                <c:pt idx="620">
                  <c:v>9.2730000000000004E-4</c:v>
                </c:pt>
                <c:pt idx="621">
                  <c:v>9.2929999999999998E-4</c:v>
                </c:pt>
                <c:pt idx="622">
                  <c:v>9.3119999999999997E-4</c:v>
                </c:pt>
                <c:pt idx="623">
                  <c:v>9.3309999999999997E-4</c:v>
                </c:pt>
                <c:pt idx="624">
                  <c:v>9.3499999999999996E-4</c:v>
                </c:pt>
                <c:pt idx="625">
                  <c:v>9.3689999999999995E-4</c:v>
                </c:pt>
                <c:pt idx="626">
                  <c:v>9.389E-4</c:v>
                </c:pt>
                <c:pt idx="627">
                  <c:v>9.4079999999999999E-4</c:v>
                </c:pt>
                <c:pt idx="628">
                  <c:v>9.4269999999999998E-4</c:v>
                </c:pt>
                <c:pt idx="629">
                  <c:v>9.4459999999999998E-4</c:v>
                </c:pt>
                <c:pt idx="630">
                  <c:v>9.4649999999999997E-4</c:v>
                </c:pt>
                <c:pt idx="631">
                  <c:v>9.4850000000000002E-4</c:v>
                </c:pt>
                <c:pt idx="632">
                  <c:v>9.5040000000000001E-4</c:v>
                </c:pt>
                <c:pt idx="633">
                  <c:v>9.523E-4</c:v>
                </c:pt>
                <c:pt idx="634">
                  <c:v>9.5419999999999999E-4</c:v>
                </c:pt>
                <c:pt idx="635">
                  <c:v>9.5609999999999998E-4</c:v>
                </c:pt>
                <c:pt idx="636">
                  <c:v>9.5810000000000003E-4</c:v>
                </c:pt>
                <c:pt idx="637">
                  <c:v>9.6000000000000002E-4</c:v>
                </c:pt>
                <c:pt idx="638">
                  <c:v>9.6190000000000002E-4</c:v>
                </c:pt>
                <c:pt idx="639">
                  <c:v>9.6380000000000001E-4</c:v>
                </c:pt>
                <c:pt idx="640">
                  <c:v>9.6579999999999995E-4</c:v>
                </c:pt>
                <c:pt idx="641">
                  <c:v>9.6770000000000005E-4</c:v>
                </c:pt>
                <c:pt idx="642">
                  <c:v>9.6960000000000004E-4</c:v>
                </c:pt>
                <c:pt idx="643">
                  <c:v>9.7150000000000003E-4</c:v>
                </c:pt>
                <c:pt idx="644">
                  <c:v>9.7340000000000002E-4</c:v>
                </c:pt>
                <c:pt idx="645">
                  <c:v>9.7539999999999996E-4</c:v>
                </c:pt>
                <c:pt idx="646">
                  <c:v>9.7729999999999996E-4</c:v>
                </c:pt>
                <c:pt idx="647">
                  <c:v>9.7919999999999995E-4</c:v>
                </c:pt>
                <c:pt idx="648">
                  <c:v>9.8109999999999994E-4</c:v>
                </c:pt>
                <c:pt idx="649">
                  <c:v>9.8299999999999993E-4</c:v>
                </c:pt>
                <c:pt idx="650">
                  <c:v>9.8499999999999998E-4</c:v>
                </c:pt>
                <c:pt idx="651">
                  <c:v>9.8689999999999997E-4</c:v>
                </c:pt>
                <c:pt idx="652">
                  <c:v>9.8879999999999997E-4</c:v>
                </c:pt>
                <c:pt idx="653">
                  <c:v>9.9069999999999996E-4</c:v>
                </c:pt>
                <c:pt idx="654">
                  <c:v>9.9259999999999995E-4</c:v>
                </c:pt>
                <c:pt idx="655">
                  <c:v>9.946E-4</c:v>
                </c:pt>
                <c:pt idx="656">
                  <c:v>9.9649999999999999E-4</c:v>
                </c:pt>
                <c:pt idx="657">
                  <c:v>9.9839999999999998E-4</c:v>
                </c:pt>
                <c:pt idx="658">
                  <c:v>1E-3</c:v>
                </c:pt>
                <c:pt idx="659">
                  <c:v>1.0020000000000001E-3</c:v>
                </c:pt>
                <c:pt idx="660">
                  <c:v>1.0039999999999999E-3</c:v>
                </c:pt>
                <c:pt idx="661">
                  <c:v>1.0059999999999999E-3</c:v>
                </c:pt>
                <c:pt idx="662">
                  <c:v>1.008E-3</c:v>
                </c:pt>
                <c:pt idx="663">
                  <c:v>1.01E-3</c:v>
                </c:pt>
                <c:pt idx="664">
                  <c:v>1.0120000000000001E-3</c:v>
                </c:pt>
                <c:pt idx="665">
                  <c:v>1.0139999999999999E-3</c:v>
                </c:pt>
                <c:pt idx="666">
                  <c:v>1.016E-3</c:v>
                </c:pt>
                <c:pt idx="667">
                  <c:v>1.018E-3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CBB7-44B2-A6ED-964432612F33}"/>
            </c:ext>
          </c:extLst>
        </c:ser>
        <c:ser>
          <c:idx val="3"/>
          <c:order val="3"/>
          <c:tx>
            <c:v>0.0002 m step (2)</c:v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'0.0002 m step (2)'!$F$3:$F$670</c:f>
              <c:numCache>
                <c:formatCode>0.00E+00</c:formatCode>
                <c:ptCount val="668"/>
                <c:pt idx="0">
                  <c:v>8.7620000000000005E-4</c:v>
                </c:pt>
                <c:pt idx="1">
                  <c:v>1.0039999999999999E-3</c:v>
                </c:pt>
                <c:pt idx="2">
                  <c:v>1.142E-3</c:v>
                </c:pt>
                <c:pt idx="3">
                  <c:v>1.289E-3</c:v>
                </c:pt>
                <c:pt idx="4">
                  <c:v>1.4469999999999999E-3</c:v>
                </c:pt>
                <c:pt idx="5">
                  <c:v>1.6130000000000001E-3</c:v>
                </c:pt>
                <c:pt idx="6">
                  <c:v>1.7899999999999999E-3</c:v>
                </c:pt>
                <c:pt idx="7">
                  <c:v>1.977E-3</c:v>
                </c:pt>
                <c:pt idx="8">
                  <c:v>2.173E-3</c:v>
                </c:pt>
                <c:pt idx="9">
                  <c:v>2.3800000000000002E-3</c:v>
                </c:pt>
                <c:pt idx="10">
                  <c:v>2.5959999999999998E-3</c:v>
                </c:pt>
                <c:pt idx="11">
                  <c:v>2.8219999999999999E-3</c:v>
                </c:pt>
                <c:pt idx="12">
                  <c:v>3.0590000000000001E-3</c:v>
                </c:pt>
                <c:pt idx="13">
                  <c:v>3.3059999999999999E-3</c:v>
                </c:pt>
                <c:pt idx="14">
                  <c:v>3.5639999999999999E-3</c:v>
                </c:pt>
                <c:pt idx="15">
                  <c:v>3.8319999999999999E-3</c:v>
                </c:pt>
                <c:pt idx="16">
                  <c:v>4.1099999999999999E-3</c:v>
                </c:pt>
                <c:pt idx="17">
                  <c:v>4.4000000000000003E-3</c:v>
                </c:pt>
                <c:pt idx="18">
                  <c:v>4.7000000000000002E-3</c:v>
                </c:pt>
                <c:pt idx="19">
                  <c:v>5.0109999999999998E-3</c:v>
                </c:pt>
                <c:pt idx="20">
                  <c:v>5.3330000000000001E-3</c:v>
                </c:pt>
                <c:pt idx="21">
                  <c:v>5.6670000000000002E-3</c:v>
                </c:pt>
                <c:pt idx="22">
                  <c:v>6.012E-3</c:v>
                </c:pt>
                <c:pt idx="23">
                  <c:v>6.3680000000000004E-3</c:v>
                </c:pt>
                <c:pt idx="24">
                  <c:v>6.7359999999999998E-3</c:v>
                </c:pt>
                <c:pt idx="25">
                  <c:v>7.1159999999999999E-3</c:v>
                </c:pt>
                <c:pt idx="26">
                  <c:v>7.5079999999999999E-3</c:v>
                </c:pt>
                <c:pt idx="27">
                  <c:v>7.9120000000000006E-3</c:v>
                </c:pt>
                <c:pt idx="28">
                  <c:v>8.3280000000000003E-3</c:v>
                </c:pt>
                <c:pt idx="29">
                  <c:v>8.7559999999999999E-3</c:v>
                </c:pt>
                <c:pt idx="30">
                  <c:v>9.1970000000000003E-3</c:v>
                </c:pt>
                <c:pt idx="31">
                  <c:v>9.6500000000000006E-3</c:v>
                </c:pt>
                <c:pt idx="32">
                  <c:v>1.0120000000000001E-2</c:v>
                </c:pt>
                <c:pt idx="33">
                  <c:v>1.059E-2</c:v>
                </c:pt>
                <c:pt idx="34">
                  <c:v>1.1089999999999999E-2</c:v>
                </c:pt>
                <c:pt idx="35">
                  <c:v>1.159E-2</c:v>
                </c:pt>
                <c:pt idx="36">
                  <c:v>1.2109999999999999E-2</c:v>
                </c:pt>
                <c:pt idx="37">
                  <c:v>1.264E-2</c:v>
                </c:pt>
                <c:pt idx="38">
                  <c:v>1.3180000000000001E-2</c:v>
                </c:pt>
                <c:pt idx="39">
                  <c:v>1.374E-2</c:v>
                </c:pt>
                <c:pt idx="40">
                  <c:v>1.431E-2</c:v>
                </c:pt>
                <c:pt idx="41">
                  <c:v>1.489E-2</c:v>
                </c:pt>
                <c:pt idx="42">
                  <c:v>1.5480000000000001E-2</c:v>
                </c:pt>
                <c:pt idx="43">
                  <c:v>1.609E-2</c:v>
                </c:pt>
                <c:pt idx="44">
                  <c:v>1.6709999999999999E-2</c:v>
                </c:pt>
                <c:pt idx="45">
                  <c:v>1.7340000000000001E-2</c:v>
                </c:pt>
                <c:pt idx="46">
                  <c:v>1.7989999999999999E-2</c:v>
                </c:pt>
                <c:pt idx="47">
                  <c:v>1.865E-2</c:v>
                </c:pt>
                <c:pt idx="48">
                  <c:v>1.932E-2</c:v>
                </c:pt>
                <c:pt idx="49">
                  <c:v>2.001E-2</c:v>
                </c:pt>
                <c:pt idx="50">
                  <c:v>2.07E-2</c:v>
                </c:pt>
                <c:pt idx="51">
                  <c:v>2.1409999999999998E-2</c:v>
                </c:pt>
                <c:pt idx="52">
                  <c:v>2.213E-2</c:v>
                </c:pt>
                <c:pt idx="53">
                  <c:v>2.2870000000000001E-2</c:v>
                </c:pt>
                <c:pt idx="54">
                  <c:v>2.3609999999999999E-2</c:v>
                </c:pt>
                <c:pt idx="55">
                  <c:v>2.4369999999999999E-2</c:v>
                </c:pt>
                <c:pt idx="56">
                  <c:v>2.513E-2</c:v>
                </c:pt>
                <c:pt idx="57">
                  <c:v>2.5909999999999999E-2</c:v>
                </c:pt>
                <c:pt idx="58">
                  <c:v>2.6700000000000002E-2</c:v>
                </c:pt>
                <c:pt idx="59">
                  <c:v>2.75E-2</c:v>
                </c:pt>
                <c:pt idx="60">
                  <c:v>2.8309999999999998E-2</c:v>
                </c:pt>
                <c:pt idx="61">
                  <c:v>2.913E-2</c:v>
                </c:pt>
                <c:pt idx="62">
                  <c:v>2.9960000000000001E-2</c:v>
                </c:pt>
                <c:pt idx="63">
                  <c:v>3.0810000000000001E-2</c:v>
                </c:pt>
                <c:pt idx="64">
                  <c:v>3.1660000000000001E-2</c:v>
                </c:pt>
                <c:pt idx="65">
                  <c:v>3.252E-2</c:v>
                </c:pt>
                <c:pt idx="66">
                  <c:v>3.3390000000000003E-2</c:v>
                </c:pt>
                <c:pt idx="67">
                  <c:v>3.4270000000000002E-2</c:v>
                </c:pt>
                <c:pt idx="68">
                  <c:v>3.5150000000000001E-2</c:v>
                </c:pt>
                <c:pt idx="69">
                  <c:v>3.6049999999999999E-2</c:v>
                </c:pt>
                <c:pt idx="70">
                  <c:v>3.696E-2</c:v>
                </c:pt>
                <c:pt idx="71">
                  <c:v>3.7870000000000001E-2</c:v>
                </c:pt>
                <c:pt idx="72">
                  <c:v>3.8789999999999998E-2</c:v>
                </c:pt>
                <c:pt idx="73">
                  <c:v>3.9719999999999998E-2</c:v>
                </c:pt>
                <c:pt idx="74">
                  <c:v>4.0660000000000002E-2</c:v>
                </c:pt>
                <c:pt idx="75">
                  <c:v>4.1599999999999998E-2</c:v>
                </c:pt>
                <c:pt idx="76">
                  <c:v>4.2549999999999998E-2</c:v>
                </c:pt>
                <c:pt idx="77">
                  <c:v>4.351E-2</c:v>
                </c:pt>
                <c:pt idx="78">
                  <c:v>4.4479999999999999E-2</c:v>
                </c:pt>
                <c:pt idx="79">
                  <c:v>4.5449999999999997E-2</c:v>
                </c:pt>
                <c:pt idx="80">
                  <c:v>4.6429999999999999E-2</c:v>
                </c:pt>
                <c:pt idx="81">
                  <c:v>4.7419999999999997E-2</c:v>
                </c:pt>
                <c:pt idx="82">
                  <c:v>4.8410000000000002E-2</c:v>
                </c:pt>
                <c:pt idx="83">
                  <c:v>4.9410000000000003E-2</c:v>
                </c:pt>
                <c:pt idx="84">
                  <c:v>5.0410000000000003E-2</c:v>
                </c:pt>
                <c:pt idx="85">
                  <c:v>5.142E-2</c:v>
                </c:pt>
                <c:pt idx="86">
                  <c:v>5.2440000000000001E-2</c:v>
                </c:pt>
                <c:pt idx="87">
                  <c:v>5.3460000000000001E-2</c:v>
                </c:pt>
                <c:pt idx="88">
                  <c:v>5.4489999999999997E-2</c:v>
                </c:pt>
                <c:pt idx="89">
                  <c:v>5.552E-2</c:v>
                </c:pt>
                <c:pt idx="90">
                  <c:v>5.6559999999999999E-2</c:v>
                </c:pt>
                <c:pt idx="91">
                  <c:v>5.7599999999999998E-2</c:v>
                </c:pt>
                <c:pt idx="92">
                  <c:v>5.8650000000000001E-2</c:v>
                </c:pt>
                <c:pt idx="93">
                  <c:v>5.9709999999999999E-2</c:v>
                </c:pt>
                <c:pt idx="94">
                  <c:v>6.0769999999999998E-2</c:v>
                </c:pt>
                <c:pt idx="95">
                  <c:v>6.1830000000000003E-2</c:v>
                </c:pt>
                <c:pt idx="96">
                  <c:v>6.2899999999999998E-2</c:v>
                </c:pt>
                <c:pt idx="97">
                  <c:v>6.3969999999999999E-2</c:v>
                </c:pt>
                <c:pt idx="98">
                  <c:v>6.5049999999999997E-2</c:v>
                </c:pt>
                <c:pt idx="99">
                  <c:v>6.6129999999999994E-2</c:v>
                </c:pt>
                <c:pt idx="100">
                  <c:v>6.7220000000000002E-2</c:v>
                </c:pt>
                <c:pt idx="101">
                  <c:v>6.8309999999999996E-2</c:v>
                </c:pt>
                <c:pt idx="102">
                  <c:v>6.9409999999999999E-2</c:v>
                </c:pt>
                <c:pt idx="103">
                  <c:v>7.0510000000000003E-2</c:v>
                </c:pt>
                <c:pt idx="104">
                  <c:v>7.1609999999999993E-2</c:v>
                </c:pt>
                <c:pt idx="105">
                  <c:v>7.2720000000000007E-2</c:v>
                </c:pt>
                <c:pt idx="106">
                  <c:v>7.3830000000000007E-2</c:v>
                </c:pt>
                <c:pt idx="107">
                  <c:v>7.4940000000000007E-2</c:v>
                </c:pt>
                <c:pt idx="108">
                  <c:v>7.6060000000000003E-2</c:v>
                </c:pt>
                <c:pt idx="109">
                  <c:v>7.7179999999999999E-2</c:v>
                </c:pt>
                <c:pt idx="110">
                  <c:v>7.8310000000000005E-2</c:v>
                </c:pt>
                <c:pt idx="111">
                  <c:v>7.9439999999999997E-2</c:v>
                </c:pt>
                <c:pt idx="112">
                  <c:v>8.0570000000000003E-2</c:v>
                </c:pt>
                <c:pt idx="113">
                  <c:v>8.1710000000000005E-2</c:v>
                </c:pt>
                <c:pt idx="114">
                  <c:v>8.2849999999999993E-2</c:v>
                </c:pt>
                <c:pt idx="115">
                  <c:v>8.3989999999999995E-2</c:v>
                </c:pt>
                <c:pt idx="116">
                  <c:v>8.5129999999999997E-2</c:v>
                </c:pt>
                <c:pt idx="117">
                  <c:v>8.6279999999999996E-2</c:v>
                </c:pt>
                <c:pt idx="118">
                  <c:v>8.7429999999999994E-2</c:v>
                </c:pt>
                <c:pt idx="119">
                  <c:v>8.8580000000000006E-2</c:v>
                </c:pt>
                <c:pt idx="120">
                  <c:v>8.9730000000000004E-2</c:v>
                </c:pt>
                <c:pt idx="121">
                  <c:v>9.0889999999999999E-2</c:v>
                </c:pt>
                <c:pt idx="122">
                  <c:v>9.2039999999999997E-2</c:v>
                </c:pt>
                <c:pt idx="123">
                  <c:v>9.3200000000000005E-2</c:v>
                </c:pt>
                <c:pt idx="124">
                  <c:v>9.4359999999999999E-2</c:v>
                </c:pt>
                <c:pt idx="125">
                  <c:v>9.5519999999999994E-2</c:v>
                </c:pt>
                <c:pt idx="126">
                  <c:v>9.6680000000000002E-2</c:v>
                </c:pt>
                <c:pt idx="127">
                  <c:v>9.7839999999999996E-2</c:v>
                </c:pt>
                <c:pt idx="128">
                  <c:v>9.9000000000000005E-2</c:v>
                </c:pt>
                <c:pt idx="129">
                  <c:v>0.1002</c:v>
                </c:pt>
                <c:pt idx="130">
                  <c:v>0.1013</c:v>
                </c:pt>
                <c:pt idx="131">
                  <c:v>0.10249999999999999</c:v>
                </c:pt>
                <c:pt idx="132">
                  <c:v>0.1036</c:v>
                </c:pt>
                <c:pt idx="133">
                  <c:v>0.1048</c:v>
                </c:pt>
                <c:pt idx="134">
                  <c:v>0.106</c:v>
                </c:pt>
                <c:pt idx="135">
                  <c:v>0.1071</c:v>
                </c:pt>
                <c:pt idx="136">
                  <c:v>0.10829999999999999</c:v>
                </c:pt>
                <c:pt idx="137">
                  <c:v>0.1095</c:v>
                </c:pt>
                <c:pt idx="138">
                  <c:v>0.1106</c:v>
                </c:pt>
                <c:pt idx="139">
                  <c:v>0.1118</c:v>
                </c:pt>
                <c:pt idx="140">
                  <c:v>0.1129</c:v>
                </c:pt>
                <c:pt idx="141">
                  <c:v>0.11409999999999999</c:v>
                </c:pt>
                <c:pt idx="142">
                  <c:v>0.1153</c:v>
                </c:pt>
                <c:pt idx="143">
                  <c:v>0.1164</c:v>
                </c:pt>
                <c:pt idx="144">
                  <c:v>0.1176</c:v>
                </c:pt>
                <c:pt idx="145">
                  <c:v>0.1188</c:v>
                </c:pt>
                <c:pt idx="146">
                  <c:v>0.11990000000000001</c:v>
                </c:pt>
                <c:pt idx="147">
                  <c:v>0.1211</c:v>
                </c:pt>
                <c:pt idx="148">
                  <c:v>0.1222</c:v>
                </c:pt>
                <c:pt idx="149">
                  <c:v>0.1234</c:v>
                </c:pt>
                <c:pt idx="150">
                  <c:v>0.1246</c:v>
                </c:pt>
                <c:pt idx="151">
                  <c:v>0.12570000000000001</c:v>
                </c:pt>
                <c:pt idx="152">
                  <c:v>0.12690000000000001</c:v>
                </c:pt>
                <c:pt idx="153">
                  <c:v>0.12809999999999999</c:v>
                </c:pt>
                <c:pt idx="154">
                  <c:v>0.12920000000000001</c:v>
                </c:pt>
                <c:pt idx="155">
                  <c:v>0.13039999999999999</c:v>
                </c:pt>
                <c:pt idx="156">
                  <c:v>0.13150000000000001</c:v>
                </c:pt>
                <c:pt idx="157">
                  <c:v>0.13270000000000001</c:v>
                </c:pt>
                <c:pt idx="158">
                  <c:v>0.13389999999999999</c:v>
                </c:pt>
                <c:pt idx="159">
                  <c:v>0.13500000000000001</c:v>
                </c:pt>
                <c:pt idx="160">
                  <c:v>0.13619999999999999</c:v>
                </c:pt>
                <c:pt idx="161">
                  <c:v>0.13739999999999999</c:v>
                </c:pt>
                <c:pt idx="162">
                  <c:v>0.13850000000000001</c:v>
                </c:pt>
                <c:pt idx="163">
                  <c:v>0.13969999999999999</c:v>
                </c:pt>
                <c:pt idx="164">
                  <c:v>0.1409</c:v>
                </c:pt>
                <c:pt idx="165">
                  <c:v>0.14199999999999999</c:v>
                </c:pt>
                <c:pt idx="166">
                  <c:v>0.14319999999999999</c:v>
                </c:pt>
                <c:pt idx="167">
                  <c:v>0.14430000000000001</c:v>
                </c:pt>
                <c:pt idx="168">
                  <c:v>0.14549999999999999</c:v>
                </c:pt>
                <c:pt idx="169">
                  <c:v>0.1467</c:v>
                </c:pt>
                <c:pt idx="170">
                  <c:v>0.14779999999999999</c:v>
                </c:pt>
                <c:pt idx="171">
                  <c:v>0.14899999999999999</c:v>
                </c:pt>
                <c:pt idx="172">
                  <c:v>0.1502</c:v>
                </c:pt>
                <c:pt idx="173">
                  <c:v>0.15129999999999999</c:v>
                </c:pt>
                <c:pt idx="174">
                  <c:v>0.1525</c:v>
                </c:pt>
                <c:pt idx="175">
                  <c:v>0.15359999999999999</c:v>
                </c:pt>
                <c:pt idx="176">
                  <c:v>0.15479999999999999</c:v>
                </c:pt>
                <c:pt idx="177">
                  <c:v>0.156</c:v>
                </c:pt>
                <c:pt idx="178">
                  <c:v>0.15709999999999999</c:v>
                </c:pt>
                <c:pt idx="179">
                  <c:v>0.1583</c:v>
                </c:pt>
                <c:pt idx="180">
                  <c:v>0.1595</c:v>
                </c:pt>
                <c:pt idx="181">
                  <c:v>0.16059999999999999</c:v>
                </c:pt>
                <c:pt idx="182">
                  <c:v>0.1618</c:v>
                </c:pt>
                <c:pt idx="183">
                  <c:v>0.16289999999999999</c:v>
                </c:pt>
                <c:pt idx="184">
                  <c:v>0.1641</c:v>
                </c:pt>
                <c:pt idx="185">
                  <c:v>0.1653</c:v>
                </c:pt>
                <c:pt idx="186">
                  <c:v>0.16639999999999999</c:v>
                </c:pt>
                <c:pt idx="187">
                  <c:v>0.1676</c:v>
                </c:pt>
                <c:pt idx="188">
                  <c:v>0.16880000000000001</c:v>
                </c:pt>
                <c:pt idx="189">
                  <c:v>0.1699</c:v>
                </c:pt>
                <c:pt idx="190">
                  <c:v>0.1711</c:v>
                </c:pt>
                <c:pt idx="191">
                  <c:v>0.17219999999999999</c:v>
                </c:pt>
                <c:pt idx="192">
                  <c:v>0.1734</c:v>
                </c:pt>
                <c:pt idx="193">
                  <c:v>0.17460000000000001</c:v>
                </c:pt>
                <c:pt idx="194">
                  <c:v>0.1757</c:v>
                </c:pt>
                <c:pt idx="195">
                  <c:v>0.1769</c:v>
                </c:pt>
                <c:pt idx="196">
                  <c:v>0.17810000000000001</c:v>
                </c:pt>
                <c:pt idx="197">
                  <c:v>0.1792</c:v>
                </c:pt>
                <c:pt idx="198">
                  <c:v>0.1804</c:v>
                </c:pt>
                <c:pt idx="199">
                  <c:v>0.18160000000000001</c:v>
                </c:pt>
                <c:pt idx="200">
                  <c:v>0.1827</c:v>
                </c:pt>
                <c:pt idx="201">
                  <c:v>0.18390000000000001</c:v>
                </c:pt>
                <c:pt idx="202">
                  <c:v>0.185</c:v>
                </c:pt>
                <c:pt idx="203">
                  <c:v>0.1862</c:v>
                </c:pt>
                <c:pt idx="204">
                  <c:v>0.18740000000000001</c:v>
                </c:pt>
                <c:pt idx="205">
                  <c:v>0.1885</c:v>
                </c:pt>
                <c:pt idx="206">
                  <c:v>0.18970000000000001</c:v>
                </c:pt>
                <c:pt idx="207">
                  <c:v>0.19089999999999999</c:v>
                </c:pt>
                <c:pt idx="208">
                  <c:v>0.192</c:v>
                </c:pt>
                <c:pt idx="209">
                  <c:v>0.19320000000000001</c:v>
                </c:pt>
                <c:pt idx="210">
                  <c:v>0.1943</c:v>
                </c:pt>
                <c:pt idx="211">
                  <c:v>0.19550000000000001</c:v>
                </c:pt>
                <c:pt idx="212">
                  <c:v>0.19670000000000001</c:v>
                </c:pt>
                <c:pt idx="213">
                  <c:v>0.1978</c:v>
                </c:pt>
                <c:pt idx="214">
                  <c:v>0.19900000000000001</c:v>
                </c:pt>
                <c:pt idx="215">
                  <c:v>0.20019999999999999</c:v>
                </c:pt>
                <c:pt idx="216">
                  <c:v>0.20130000000000001</c:v>
                </c:pt>
                <c:pt idx="217">
                  <c:v>0.20250000000000001</c:v>
                </c:pt>
                <c:pt idx="218">
                  <c:v>0.2036</c:v>
                </c:pt>
                <c:pt idx="219">
                  <c:v>0.20480000000000001</c:v>
                </c:pt>
                <c:pt idx="220">
                  <c:v>0.20599999999999999</c:v>
                </c:pt>
                <c:pt idx="221">
                  <c:v>0.20710000000000001</c:v>
                </c:pt>
                <c:pt idx="222">
                  <c:v>0.20830000000000001</c:v>
                </c:pt>
                <c:pt idx="223">
                  <c:v>0.20949999999999999</c:v>
                </c:pt>
                <c:pt idx="224">
                  <c:v>0.21060000000000001</c:v>
                </c:pt>
                <c:pt idx="225">
                  <c:v>0.21179999999999999</c:v>
                </c:pt>
                <c:pt idx="226">
                  <c:v>0.21290000000000001</c:v>
                </c:pt>
                <c:pt idx="227">
                  <c:v>0.21410000000000001</c:v>
                </c:pt>
                <c:pt idx="228">
                  <c:v>0.21529999999999999</c:v>
                </c:pt>
                <c:pt idx="229">
                  <c:v>0.21640000000000001</c:v>
                </c:pt>
                <c:pt idx="230">
                  <c:v>0.21759999999999999</c:v>
                </c:pt>
                <c:pt idx="231">
                  <c:v>0.21879999999999999</c:v>
                </c:pt>
                <c:pt idx="232">
                  <c:v>0.21990000000000001</c:v>
                </c:pt>
                <c:pt idx="233">
                  <c:v>0.22109999999999999</c:v>
                </c:pt>
                <c:pt idx="234">
                  <c:v>0.2223</c:v>
                </c:pt>
                <c:pt idx="235">
                  <c:v>0.22339999999999999</c:v>
                </c:pt>
                <c:pt idx="236">
                  <c:v>0.22459999999999999</c:v>
                </c:pt>
                <c:pt idx="237">
                  <c:v>0.22570000000000001</c:v>
                </c:pt>
                <c:pt idx="238">
                  <c:v>0.22689999999999999</c:v>
                </c:pt>
                <c:pt idx="239">
                  <c:v>0.2281</c:v>
                </c:pt>
                <c:pt idx="240">
                  <c:v>0.22919999999999999</c:v>
                </c:pt>
                <c:pt idx="241">
                  <c:v>0.23039999999999999</c:v>
                </c:pt>
                <c:pt idx="242">
                  <c:v>0.2316</c:v>
                </c:pt>
                <c:pt idx="243">
                  <c:v>0.23269999999999999</c:v>
                </c:pt>
                <c:pt idx="244">
                  <c:v>0.2339</c:v>
                </c:pt>
                <c:pt idx="245">
                  <c:v>0.23499999999999999</c:v>
                </c:pt>
                <c:pt idx="246">
                  <c:v>0.23619999999999999</c:v>
                </c:pt>
                <c:pt idx="247">
                  <c:v>0.2374</c:v>
                </c:pt>
                <c:pt idx="248">
                  <c:v>0.23849999999999999</c:v>
                </c:pt>
                <c:pt idx="249">
                  <c:v>0.2397</c:v>
                </c:pt>
                <c:pt idx="250">
                  <c:v>0.2409</c:v>
                </c:pt>
                <c:pt idx="251">
                  <c:v>0.24199999999999999</c:v>
                </c:pt>
                <c:pt idx="252">
                  <c:v>0.2432</c:v>
                </c:pt>
                <c:pt idx="253">
                  <c:v>0.24429999999999999</c:v>
                </c:pt>
                <c:pt idx="254">
                  <c:v>0.2455</c:v>
                </c:pt>
                <c:pt idx="255">
                  <c:v>0.2467</c:v>
                </c:pt>
                <c:pt idx="256">
                  <c:v>0.24779999999999999</c:v>
                </c:pt>
                <c:pt idx="257">
                  <c:v>0.249</c:v>
                </c:pt>
                <c:pt idx="258">
                  <c:v>0.25019999999999998</c:v>
                </c:pt>
                <c:pt idx="259">
                  <c:v>0.25130000000000002</c:v>
                </c:pt>
                <c:pt idx="260">
                  <c:v>0.2525</c:v>
                </c:pt>
                <c:pt idx="261">
                  <c:v>0.25359999999999999</c:v>
                </c:pt>
                <c:pt idx="262">
                  <c:v>0.25480000000000003</c:v>
                </c:pt>
                <c:pt idx="263">
                  <c:v>0.25600000000000001</c:v>
                </c:pt>
                <c:pt idx="264">
                  <c:v>0.2571</c:v>
                </c:pt>
                <c:pt idx="265">
                  <c:v>0.25829999999999997</c:v>
                </c:pt>
                <c:pt idx="266">
                  <c:v>0.25950000000000001</c:v>
                </c:pt>
                <c:pt idx="267">
                  <c:v>0.2606</c:v>
                </c:pt>
                <c:pt idx="268">
                  <c:v>0.26179999999999998</c:v>
                </c:pt>
                <c:pt idx="269">
                  <c:v>0.26300000000000001</c:v>
                </c:pt>
                <c:pt idx="270">
                  <c:v>0.2641</c:v>
                </c:pt>
                <c:pt idx="271">
                  <c:v>0.26529999999999998</c:v>
                </c:pt>
                <c:pt idx="272">
                  <c:v>0.26640000000000003</c:v>
                </c:pt>
                <c:pt idx="273">
                  <c:v>0.2676</c:v>
                </c:pt>
                <c:pt idx="274">
                  <c:v>0.26879999999999998</c:v>
                </c:pt>
                <c:pt idx="275">
                  <c:v>0.26989999999999997</c:v>
                </c:pt>
                <c:pt idx="276">
                  <c:v>0.27110000000000001</c:v>
                </c:pt>
                <c:pt idx="277">
                  <c:v>0.27229999999999999</c:v>
                </c:pt>
                <c:pt idx="278">
                  <c:v>0.27339999999999998</c:v>
                </c:pt>
                <c:pt idx="279">
                  <c:v>0.27460000000000001</c:v>
                </c:pt>
                <c:pt idx="280">
                  <c:v>0.2757</c:v>
                </c:pt>
                <c:pt idx="281">
                  <c:v>0.27689999999999998</c:v>
                </c:pt>
                <c:pt idx="282">
                  <c:v>0.27810000000000001</c:v>
                </c:pt>
                <c:pt idx="283">
                  <c:v>0.2792</c:v>
                </c:pt>
                <c:pt idx="284">
                  <c:v>0.28039999999999998</c:v>
                </c:pt>
                <c:pt idx="285">
                  <c:v>0.28160000000000002</c:v>
                </c:pt>
                <c:pt idx="286">
                  <c:v>0.28270000000000001</c:v>
                </c:pt>
                <c:pt idx="287">
                  <c:v>0.28389999999999999</c:v>
                </c:pt>
                <c:pt idx="288">
                  <c:v>0.28499999999999998</c:v>
                </c:pt>
                <c:pt idx="289">
                  <c:v>0.28620000000000001</c:v>
                </c:pt>
                <c:pt idx="290">
                  <c:v>0.28739999999999999</c:v>
                </c:pt>
                <c:pt idx="291">
                  <c:v>0.28849999999999998</c:v>
                </c:pt>
                <c:pt idx="292">
                  <c:v>0.28970000000000001</c:v>
                </c:pt>
                <c:pt idx="293">
                  <c:v>0.29089999999999999</c:v>
                </c:pt>
                <c:pt idx="294">
                  <c:v>0.29199999999999998</c:v>
                </c:pt>
                <c:pt idx="295">
                  <c:v>0.29320000000000002</c:v>
                </c:pt>
                <c:pt idx="296">
                  <c:v>0.29430000000000001</c:v>
                </c:pt>
                <c:pt idx="297">
                  <c:v>0.29549999999999998</c:v>
                </c:pt>
                <c:pt idx="298">
                  <c:v>0.29670000000000002</c:v>
                </c:pt>
                <c:pt idx="299">
                  <c:v>0.29780000000000001</c:v>
                </c:pt>
                <c:pt idx="300">
                  <c:v>0.29899999999999999</c:v>
                </c:pt>
                <c:pt idx="301">
                  <c:v>0.30020000000000002</c:v>
                </c:pt>
                <c:pt idx="302">
                  <c:v>0.30130000000000001</c:v>
                </c:pt>
                <c:pt idx="303">
                  <c:v>0.30249999999999999</c:v>
                </c:pt>
                <c:pt idx="304">
                  <c:v>0.30370000000000003</c:v>
                </c:pt>
                <c:pt idx="305">
                  <c:v>0.30480000000000002</c:v>
                </c:pt>
                <c:pt idx="306">
                  <c:v>0.30599999999999999</c:v>
                </c:pt>
                <c:pt idx="307">
                  <c:v>0.30709999999999998</c:v>
                </c:pt>
                <c:pt idx="308">
                  <c:v>0.30830000000000002</c:v>
                </c:pt>
                <c:pt idx="309">
                  <c:v>0.3095</c:v>
                </c:pt>
                <c:pt idx="310">
                  <c:v>0.31059999999999999</c:v>
                </c:pt>
                <c:pt idx="311">
                  <c:v>0.31180000000000002</c:v>
                </c:pt>
                <c:pt idx="312">
                  <c:v>0.313</c:v>
                </c:pt>
                <c:pt idx="313">
                  <c:v>0.31409999999999999</c:v>
                </c:pt>
                <c:pt idx="314">
                  <c:v>0.31530000000000002</c:v>
                </c:pt>
                <c:pt idx="315">
                  <c:v>0.31640000000000001</c:v>
                </c:pt>
                <c:pt idx="316">
                  <c:v>0.31759999999999999</c:v>
                </c:pt>
                <c:pt idx="317">
                  <c:v>0.31879999999999997</c:v>
                </c:pt>
                <c:pt idx="318">
                  <c:v>0.31990000000000002</c:v>
                </c:pt>
                <c:pt idx="319">
                  <c:v>0.3211</c:v>
                </c:pt>
                <c:pt idx="320">
                  <c:v>0.32229999999999998</c:v>
                </c:pt>
                <c:pt idx="321">
                  <c:v>0.32340000000000002</c:v>
                </c:pt>
                <c:pt idx="322">
                  <c:v>0.3246</c:v>
                </c:pt>
                <c:pt idx="323">
                  <c:v>0.32569999999999999</c:v>
                </c:pt>
                <c:pt idx="324">
                  <c:v>0.32690000000000002</c:v>
                </c:pt>
                <c:pt idx="325">
                  <c:v>0.3281</c:v>
                </c:pt>
                <c:pt idx="326">
                  <c:v>0.32919999999999999</c:v>
                </c:pt>
                <c:pt idx="327">
                  <c:v>0.33040000000000003</c:v>
                </c:pt>
                <c:pt idx="328">
                  <c:v>0.33160000000000001</c:v>
                </c:pt>
                <c:pt idx="329">
                  <c:v>0.3327</c:v>
                </c:pt>
                <c:pt idx="330">
                  <c:v>0.33389999999999997</c:v>
                </c:pt>
                <c:pt idx="331">
                  <c:v>0.33500000000000002</c:v>
                </c:pt>
                <c:pt idx="332">
                  <c:v>0.3362</c:v>
                </c:pt>
                <c:pt idx="333">
                  <c:v>0.33739999999999998</c:v>
                </c:pt>
                <c:pt idx="334">
                  <c:v>0.33850000000000002</c:v>
                </c:pt>
                <c:pt idx="335">
                  <c:v>0.3397</c:v>
                </c:pt>
                <c:pt idx="336">
                  <c:v>0.34089999999999998</c:v>
                </c:pt>
                <c:pt idx="337">
                  <c:v>0.34200000000000003</c:v>
                </c:pt>
                <c:pt idx="338">
                  <c:v>0.34320000000000001</c:v>
                </c:pt>
                <c:pt idx="339">
                  <c:v>0.34439999999999998</c:v>
                </c:pt>
                <c:pt idx="340">
                  <c:v>0.34549999999999997</c:v>
                </c:pt>
                <c:pt idx="341">
                  <c:v>0.34670000000000001</c:v>
                </c:pt>
                <c:pt idx="342">
                  <c:v>0.3478</c:v>
                </c:pt>
                <c:pt idx="343">
                  <c:v>0.34899999999999998</c:v>
                </c:pt>
                <c:pt idx="344">
                  <c:v>0.35020000000000001</c:v>
                </c:pt>
                <c:pt idx="345">
                  <c:v>0.3513</c:v>
                </c:pt>
                <c:pt idx="346">
                  <c:v>0.35249999999999998</c:v>
                </c:pt>
                <c:pt idx="347">
                  <c:v>0.35370000000000001</c:v>
                </c:pt>
                <c:pt idx="348">
                  <c:v>0.3548</c:v>
                </c:pt>
                <c:pt idx="349">
                  <c:v>0.35599999999999998</c:v>
                </c:pt>
                <c:pt idx="350">
                  <c:v>0.35709999999999997</c:v>
                </c:pt>
                <c:pt idx="351">
                  <c:v>0.35830000000000001</c:v>
                </c:pt>
                <c:pt idx="352">
                  <c:v>0.35949999999999999</c:v>
                </c:pt>
                <c:pt idx="353">
                  <c:v>0.36059999999999998</c:v>
                </c:pt>
                <c:pt idx="354">
                  <c:v>0.36180000000000001</c:v>
                </c:pt>
                <c:pt idx="355">
                  <c:v>0.36299999999999999</c:v>
                </c:pt>
                <c:pt idx="356">
                  <c:v>0.36409999999999998</c:v>
                </c:pt>
                <c:pt idx="357">
                  <c:v>0.36530000000000001</c:v>
                </c:pt>
                <c:pt idx="358">
                  <c:v>0.3664</c:v>
                </c:pt>
                <c:pt idx="359">
                  <c:v>0.36759999999999998</c:v>
                </c:pt>
                <c:pt idx="360">
                  <c:v>0.36880000000000002</c:v>
                </c:pt>
                <c:pt idx="361">
                  <c:v>0.36990000000000001</c:v>
                </c:pt>
                <c:pt idx="362">
                  <c:v>0.37109999999999999</c:v>
                </c:pt>
                <c:pt idx="363">
                  <c:v>0.37230000000000002</c:v>
                </c:pt>
                <c:pt idx="364">
                  <c:v>0.37340000000000001</c:v>
                </c:pt>
                <c:pt idx="365">
                  <c:v>0.37459999999999999</c:v>
                </c:pt>
                <c:pt idx="366">
                  <c:v>0.37580000000000002</c:v>
                </c:pt>
                <c:pt idx="367">
                  <c:v>0.37690000000000001</c:v>
                </c:pt>
                <c:pt idx="368">
                  <c:v>0.37809999999999999</c:v>
                </c:pt>
                <c:pt idx="369">
                  <c:v>0.37919999999999998</c:v>
                </c:pt>
                <c:pt idx="370">
                  <c:v>0.38040000000000002</c:v>
                </c:pt>
                <c:pt idx="371">
                  <c:v>0.38159999999999999</c:v>
                </c:pt>
                <c:pt idx="372">
                  <c:v>0.38269999999999998</c:v>
                </c:pt>
                <c:pt idx="373">
                  <c:v>0.38390000000000002</c:v>
                </c:pt>
                <c:pt idx="374">
                  <c:v>0.3851</c:v>
                </c:pt>
                <c:pt idx="375">
                  <c:v>0.38619999999999999</c:v>
                </c:pt>
                <c:pt idx="376">
                  <c:v>0.38740000000000002</c:v>
                </c:pt>
                <c:pt idx="377">
                  <c:v>0.38850000000000001</c:v>
                </c:pt>
                <c:pt idx="378">
                  <c:v>0.38969999999999999</c:v>
                </c:pt>
                <c:pt idx="379">
                  <c:v>0.39090000000000003</c:v>
                </c:pt>
                <c:pt idx="380">
                  <c:v>0.39200000000000002</c:v>
                </c:pt>
                <c:pt idx="381">
                  <c:v>0.39319999999999999</c:v>
                </c:pt>
                <c:pt idx="382">
                  <c:v>0.39439999999999997</c:v>
                </c:pt>
                <c:pt idx="383">
                  <c:v>0.39550000000000002</c:v>
                </c:pt>
                <c:pt idx="384">
                  <c:v>0.3967</c:v>
                </c:pt>
                <c:pt idx="385">
                  <c:v>0.39779999999999999</c:v>
                </c:pt>
                <c:pt idx="386">
                  <c:v>0.39900000000000002</c:v>
                </c:pt>
                <c:pt idx="387">
                  <c:v>0.4002</c:v>
                </c:pt>
                <c:pt idx="388">
                  <c:v>0.40129999999999999</c:v>
                </c:pt>
                <c:pt idx="389">
                  <c:v>0.40250000000000002</c:v>
                </c:pt>
                <c:pt idx="390">
                  <c:v>0.4037</c:v>
                </c:pt>
                <c:pt idx="391">
                  <c:v>0.40479999999999999</c:v>
                </c:pt>
                <c:pt idx="392">
                  <c:v>0.40600000000000003</c:v>
                </c:pt>
                <c:pt idx="393">
                  <c:v>0.40710000000000002</c:v>
                </c:pt>
                <c:pt idx="394">
                  <c:v>0.4083</c:v>
                </c:pt>
                <c:pt idx="395">
                  <c:v>0.40949999999999998</c:v>
                </c:pt>
                <c:pt idx="396">
                  <c:v>0.41060000000000002</c:v>
                </c:pt>
                <c:pt idx="397">
                  <c:v>0.4118</c:v>
                </c:pt>
                <c:pt idx="398">
                  <c:v>0.41299999999999998</c:v>
                </c:pt>
                <c:pt idx="399">
                  <c:v>0.41410000000000002</c:v>
                </c:pt>
                <c:pt idx="400">
                  <c:v>0.4153</c:v>
                </c:pt>
                <c:pt idx="401">
                  <c:v>0.41649999999999998</c:v>
                </c:pt>
                <c:pt idx="402">
                  <c:v>0.41760000000000003</c:v>
                </c:pt>
                <c:pt idx="403">
                  <c:v>0.41880000000000001</c:v>
                </c:pt>
                <c:pt idx="404">
                  <c:v>0.4199</c:v>
                </c:pt>
                <c:pt idx="405">
                  <c:v>0.42109999999999997</c:v>
                </c:pt>
                <c:pt idx="406">
                  <c:v>0.42230000000000001</c:v>
                </c:pt>
                <c:pt idx="407">
                  <c:v>0.4234</c:v>
                </c:pt>
                <c:pt idx="408">
                  <c:v>0.42459999999999998</c:v>
                </c:pt>
                <c:pt idx="409">
                  <c:v>0.42580000000000001</c:v>
                </c:pt>
                <c:pt idx="410">
                  <c:v>0.4269</c:v>
                </c:pt>
                <c:pt idx="411">
                  <c:v>0.42809999999999998</c:v>
                </c:pt>
                <c:pt idx="412">
                  <c:v>0.42920000000000003</c:v>
                </c:pt>
                <c:pt idx="413">
                  <c:v>0.4304</c:v>
                </c:pt>
                <c:pt idx="414">
                  <c:v>0.43159999999999998</c:v>
                </c:pt>
                <c:pt idx="415">
                  <c:v>0.43269999999999997</c:v>
                </c:pt>
                <c:pt idx="416">
                  <c:v>0.43390000000000001</c:v>
                </c:pt>
                <c:pt idx="417">
                  <c:v>0.43509999999999999</c:v>
                </c:pt>
                <c:pt idx="418">
                  <c:v>0.43619999999999998</c:v>
                </c:pt>
                <c:pt idx="419">
                  <c:v>0.43740000000000001</c:v>
                </c:pt>
                <c:pt idx="420">
                  <c:v>0.4385</c:v>
                </c:pt>
                <c:pt idx="421">
                  <c:v>0.43969999999999998</c:v>
                </c:pt>
                <c:pt idx="422">
                  <c:v>0.44090000000000001</c:v>
                </c:pt>
                <c:pt idx="423">
                  <c:v>0.442</c:v>
                </c:pt>
                <c:pt idx="424">
                  <c:v>0.44319999999999998</c:v>
                </c:pt>
                <c:pt idx="425">
                  <c:v>0.44440000000000002</c:v>
                </c:pt>
                <c:pt idx="426">
                  <c:v>0.44550000000000001</c:v>
                </c:pt>
                <c:pt idx="427">
                  <c:v>0.44669999999999999</c:v>
                </c:pt>
                <c:pt idx="428">
                  <c:v>0.44779999999999998</c:v>
                </c:pt>
                <c:pt idx="429">
                  <c:v>0.44900000000000001</c:v>
                </c:pt>
                <c:pt idx="430">
                  <c:v>0.45019999999999999</c:v>
                </c:pt>
                <c:pt idx="431">
                  <c:v>0.45129999999999998</c:v>
                </c:pt>
                <c:pt idx="432">
                  <c:v>0.45250000000000001</c:v>
                </c:pt>
                <c:pt idx="433">
                  <c:v>0.45369999999999999</c:v>
                </c:pt>
                <c:pt idx="434">
                  <c:v>0.45479999999999998</c:v>
                </c:pt>
                <c:pt idx="435">
                  <c:v>0.45600000000000002</c:v>
                </c:pt>
                <c:pt idx="436">
                  <c:v>0.4572</c:v>
                </c:pt>
                <c:pt idx="437">
                  <c:v>0.45829999999999999</c:v>
                </c:pt>
                <c:pt idx="438">
                  <c:v>0.45950000000000002</c:v>
                </c:pt>
                <c:pt idx="439">
                  <c:v>0.46060000000000001</c:v>
                </c:pt>
                <c:pt idx="440">
                  <c:v>0.46179999999999999</c:v>
                </c:pt>
                <c:pt idx="441">
                  <c:v>0.46300000000000002</c:v>
                </c:pt>
                <c:pt idx="442">
                  <c:v>0.46410000000000001</c:v>
                </c:pt>
                <c:pt idx="443">
                  <c:v>0.46529999999999999</c:v>
                </c:pt>
                <c:pt idx="444">
                  <c:v>0.46650000000000003</c:v>
                </c:pt>
                <c:pt idx="445">
                  <c:v>0.46760000000000002</c:v>
                </c:pt>
                <c:pt idx="446">
                  <c:v>0.46879999999999999</c:v>
                </c:pt>
                <c:pt idx="447">
                  <c:v>0.46989999999999998</c:v>
                </c:pt>
                <c:pt idx="448">
                  <c:v>0.47110000000000002</c:v>
                </c:pt>
                <c:pt idx="449">
                  <c:v>0.4723</c:v>
                </c:pt>
                <c:pt idx="450">
                  <c:v>0.47339999999999999</c:v>
                </c:pt>
                <c:pt idx="451">
                  <c:v>0.47460000000000002</c:v>
                </c:pt>
                <c:pt idx="452">
                  <c:v>0.4758</c:v>
                </c:pt>
                <c:pt idx="453">
                  <c:v>0.47689999999999999</c:v>
                </c:pt>
                <c:pt idx="454">
                  <c:v>0.47810000000000002</c:v>
                </c:pt>
                <c:pt idx="455">
                  <c:v>0.47920000000000001</c:v>
                </c:pt>
                <c:pt idx="456">
                  <c:v>0.48039999999999999</c:v>
                </c:pt>
                <c:pt idx="457">
                  <c:v>0.48159999999999997</c:v>
                </c:pt>
                <c:pt idx="458">
                  <c:v>0.48270000000000002</c:v>
                </c:pt>
                <c:pt idx="459">
                  <c:v>0.4839</c:v>
                </c:pt>
                <c:pt idx="460">
                  <c:v>0.48509999999999998</c:v>
                </c:pt>
                <c:pt idx="461">
                  <c:v>0.48620000000000002</c:v>
                </c:pt>
                <c:pt idx="462">
                  <c:v>0.4874</c:v>
                </c:pt>
                <c:pt idx="463">
                  <c:v>0.48849999999999999</c:v>
                </c:pt>
                <c:pt idx="464">
                  <c:v>0.48970000000000002</c:v>
                </c:pt>
                <c:pt idx="465">
                  <c:v>0.4909</c:v>
                </c:pt>
                <c:pt idx="466">
                  <c:v>0.49199999999999999</c:v>
                </c:pt>
                <c:pt idx="467">
                  <c:v>0.49320000000000003</c:v>
                </c:pt>
                <c:pt idx="468">
                  <c:v>0.49440000000000001</c:v>
                </c:pt>
                <c:pt idx="469">
                  <c:v>0.4955</c:v>
                </c:pt>
                <c:pt idx="470">
                  <c:v>0.49669999999999997</c:v>
                </c:pt>
                <c:pt idx="471">
                  <c:v>0.49790000000000001</c:v>
                </c:pt>
                <c:pt idx="472">
                  <c:v>0.499</c:v>
                </c:pt>
                <c:pt idx="473">
                  <c:v>0.50019999999999998</c:v>
                </c:pt>
                <c:pt idx="474">
                  <c:v>0.50129999999999997</c:v>
                </c:pt>
                <c:pt idx="475">
                  <c:v>0.50249999999999995</c:v>
                </c:pt>
                <c:pt idx="476">
                  <c:v>0.50370000000000004</c:v>
                </c:pt>
                <c:pt idx="477">
                  <c:v>0.50480000000000003</c:v>
                </c:pt>
                <c:pt idx="478">
                  <c:v>0.50600000000000001</c:v>
                </c:pt>
                <c:pt idx="479">
                  <c:v>0.50719999999999998</c:v>
                </c:pt>
                <c:pt idx="480">
                  <c:v>0.50829999999999997</c:v>
                </c:pt>
                <c:pt idx="481">
                  <c:v>0.50949999999999995</c:v>
                </c:pt>
                <c:pt idx="482">
                  <c:v>0.51060000000000005</c:v>
                </c:pt>
                <c:pt idx="483">
                  <c:v>0.51180000000000003</c:v>
                </c:pt>
                <c:pt idx="484">
                  <c:v>0.51300000000000001</c:v>
                </c:pt>
                <c:pt idx="485">
                  <c:v>0.5141</c:v>
                </c:pt>
                <c:pt idx="486">
                  <c:v>0.51529999999999998</c:v>
                </c:pt>
                <c:pt idx="487">
                  <c:v>0.51649999999999996</c:v>
                </c:pt>
                <c:pt idx="488">
                  <c:v>0.51759999999999995</c:v>
                </c:pt>
                <c:pt idx="489">
                  <c:v>0.51880000000000004</c:v>
                </c:pt>
                <c:pt idx="490">
                  <c:v>0.51990000000000003</c:v>
                </c:pt>
                <c:pt idx="491">
                  <c:v>0.52110000000000001</c:v>
                </c:pt>
                <c:pt idx="492">
                  <c:v>0.52229999999999999</c:v>
                </c:pt>
                <c:pt idx="493">
                  <c:v>0.52339999999999998</c:v>
                </c:pt>
                <c:pt idx="494">
                  <c:v>0.52459999999999996</c:v>
                </c:pt>
                <c:pt idx="495">
                  <c:v>0.52580000000000005</c:v>
                </c:pt>
                <c:pt idx="496">
                  <c:v>0.52690000000000003</c:v>
                </c:pt>
                <c:pt idx="497">
                  <c:v>0.52810000000000001</c:v>
                </c:pt>
                <c:pt idx="498">
                  <c:v>0.5292</c:v>
                </c:pt>
                <c:pt idx="499">
                  <c:v>0.53039999999999998</c:v>
                </c:pt>
                <c:pt idx="500">
                  <c:v>0.53159999999999996</c:v>
                </c:pt>
                <c:pt idx="501">
                  <c:v>0.53269999999999995</c:v>
                </c:pt>
                <c:pt idx="502">
                  <c:v>0.53390000000000004</c:v>
                </c:pt>
                <c:pt idx="503">
                  <c:v>0.53510000000000002</c:v>
                </c:pt>
                <c:pt idx="504">
                  <c:v>0.53620000000000001</c:v>
                </c:pt>
                <c:pt idx="505">
                  <c:v>0.53739999999999999</c:v>
                </c:pt>
                <c:pt idx="506">
                  <c:v>0.53859999999999997</c:v>
                </c:pt>
                <c:pt idx="507">
                  <c:v>0.53969999999999996</c:v>
                </c:pt>
                <c:pt idx="508">
                  <c:v>0.54090000000000005</c:v>
                </c:pt>
                <c:pt idx="509">
                  <c:v>0.54200000000000004</c:v>
                </c:pt>
                <c:pt idx="510">
                  <c:v>0.54320000000000002</c:v>
                </c:pt>
                <c:pt idx="511">
                  <c:v>0.5444</c:v>
                </c:pt>
                <c:pt idx="512">
                  <c:v>0.54549999999999998</c:v>
                </c:pt>
                <c:pt idx="513">
                  <c:v>0.54669999999999996</c:v>
                </c:pt>
                <c:pt idx="514">
                  <c:v>0.54790000000000005</c:v>
                </c:pt>
                <c:pt idx="515">
                  <c:v>0.54900000000000004</c:v>
                </c:pt>
                <c:pt idx="516">
                  <c:v>0.55020000000000002</c:v>
                </c:pt>
                <c:pt idx="517">
                  <c:v>0.55130000000000001</c:v>
                </c:pt>
                <c:pt idx="518">
                  <c:v>0.55249999999999999</c:v>
                </c:pt>
                <c:pt idx="519">
                  <c:v>0.55369999999999997</c:v>
                </c:pt>
                <c:pt idx="520">
                  <c:v>0.55479999999999996</c:v>
                </c:pt>
                <c:pt idx="521">
                  <c:v>0.55600000000000005</c:v>
                </c:pt>
                <c:pt idx="522">
                  <c:v>0.55720000000000003</c:v>
                </c:pt>
                <c:pt idx="523">
                  <c:v>0.55830000000000002</c:v>
                </c:pt>
                <c:pt idx="524">
                  <c:v>0.5595</c:v>
                </c:pt>
                <c:pt idx="525">
                  <c:v>0.56059999999999999</c:v>
                </c:pt>
                <c:pt idx="526">
                  <c:v>0.56179999999999997</c:v>
                </c:pt>
                <c:pt idx="527">
                  <c:v>0.56299999999999994</c:v>
                </c:pt>
                <c:pt idx="528">
                  <c:v>0.56410000000000005</c:v>
                </c:pt>
                <c:pt idx="529">
                  <c:v>0.56530000000000002</c:v>
                </c:pt>
                <c:pt idx="530">
                  <c:v>0.5665</c:v>
                </c:pt>
                <c:pt idx="531">
                  <c:v>0.56759999999999999</c:v>
                </c:pt>
                <c:pt idx="532">
                  <c:v>0.56879999999999997</c:v>
                </c:pt>
                <c:pt idx="533">
                  <c:v>0.56999999999999995</c:v>
                </c:pt>
                <c:pt idx="534">
                  <c:v>0.57110000000000005</c:v>
                </c:pt>
                <c:pt idx="535">
                  <c:v>0.57230000000000003</c:v>
                </c:pt>
                <c:pt idx="536">
                  <c:v>0.57340000000000002</c:v>
                </c:pt>
                <c:pt idx="537">
                  <c:v>0.5746</c:v>
                </c:pt>
                <c:pt idx="538">
                  <c:v>0.57579999999999998</c:v>
                </c:pt>
                <c:pt idx="539">
                  <c:v>0.57689999999999997</c:v>
                </c:pt>
                <c:pt idx="540">
                  <c:v>0.57809999999999995</c:v>
                </c:pt>
                <c:pt idx="541">
                  <c:v>0.57930000000000004</c:v>
                </c:pt>
                <c:pt idx="542">
                  <c:v>0.58040000000000003</c:v>
                </c:pt>
                <c:pt idx="543">
                  <c:v>0.58160000000000001</c:v>
                </c:pt>
                <c:pt idx="544">
                  <c:v>0.5827</c:v>
                </c:pt>
                <c:pt idx="545">
                  <c:v>0.58389999999999997</c:v>
                </c:pt>
                <c:pt idx="546">
                  <c:v>0.58509999999999995</c:v>
                </c:pt>
                <c:pt idx="547">
                  <c:v>0.58620000000000005</c:v>
                </c:pt>
                <c:pt idx="548">
                  <c:v>0.58740000000000003</c:v>
                </c:pt>
                <c:pt idx="549">
                  <c:v>0.58860000000000001</c:v>
                </c:pt>
                <c:pt idx="550">
                  <c:v>0.5897</c:v>
                </c:pt>
                <c:pt idx="551">
                  <c:v>0.59089999999999998</c:v>
                </c:pt>
                <c:pt idx="552">
                  <c:v>0.59199999999999997</c:v>
                </c:pt>
                <c:pt idx="553">
                  <c:v>0.59319999999999995</c:v>
                </c:pt>
                <c:pt idx="554">
                  <c:v>0.59440000000000004</c:v>
                </c:pt>
                <c:pt idx="555">
                  <c:v>0.59550000000000003</c:v>
                </c:pt>
                <c:pt idx="556">
                  <c:v>0.59670000000000001</c:v>
                </c:pt>
                <c:pt idx="557">
                  <c:v>0.59789999999999999</c:v>
                </c:pt>
                <c:pt idx="558">
                  <c:v>0.59899999999999998</c:v>
                </c:pt>
                <c:pt idx="559">
                  <c:v>0.60019999999999996</c:v>
                </c:pt>
                <c:pt idx="560">
                  <c:v>0.60129999999999995</c:v>
                </c:pt>
                <c:pt idx="561">
                  <c:v>0.60250000000000004</c:v>
                </c:pt>
                <c:pt idx="562">
                  <c:v>0.60370000000000001</c:v>
                </c:pt>
                <c:pt idx="563">
                  <c:v>0.6048</c:v>
                </c:pt>
                <c:pt idx="564">
                  <c:v>0.60599999999999998</c:v>
                </c:pt>
                <c:pt idx="565">
                  <c:v>0.60719999999999996</c:v>
                </c:pt>
                <c:pt idx="566">
                  <c:v>0.60829999999999995</c:v>
                </c:pt>
                <c:pt idx="567">
                  <c:v>0.60950000000000004</c:v>
                </c:pt>
                <c:pt idx="568">
                  <c:v>0.61070000000000002</c:v>
                </c:pt>
                <c:pt idx="569">
                  <c:v>0.61180000000000001</c:v>
                </c:pt>
                <c:pt idx="570">
                  <c:v>0.61299999999999999</c:v>
                </c:pt>
                <c:pt idx="571">
                  <c:v>0.61409999999999998</c:v>
                </c:pt>
                <c:pt idx="572">
                  <c:v>0.61529999999999996</c:v>
                </c:pt>
                <c:pt idx="573">
                  <c:v>0.61650000000000005</c:v>
                </c:pt>
                <c:pt idx="574">
                  <c:v>0.61760000000000004</c:v>
                </c:pt>
                <c:pt idx="575">
                  <c:v>0.61880000000000002</c:v>
                </c:pt>
                <c:pt idx="576">
                  <c:v>0.62</c:v>
                </c:pt>
                <c:pt idx="577">
                  <c:v>0.62109999999999999</c:v>
                </c:pt>
                <c:pt idx="578">
                  <c:v>0.62229999999999996</c:v>
                </c:pt>
                <c:pt idx="579">
                  <c:v>0.62339999999999995</c:v>
                </c:pt>
                <c:pt idx="580">
                  <c:v>0.62460000000000004</c:v>
                </c:pt>
                <c:pt idx="581">
                  <c:v>0.62580000000000002</c:v>
                </c:pt>
                <c:pt idx="582">
                  <c:v>0.62690000000000001</c:v>
                </c:pt>
                <c:pt idx="583">
                  <c:v>0.62809999999999999</c:v>
                </c:pt>
                <c:pt idx="584">
                  <c:v>0.62929999999999997</c:v>
                </c:pt>
                <c:pt idx="585">
                  <c:v>0.63039999999999996</c:v>
                </c:pt>
                <c:pt idx="586">
                  <c:v>0.63160000000000005</c:v>
                </c:pt>
                <c:pt idx="587">
                  <c:v>0.63270000000000004</c:v>
                </c:pt>
                <c:pt idx="588">
                  <c:v>0.63390000000000002</c:v>
                </c:pt>
                <c:pt idx="589">
                  <c:v>0.6351</c:v>
                </c:pt>
                <c:pt idx="590">
                  <c:v>0.63619999999999999</c:v>
                </c:pt>
                <c:pt idx="591">
                  <c:v>0.63739999999999997</c:v>
                </c:pt>
                <c:pt idx="592">
                  <c:v>0.63859999999999995</c:v>
                </c:pt>
                <c:pt idx="593">
                  <c:v>0.63970000000000005</c:v>
                </c:pt>
                <c:pt idx="594">
                  <c:v>0.64090000000000003</c:v>
                </c:pt>
                <c:pt idx="595">
                  <c:v>0.64200000000000002</c:v>
                </c:pt>
                <c:pt idx="596">
                  <c:v>0.64319999999999999</c:v>
                </c:pt>
                <c:pt idx="597">
                  <c:v>0.64439999999999997</c:v>
                </c:pt>
                <c:pt idx="598">
                  <c:v>0.64549999999999996</c:v>
                </c:pt>
                <c:pt idx="599">
                  <c:v>0.64670000000000005</c:v>
                </c:pt>
                <c:pt idx="600">
                  <c:v>0.64790000000000003</c:v>
                </c:pt>
                <c:pt idx="601">
                  <c:v>0.64900000000000002</c:v>
                </c:pt>
                <c:pt idx="602">
                  <c:v>0.6502</c:v>
                </c:pt>
                <c:pt idx="603">
                  <c:v>0.65139999999999998</c:v>
                </c:pt>
                <c:pt idx="604">
                  <c:v>0.65249999999999997</c:v>
                </c:pt>
                <c:pt idx="605">
                  <c:v>0.65369999999999995</c:v>
                </c:pt>
                <c:pt idx="606">
                  <c:v>0.65480000000000005</c:v>
                </c:pt>
                <c:pt idx="607">
                  <c:v>0.65600000000000003</c:v>
                </c:pt>
                <c:pt idx="608">
                  <c:v>0.65720000000000001</c:v>
                </c:pt>
                <c:pt idx="609">
                  <c:v>0.6583</c:v>
                </c:pt>
                <c:pt idx="610">
                  <c:v>0.65949999999999998</c:v>
                </c:pt>
                <c:pt idx="611">
                  <c:v>0.66069999999999995</c:v>
                </c:pt>
                <c:pt idx="612">
                  <c:v>0.66180000000000005</c:v>
                </c:pt>
                <c:pt idx="613">
                  <c:v>0.66300000000000003</c:v>
                </c:pt>
                <c:pt idx="614">
                  <c:v>0.66410000000000002</c:v>
                </c:pt>
                <c:pt idx="615">
                  <c:v>0.6653</c:v>
                </c:pt>
                <c:pt idx="616">
                  <c:v>0.66649999999999998</c:v>
                </c:pt>
                <c:pt idx="617">
                  <c:v>0.66759999999999997</c:v>
                </c:pt>
                <c:pt idx="618">
                  <c:v>0.66879999999999995</c:v>
                </c:pt>
                <c:pt idx="619">
                  <c:v>0.67</c:v>
                </c:pt>
                <c:pt idx="620">
                  <c:v>0.67110000000000003</c:v>
                </c:pt>
                <c:pt idx="621">
                  <c:v>0.67230000000000001</c:v>
                </c:pt>
                <c:pt idx="622">
                  <c:v>0.6734</c:v>
                </c:pt>
                <c:pt idx="623">
                  <c:v>0.67459999999999998</c:v>
                </c:pt>
                <c:pt idx="624">
                  <c:v>0.67579999999999996</c:v>
                </c:pt>
                <c:pt idx="625">
                  <c:v>0.67689999999999995</c:v>
                </c:pt>
                <c:pt idx="626">
                  <c:v>0.67810000000000004</c:v>
                </c:pt>
                <c:pt idx="627">
                  <c:v>0.67930000000000001</c:v>
                </c:pt>
                <c:pt idx="628">
                  <c:v>0.6804</c:v>
                </c:pt>
                <c:pt idx="629">
                  <c:v>0.68159999999999998</c:v>
                </c:pt>
                <c:pt idx="630">
                  <c:v>0.68269999999999997</c:v>
                </c:pt>
                <c:pt idx="631">
                  <c:v>0.68389999999999995</c:v>
                </c:pt>
                <c:pt idx="632">
                  <c:v>0.68510000000000004</c:v>
                </c:pt>
                <c:pt idx="633">
                  <c:v>0.68620000000000003</c:v>
                </c:pt>
                <c:pt idx="634">
                  <c:v>0.68740000000000001</c:v>
                </c:pt>
                <c:pt idx="635">
                  <c:v>0.68859999999999999</c:v>
                </c:pt>
                <c:pt idx="636">
                  <c:v>0.68969999999999998</c:v>
                </c:pt>
                <c:pt idx="637">
                  <c:v>0.69089999999999996</c:v>
                </c:pt>
                <c:pt idx="638">
                  <c:v>0.69210000000000005</c:v>
                </c:pt>
                <c:pt idx="639">
                  <c:v>0.69320000000000004</c:v>
                </c:pt>
                <c:pt idx="640">
                  <c:v>0.69440000000000002</c:v>
                </c:pt>
                <c:pt idx="641">
                  <c:v>0.69550000000000001</c:v>
                </c:pt>
                <c:pt idx="642">
                  <c:v>0.69669999999999999</c:v>
                </c:pt>
                <c:pt idx="643">
                  <c:v>0.69789999999999996</c:v>
                </c:pt>
                <c:pt idx="644">
                  <c:v>0.69899999999999995</c:v>
                </c:pt>
                <c:pt idx="645">
                  <c:v>0.70020000000000004</c:v>
                </c:pt>
                <c:pt idx="646">
                  <c:v>0.70140000000000002</c:v>
                </c:pt>
                <c:pt idx="647">
                  <c:v>0.70250000000000001</c:v>
                </c:pt>
                <c:pt idx="648">
                  <c:v>0.70369999999999999</c:v>
                </c:pt>
                <c:pt idx="649">
                  <c:v>0.70479999999999998</c:v>
                </c:pt>
                <c:pt idx="650">
                  <c:v>0.70599999999999996</c:v>
                </c:pt>
                <c:pt idx="651">
                  <c:v>0.70720000000000005</c:v>
                </c:pt>
                <c:pt idx="652">
                  <c:v>0.70830000000000004</c:v>
                </c:pt>
                <c:pt idx="653">
                  <c:v>0.70950000000000002</c:v>
                </c:pt>
                <c:pt idx="654">
                  <c:v>0.7107</c:v>
                </c:pt>
                <c:pt idx="655">
                  <c:v>0.71179999999999999</c:v>
                </c:pt>
                <c:pt idx="656">
                  <c:v>0.71299999999999997</c:v>
                </c:pt>
                <c:pt idx="657">
                  <c:v>0.71409999999999996</c:v>
                </c:pt>
                <c:pt idx="658">
                  <c:v>0.71530000000000005</c:v>
                </c:pt>
                <c:pt idx="659">
                  <c:v>0.71650000000000003</c:v>
                </c:pt>
                <c:pt idx="660">
                  <c:v>0.71760000000000002</c:v>
                </c:pt>
                <c:pt idx="661">
                  <c:v>0.71879999999999999</c:v>
                </c:pt>
                <c:pt idx="662">
                  <c:v>0.72</c:v>
                </c:pt>
                <c:pt idx="663">
                  <c:v>0.72109999999999996</c:v>
                </c:pt>
                <c:pt idx="664">
                  <c:v>0.72230000000000005</c:v>
                </c:pt>
                <c:pt idx="665">
                  <c:v>0.72340000000000004</c:v>
                </c:pt>
                <c:pt idx="666">
                  <c:v>0.72460000000000002</c:v>
                </c:pt>
                <c:pt idx="667">
                  <c:v>0.7258</c:v>
                </c:pt>
              </c:numCache>
            </c:numRef>
          </c:xVal>
          <c:yVal>
            <c:numRef>
              <c:f>'0.0002 m step (2)'!$I$3:$I$670</c:f>
              <c:numCache>
                <c:formatCode>0.00E+00</c:formatCode>
                <c:ptCount val="668"/>
                <c:pt idx="0">
                  <c:v>3.4269999999999998E-4</c:v>
                </c:pt>
                <c:pt idx="1">
                  <c:v>3.4279999999999998E-4</c:v>
                </c:pt>
                <c:pt idx="2">
                  <c:v>3.4279999999999998E-4</c:v>
                </c:pt>
                <c:pt idx="3">
                  <c:v>3.4289999999999999E-4</c:v>
                </c:pt>
                <c:pt idx="4">
                  <c:v>3.4299999999999999E-4</c:v>
                </c:pt>
                <c:pt idx="5">
                  <c:v>3.4309999999999999E-4</c:v>
                </c:pt>
                <c:pt idx="6">
                  <c:v>3.4309999999999999E-4</c:v>
                </c:pt>
                <c:pt idx="7">
                  <c:v>3.4309999999999999E-4</c:v>
                </c:pt>
                <c:pt idx="8">
                  <c:v>3.4319999999999999E-4</c:v>
                </c:pt>
                <c:pt idx="9">
                  <c:v>3.4319999999999999E-4</c:v>
                </c:pt>
                <c:pt idx="10">
                  <c:v>3.4319999999999999E-4</c:v>
                </c:pt>
                <c:pt idx="11">
                  <c:v>3.4319999999999999E-4</c:v>
                </c:pt>
                <c:pt idx="12">
                  <c:v>3.4319999999999999E-4</c:v>
                </c:pt>
                <c:pt idx="13">
                  <c:v>3.4319999999999999E-4</c:v>
                </c:pt>
                <c:pt idx="14">
                  <c:v>3.4309999999999999E-4</c:v>
                </c:pt>
                <c:pt idx="15">
                  <c:v>3.4299999999999999E-4</c:v>
                </c:pt>
                <c:pt idx="16">
                  <c:v>3.4289999999999999E-4</c:v>
                </c:pt>
                <c:pt idx="17">
                  <c:v>3.4279999999999998E-4</c:v>
                </c:pt>
                <c:pt idx="18">
                  <c:v>3.4259999999999998E-4</c:v>
                </c:pt>
                <c:pt idx="19">
                  <c:v>3.4249999999999998E-4</c:v>
                </c:pt>
                <c:pt idx="20">
                  <c:v>3.4220000000000002E-4</c:v>
                </c:pt>
                <c:pt idx="21">
                  <c:v>3.4190000000000002E-4</c:v>
                </c:pt>
                <c:pt idx="22">
                  <c:v>3.4160000000000001E-4</c:v>
                </c:pt>
                <c:pt idx="23">
                  <c:v>3.412E-4</c:v>
                </c:pt>
                <c:pt idx="24">
                  <c:v>3.4079999999999999E-4</c:v>
                </c:pt>
                <c:pt idx="25">
                  <c:v>3.4029999999999998E-4</c:v>
                </c:pt>
                <c:pt idx="26">
                  <c:v>3.3970000000000002E-4</c:v>
                </c:pt>
                <c:pt idx="27">
                  <c:v>3.39E-4</c:v>
                </c:pt>
                <c:pt idx="28">
                  <c:v>3.3829999999999998E-4</c:v>
                </c:pt>
                <c:pt idx="29">
                  <c:v>3.3750000000000002E-4</c:v>
                </c:pt>
                <c:pt idx="30">
                  <c:v>3.367E-4</c:v>
                </c:pt>
                <c:pt idx="31">
                  <c:v>3.3569999999999997E-4</c:v>
                </c:pt>
                <c:pt idx="32">
                  <c:v>3.347E-4</c:v>
                </c:pt>
                <c:pt idx="33">
                  <c:v>3.3349999999999997E-4</c:v>
                </c:pt>
                <c:pt idx="34">
                  <c:v>3.323E-4</c:v>
                </c:pt>
                <c:pt idx="35">
                  <c:v>3.3100000000000002E-4</c:v>
                </c:pt>
                <c:pt idx="36">
                  <c:v>3.2959999999999999E-4</c:v>
                </c:pt>
                <c:pt idx="37">
                  <c:v>3.2810000000000001E-4</c:v>
                </c:pt>
                <c:pt idx="38">
                  <c:v>3.2650000000000002E-4</c:v>
                </c:pt>
                <c:pt idx="39">
                  <c:v>3.2489999999999998E-4</c:v>
                </c:pt>
                <c:pt idx="40">
                  <c:v>3.2309999999999999E-4</c:v>
                </c:pt>
                <c:pt idx="41">
                  <c:v>3.212E-4</c:v>
                </c:pt>
                <c:pt idx="42">
                  <c:v>3.1930000000000001E-4</c:v>
                </c:pt>
                <c:pt idx="43">
                  <c:v>3.1730000000000001E-4</c:v>
                </c:pt>
                <c:pt idx="44">
                  <c:v>3.1510000000000002E-4</c:v>
                </c:pt>
                <c:pt idx="45">
                  <c:v>3.1290000000000002E-4</c:v>
                </c:pt>
                <c:pt idx="46">
                  <c:v>3.1070000000000002E-4</c:v>
                </c:pt>
                <c:pt idx="47">
                  <c:v>3.0830000000000001E-4</c:v>
                </c:pt>
                <c:pt idx="48">
                  <c:v>3.0590000000000001E-4</c:v>
                </c:pt>
                <c:pt idx="49">
                  <c:v>3.034E-4</c:v>
                </c:pt>
                <c:pt idx="50">
                  <c:v>3.009E-4</c:v>
                </c:pt>
                <c:pt idx="51">
                  <c:v>2.9829999999999999E-4</c:v>
                </c:pt>
                <c:pt idx="52">
                  <c:v>2.9559999999999998E-4</c:v>
                </c:pt>
                <c:pt idx="53">
                  <c:v>2.9290000000000002E-4</c:v>
                </c:pt>
                <c:pt idx="54">
                  <c:v>2.901E-4</c:v>
                </c:pt>
                <c:pt idx="55">
                  <c:v>2.8729999999999999E-4</c:v>
                </c:pt>
                <c:pt idx="56">
                  <c:v>2.8449999999999998E-4</c:v>
                </c:pt>
                <c:pt idx="57">
                  <c:v>2.8160000000000001E-4</c:v>
                </c:pt>
                <c:pt idx="58">
                  <c:v>2.787E-4</c:v>
                </c:pt>
                <c:pt idx="59">
                  <c:v>2.7569999999999998E-4</c:v>
                </c:pt>
                <c:pt idx="60">
                  <c:v>2.7280000000000002E-4</c:v>
                </c:pt>
                <c:pt idx="61">
                  <c:v>2.698E-4</c:v>
                </c:pt>
                <c:pt idx="62">
                  <c:v>2.6679999999999998E-4</c:v>
                </c:pt>
                <c:pt idx="63">
                  <c:v>2.6380000000000002E-4</c:v>
                </c:pt>
                <c:pt idx="64">
                  <c:v>2.608E-4</c:v>
                </c:pt>
                <c:pt idx="65">
                  <c:v>2.5779999999999998E-4</c:v>
                </c:pt>
                <c:pt idx="66">
                  <c:v>2.5480000000000001E-4</c:v>
                </c:pt>
                <c:pt idx="67">
                  <c:v>2.5179999999999999E-4</c:v>
                </c:pt>
                <c:pt idx="68">
                  <c:v>2.4879999999999998E-4</c:v>
                </c:pt>
                <c:pt idx="69">
                  <c:v>2.4580000000000001E-4</c:v>
                </c:pt>
                <c:pt idx="70">
                  <c:v>2.429E-4</c:v>
                </c:pt>
                <c:pt idx="71">
                  <c:v>2.399E-4</c:v>
                </c:pt>
                <c:pt idx="72">
                  <c:v>2.3699999999999999E-4</c:v>
                </c:pt>
                <c:pt idx="73">
                  <c:v>2.341E-4</c:v>
                </c:pt>
                <c:pt idx="74">
                  <c:v>2.3120000000000001E-4</c:v>
                </c:pt>
                <c:pt idx="75">
                  <c:v>2.2829999999999999E-4</c:v>
                </c:pt>
                <c:pt idx="76">
                  <c:v>2.254E-4</c:v>
                </c:pt>
                <c:pt idx="77">
                  <c:v>2.2259999999999999E-4</c:v>
                </c:pt>
                <c:pt idx="78">
                  <c:v>2.198E-4</c:v>
                </c:pt>
                <c:pt idx="79">
                  <c:v>2.1699999999999999E-4</c:v>
                </c:pt>
                <c:pt idx="80">
                  <c:v>2.143E-4</c:v>
                </c:pt>
                <c:pt idx="81">
                  <c:v>2.1159999999999999E-4</c:v>
                </c:pt>
                <c:pt idx="82">
                  <c:v>2.0890000000000001E-4</c:v>
                </c:pt>
                <c:pt idx="83">
                  <c:v>2.063E-4</c:v>
                </c:pt>
                <c:pt idx="84">
                  <c:v>2.0369999999999999E-4</c:v>
                </c:pt>
                <c:pt idx="85">
                  <c:v>2.0110000000000001E-4</c:v>
                </c:pt>
                <c:pt idx="86">
                  <c:v>1.986E-4</c:v>
                </c:pt>
                <c:pt idx="87">
                  <c:v>1.961E-4</c:v>
                </c:pt>
                <c:pt idx="88">
                  <c:v>1.9359999999999999E-4</c:v>
                </c:pt>
                <c:pt idx="89">
                  <c:v>1.9120000000000001E-4</c:v>
                </c:pt>
                <c:pt idx="90">
                  <c:v>1.8880000000000001E-4</c:v>
                </c:pt>
                <c:pt idx="91">
                  <c:v>1.8650000000000001E-4</c:v>
                </c:pt>
                <c:pt idx="92">
                  <c:v>1.8420000000000001E-4</c:v>
                </c:pt>
                <c:pt idx="93">
                  <c:v>1.819E-4</c:v>
                </c:pt>
                <c:pt idx="94">
                  <c:v>1.797E-4</c:v>
                </c:pt>
                <c:pt idx="95">
                  <c:v>1.775E-4</c:v>
                </c:pt>
                <c:pt idx="96">
                  <c:v>1.7530000000000001E-4</c:v>
                </c:pt>
                <c:pt idx="97">
                  <c:v>1.7320000000000001E-4</c:v>
                </c:pt>
                <c:pt idx="98">
                  <c:v>1.7110000000000001E-4</c:v>
                </c:pt>
                <c:pt idx="99">
                  <c:v>1.6909999999999999E-4</c:v>
                </c:pt>
                <c:pt idx="100">
                  <c:v>1.6699999999999999E-4</c:v>
                </c:pt>
                <c:pt idx="101">
                  <c:v>1.651E-4</c:v>
                </c:pt>
                <c:pt idx="102">
                  <c:v>1.6310000000000001E-4</c:v>
                </c:pt>
                <c:pt idx="103">
                  <c:v>1.6119999999999999E-4</c:v>
                </c:pt>
                <c:pt idx="104">
                  <c:v>1.594E-4</c:v>
                </c:pt>
                <c:pt idx="105">
                  <c:v>1.5760000000000001E-4</c:v>
                </c:pt>
                <c:pt idx="106">
                  <c:v>1.5579999999999999E-4</c:v>
                </c:pt>
                <c:pt idx="107">
                  <c:v>1.54E-4</c:v>
                </c:pt>
                <c:pt idx="108">
                  <c:v>1.5229999999999999E-4</c:v>
                </c:pt>
                <c:pt idx="109">
                  <c:v>1.506E-4</c:v>
                </c:pt>
                <c:pt idx="110">
                  <c:v>1.4899999999999999E-4</c:v>
                </c:pt>
                <c:pt idx="111">
                  <c:v>1.474E-4</c:v>
                </c:pt>
                <c:pt idx="112">
                  <c:v>1.4579999999999999E-4</c:v>
                </c:pt>
                <c:pt idx="113">
                  <c:v>1.4430000000000001E-4</c:v>
                </c:pt>
                <c:pt idx="114">
                  <c:v>1.428E-4</c:v>
                </c:pt>
                <c:pt idx="115">
                  <c:v>1.4139999999999999E-4</c:v>
                </c:pt>
                <c:pt idx="116">
                  <c:v>1.3999999999999999E-4</c:v>
                </c:pt>
                <c:pt idx="117">
                  <c:v>1.3860000000000001E-4</c:v>
                </c:pt>
                <c:pt idx="118">
                  <c:v>1.373E-4</c:v>
                </c:pt>
                <c:pt idx="119">
                  <c:v>1.36E-4</c:v>
                </c:pt>
                <c:pt idx="120">
                  <c:v>1.3469999999999999E-4</c:v>
                </c:pt>
                <c:pt idx="121">
                  <c:v>1.3349999999999999E-4</c:v>
                </c:pt>
                <c:pt idx="122">
                  <c:v>1.3229999999999999E-4</c:v>
                </c:pt>
                <c:pt idx="123">
                  <c:v>1.3119999999999999E-4</c:v>
                </c:pt>
                <c:pt idx="124">
                  <c:v>1.3009999999999999E-4</c:v>
                </c:pt>
                <c:pt idx="125">
                  <c:v>1.2899999999999999E-4</c:v>
                </c:pt>
                <c:pt idx="126">
                  <c:v>1.2799999999999999E-4</c:v>
                </c:pt>
                <c:pt idx="127">
                  <c:v>1.271E-4</c:v>
                </c:pt>
                <c:pt idx="128">
                  <c:v>1.262E-4</c:v>
                </c:pt>
                <c:pt idx="129">
                  <c:v>1.2530000000000001E-4</c:v>
                </c:pt>
                <c:pt idx="130">
                  <c:v>1.2449999999999999E-4</c:v>
                </c:pt>
                <c:pt idx="131">
                  <c:v>1.238E-4</c:v>
                </c:pt>
                <c:pt idx="132">
                  <c:v>1.2310000000000001E-4</c:v>
                </c:pt>
                <c:pt idx="133">
                  <c:v>1.225E-4</c:v>
                </c:pt>
                <c:pt idx="134">
                  <c:v>1.22E-4</c:v>
                </c:pt>
                <c:pt idx="135">
                  <c:v>1.215E-4</c:v>
                </c:pt>
                <c:pt idx="136">
                  <c:v>1.211E-4</c:v>
                </c:pt>
                <c:pt idx="137">
                  <c:v>1.208E-4</c:v>
                </c:pt>
                <c:pt idx="138">
                  <c:v>1.205E-4</c:v>
                </c:pt>
                <c:pt idx="139">
                  <c:v>1.203E-4</c:v>
                </c:pt>
                <c:pt idx="140">
                  <c:v>1.2019999999999999E-4</c:v>
                </c:pt>
                <c:pt idx="141">
                  <c:v>1.2010000000000001E-4</c:v>
                </c:pt>
                <c:pt idx="142">
                  <c:v>1.2E-4</c:v>
                </c:pt>
                <c:pt idx="143">
                  <c:v>1.2E-4</c:v>
                </c:pt>
                <c:pt idx="144">
                  <c:v>1.2010000000000001E-4</c:v>
                </c:pt>
                <c:pt idx="145">
                  <c:v>1.2010000000000001E-4</c:v>
                </c:pt>
                <c:pt idx="146">
                  <c:v>1.2019999999999999E-4</c:v>
                </c:pt>
                <c:pt idx="147">
                  <c:v>1.204E-4</c:v>
                </c:pt>
                <c:pt idx="148">
                  <c:v>1.205E-4</c:v>
                </c:pt>
                <c:pt idx="149">
                  <c:v>1.2070000000000001E-4</c:v>
                </c:pt>
                <c:pt idx="150">
                  <c:v>1.209E-4</c:v>
                </c:pt>
                <c:pt idx="151">
                  <c:v>1.2120000000000001E-4</c:v>
                </c:pt>
                <c:pt idx="152">
                  <c:v>1.214E-4</c:v>
                </c:pt>
                <c:pt idx="153">
                  <c:v>1.217E-4</c:v>
                </c:pt>
                <c:pt idx="154">
                  <c:v>1.22E-4</c:v>
                </c:pt>
                <c:pt idx="155">
                  <c:v>1.2239999999999999E-4</c:v>
                </c:pt>
                <c:pt idx="156">
                  <c:v>1.228E-4</c:v>
                </c:pt>
                <c:pt idx="157">
                  <c:v>1.2310000000000001E-4</c:v>
                </c:pt>
                <c:pt idx="158">
                  <c:v>1.236E-4</c:v>
                </c:pt>
                <c:pt idx="159">
                  <c:v>1.2400000000000001E-4</c:v>
                </c:pt>
                <c:pt idx="160">
                  <c:v>1.2449999999999999E-4</c:v>
                </c:pt>
                <c:pt idx="161">
                  <c:v>1.249E-4</c:v>
                </c:pt>
                <c:pt idx="162">
                  <c:v>1.2549999999999999E-4</c:v>
                </c:pt>
                <c:pt idx="163">
                  <c:v>1.26E-4</c:v>
                </c:pt>
                <c:pt idx="164">
                  <c:v>1.2659999999999999E-4</c:v>
                </c:pt>
                <c:pt idx="165">
                  <c:v>1.272E-4</c:v>
                </c:pt>
                <c:pt idx="166">
                  <c:v>1.2779999999999999E-4</c:v>
                </c:pt>
                <c:pt idx="167">
                  <c:v>1.284E-4</c:v>
                </c:pt>
                <c:pt idx="168">
                  <c:v>1.2909999999999999E-4</c:v>
                </c:pt>
                <c:pt idx="169">
                  <c:v>1.2980000000000001E-4</c:v>
                </c:pt>
                <c:pt idx="170">
                  <c:v>1.305E-4</c:v>
                </c:pt>
                <c:pt idx="171">
                  <c:v>1.3119999999999999E-4</c:v>
                </c:pt>
                <c:pt idx="172">
                  <c:v>1.3200000000000001E-4</c:v>
                </c:pt>
                <c:pt idx="173">
                  <c:v>1.328E-4</c:v>
                </c:pt>
                <c:pt idx="174">
                  <c:v>1.3359999999999999E-4</c:v>
                </c:pt>
                <c:pt idx="175">
                  <c:v>1.3439999999999999E-4</c:v>
                </c:pt>
                <c:pt idx="176">
                  <c:v>1.3530000000000001E-4</c:v>
                </c:pt>
                <c:pt idx="177">
                  <c:v>1.361E-4</c:v>
                </c:pt>
                <c:pt idx="178">
                  <c:v>1.37E-4</c:v>
                </c:pt>
                <c:pt idx="179">
                  <c:v>1.3799999999999999E-4</c:v>
                </c:pt>
                <c:pt idx="180">
                  <c:v>1.3889999999999999E-4</c:v>
                </c:pt>
                <c:pt idx="181">
                  <c:v>1.3990000000000001E-4</c:v>
                </c:pt>
                <c:pt idx="182">
                  <c:v>1.4080000000000001E-4</c:v>
                </c:pt>
                <c:pt idx="183">
                  <c:v>1.418E-4</c:v>
                </c:pt>
                <c:pt idx="184">
                  <c:v>1.429E-4</c:v>
                </c:pt>
                <c:pt idx="185">
                  <c:v>1.439E-4</c:v>
                </c:pt>
                <c:pt idx="186">
                  <c:v>1.449E-4</c:v>
                </c:pt>
                <c:pt idx="187">
                  <c:v>1.46E-4</c:v>
                </c:pt>
                <c:pt idx="188">
                  <c:v>1.471E-4</c:v>
                </c:pt>
                <c:pt idx="189">
                  <c:v>1.482E-4</c:v>
                </c:pt>
                <c:pt idx="190">
                  <c:v>1.493E-4</c:v>
                </c:pt>
                <c:pt idx="191">
                  <c:v>1.505E-4</c:v>
                </c:pt>
                <c:pt idx="192">
                  <c:v>1.516E-4</c:v>
                </c:pt>
                <c:pt idx="193">
                  <c:v>1.528E-4</c:v>
                </c:pt>
                <c:pt idx="194">
                  <c:v>1.54E-4</c:v>
                </c:pt>
                <c:pt idx="195">
                  <c:v>1.552E-4</c:v>
                </c:pt>
                <c:pt idx="196">
                  <c:v>1.5640000000000001E-4</c:v>
                </c:pt>
                <c:pt idx="197">
                  <c:v>1.5760000000000001E-4</c:v>
                </c:pt>
                <c:pt idx="198">
                  <c:v>1.5890000000000001E-4</c:v>
                </c:pt>
                <c:pt idx="199">
                  <c:v>1.6009999999999999E-4</c:v>
                </c:pt>
                <c:pt idx="200">
                  <c:v>1.6139999999999999E-4</c:v>
                </c:pt>
                <c:pt idx="201">
                  <c:v>1.627E-4</c:v>
                </c:pt>
                <c:pt idx="202">
                  <c:v>1.64E-4</c:v>
                </c:pt>
                <c:pt idx="203">
                  <c:v>1.6530000000000001E-4</c:v>
                </c:pt>
                <c:pt idx="204">
                  <c:v>1.6660000000000001E-4</c:v>
                </c:pt>
                <c:pt idx="205">
                  <c:v>1.6799999999999999E-4</c:v>
                </c:pt>
                <c:pt idx="206">
                  <c:v>1.693E-4</c:v>
                </c:pt>
                <c:pt idx="207">
                  <c:v>1.707E-4</c:v>
                </c:pt>
                <c:pt idx="208">
                  <c:v>1.7200000000000001E-4</c:v>
                </c:pt>
                <c:pt idx="209">
                  <c:v>1.7340000000000001E-4</c:v>
                </c:pt>
                <c:pt idx="210">
                  <c:v>1.7479999999999999E-4</c:v>
                </c:pt>
                <c:pt idx="211">
                  <c:v>1.762E-4</c:v>
                </c:pt>
                <c:pt idx="212">
                  <c:v>1.7760000000000001E-4</c:v>
                </c:pt>
                <c:pt idx="213">
                  <c:v>1.7899999999999999E-4</c:v>
                </c:pt>
                <c:pt idx="214">
                  <c:v>1.805E-4</c:v>
                </c:pt>
                <c:pt idx="215">
                  <c:v>1.819E-4</c:v>
                </c:pt>
                <c:pt idx="216">
                  <c:v>1.8340000000000001E-4</c:v>
                </c:pt>
                <c:pt idx="217">
                  <c:v>1.8479999999999999E-4</c:v>
                </c:pt>
                <c:pt idx="218">
                  <c:v>1.863E-4</c:v>
                </c:pt>
                <c:pt idx="219">
                  <c:v>1.8780000000000001E-4</c:v>
                </c:pt>
                <c:pt idx="220">
                  <c:v>1.8919999999999999E-4</c:v>
                </c:pt>
                <c:pt idx="221">
                  <c:v>1.907E-4</c:v>
                </c:pt>
                <c:pt idx="222">
                  <c:v>1.9220000000000001E-4</c:v>
                </c:pt>
                <c:pt idx="223">
                  <c:v>1.9369999999999999E-4</c:v>
                </c:pt>
                <c:pt idx="224">
                  <c:v>1.952E-4</c:v>
                </c:pt>
                <c:pt idx="225">
                  <c:v>1.9680000000000001E-4</c:v>
                </c:pt>
                <c:pt idx="226">
                  <c:v>1.983E-4</c:v>
                </c:pt>
                <c:pt idx="227">
                  <c:v>1.998E-4</c:v>
                </c:pt>
                <c:pt idx="228">
                  <c:v>2.0139999999999999E-4</c:v>
                </c:pt>
                <c:pt idx="229">
                  <c:v>2.029E-4</c:v>
                </c:pt>
                <c:pt idx="230">
                  <c:v>2.0450000000000001E-4</c:v>
                </c:pt>
                <c:pt idx="231">
                  <c:v>2.0599999999999999E-4</c:v>
                </c:pt>
                <c:pt idx="232">
                  <c:v>2.076E-4</c:v>
                </c:pt>
                <c:pt idx="233">
                  <c:v>2.0919999999999999E-4</c:v>
                </c:pt>
                <c:pt idx="234">
                  <c:v>2.108E-4</c:v>
                </c:pt>
                <c:pt idx="235">
                  <c:v>2.1230000000000001E-4</c:v>
                </c:pt>
                <c:pt idx="236">
                  <c:v>2.139E-4</c:v>
                </c:pt>
                <c:pt idx="237">
                  <c:v>2.1550000000000001E-4</c:v>
                </c:pt>
                <c:pt idx="238">
                  <c:v>2.1709999999999999E-4</c:v>
                </c:pt>
                <c:pt idx="239">
                  <c:v>2.187E-4</c:v>
                </c:pt>
                <c:pt idx="240">
                  <c:v>2.2039999999999999E-4</c:v>
                </c:pt>
                <c:pt idx="241">
                  <c:v>2.22E-4</c:v>
                </c:pt>
                <c:pt idx="242">
                  <c:v>2.2359999999999999E-4</c:v>
                </c:pt>
                <c:pt idx="243">
                  <c:v>2.252E-4</c:v>
                </c:pt>
                <c:pt idx="244">
                  <c:v>2.2690000000000001E-4</c:v>
                </c:pt>
                <c:pt idx="245">
                  <c:v>2.285E-4</c:v>
                </c:pt>
                <c:pt idx="246">
                  <c:v>2.3010000000000001E-4</c:v>
                </c:pt>
                <c:pt idx="247">
                  <c:v>2.318E-4</c:v>
                </c:pt>
                <c:pt idx="248">
                  <c:v>2.3340000000000001E-4</c:v>
                </c:pt>
                <c:pt idx="249">
                  <c:v>2.351E-4</c:v>
                </c:pt>
                <c:pt idx="250">
                  <c:v>2.3670000000000001E-4</c:v>
                </c:pt>
                <c:pt idx="251">
                  <c:v>2.3839999999999999E-4</c:v>
                </c:pt>
                <c:pt idx="252">
                  <c:v>2.4010000000000001E-4</c:v>
                </c:pt>
                <c:pt idx="253">
                  <c:v>2.418E-4</c:v>
                </c:pt>
                <c:pt idx="254">
                  <c:v>2.4340000000000001E-4</c:v>
                </c:pt>
                <c:pt idx="255">
                  <c:v>2.4509999999999999E-4</c:v>
                </c:pt>
                <c:pt idx="256">
                  <c:v>2.4679999999999998E-4</c:v>
                </c:pt>
                <c:pt idx="257">
                  <c:v>2.4850000000000002E-4</c:v>
                </c:pt>
                <c:pt idx="258">
                  <c:v>2.5020000000000001E-4</c:v>
                </c:pt>
                <c:pt idx="259">
                  <c:v>2.519E-4</c:v>
                </c:pt>
                <c:pt idx="260">
                  <c:v>2.5359999999999998E-4</c:v>
                </c:pt>
                <c:pt idx="261">
                  <c:v>2.5530000000000003E-4</c:v>
                </c:pt>
                <c:pt idx="262">
                  <c:v>2.5700000000000001E-4</c:v>
                </c:pt>
                <c:pt idx="263">
                  <c:v>2.587E-4</c:v>
                </c:pt>
                <c:pt idx="264">
                  <c:v>2.6039999999999999E-4</c:v>
                </c:pt>
                <c:pt idx="265">
                  <c:v>2.6209999999999997E-4</c:v>
                </c:pt>
                <c:pt idx="266">
                  <c:v>2.6380000000000002E-4</c:v>
                </c:pt>
                <c:pt idx="267">
                  <c:v>2.655E-4</c:v>
                </c:pt>
                <c:pt idx="268">
                  <c:v>2.6729999999999999E-4</c:v>
                </c:pt>
                <c:pt idx="269">
                  <c:v>2.6899999999999998E-4</c:v>
                </c:pt>
                <c:pt idx="270">
                  <c:v>2.7070000000000002E-4</c:v>
                </c:pt>
                <c:pt idx="271">
                  <c:v>2.7240000000000001E-4</c:v>
                </c:pt>
                <c:pt idx="272">
                  <c:v>2.742E-4</c:v>
                </c:pt>
                <c:pt idx="273">
                  <c:v>2.7589999999999998E-4</c:v>
                </c:pt>
                <c:pt idx="274">
                  <c:v>2.7760000000000003E-4</c:v>
                </c:pt>
                <c:pt idx="275">
                  <c:v>2.7940000000000002E-4</c:v>
                </c:pt>
                <c:pt idx="276">
                  <c:v>2.811E-4</c:v>
                </c:pt>
                <c:pt idx="277">
                  <c:v>2.8289999999999999E-4</c:v>
                </c:pt>
                <c:pt idx="278">
                  <c:v>2.8459999999999998E-4</c:v>
                </c:pt>
                <c:pt idx="279">
                  <c:v>2.8640000000000002E-4</c:v>
                </c:pt>
                <c:pt idx="280">
                  <c:v>2.8810000000000001E-4</c:v>
                </c:pt>
                <c:pt idx="281">
                  <c:v>2.899E-4</c:v>
                </c:pt>
                <c:pt idx="282">
                  <c:v>2.9169999999999999E-4</c:v>
                </c:pt>
                <c:pt idx="283">
                  <c:v>2.9339999999999998E-4</c:v>
                </c:pt>
                <c:pt idx="284">
                  <c:v>2.9520000000000002E-4</c:v>
                </c:pt>
                <c:pt idx="285">
                  <c:v>2.9690000000000001E-4</c:v>
                </c:pt>
                <c:pt idx="286">
                  <c:v>2.987E-4</c:v>
                </c:pt>
                <c:pt idx="287">
                  <c:v>3.0049999999999999E-4</c:v>
                </c:pt>
                <c:pt idx="288">
                  <c:v>3.0219999999999997E-4</c:v>
                </c:pt>
                <c:pt idx="289">
                  <c:v>3.0400000000000002E-4</c:v>
                </c:pt>
                <c:pt idx="290">
                  <c:v>3.0580000000000001E-4</c:v>
                </c:pt>
                <c:pt idx="291">
                  <c:v>3.076E-4</c:v>
                </c:pt>
                <c:pt idx="292">
                  <c:v>3.0939999999999999E-4</c:v>
                </c:pt>
                <c:pt idx="293">
                  <c:v>3.1110000000000003E-4</c:v>
                </c:pt>
                <c:pt idx="294">
                  <c:v>3.1290000000000002E-4</c:v>
                </c:pt>
                <c:pt idx="295">
                  <c:v>3.1470000000000001E-4</c:v>
                </c:pt>
                <c:pt idx="296">
                  <c:v>3.165E-4</c:v>
                </c:pt>
                <c:pt idx="297">
                  <c:v>3.1829999999999998E-4</c:v>
                </c:pt>
                <c:pt idx="298">
                  <c:v>3.2009999999999997E-4</c:v>
                </c:pt>
                <c:pt idx="299">
                  <c:v>3.2190000000000002E-4</c:v>
                </c:pt>
                <c:pt idx="300">
                  <c:v>3.2360000000000001E-4</c:v>
                </c:pt>
                <c:pt idx="301">
                  <c:v>3.2539999999999999E-4</c:v>
                </c:pt>
                <c:pt idx="302">
                  <c:v>3.2719999999999998E-4</c:v>
                </c:pt>
                <c:pt idx="303">
                  <c:v>3.2899999999999997E-4</c:v>
                </c:pt>
                <c:pt idx="304">
                  <c:v>3.3080000000000002E-4</c:v>
                </c:pt>
                <c:pt idx="305">
                  <c:v>3.3260000000000001E-4</c:v>
                </c:pt>
                <c:pt idx="306">
                  <c:v>3.344E-4</c:v>
                </c:pt>
                <c:pt idx="307">
                  <c:v>3.3619999999999999E-4</c:v>
                </c:pt>
                <c:pt idx="308">
                  <c:v>3.3799999999999998E-4</c:v>
                </c:pt>
                <c:pt idx="309">
                  <c:v>3.3990000000000002E-4</c:v>
                </c:pt>
                <c:pt idx="310">
                  <c:v>3.4170000000000001E-4</c:v>
                </c:pt>
                <c:pt idx="311">
                  <c:v>3.435E-4</c:v>
                </c:pt>
                <c:pt idx="312">
                  <c:v>3.4529999999999999E-4</c:v>
                </c:pt>
                <c:pt idx="313">
                  <c:v>3.4709999999999998E-4</c:v>
                </c:pt>
                <c:pt idx="314">
                  <c:v>3.4890000000000002E-4</c:v>
                </c:pt>
                <c:pt idx="315">
                  <c:v>3.5070000000000001E-4</c:v>
                </c:pt>
                <c:pt idx="316">
                  <c:v>3.525E-4</c:v>
                </c:pt>
                <c:pt idx="317">
                  <c:v>3.5439999999999999E-4</c:v>
                </c:pt>
                <c:pt idx="318">
                  <c:v>3.5619999999999998E-4</c:v>
                </c:pt>
                <c:pt idx="319">
                  <c:v>3.5799999999999997E-4</c:v>
                </c:pt>
                <c:pt idx="320">
                  <c:v>3.5980000000000002E-4</c:v>
                </c:pt>
                <c:pt idx="321">
                  <c:v>3.6160000000000001E-4</c:v>
                </c:pt>
                <c:pt idx="322">
                  <c:v>3.635E-4</c:v>
                </c:pt>
                <c:pt idx="323">
                  <c:v>3.6529999999999999E-4</c:v>
                </c:pt>
                <c:pt idx="324">
                  <c:v>3.6709999999999998E-4</c:v>
                </c:pt>
                <c:pt idx="325">
                  <c:v>3.6890000000000002E-4</c:v>
                </c:pt>
                <c:pt idx="326">
                  <c:v>3.7080000000000001E-4</c:v>
                </c:pt>
                <c:pt idx="327">
                  <c:v>3.726E-4</c:v>
                </c:pt>
                <c:pt idx="328">
                  <c:v>3.7439999999999999E-4</c:v>
                </c:pt>
                <c:pt idx="329">
                  <c:v>3.7629999999999999E-4</c:v>
                </c:pt>
                <c:pt idx="330">
                  <c:v>3.7809999999999997E-4</c:v>
                </c:pt>
                <c:pt idx="331">
                  <c:v>3.7990000000000002E-4</c:v>
                </c:pt>
                <c:pt idx="332">
                  <c:v>3.8180000000000001E-4</c:v>
                </c:pt>
                <c:pt idx="333">
                  <c:v>3.836E-4</c:v>
                </c:pt>
                <c:pt idx="334">
                  <c:v>3.8539999999999999E-4</c:v>
                </c:pt>
                <c:pt idx="335">
                  <c:v>3.8729999999999998E-4</c:v>
                </c:pt>
                <c:pt idx="336">
                  <c:v>3.8910000000000003E-4</c:v>
                </c:pt>
                <c:pt idx="337">
                  <c:v>3.9090000000000001E-4</c:v>
                </c:pt>
                <c:pt idx="338">
                  <c:v>3.9280000000000001E-4</c:v>
                </c:pt>
                <c:pt idx="339">
                  <c:v>3.946E-4</c:v>
                </c:pt>
                <c:pt idx="340">
                  <c:v>3.9649999999999999E-4</c:v>
                </c:pt>
                <c:pt idx="341">
                  <c:v>3.9829999999999998E-4</c:v>
                </c:pt>
                <c:pt idx="342">
                  <c:v>4.0010000000000002E-4</c:v>
                </c:pt>
                <c:pt idx="343">
                  <c:v>4.0200000000000001E-4</c:v>
                </c:pt>
                <c:pt idx="344">
                  <c:v>4.038E-4</c:v>
                </c:pt>
                <c:pt idx="345">
                  <c:v>4.057E-4</c:v>
                </c:pt>
                <c:pt idx="346">
                  <c:v>4.0749999999999998E-4</c:v>
                </c:pt>
                <c:pt idx="347">
                  <c:v>4.0939999999999998E-4</c:v>
                </c:pt>
                <c:pt idx="348">
                  <c:v>4.1120000000000002E-4</c:v>
                </c:pt>
                <c:pt idx="349">
                  <c:v>4.1310000000000001E-4</c:v>
                </c:pt>
                <c:pt idx="350">
                  <c:v>4.149E-4</c:v>
                </c:pt>
                <c:pt idx="351">
                  <c:v>4.1679999999999999E-4</c:v>
                </c:pt>
                <c:pt idx="352">
                  <c:v>4.1859999999999998E-4</c:v>
                </c:pt>
                <c:pt idx="353">
                  <c:v>4.2049999999999998E-4</c:v>
                </c:pt>
                <c:pt idx="354">
                  <c:v>4.2230000000000002E-4</c:v>
                </c:pt>
                <c:pt idx="355">
                  <c:v>4.2420000000000001E-4</c:v>
                </c:pt>
                <c:pt idx="356">
                  <c:v>4.26E-4</c:v>
                </c:pt>
                <c:pt idx="357">
                  <c:v>4.2789999999999999E-4</c:v>
                </c:pt>
                <c:pt idx="358">
                  <c:v>4.2979999999999998E-4</c:v>
                </c:pt>
                <c:pt idx="359">
                  <c:v>4.3159999999999997E-4</c:v>
                </c:pt>
                <c:pt idx="360">
                  <c:v>4.3350000000000002E-4</c:v>
                </c:pt>
                <c:pt idx="361">
                  <c:v>4.3530000000000001E-4</c:v>
                </c:pt>
                <c:pt idx="362">
                  <c:v>4.372E-4</c:v>
                </c:pt>
                <c:pt idx="363">
                  <c:v>4.3899999999999999E-4</c:v>
                </c:pt>
                <c:pt idx="364">
                  <c:v>4.4089999999999998E-4</c:v>
                </c:pt>
                <c:pt idx="365">
                  <c:v>4.4279999999999998E-4</c:v>
                </c:pt>
                <c:pt idx="366">
                  <c:v>4.4460000000000002E-4</c:v>
                </c:pt>
                <c:pt idx="367">
                  <c:v>4.4650000000000001E-4</c:v>
                </c:pt>
                <c:pt idx="368">
                  <c:v>4.483E-4</c:v>
                </c:pt>
                <c:pt idx="369">
                  <c:v>4.5019999999999999E-4</c:v>
                </c:pt>
                <c:pt idx="370">
                  <c:v>4.5209999999999998E-4</c:v>
                </c:pt>
                <c:pt idx="371">
                  <c:v>4.5389999999999997E-4</c:v>
                </c:pt>
                <c:pt idx="372">
                  <c:v>4.5580000000000002E-4</c:v>
                </c:pt>
                <c:pt idx="373">
                  <c:v>4.5770000000000001E-4</c:v>
                </c:pt>
                <c:pt idx="374">
                  <c:v>4.595E-4</c:v>
                </c:pt>
                <c:pt idx="375">
                  <c:v>4.6139999999999999E-4</c:v>
                </c:pt>
                <c:pt idx="376">
                  <c:v>4.6329999999999999E-4</c:v>
                </c:pt>
                <c:pt idx="377">
                  <c:v>4.6509999999999998E-4</c:v>
                </c:pt>
                <c:pt idx="378">
                  <c:v>4.6700000000000002E-4</c:v>
                </c:pt>
                <c:pt idx="379">
                  <c:v>4.6890000000000001E-4</c:v>
                </c:pt>
                <c:pt idx="380">
                  <c:v>4.707E-4</c:v>
                </c:pt>
                <c:pt idx="381">
                  <c:v>4.7259999999999999E-4</c:v>
                </c:pt>
                <c:pt idx="382">
                  <c:v>4.7449999999999999E-4</c:v>
                </c:pt>
                <c:pt idx="383">
                  <c:v>4.7639999999999998E-4</c:v>
                </c:pt>
                <c:pt idx="384">
                  <c:v>4.7820000000000002E-4</c:v>
                </c:pt>
                <c:pt idx="385">
                  <c:v>4.8010000000000001E-4</c:v>
                </c:pt>
                <c:pt idx="386">
                  <c:v>4.8200000000000001E-4</c:v>
                </c:pt>
                <c:pt idx="387">
                  <c:v>4.838E-4</c:v>
                </c:pt>
                <c:pt idx="388">
                  <c:v>4.8569999999999999E-4</c:v>
                </c:pt>
                <c:pt idx="389">
                  <c:v>4.8759999999999998E-4</c:v>
                </c:pt>
                <c:pt idx="390">
                  <c:v>4.8950000000000003E-4</c:v>
                </c:pt>
                <c:pt idx="391">
                  <c:v>4.9129999999999996E-4</c:v>
                </c:pt>
                <c:pt idx="392">
                  <c:v>4.9319999999999995E-4</c:v>
                </c:pt>
                <c:pt idx="393">
                  <c:v>4.9510000000000005E-4</c:v>
                </c:pt>
                <c:pt idx="394">
                  <c:v>4.9700000000000005E-4</c:v>
                </c:pt>
                <c:pt idx="395">
                  <c:v>4.9879999999999998E-4</c:v>
                </c:pt>
                <c:pt idx="396">
                  <c:v>5.0069999999999997E-4</c:v>
                </c:pt>
                <c:pt idx="397">
                  <c:v>5.0259999999999997E-4</c:v>
                </c:pt>
                <c:pt idx="398">
                  <c:v>5.0449999999999996E-4</c:v>
                </c:pt>
                <c:pt idx="399">
                  <c:v>5.0639999999999995E-4</c:v>
                </c:pt>
                <c:pt idx="400">
                  <c:v>5.0819999999999999E-4</c:v>
                </c:pt>
                <c:pt idx="401">
                  <c:v>5.1009999999999998E-4</c:v>
                </c:pt>
                <c:pt idx="402">
                  <c:v>5.1199999999999998E-4</c:v>
                </c:pt>
                <c:pt idx="403">
                  <c:v>5.1389999999999997E-4</c:v>
                </c:pt>
                <c:pt idx="404">
                  <c:v>5.1579999999999996E-4</c:v>
                </c:pt>
                <c:pt idx="405">
                  <c:v>5.176E-4</c:v>
                </c:pt>
                <c:pt idx="406">
                  <c:v>5.195E-4</c:v>
                </c:pt>
                <c:pt idx="407">
                  <c:v>5.2139999999999999E-4</c:v>
                </c:pt>
                <c:pt idx="408">
                  <c:v>5.2329999999999998E-4</c:v>
                </c:pt>
                <c:pt idx="409">
                  <c:v>5.2519999999999997E-4</c:v>
                </c:pt>
                <c:pt idx="410">
                  <c:v>5.2700000000000002E-4</c:v>
                </c:pt>
                <c:pt idx="411">
                  <c:v>5.2890000000000001E-4</c:v>
                </c:pt>
                <c:pt idx="412">
                  <c:v>5.308E-4</c:v>
                </c:pt>
                <c:pt idx="413">
                  <c:v>5.3269999999999999E-4</c:v>
                </c:pt>
                <c:pt idx="414">
                  <c:v>5.3459999999999998E-4</c:v>
                </c:pt>
                <c:pt idx="415">
                  <c:v>5.3649999999999998E-4</c:v>
                </c:pt>
                <c:pt idx="416">
                  <c:v>5.3839999999999997E-4</c:v>
                </c:pt>
                <c:pt idx="417">
                  <c:v>5.4020000000000001E-4</c:v>
                </c:pt>
                <c:pt idx="418">
                  <c:v>5.421E-4</c:v>
                </c:pt>
                <c:pt idx="419">
                  <c:v>5.44E-4</c:v>
                </c:pt>
                <c:pt idx="420">
                  <c:v>5.4589999999999999E-4</c:v>
                </c:pt>
                <c:pt idx="421">
                  <c:v>5.4779999999999998E-4</c:v>
                </c:pt>
                <c:pt idx="422">
                  <c:v>5.4969999999999997E-4</c:v>
                </c:pt>
                <c:pt idx="423">
                  <c:v>5.5159999999999996E-4</c:v>
                </c:pt>
                <c:pt idx="424">
                  <c:v>5.5349999999999996E-4</c:v>
                </c:pt>
                <c:pt idx="425">
                  <c:v>5.553E-4</c:v>
                </c:pt>
                <c:pt idx="426">
                  <c:v>5.5719999999999999E-4</c:v>
                </c:pt>
                <c:pt idx="427">
                  <c:v>5.5909999999999998E-4</c:v>
                </c:pt>
                <c:pt idx="428">
                  <c:v>5.6099999999999998E-4</c:v>
                </c:pt>
                <c:pt idx="429">
                  <c:v>5.6289999999999997E-4</c:v>
                </c:pt>
                <c:pt idx="430">
                  <c:v>5.6479999999999996E-4</c:v>
                </c:pt>
                <c:pt idx="431">
                  <c:v>5.6669999999999995E-4</c:v>
                </c:pt>
                <c:pt idx="432">
                  <c:v>5.6860000000000005E-4</c:v>
                </c:pt>
                <c:pt idx="433">
                  <c:v>5.7050000000000004E-4</c:v>
                </c:pt>
                <c:pt idx="434">
                  <c:v>5.7229999999999998E-4</c:v>
                </c:pt>
                <c:pt idx="435">
                  <c:v>5.7419999999999997E-4</c:v>
                </c:pt>
                <c:pt idx="436">
                  <c:v>5.7609999999999996E-4</c:v>
                </c:pt>
                <c:pt idx="437">
                  <c:v>5.7799999999999995E-4</c:v>
                </c:pt>
                <c:pt idx="438">
                  <c:v>5.7989999999999995E-4</c:v>
                </c:pt>
                <c:pt idx="439">
                  <c:v>5.8180000000000005E-4</c:v>
                </c:pt>
                <c:pt idx="440">
                  <c:v>5.8370000000000004E-4</c:v>
                </c:pt>
                <c:pt idx="441">
                  <c:v>5.8560000000000003E-4</c:v>
                </c:pt>
                <c:pt idx="442">
                  <c:v>5.8750000000000002E-4</c:v>
                </c:pt>
                <c:pt idx="443">
                  <c:v>5.8940000000000002E-4</c:v>
                </c:pt>
                <c:pt idx="444">
                  <c:v>5.9130000000000001E-4</c:v>
                </c:pt>
                <c:pt idx="445">
                  <c:v>5.932E-4</c:v>
                </c:pt>
                <c:pt idx="446">
                  <c:v>5.9509999999999999E-4</c:v>
                </c:pt>
                <c:pt idx="447">
                  <c:v>5.9699999999999998E-4</c:v>
                </c:pt>
                <c:pt idx="448">
                  <c:v>5.9889999999999997E-4</c:v>
                </c:pt>
                <c:pt idx="449">
                  <c:v>6.0079999999999997E-4</c:v>
                </c:pt>
                <c:pt idx="450">
                  <c:v>6.0260000000000001E-4</c:v>
                </c:pt>
                <c:pt idx="451">
                  <c:v>6.045E-4</c:v>
                </c:pt>
                <c:pt idx="452">
                  <c:v>6.0639999999999999E-4</c:v>
                </c:pt>
                <c:pt idx="453">
                  <c:v>6.0829999999999999E-4</c:v>
                </c:pt>
                <c:pt idx="454">
                  <c:v>6.1019999999999998E-4</c:v>
                </c:pt>
                <c:pt idx="455">
                  <c:v>6.1209999999999997E-4</c:v>
                </c:pt>
                <c:pt idx="456">
                  <c:v>6.1399999999999996E-4</c:v>
                </c:pt>
                <c:pt idx="457">
                  <c:v>6.1589999999999995E-4</c:v>
                </c:pt>
                <c:pt idx="458">
                  <c:v>6.1779999999999995E-4</c:v>
                </c:pt>
                <c:pt idx="459">
                  <c:v>6.1970000000000005E-4</c:v>
                </c:pt>
                <c:pt idx="460">
                  <c:v>6.2160000000000004E-4</c:v>
                </c:pt>
                <c:pt idx="461">
                  <c:v>6.2350000000000003E-4</c:v>
                </c:pt>
                <c:pt idx="462">
                  <c:v>6.2540000000000002E-4</c:v>
                </c:pt>
                <c:pt idx="463">
                  <c:v>6.2730000000000001E-4</c:v>
                </c:pt>
                <c:pt idx="464">
                  <c:v>6.2920000000000001E-4</c:v>
                </c:pt>
                <c:pt idx="465">
                  <c:v>6.311E-4</c:v>
                </c:pt>
                <c:pt idx="466">
                  <c:v>6.3299999999999999E-4</c:v>
                </c:pt>
                <c:pt idx="467">
                  <c:v>6.3489999999999998E-4</c:v>
                </c:pt>
                <c:pt idx="468">
                  <c:v>6.3679999999999997E-4</c:v>
                </c:pt>
                <c:pt idx="469">
                  <c:v>6.3869999999999997E-4</c:v>
                </c:pt>
                <c:pt idx="470">
                  <c:v>6.4059999999999996E-4</c:v>
                </c:pt>
                <c:pt idx="471">
                  <c:v>6.4249999999999995E-4</c:v>
                </c:pt>
                <c:pt idx="472">
                  <c:v>6.4440000000000005E-4</c:v>
                </c:pt>
                <c:pt idx="473">
                  <c:v>6.4630000000000004E-4</c:v>
                </c:pt>
                <c:pt idx="474">
                  <c:v>6.4820000000000003E-4</c:v>
                </c:pt>
                <c:pt idx="475">
                  <c:v>6.5010000000000003E-4</c:v>
                </c:pt>
                <c:pt idx="476">
                  <c:v>6.5200000000000002E-4</c:v>
                </c:pt>
                <c:pt idx="477">
                  <c:v>6.5390000000000001E-4</c:v>
                </c:pt>
                <c:pt idx="478">
                  <c:v>6.558E-4</c:v>
                </c:pt>
                <c:pt idx="479">
                  <c:v>6.5769999999999999E-4</c:v>
                </c:pt>
                <c:pt idx="480">
                  <c:v>6.5959999999999999E-4</c:v>
                </c:pt>
                <c:pt idx="481">
                  <c:v>6.6149999999999998E-4</c:v>
                </c:pt>
                <c:pt idx="482">
                  <c:v>6.6339999999999997E-4</c:v>
                </c:pt>
                <c:pt idx="483">
                  <c:v>6.6529999999999996E-4</c:v>
                </c:pt>
                <c:pt idx="484">
                  <c:v>6.6719999999999995E-4</c:v>
                </c:pt>
                <c:pt idx="485">
                  <c:v>6.6909999999999995E-4</c:v>
                </c:pt>
                <c:pt idx="486">
                  <c:v>6.7100000000000005E-4</c:v>
                </c:pt>
                <c:pt idx="487">
                  <c:v>6.7290000000000004E-4</c:v>
                </c:pt>
                <c:pt idx="488">
                  <c:v>6.7480000000000003E-4</c:v>
                </c:pt>
                <c:pt idx="489">
                  <c:v>6.7679999999999997E-4</c:v>
                </c:pt>
                <c:pt idx="490">
                  <c:v>6.7869999999999996E-4</c:v>
                </c:pt>
                <c:pt idx="491">
                  <c:v>6.8059999999999996E-4</c:v>
                </c:pt>
                <c:pt idx="492">
                  <c:v>6.8249999999999995E-4</c:v>
                </c:pt>
                <c:pt idx="493">
                  <c:v>6.8440000000000005E-4</c:v>
                </c:pt>
                <c:pt idx="494">
                  <c:v>6.8630000000000004E-4</c:v>
                </c:pt>
                <c:pt idx="495">
                  <c:v>6.8820000000000003E-4</c:v>
                </c:pt>
                <c:pt idx="496">
                  <c:v>6.9010000000000002E-4</c:v>
                </c:pt>
                <c:pt idx="497">
                  <c:v>6.9200000000000002E-4</c:v>
                </c:pt>
                <c:pt idx="498">
                  <c:v>6.9390000000000001E-4</c:v>
                </c:pt>
                <c:pt idx="499">
                  <c:v>6.958E-4</c:v>
                </c:pt>
                <c:pt idx="500">
                  <c:v>6.9769999999999999E-4</c:v>
                </c:pt>
                <c:pt idx="501">
                  <c:v>6.9959999999999998E-4</c:v>
                </c:pt>
                <c:pt idx="502">
                  <c:v>7.0149999999999998E-4</c:v>
                </c:pt>
                <c:pt idx="503">
                  <c:v>7.0339999999999997E-4</c:v>
                </c:pt>
                <c:pt idx="504">
                  <c:v>7.0529999999999996E-4</c:v>
                </c:pt>
                <c:pt idx="505">
                  <c:v>7.0719999999999995E-4</c:v>
                </c:pt>
                <c:pt idx="506">
                  <c:v>7.0910000000000005E-4</c:v>
                </c:pt>
                <c:pt idx="507">
                  <c:v>7.1109999999999999E-4</c:v>
                </c:pt>
                <c:pt idx="508">
                  <c:v>7.1299999999999998E-4</c:v>
                </c:pt>
                <c:pt idx="509">
                  <c:v>7.1489999999999998E-4</c:v>
                </c:pt>
                <c:pt idx="510">
                  <c:v>7.1679999999999997E-4</c:v>
                </c:pt>
                <c:pt idx="511">
                  <c:v>7.1869999999999996E-4</c:v>
                </c:pt>
                <c:pt idx="512">
                  <c:v>7.2059999999999995E-4</c:v>
                </c:pt>
                <c:pt idx="513">
                  <c:v>7.2250000000000005E-4</c:v>
                </c:pt>
                <c:pt idx="514">
                  <c:v>7.2440000000000004E-4</c:v>
                </c:pt>
                <c:pt idx="515">
                  <c:v>7.2630000000000004E-4</c:v>
                </c:pt>
                <c:pt idx="516">
                  <c:v>7.2820000000000003E-4</c:v>
                </c:pt>
                <c:pt idx="517">
                  <c:v>7.3010000000000002E-4</c:v>
                </c:pt>
                <c:pt idx="518">
                  <c:v>7.3200000000000001E-4</c:v>
                </c:pt>
                <c:pt idx="519">
                  <c:v>7.3399999999999995E-4</c:v>
                </c:pt>
                <c:pt idx="520">
                  <c:v>7.3590000000000005E-4</c:v>
                </c:pt>
                <c:pt idx="521">
                  <c:v>7.3780000000000004E-4</c:v>
                </c:pt>
                <c:pt idx="522">
                  <c:v>7.3970000000000004E-4</c:v>
                </c:pt>
                <c:pt idx="523">
                  <c:v>7.4160000000000003E-4</c:v>
                </c:pt>
                <c:pt idx="524">
                  <c:v>7.4350000000000002E-4</c:v>
                </c:pt>
                <c:pt idx="525">
                  <c:v>7.4540000000000001E-4</c:v>
                </c:pt>
                <c:pt idx="526">
                  <c:v>7.473E-4</c:v>
                </c:pt>
                <c:pt idx="527">
                  <c:v>7.492E-4</c:v>
                </c:pt>
                <c:pt idx="528">
                  <c:v>7.5109999999999999E-4</c:v>
                </c:pt>
                <c:pt idx="529">
                  <c:v>7.5310000000000004E-4</c:v>
                </c:pt>
                <c:pt idx="530">
                  <c:v>7.5500000000000003E-4</c:v>
                </c:pt>
                <c:pt idx="531">
                  <c:v>7.5690000000000002E-4</c:v>
                </c:pt>
                <c:pt idx="532">
                  <c:v>7.5880000000000001E-4</c:v>
                </c:pt>
                <c:pt idx="533">
                  <c:v>7.607E-4</c:v>
                </c:pt>
                <c:pt idx="534">
                  <c:v>7.626E-4</c:v>
                </c:pt>
                <c:pt idx="535">
                  <c:v>7.6449999999999999E-4</c:v>
                </c:pt>
                <c:pt idx="536">
                  <c:v>7.6639999999999998E-4</c:v>
                </c:pt>
                <c:pt idx="537">
                  <c:v>7.6829999999999997E-4</c:v>
                </c:pt>
                <c:pt idx="538">
                  <c:v>7.7030000000000002E-4</c:v>
                </c:pt>
                <c:pt idx="539">
                  <c:v>7.7220000000000001E-4</c:v>
                </c:pt>
                <c:pt idx="540">
                  <c:v>7.7410000000000001E-4</c:v>
                </c:pt>
                <c:pt idx="541">
                  <c:v>7.76E-4</c:v>
                </c:pt>
                <c:pt idx="542">
                  <c:v>7.7789999999999999E-4</c:v>
                </c:pt>
                <c:pt idx="543">
                  <c:v>7.7979999999999998E-4</c:v>
                </c:pt>
                <c:pt idx="544">
                  <c:v>7.8169999999999997E-4</c:v>
                </c:pt>
                <c:pt idx="545">
                  <c:v>7.8359999999999996E-4</c:v>
                </c:pt>
                <c:pt idx="546">
                  <c:v>7.8549999999999996E-4</c:v>
                </c:pt>
                <c:pt idx="547">
                  <c:v>7.8750000000000001E-4</c:v>
                </c:pt>
                <c:pt idx="548">
                  <c:v>7.894E-4</c:v>
                </c:pt>
                <c:pt idx="549">
                  <c:v>7.9129999999999999E-4</c:v>
                </c:pt>
                <c:pt idx="550">
                  <c:v>7.9319999999999998E-4</c:v>
                </c:pt>
                <c:pt idx="551">
                  <c:v>7.9509999999999997E-4</c:v>
                </c:pt>
                <c:pt idx="552">
                  <c:v>7.9699999999999997E-4</c:v>
                </c:pt>
                <c:pt idx="553">
                  <c:v>7.9889999999999996E-4</c:v>
                </c:pt>
                <c:pt idx="554">
                  <c:v>8.0090000000000001E-4</c:v>
                </c:pt>
                <c:pt idx="555">
                  <c:v>8.028E-4</c:v>
                </c:pt>
                <c:pt idx="556">
                  <c:v>8.0469999999999999E-4</c:v>
                </c:pt>
                <c:pt idx="557">
                  <c:v>8.0659999999999998E-4</c:v>
                </c:pt>
                <c:pt idx="558">
                  <c:v>8.0849999999999997E-4</c:v>
                </c:pt>
                <c:pt idx="559">
                  <c:v>8.1039999999999997E-4</c:v>
                </c:pt>
                <c:pt idx="560">
                  <c:v>8.1229999999999996E-4</c:v>
                </c:pt>
                <c:pt idx="561">
                  <c:v>8.1419999999999995E-4</c:v>
                </c:pt>
                <c:pt idx="562">
                  <c:v>8.162E-4</c:v>
                </c:pt>
                <c:pt idx="563">
                  <c:v>8.1809999999999999E-4</c:v>
                </c:pt>
                <c:pt idx="564">
                  <c:v>8.1999999999999998E-4</c:v>
                </c:pt>
                <c:pt idx="565">
                  <c:v>8.2189999999999997E-4</c:v>
                </c:pt>
                <c:pt idx="566">
                  <c:v>8.2379999999999997E-4</c:v>
                </c:pt>
                <c:pt idx="567">
                  <c:v>8.2569999999999996E-4</c:v>
                </c:pt>
                <c:pt idx="568">
                  <c:v>8.2770000000000001E-4</c:v>
                </c:pt>
                <c:pt idx="569">
                  <c:v>8.296E-4</c:v>
                </c:pt>
                <c:pt idx="570">
                  <c:v>8.3149999999999999E-4</c:v>
                </c:pt>
                <c:pt idx="571">
                  <c:v>8.3339999999999998E-4</c:v>
                </c:pt>
                <c:pt idx="572">
                  <c:v>8.3529999999999997E-4</c:v>
                </c:pt>
                <c:pt idx="573">
                  <c:v>8.3719999999999997E-4</c:v>
                </c:pt>
                <c:pt idx="574">
                  <c:v>8.3909999999999996E-4</c:v>
                </c:pt>
                <c:pt idx="575">
                  <c:v>8.4110000000000001E-4</c:v>
                </c:pt>
                <c:pt idx="576">
                  <c:v>8.43E-4</c:v>
                </c:pt>
                <c:pt idx="577">
                  <c:v>8.4489999999999999E-4</c:v>
                </c:pt>
                <c:pt idx="578">
                  <c:v>8.4679999999999998E-4</c:v>
                </c:pt>
                <c:pt idx="579">
                  <c:v>8.4869999999999998E-4</c:v>
                </c:pt>
                <c:pt idx="580">
                  <c:v>8.5059999999999997E-4</c:v>
                </c:pt>
                <c:pt idx="581">
                  <c:v>8.5260000000000002E-4</c:v>
                </c:pt>
                <c:pt idx="582">
                  <c:v>8.5450000000000001E-4</c:v>
                </c:pt>
                <c:pt idx="583">
                  <c:v>8.564E-4</c:v>
                </c:pt>
                <c:pt idx="584">
                  <c:v>8.5829999999999999E-4</c:v>
                </c:pt>
                <c:pt idx="585">
                  <c:v>8.6019999999999998E-4</c:v>
                </c:pt>
                <c:pt idx="586">
                  <c:v>8.6209999999999998E-4</c:v>
                </c:pt>
                <c:pt idx="587">
                  <c:v>8.6410000000000002E-4</c:v>
                </c:pt>
                <c:pt idx="588">
                  <c:v>8.6600000000000002E-4</c:v>
                </c:pt>
                <c:pt idx="589">
                  <c:v>8.6790000000000001E-4</c:v>
                </c:pt>
                <c:pt idx="590">
                  <c:v>8.698E-4</c:v>
                </c:pt>
                <c:pt idx="591">
                  <c:v>8.7169999999999999E-4</c:v>
                </c:pt>
                <c:pt idx="592">
                  <c:v>8.7359999999999998E-4</c:v>
                </c:pt>
                <c:pt idx="593">
                  <c:v>8.7560000000000003E-4</c:v>
                </c:pt>
                <c:pt idx="594">
                  <c:v>8.7750000000000002E-4</c:v>
                </c:pt>
                <c:pt idx="595">
                  <c:v>8.7940000000000002E-4</c:v>
                </c:pt>
                <c:pt idx="596">
                  <c:v>8.8130000000000001E-4</c:v>
                </c:pt>
                <c:pt idx="597">
                  <c:v>8.832E-4</c:v>
                </c:pt>
                <c:pt idx="598">
                  <c:v>8.8509999999999999E-4</c:v>
                </c:pt>
                <c:pt idx="599">
                  <c:v>8.8710000000000004E-4</c:v>
                </c:pt>
                <c:pt idx="600">
                  <c:v>8.8900000000000003E-4</c:v>
                </c:pt>
                <c:pt idx="601">
                  <c:v>8.9090000000000003E-4</c:v>
                </c:pt>
                <c:pt idx="602">
                  <c:v>8.9280000000000002E-4</c:v>
                </c:pt>
                <c:pt idx="603">
                  <c:v>8.9470000000000001E-4</c:v>
                </c:pt>
                <c:pt idx="604">
                  <c:v>8.966E-4</c:v>
                </c:pt>
                <c:pt idx="605">
                  <c:v>8.9860000000000005E-4</c:v>
                </c:pt>
                <c:pt idx="606">
                  <c:v>9.0050000000000004E-4</c:v>
                </c:pt>
                <c:pt idx="607">
                  <c:v>9.0240000000000003E-4</c:v>
                </c:pt>
                <c:pt idx="608">
                  <c:v>9.0430000000000003E-4</c:v>
                </c:pt>
                <c:pt idx="609">
                  <c:v>9.0620000000000002E-4</c:v>
                </c:pt>
                <c:pt idx="610">
                  <c:v>9.0819999999999996E-4</c:v>
                </c:pt>
                <c:pt idx="611">
                  <c:v>9.1009999999999995E-4</c:v>
                </c:pt>
                <c:pt idx="612">
                  <c:v>9.1200000000000005E-4</c:v>
                </c:pt>
                <c:pt idx="613">
                  <c:v>9.1390000000000004E-4</c:v>
                </c:pt>
                <c:pt idx="614">
                  <c:v>9.1580000000000003E-4</c:v>
                </c:pt>
                <c:pt idx="615">
                  <c:v>9.1779999999999997E-4</c:v>
                </c:pt>
                <c:pt idx="616">
                  <c:v>9.1969999999999997E-4</c:v>
                </c:pt>
                <c:pt idx="617">
                  <c:v>9.2159999999999996E-4</c:v>
                </c:pt>
                <c:pt idx="618">
                  <c:v>9.2349999999999995E-4</c:v>
                </c:pt>
                <c:pt idx="619">
                  <c:v>9.2540000000000005E-4</c:v>
                </c:pt>
                <c:pt idx="620">
                  <c:v>9.2730000000000004E-4</c:v>
                </c:pt>
                <c:pt idx="621">
                  <c:v>9.2929999999999998E-4</c:v>
                </c:pt>
                <c:pt idx="622">
                  <c:v>9.3119999999999997E-4</c:v>
                </c:pt>
                <c:pt idx="623">
                  <c:v>9.3309999999999997E-4</c:v>
                </c:pt>
                <c:pt idx="624">
                  <c:v>9.3499999999999996E-4</c:v>
                </c:pt>
                <c:pt idx="625">
                  <c:v>9.3689999999999995E-4</c:v>
                </c:pt>
                <c:pt idx="626">
                  <c:v>9.389E-4</c:v>
                </c:pt>
                <c:pt idx="627">
                  <c:v>9.4079999999999999E-4</c:v>
                </c:pt>
                <c:pt idx="628">
                  <c:v>9.4269999999999998E-4</c:v>
                </c:pt>
                <c:pt idx="629">
                  <c:v>9.4459999999999998E-4</c:v>
                </c:pt>
                <c:pt idx="630">
                  <c:v>9.4649999999999997E-4</c:v>
                </c:pt>
                <c:pt idx="631">
                  <c:v>9.4850000000000002E-4</c:v>
                </c:pt>
                <c:pt idx="632">
                  <c:v>9.5040000000000001E-4</c:v>
                </c:pt>
                <c:pt idx="633">
                  <c:v>9.523E-4</c:v>
                </c:pt>
                <c:pt idx="634">
                  <c:v>9.5419999999999999E-4</c:v>
                </c:pt>
                <c:pt idx="635">
                  <c:v>9.5609999999999998E-4</c:v>
                </c:pt>
                <c:pt idx="636">
                  <c:v>9.5810000000000003E-4</c:v>
                </c:pt>
                <c:pt idx="637">
                  <c:v>9.6000000000000002E-4</c:v>
                </c:pt>
                <c:pt idx="638">
                  <c:v>9.6190000000000002E-4</c:v>
                </c:pt>
                <c:pt idx="639">
                  <c:v>9.6380000000000001E-4</c:v>
                </c:pt>
                <c:pt idx="640">
                  <c:v>9.6579999999999995E-4</c:v>
                </c:pt>
                <c:pt idx="641">
                  <c:v>9.6770000000000005E-4</c:v>
                </c:pt>
                <c:pt idx="642">
                  <c:v>9.6960000000000004E-4</c:v>
                </c:pt>
                <c:pt idx="643">
                  <c:v>9.7150000000000003E-4</c:v>
                </c:pt>
                <c:pt idx="644">
                  <c:v>9.7340000000000002E-4</c:v>
                </c:pt>
                <c:pt idx="645">
                  <c:v>9.7539999999999996E-4</c:v>
                </c:pt>
                <c:pt idx="646">
                  <c:v>9.7729999999999996E-4</c:v>
                </c:pt>
                <c:pt idx="647">
                  <c:v>9.7919999999999995E-4</c:v>
                </c:pt>
                <c:pt idx="648">
                  <c:v>9.8109999999999994E-4</c:v>
                </c:pt>
                <c:pt idx="649">
                  <c:v>9.8299999999999993E-4</c:v>
                </c:pt>
                <c:pt idx="650">
                  <c:v>9.8499999999999998E-4</c:v>
                </c:pt>
                <c:pt idx="651">
                  <c:v>9.8689999999999997E-4</c:v>
                </c:pt>
                <c:pt idx="652">
                  <c:v>9.8879999999999997E-4</c:v>
                </c:pt>
                <c:pt idx="653">
                  <c:v>9.9069999999999996E-4</c:v>
                </c:pt>
                <c:pt idx="654">
                  <c:v>9.9259999999999995E-4</c:v>
                </c:pt>
                <c:pt idx="655">
                  <c:v>9.946E-4</c:v>
                </c:pt>
                <c:pt idx="656">
                  <c:v>9.9649999999999999E-4</c:v>
                </c:pt>
                <c:pt idx="657">
                  <c:v>9.9839999999999998E-4</c:v>
                </c:pt>
                <c:pt idx="658">
                  <c:v>1E-3</c:v>
                </c:pt>
                <c:pt idx="659">
                  <c:v>1.0020000000000001E-3</c:v>
                </c:pt>
                <c:pt idx="660">
                  <c:v>1.0039999999999999E-3</c:v>
                </c:pt>
                <c:pt idx="661">
                  <c:v>1.0059999999999999E-3</c:v>
                </c:pt>
                <c:pt idx="662">
                  <c:v>1.008E-3</c:v>
                </c:pt>
                <c:pt idx="663">
                  <c:v>1.01E-3</c:v>
                </c:pt>
                <c:pt idx="664">
                  <c:v>1.0120000000000001E-3</c:v>
                </c:pt>
                <c:pt idx="665">
                  <c:v>1.0139999999999999E-3</c:v>
                </c:pt>
                <c:pt idx="666">
                  <c:v>1.016E-3</c:v>
                </c:pt>
                <c:pt idx="667">
                  <c:v>1.018E-3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CBB7-44B2-A6ED-964432612F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69879920"/>
        <c:axId val="469878936"/>
      </c:scatterChart>
      <c:valAx>
        <c:axId val="469879920"/>
        <c:scaling>
          <c:orientation val="minMax"/>
          <c:max val="0.8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z [cm]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9878936"/>
        <c:crosses val="autoZero"/>
        <c:crossBetween val="midCat"/>
        <c:dispUnits>
          <c:custUnit val="1.0000000000000002E-2"/>
        </c:dispUnits>
      </c:valAx>
      <c:valAx>
        <c:axId val="469878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Std_x [mm]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9879920"/>
        <c:crosses val="autoZero"/>
        <c:crossBetween val="midCat"/>
        <c:dispUnits>
          <c:custUnit val="1.0000000000000002E-3"/>
        </c:dispUnits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1"/>
          <c:order val="0"/>
          <c:tx>
            <c:v>0.001 m step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'0.001 m step'!$F$3:$F$870</c:f>
              <c:numCache>
                <c:formatCode>0.00E+00</c:formatCode>
                <c:ptCount val="868"/>
                <c:pt idx="0">
                  <c:v>4.3560000000000002E-4</c:v>
                </c:pt>
                <c:pt idx="1">
                  <c:v>5.0819999999999999E-4</c:v>
                </c:pt>
                <c:pt idx="2">
                  <c:v>5.886E-4</c:v>
                </c:pt>
                <c:pt idx="3">
                  <c:v>6.7710000000000003E-4</c:v>
                </c:pt>
                <c:pt idx="4">
                  <c:v>7.7399999999999995E-4</c:v>
                </c:pt>
                <c:pt idx="5">
                  <c:v>8.7980000000000003E-4</c:v>
                </c:pt>
                <c:pt idx="6">
                  <c:v>9.9449999999999994E-4</c:v>
                </c:pt>
                <c:pt idx="7">
                  <c:v>1.1180000000000001E-3</c:v>
                </c:pt>
                <c:pt idx="8">
                  <c:v>1.2520000000000001E-3</c:v>
                </c:pt>
                <c:pt idx="9">
                  <c:v>1.395E-3</c:v>
                </c:pt>
                <c:pt idx="10">
                  <c:v>1.547E-3</c:v>
                </c:pt>
                <c:pt idx="11">
                  <c:v>1.709E-3</c:v>
                </c:pt>
                <c:pt idx="12">
                  <c:v>1.8810000000000001E-3</c:v>
                </c:pt>
                <c:pt idx="13">
                  <c:v>2.062E-3</c:v>
                </c:pt>
                <c:pt idx="14">
                  <c:v>2.2539999999999999E-3</c:v>
                </c:pt>
                <c:pt idx="15">
                  <c:v>2.4550000000000002E-3</c:v>
                </c:pt>
                <c:pt idx="16">
                  <c:v>2.6670000000000001E-3</c:v>
                </c:pt>
                <c:pt idx="17">
                  <c:v>2.8879999999999999E-3</c:v>
                </c:pt>
                <c:pt idx="18">
                  <c:v>3.1199999999999999E-3</c:v>
                </c:pt>
                <c:pt idx="19">
                  <c:v>3.3609999999999998E-3</c:v>
                </c:pt>
                <c:pt idx="20">
                  <c:v>3.614E-3</c:v>
                </c:pt>
                <c:pt idx="21">
                  <c:v>3.8760000000000001E-3</c:v>
                </c:pt>
                <c:pt idx="22">
                  <c:v>4.1489999999999999E-3</c:v>
                </c:pt>
                <c:pt idx="23">
                  <c:v>4.4330000000000003E-3</c:v>
                </c:pt>
                <c:pt idx="24">
                  <c:v>4.7280000000000004E-3</c:v>
                </c:pt>
                <c:pt idx="25">
                  <c:v>5.0330000000000001E-3</c:v>
                </c:pt>
                <c:pt idx="26">
                  <c:v>5.3499999999999997E-3</c:v>
                </c:pt>
                <c:pt idx="27">
                  <c:v>5.6769999999999998E-3</c:v>
                </c:pt>
                <c:pt idx="28">
                  <c:v>6.0159999999999996E-3</c:v>
                </c:pt>
                <c:pt idx="29">
                  <c:v>6.3670000000000003E-3</c:v>
                </c:pt>
                <c:pt idx="30">
                  <c:v>6.7289999999999997E-3</c:v>
                </c:pt>
                <c:pt idx="31">
                  <c:v>7.1029999999999999E-3</c:v>
                </c:pt>
                <c:pt idx="32">
                  <c:v>7.4879999999999999E-3</c:v>
                </c:pt>
                <c:pt idx="33">
                  <c:v>7.8860000000000006E-3</c:v>
                </c:pt>
                <c:pt idx="34">
                  <c:v>8.2959999999999996E-3</c:v>
                </c:pt>
                <c:pt idx="35">
                  <c:v>8.7180000000000001E-3</c:v>
                </c:pt>
                <c:pt idx="36">
                  <c:v>9.1520000000000004E-3</c:v>
                </c:pt>
                <c:pt idx="37">
                  <c:v>9.5980000000000006E-3</c:v>
                </c:pt>
                <c:pt idx="38">
                  <c:v>1.0059999999999999E-2</c:v>
                </c:pt>
                <c:pt idx="39">
                  <c:v>1.0529999999999999E-2</c:v>
                </c:pt>
                <c:pt idx="40">
                  <c:v>1.1010000000000001E-2</c:v>
                </c:pt>
                <c:pt idx="41">
                  <c:v>1.1509999999999999E-2</c:v>
                </c:pt>
                <c:pt idx="42">
                  <c:v>1.2019999999999999E-2</c:v>
                </c:pt>
                <c:pt idx="43">
                  <c:v>1.255E-2</c:v>
                </c:pt>
                <c:pt idx="44">
                  <c:v>1.308E-2</c:v>
                </c:pt>
                <c:pt idx="45">
                  <c:v>1.363E-2</c:v>
                </c:pt>
                <c:pt idx="46">
                  <c:v>1.4189999999999999E-2</c:v>
                </c:pt>
                <c:pt idx="47">
                  <c:v>1.477E-2</c:v>
                </c:pt>
                <c:pt idx="48">
                  <c:v>1.536E-2</c:v>
                </c:pt>
                <c:pt idx="49">
                  <c:v>1.5959999999999998E-2</c:v>
                </c:pt>
                <c:pt idx="50">
                  <c:v>1.6570000000000001E-2</c:v>
                </c:pt>
                <c:pt idx="51">
                  <c:v>1.72E-2</c:v>
                </c:pt>
                <c:pt idx="52">
                  <c:v>1.7840000000000002E-2</c:v>
                </c:pt>
                <c:pt idx="53">
                  <c:v>1.8489999999999999E-2</c:v>
                </c:pt>
                <c:pt idx="54">
                  <c:v>1.916E-2</c:v>
                </c:pt>
                <c:pt idx="55">
                  <c:v>1.983E-2</c:v>
                </c:pt>
                <c:pt idx="56">
                  <c:v>2.052E-2</c:v>
                </c:pt>
                <c:pt idx="57">
                  <c:v>2.1229999999999999E-2</c:v>
                </c:pt>
                <c:pt idx="58">
                  <c:v>2.1940000000000001E-2</c:v>
                </c:pt>
                <c:pt idx="59">
                  <c:v>2.2669999999999999E-2</c:v>
                </c:pt>
                <c:pt idx="60">
                  <c:v>2.3400000000000001E-2</c:v>
                </c:pt>
                <c:pt idx="61">
                  <c:v>2.4150000000000001E-2</c:v>
                </c:pt>
                <c:pt idx="62">
                  <c:v>2.4920000000000001E-2</c:v>
                </c:pt>
                <c:pt idx="63">
                  <c:v>2.5690000000000001E-2</c:v>
                </c:pt>
                <c:pt idx="64">
                  <c:v>2.647E-2</c:v>
                </c:pt>
                <c:pt idx="65">
                  <c:v>2.7269999999999999E-2</c:v>
                </c:pt>
                <c:pt idx="66">
                  <c:v>2.8070000000000001E-2</c:v>
                </c:pt>
                <c:pt idx="67">
                  <c:v>2.8889999999999999E-2</c:v>
                </c:pt>
                <c:pt idx="68">
                  <c:v>2.971E-2</c:v>
                </c:pt>
                <c:pt idx="69">
                  <c:v>3.0550000000000001E-2</c:v>
                </c:pt>
                <c:pt idx="70">
                  <c:v>3.1399999999999997E-2</c:v>
                </c:pt>
                <c:pt idx="71">
                  <c:v>3.2250000000000001E-2</c:v>
                </c:pt>
                <c:pt idx="72">
                  <c:v>3.3119999999999997E-2</c:v>
                </c:pt>
                <c:pt idx="73">
                  <c:v>3.3989999999999999E-2</c:v>
                </c:pt>
                <c:pt idx="74">
                  <c:v>3.4869999999999998E-2</c:v>
                </c:pt>
                <c:pt idx="75">
                  <c:v>3.5770000000000003E-2</c:v>
                </c:pt>
                <c:pt idx="76">
                  <c:v>3.6670000000000001E-2</c:v>
                </c:pt>
                <c:pt idx="77">
                  <c:v>3.7569999999999999E-2</c:v>
                </c:pt>
                <c:pt idx="78">
                  <c:v>3.8490000000000003E-2</c:v>
                </c:pt>
                <c:pt idx="79">
                  <c:v>3.9419999999999997E-2</c:v>
                </c:pt>
                <c:pt idx="80">
                  <c:v>4.0349999999999997E-2</c:v>
                </c:pt>
                <c:pt idx="81">
                  <c:v>4.129E-2</c:v>
                </c:pt>
                <c:pt idx="82">
                  <c:v>4.224E-2</c:v>
                </c:pt>
                <c:pt idx="83">
                  <c:v>4.3189999999999999E-2</c:v>
                </c:pt>
                <c:pt idx="84">
                  <c:v>4.4159999999999998E-2</c:v>
                </c:pt>
                <c:pt idx="85">
                  <c:v>4.5130000000000003E-2</c:v>
                </c:pt>
                <c:pt idx="86">
                  <c:v>4.6100000000000002E-2</c:v>
                </c:pt>
                <c:pt idx="87">
                  <c:v>4.7079999999999997E-2</c:v>
                </c:pt>
                <c:pt idx="88">
                  <c:v>4.8070000000000002E-2</c:v>
                </c:pt>
                <c:pt idx="89">
                  <c:v>4.9070000000000003E-2</c:v>
                </c:pt>
                <c:pt idx="90">
                  <c:v>5.0070000000000003E-2</c:v>
                </c:pt>
                <c:pt idx="91">
                  <c:v>5.108E-2</c:v>
                </c:pt>
                <c:pt idx="92">
                  <c:v>5.2089999999999997E-2</c:v>
                </c:pt>
                <c:pt idx="93">
                  <c:v>5.3109999999999997E-2</c:v>
                </c:pt>
                <c:pt idx="94">
                  <c:v>5.4140000000000001E-2</c:v>
                </c:pt>
                <c:pt idx="95">
                  <c:v>5.5169999999999997E-2</c:v>
                </c:pt>
                <c:pt idx="96">
                  <c:v>5.62E-2</c:v>
                </c:pt>
                <c:pt idx="97">
                  <c:v>5.7239999999999999E-2</c:v>
                </c:pt>
                <c:pt idx="98">
                  <c:v>5.8290000000000002E-2</c:v>
                </c:pt>
                <c:pt idx="99">
                  <c:v>5.9339999999999997E-2</c:v>
                </c:pt>
                <c:pt idx="100">
                  <c:v>6.0400000000000002E-2</c:v>
                </c:pt>
                <c:pt idx="101">
                  <c:v>6.1460000000000001E-2</c:v>
                </c:pt>
                <c:pt idx="102">
                  <c:v>6.2530000000000002E-2</c:v>
                </c:pt>
                <c:pt idx="103">
                  <c:v>6.3600000000000004E-2</c:v>
                </c:pt>
                <c:pt idx="104">
                  <c:v>6.4670000000000005E-2</c:v>
                </c:pt>
                <c:pt idx="105">
                  <c:v>6.5750000000000003E-2</c:v>
                </c:pt>
                <c:pt idx="106">
                  <c:v>6.6839999999999997E-2</c:v>
                </c:pt>
                <c:pt idx="107">
                  <c:v>6.7919999999999994E-2</c:v>
                </c:pt>
                <c:pt idx="108">
                  <c:v>6.9019999999999998E-2</c:v>
                </c:pt>
                <c:pt idx="109">
                  <c:v>7.0110000000000006E-2</c:v>
                </c:pt>
                <c:pt idx="110">
                  <c:v>7.1220000000000006E-2</c:v>
                </c:pt>
                <c:pt idx="111">
                  <c:v>7.2319999999999995E-2</c:v>
                </c:pt>
                <c:pt idx="112">
                  <c:v>7.3429999999999995E-2</c:v>
                </c:pt>
                <c:pt idx="113">
                  <c:v>7.4539999999999995E-2</c:v>
                </c:pt>
                <c:pt idx="114">
                  <c:v>7.5660000000000005E-2</c:v>
                </c:pt>
                <c:pt idx="115">
                  <c:v>7.6780000000000001E-2</c:v>
                </c:pt>
                <c:pt idx="116">
                  <c:v>7.7909999999999993E-2</c:v>
                </c:pt>
                <c:pt idx="117">
                  <c:v>7.9030000000000003E-2</c:v>
                </c:pt>
                <c:pt idx="118">
                  <c:v>8.0159999999999995E-2</c:v>
                </c:pt>
                <c:pt idx="119">
                  <c:v>8.1299999999999997E-2</c:v>
                </c:pt>
                <c:pt idx="120">
                  <c:v>8.2439999999999999E-2</c:v>
                </c:pt>
                <c:pt idx="121">
                  <c:v>8.3580000000000002E-2</c:v>
                </c:pt>
                <c:pt idx="122">
                  <c:v>8.4720000000000004E-2</c:v>
                </c:pt>
                <c:pt idx="123">
                  <c:v>8.5860000000000006E-2</c:v>
                </c:pt>
                <c:pt idx="124">
                  <c:v>8.7010000000000004E-2</c:v>
                </c:pt>
                <c:pt idx="125">
                  <c:v>8.8160000000000002E-2</c:v>
                </c:pt>
                <c:pt idx="126">
                  <c:v>8.931E-2</c:v>
                </c:pt>
                <c:pt idx="127">
                  <c:v>9.0469999999999995E-2</c:v>
                </c:pt>
                <c:pt idx="128">
                  <c:v>9.1619999999999993E-2</c:v>
                </c:pt>
                <c:pt idx="129">
                  <c:v>9.2780000000000001E-2</c:v>
                </c:pt>
                <c:pt idx="130">
                  <c:v>9.3939999999999996E-2</c:v>
                </c:pt>
                <c:pt idx="131">
                  <c:v>9.5089999999999994E-2</c:v>
                </c:pt>
                <c:pt idx="132">
                  <c:v>9.6250000000000002E-2</c:v>
                </c:pt>
                <c:pt idx="133">
                  <c:v>9.7409999999999997E-2</c:v>
                </c:pt>
                <c:pt idx="134">
                  <c:v>9.8570000000000005E-2</c:v>
                </c:pt>
                <c:pt idx="135">
                  <c:v>9.9739999999999995E-2</c:v>
                </c:pt>
                <c:pt idx="136">
                  <c:v>0.1009</c:v>
                </c:pt>
                <c:pt idx="137">
                  <c:v>0.1021</c:v>
                </c:pt>
                <c:pt idx="138">
                  <c:v>0.1032</c:v>
                </c:pt>
                <c:pt idx="139">
                  <c:v>0.10440000000000001</c:v>
                </c:pt>
                <c:pt idx="140">
                  <c:v>0.1055</c:v>
                </c:pt>
                <c:pt idx="141">
                  <c:v>0.1067</c:v>
                </c:pt>
                <c:pt idx="142">
                  <c:v>0.1079</c:v>
                </c:pt>
                <c:pt idx="143">
                  <c:v>0.109</c:v>
                </c:pt>
                <c:pt idx="144">
                  <c:v>0.11020000000000001</c:v>
                </c:pt>
                <c:pt idx="145">
                  <c:v>0.1114</c:v>
                </c:pt>
                <c:pt idx="146">
                  <c:v>0.1125</c:v>
                </c:pt>
                <c:pt idx="147">
                  <c:v>0.1137</c:v>
                </c:pt>
                <c:pt idx="148">
                  <c:v>0.1148</c:v>
                </c:pt>
                <c:pt idx="149">
                  <c:v>0.11600000000000001</c:v>
                </c:pt>
                <c:pt idx="150">
                  <c:v>0.1172</c:v>
                </c:pt>
                <c:pt idx="151">
                  <c:v>0.1183</c:v>
                </c:pt>
                <c:pt idx="152">
                  <c:v>0.1195</c:v>
                </c:pt>
                <c:pt idx="153">
                  <c:v>0.1207</c:v>
                </c:pt>
                <c:pt idx="154">
                  <c:v>0.12180000000000001</c:v>
                </c:pt>
                <c:pt idx="155">
                  <c:v>0.123</c:v>
                </c:pt>
                <c:pt idx="156">
                  <c:v>0.1241</c:v>
                </c:pt>
                <c:pt idx="157">
                  <c:v>0.12529999999999999</c:v>
                </c:pt>
                <c:pt idx="158">
                  <c:v>0.1265</c:v>
                </c:pt>
                <c:pt idx="159">
                  <c:v>0.12759999999999999</c:v>
                </c:pt>
                <c:pt idx="160">
                  <c:v>0.1288</c:v>
                </c:pt>
                <c:pt idx="161">
                  <c:v>0.13</c:v>
                </c:pt>
                <c:pt idx="162">
                  <c:v>0.13109999999999999</c:v>
                </c:pt>
                <c:pt idx="163">
                  <c:v>0.1323</c:v>
                </c:pt>
                <c:pt idx="164">
                  <c:v>0.13350000000000001</c:v>
                </c:pt>
                <c:pt idx="165">
                  <c:v>0.1346</c:v>
                </c:pt>
                <c:pt idx="166">
                  <c:v>0.1358</c:v>
                </c:pt>
                <c:pt idx="167">
                  <c:v>0.13689999999999999</c:v>
                </c:pt>
                <c:pt idx="168">
                  <c:v>0.1381</c:v>
                </c:pt>
                <c:pt idx="169">
                  <c:v>0.13930000000000001</c:v>
                </c:pt>
                <c:pt idx="170">
                  <c:v>0.1404</c:v>
                </c:pt>
                <c:pt idx="171">
                  <c:v>0.1416</c:v>
                </c:pt>
                <c:pt idx="172">
                  <c:v>0.14280000000000001</c:v>
                </c:pt>
                <c:pt idx="173">
                  <c:v>0.1439</c:v>
                </c:pt>
                <c:pt idx="174">
                  <c:v>0.14510000000000001</c:v>
                </c:pt>
                <c:pt idx="175">
                  <c:v>0.1462</c:v>
                </c:pt>
                <c:pt idx="176">
                  <c:v>0.1474</c:v>
                </c:pt>
                <c:pt idx="177">
                  <c:v>0.14860000000000001</c:v>
                </c:pt>
                <c:pt idx="178">
                  <c:v>0.1497</c:v>
                </c:pt>
                <c:pt idx="179">
                  <c:v>0.15090000000000001</c:v>
                </c:pt>
                <c:pt idx="180">
                  <c:v>0.15210000000000001</c:v>
                </c:pt>
                <c:pt idx="181">
                  <c:v>0.1532</c:v>
                </c:pt>
                <c:pt idx="182">
                  <c:v>0.15440000000000001</c:v>
                </c:pt>
                <c:pt idx="183">
                  <c:v>0.1555</c:v>
                </c:pt>
                <c:pt idx="184">
                  <c:v>0.15670000000000001</c:v>
                </c:pt>
                <c:pt idx="185">
                  <c:v>0.15790000000000001</c:v>
                </c:pt>
                <c:pt idx="186">
                  <c:v>0.159</c:v>
                </c:pt>
                <c:pt idx="187">
                  <c:v>0.16020000000000001</c:v>
                </c:pt>
                <c:pt idx="188">
                  <c:v>0.16139999999999999</c:v>
                </c:pt>
                <c:pt idx="189">
                  <c:v>0.16250000000000001</c:v>
                </c:pt>
                <c:pt idx="190">
                  <c:v>0.16370000000000001</c:v>
                </c:pt>
                <c:pt idx="191">
                  <c:v>0.1648</c:v>
                </c:pt>
                <c:pt idx="192">
                  <c:v>0.16600000000000001</c:v>
                </c:pt>
                <c:pt idx="193">
                  <c:v>0.16719999999999999</c:v>
                </c:pt>
                <c:pt idx="194">
                  <c:v>0.16830000000000001</c:v>
                </c:pt>
                <c:pt idx="195">
                  <c:v>0.16950000000000001</c:v>
                </c:pt>
                <c:pt idx="196">
                  <c:v>0.17069999999999999</c:v>
                </c:pt>
                <c:pt idx="197">
                  <c:v>0.17180000000000001</c:v>
                </c:pt>
                <c:pt idx="198">
                  <c:v>0.17299999999999999</c:v>
                </c:pt>
                <c:pt idx="199">
                  <c:v>0.17419999999999999</c:v>
                </c:pt>
                <c:pt idx="200">
                  <c:v>0.17530000000000001</c:v>
                </c:pt>
                <c:pt idx="201">
                  <c:v>0.17649999999999999</c:v>
                </c:pt>
                <c:pt idx="202">
                  <c:v>0.17760000000000001</c:v>
                </c:pt>
                <c:pt idx="203">
                  <c:v>0.17879999999999999</c:v>
                </c:pt>
                <c:pt idx="204">
                  <c:v>0.18</c:v>
                </c:pt>
                <c:pt idx="205">
                  <c:v>0.18110000000000001</c:v>
                </c:pt>
                <c:pt idx="206">
                  <c:v>0.18229999999999999</c:v>
                </c:pt>
                <c:pt idx="207">
                  <c:v>0.1835</c:v>
                </c:pt>
                <c:pt idx="208">
                  <c:v>0.18459999999999999</c:v>
                </c:pt>
                <c:pt idx="209">
                  <c:v>0.18579999999999999</c:v>
                </c:pt>
                <c:pt idx="210">
                  <c:v>0.18690000000000001</c:v>
                </c:pt>
                <c:pt idx="211">
                  <c:v>0.18809999999999999</c:v>
                </c:pt>
                <c:pt idx="212">
                  <c:v>0.1893</c:v>
                </c:pt>
                <c:pt idx="213">
                  <c:v>0.19040000000000001</c:v>
                </c:pt>
                <c:pt idx="214">
                  <c:v>0.19159999999999999</c:v>
                </c:pt>
                <c:pt idx="215">
                  <c:v>0.1928</c:v>
                </c:pt>
                <c:pt idx="216">
                  <c:v>0.19389999999999999</c:v>
                </c:pt>
                <c:pt idx="217">
                  <c:v>0.1951</c:v>
                </c:pt>
                <c:pt idx="218">
                  <c:v>0.19620000000000001</c:v>
                </c:pt>
                <c:pt idx="219">
                  <c:v>0.19739999999999999</c:v>
                </c:pt>
                <c:pt idx="220">
                  <c:v>0.1986</c:v>
                </c:pt>
                <c:pt idx="221">
                  <c:v>0.19969999999999999</c:v>
                </c:pt>
                <c:pt idx="222">
                  <c:v>0.2009</c:v>
                </c:pt>
                <c:pt idx="223">
                  <c:v>0.2021</c:v>
                </c:pt>
                <c:pt idx="224">
                  <c:v>0.20319999999999999</c:v>
                </c:pt>
                <c:pt idx="225">
                  <c:v>0.2044</c:v>
                </c:pt>
                <c:pt idx="226">
                  <c:v>0.2056</c:v>
                </c:pt>
                <c:pt idx="227">
                  <c:v>0.20669999999999999</c:v>
                </c:pt>
                <c:pt idx="228">
                  <c:v>0.2079</c:v>
                </c:pt>
                <c:pt idx="229">
                  <c:v>0.20899999999999999</c:v>
                </c:pt>
                <c:pt idx="230">
                  <c:v>0.2102</c:v>
                </c:pt>
                <c:pt idx="231">
                  <c:v>0.2114</c:v>
                </c:pt>
                <c:pt idx="232">
                  <c:v>0.21249999999999999</c:v>
                </c:pt>
                <c:pt idx="233">
                  <c:v>0.2137</c:v>
                </c:pt>
                <c:pt idx="234">
                  <c:v>0.21490000000000001</c:v>
                </c:pt>
                <c:pt idx="235">
                  <c:v>0.216</c:v>
                </c:pt>
                <c:pt idx="236">
                  <c:v>0.2172</c:v>
                </c:pt>
                <c:pt idx="237">
                  <c:v>0.21829999999999999</c:v>
                </c:pt>
                <c:pt idx="238">
                  <c:v>0.2195</c:v>
                </c:pt>
                <c:pt idx="239">
                  <c:v>0.22070000000000001</c:v>
                </c:pt>
                <c:pt idx="240">
                  <c:v>0.2218</c:v>
                </c:pt>
                <c:pt idx="241">
                  <c:v>0.223</c:v>
                </c:pt>
                <c:pt idx="242">
                  <c:v>0.22420000000000001</c:v>
                </c:pt>
                <c:pt idx="243">
                  <c:v>0.2253</c:v>
                </c:pt>
                <c:pt idx="244">
                  <c:v>0.22650000000000001</c:v>
                </c:pt>
                <c:pt idx="245">
                  <c:v>0.2276</c:v>
                </c:pt>
                <c:pt idx="246">
                  <c:v>0.2288</c:v>
                </c:pt>
                <c:pt idx="247">
                  <c:v>0.23</c:v>
                </c:pt>
                <c:pt idx="248">
                  <c:v>0.2311</c:v>
                </c:pt>
                <c:pt idx="249">
                  <c:v>0.23230000000000001</c:v>
                </c:pt>
                <c:pt idx="250">
                  <c:v>0.23350000000000001</c:v>
                </c:pt>
                <c:pt idx="251">
                  <c:v>0.2346</c:v>
                </c:pt>
                <c:pt idx="252">
                  <c:v>0.23580000000000001</c:v>
                </c:pt>
                <c:pt idx="253">
                  <c:v>0.23699999999999999</c:v>
                </c:pt>
                <c:pt idx="254">
                  <c:v>0.23810000000000001</c:v>
                </c:pt>
                <c:pt idx="255">
                  <c:v>0.23930000000000001</c:v>
                </c:pt>
                <c:pt idx="256">
                  <c:v>0.2404</c:v>
                </c:pt>
                <c:pt idx="257">
                  <c:v>0.24160000000000001</c:v>
                </c:pt>
                <c:pt idx="258">
                  <c:v>0.24279999999999999</c:v>
                </c:pt>
                <c:pt idx="259">
                  <c:v>0.24390000000000001</c:v>
                </c:pt>
                <c:pt idx="260">
                  <c:v>0.24510000000000001</c:v>
                </c:pt>
                <c:pt idx="261">
                  <c:v>0.24629999999999999</c:v>
                </c:pt>
                <c:pt idx="262">
                  <c:v>0.24740000000000001</c:v>
                </c:pt>
                <c:pt idx="263">
                  <c:v>0.24859999999999999</c:v>
                </c:pt>
                <c:pt idx="264">
                  <c:v>0.24970000000000001</c:v>
                </c:pt>
                <c:pt idx="265">
                  <c:v>0.25090000000000001</c:v>
                </c:pt>
                <c:pt idx="266">
                  <c:v>0.25209999999999999</c:v>
                </c:pt>
                <c:pt idx="267">
                  <c:v>0.25319999999999998</c:v>
                </c:pt>
                <c:pt idx="268">
                  <c:v>0.25440000000000002</c:v>
                </c:pt>
                <c:pt idx="269">
                  <c:v>0.25559999999999999</c:v>
                </c:pt>
                <c:pt idx="270">
                  <c:v>0.25669999999999998</c:v>
                </c:pt>
                <c:pt idx="271">
                  <c:v>0.25790000000000002</c:v>
                </c:pt>
                <c:pt idx="272">
                  <c:v>0.25900000000000001</c:v>
                </c:pt>
                <c:pt idx="273">
                  <c:v>0.26019999999999999</c:v>
                </c:pt>
                <c:pt idx="274">
                  <c:v>0.26140000000000002</c:v>
                </c:pt>
                <c:pt idx="275">
                  <c:v>0.26250000000000001</c:v>
                </c:pt>
                <c:pt idx="276">
                  <c:v>0.26369999999999999</c:v>
                </c:pt>
                <c:pt idx="277">
                  <c:v>0.26490000000000002</c:v>
                </c:pt>
                <c:pt idx="278">
                  <c:v>0.26600000000000001</c:v>
                </c:pt>
                <c:pt idx="279">
                  <c:v>0.26719999999999999</c:v>
                </c:pt>
                <c:pt idx="280">
                  <c:v>0.26829999999999998</c:v>
                </c:pt>
                <c:pt idx="281">
                  <c:v>0.26950000000000002</c:v>
                </c:pt>
                <c:pt idx="282">
                  <c:v>0.2707</c:v>
                </c:pt>
                <c:pt idx="283">
                  <c:v>0.27179999999999999</c:v>
                </c:pt>
                <c:pt idx="284">
                  <c:v>0.27300000000000002</c:v>
                </c:pt>
                <c:pt idx="285">
                  <c:v>0.2742</c:v>
                </c:pt>
                <c:pt idx="286">
                  <c:v>0.27529999999999999</c:v>
                </c:pt>
                <c:pt idx="287">
                  <c:v>0.27650000000000002</c:v>
                </c:pt>
                <c:pt idx="288">
                  <c:v>0.2777</c:v>
                </c:pt>
                <c:pt idx="289">
                  <c:v>0.27879999999999999</c:v>
                </c:pt>
                <c:pt idx="290">
                  <c:v>0.28000000000000003</c:v>
                </c:pt>
                <c:pt idx="291">
                  <c:v>0.28110000000000002</c:v>
                </c:pt>
                <c:pt idx="292">
                  <c:v>0.2823</c:v>
                </c:pt>
                <c:pt idx="293">
                  <c:v>0.28349999999999997</c:v>
                </c:pt>
                <c:pt idx="294">
                  <c:v>0.28460000000000002</c:v>
                </c:pt>
                <c:pt idx="295">
                  <c:v>0.2858</c:v>
                </c:pt>
                <c:pt idx="296">
                  <c:v>0.28699999999999998</c:v>
                </c:pt>
                <c:pt idx="297">
                  <c:v>0.28810000000000002</c:v>
                </c:pt>
                <c:pt idx="298">
                  <c:v>0.2893</c:v>
                </c:pt>
                <c:pt idx="299">
                  <c:v>0.29039999999999999</c:v>
                </c:pt>
                <c:pt idx="300">
                  <c:v>0.29160000000000003</c:v>
                </c:pt>
                <c:pt idx="301">
                  <c:v>0.2928</c:v>
                </c:pt>
                <c:pt idx="302">
                  <c:v>0.29389999999999999</c:v>
                </c:pt>
                <c:pt idx="303">
                  <c:v>0.29509999999999997</c:v>
                </c:pt>
                <c:pt idx="304">
                  <c:v>0.29630000000000001</c:v>
                </c:pt>
                <c:pt idx="305">
                  <c:v>0.2974</c:v>
                </c:pt>
                <c:pt idx="306">
                  <c:v>0.29859999999999998</c:v>
                </c:pt>
                <c:pt idx="307">
                  <c:v>0.29970000000000002</c:v>
                </c:pt>
                <c:pt idx="308">
                  <c:v>0.3009</c:v>
                </c:pt>
                <c:pt idx="309">
                  <c:v>0.30209999999999998</c:v>
                </c:pt>
                <c:pt idx="310">
                  <c:v>0.30320000000000003</c:v>
                </c:pt>
                <c:pt idx="311">
                  <c:v>0.3044</c:v>
                </c:pt>
                <c:pt idx="312">
                  <c:v>0.30559999999999998</c:v>
                </c:pt>
                <c:pt idx="313">
                  <c:v>0.30669999999999997</c:v>
                </c:pt>
                <c:pt idx="314">
                  <c:v>0.30790000000000001</c:v>
                </c:pt>
                <c:pt idx="315">
                  <c:v>0.30909999999999999</c:v>
                </c:pt>
                <c:pt idx="316">
                  <c:v>0.31019999999999998</c:v>
                </c:pt>
                <c:pt idx="317">
                  <c:v>0.31140000000000001</c:v>
                </c:pt>
                <c:pt idx="318">
                  <c:v>0.3125</c:v>
                </c:pt>
                <c:pt idx="319">
                  <c:v>0.31369999999999998</c:v>
                </c:pt>
                <c:pt idx="320">
                  <c:v>0.31490000000000001</c:v>
                </c:pt>
                <c:pt idx="321">
                  <c:v>0.316</c:v>
                </c:pt>
                <c:pt idx="322">
                  <c:v>0.31719999999999998</c:v>
                </c:pt>
                <c:pt idx="323">
                  <c:v>0.31840000000000002</c:v>
                </c:pt>
                <c:pt idx="324">
                  <c:v>0.31950000000000001</c:v>
                </c:pt>
                <c:pt idx="325">
                  <c:v>0.32069999999999999</c:v>
                </c:pt>
                <c:pt idx="326">
                  <c:v>0.32179999999999997</c:v>
                </c:pt>
                <c:pt idx="327">
                  <c:v>0.32300000000000001</c:v>
                </c:pt>
                <c:pt idx="328">
                  <c:v>0.32419999999999999</c:v>
                </c:pt>
                <c:pt idx="329">
                  <c:v>0.32529999999999998</c:v>
                </c:pt>
                <c:pt idx="330">
                  <c:v>0.32650000000000001</c:v>
                </c:pt>
                <c:pt idx="331">
                  <c:v>0.32769999999999999</c:v>
                </c:pt>
                <c:pt idx="332">
                  <c:v>0.32879999999999998</c:v>
                </c:pt>
                <c:pt idx="333">
                  <c:v>0.33</c:v>
                </c:pt>
                <c:pt idx="334">
                  <c:v>0.33110000000000001</c:v>
                </c:pt>
                <c:pt idx="335">
                  <c:v>0.33229999999999998</c:v>
                </c:pt>
                <c:pt idx="336">
                  <c:v>0.33350000000000002</c:v>
                </c:pt>
                <c:pt idx="337">
                  <c:v>0.33460000000000001</c:v>
                </c:pt>
                <c:pt idx="338">
                  <c:v>0.33579999999999999</c:v>
                </c:pt>
                <c:pt idx="339">
                  <c:v>0.33700000000000002</c:v>
                </c:pt>
                <c:pt idx="340">
                  <c:v>0.33810000000000001</c:v>
                </c:pt>
                <c:pt idx="341">
                  <c:v>0.33929999999999999</c:v>
                </c:pt>
                <c:pt idx="342">
                  <c:v>0.34050000000000002</c:v>
                </c:pt>
                <c:pt idx="343">
                  <c:v>0.34160000000000001</c:v>
                </c:pt>
                <c:pt idx="344">
                  <c:v>0.34279999999999999</c:v>
                </c:pt>
                <c:pt idx="345">
                  <c:v>0.34389999999999998</c:v>
                </c:pt>
                <c:pt idx="346">
                  <c:v>0.34510000000000002</c:v>
                </c:pt>
                <c:pt idx="347">
                  <c:v>0.3463</c:v>
                </c:pt>
                <c:pt idx="348">
                  <c:v>0.34739999999999999</c:v>
                </c:pt>
                <c:pt idx="349">
                  <c:v>0.34860000000000002</c:v>
                </c:pt>
                <c:pt idx="350">
                  <c:v>0.3498</c:v>
                </c:pt>
                <c:pt idx="351">
                  <c:v>0.35089999999999999</c:v>
                </c:pt>
                <c:pt idx="352">
                  <c:v>0.35210000000000002</c:v>
                </c:pt>
                <c:pt idx="353">
                  <c:v>0.35320000000000001</c:v>
                </c:pt>
                <c:pt idx="354">
                  <c:v>0.35439999999999999</c:v>
                </c:pt>
                <c:pt idx="355">
                  <c:v>0.35560000000000003</c:v>
                </c:pt>
                <c:pt idx="356">
                  <c:v>0.35670000000000002</c:v>
                </c:pt>
                <c:pt idx="357">
                  <c:v>0.3579</c:v>
                </c:pt>
                <c:pt idx="358">
                  <c:v>0.35909999999999997</c:v>
                </c:pt>
                <c:pt idx="359">
                  <c:v>0.36020000000000002</c:v>
                </c:pt>
                <c:pt idx="360">
                  <c:v>0.3614</c:v>
                </c:pt>
                <c:pt idx="361">
                  <c:v>0.36249999999999999</c:v>
                </c:pt>
                <c:pt idx="362">
                  <c:v>0.36370000000000002</c:v>
                </c:pt>
                <c:pt idx="363">
                  <c:v>0.3649</c:v>
                </c:pt>
                <c:pt idx="364">
                  <c:v>0.36599999999999999</c:v>
                </c:pt>
                <c:pt idx="365">
                  <c:v>0.36720000000000003</c:v>
                </c:pt>
                <c:pt idx="366">
                  <c:v>0.36840000000000001</c:v>
                </c:pt>
                <c:pt idx="367">
                  <c:v>0.3695</c:v>
                </c:pt>
                <c:pt idx="368">
                  <c:v>0.37069999999999997</c:v>
                </c:pt>
                <c:pt idx="369">
                  <c:v>0.37180000000000002</c:v>
                </c:pt>
                <c:pt idx="370">
                  <c:v>0.373</c:v>
                </c:pt>
                <c:pt idx="371">
                  <c:v>0.37419999999999998</c:v>
                </c:pt>
                <c:pt idx="372">
                  <c:v>0.37530000000000002</c:v>
                </c:pt>
                <c:pt idx="373">
                  <c:v>0.3765</c:v>
                </c:pt>
                <c:pt idx="374">
                  <c:v>0.37769999999999998</c:v>
                </c:pt>
                <c:pt idx="375">
                  <c:v>0.37880000000000003</c:v>
                </c:pt>
                <c:pt idx="376">
                  <c:v>0.38</c:v>
                </c:pt>
                <c:pt idx="377">
                  <c:v>0.38119999999999998</c:v>
                </c:pt>
                <c:pt idx="378">
                  <c:v>0.38229999999999997</c:v>
                </c:pt>
                <c:pt idx="379">
                  <c:v>0.38350000000000001</c:v>
                </c:pt>
                <c:pt idx="380">
                  <c:v>0.3846</c:v>
                </c:pt>
                <c:pt idx="381">
                  <c:v>0.38579999999999998</c:v>
                </c:pt>
                <c:pt idx="382">
                  <c:v>0.38700000000000001</c:v>
                </c:pt>
                <c:pt idx="383">
                  <c:v>0.3881</c:v>
                </c:pt>
                <c:pt idx="384">
                  <c:v>0.38929999999999998</c:v>
                </c:pt>
                <c:pt idx="385">
                  <c:v>0.39050000000000001</c:v>
                </c:pt>
                <c:pt idx="386">
                  <c:v>0.3916</c:v>
                </c:pt>
                <c:pt idx="387">
                  <c:v>0.39279999999999998</c:v>
                </c:pt>
                <c:pt idx="388">
                  <c:v>0.39389999999999997</c:v>
                </c:pt>
                <c:pt idx="389">
                  <c:v>0.39510000000000001</c:v>
                </c:pt>
                <c:pt idx="390">
                  <c:v>0.39629999999999999</c:v>
                </c:pt>
                <c:pt idx="391">
                  <c:v>0.39739999999999998</c:v>
                </c:pt>
                <c:pt idx="392">
                  <c:v>0.39860000000000001</c:v>
                </c:pt>
                <c:pt idx="393">
                  <c:v>0.39979999999999999</c:v>
                </c:pt>
                <c:pt idx="394">
                  <c:v>0.40089999999999998</c:v>
                </c:pt>
                <c:pt idx="395">
                  <c:v>0.40210000000000001</c:v>
                </c:pt>
                <c:pt idx="396">
                  <c:v>0.4032</c:v>
                </c:pt>
                <c:pt idx="397">
                  <c:v>0.40439999999999998</c:v>
                </c:pt>
                <c:pt idx="398">
                  <c:v>0.40560000000000002</c:v>
                </c:pt>
                <c:pt idx="399">
                  <c:v>0.40670000000000001</c:v>
                </c:pt>
                <c:pt idx="400">
                  <c:v>0.40789999999999998</c:v>
                </c:pt>
                <c:pt idx="401">
                  <c:v>0.40910000000000002</c:v>
                </c:pt>
                <c:pt idx="402">
                  <c:v>0.41020000000000001</c:v>
                </c:pt>
                <c:pt idx="403">
                  <c:v>0.41139999999999999</c:v>
                </c:pt>
                <c:pt idx="404">
                  <c:v>0.41260000000000002</c:v>
                </c:pt>
                <c:pt idx="405">
                  <c:v>0.41370000000000001</c:v>
                </c:pt>
                <c:pt idx="406">
                  <c:v>0.41489999999999999</c:v>
                </c:pt>
                <c:pt idx="407">
                  <c:v>0.41599999999999998</c:v>
                </c:pt>
                <c:pt idx="408">
                  <c:v>0.41720000000000002</c:v>
                </c:pt>
                <c:pt idx="409">
                  <c:v>0.41839999999999999</c:v>
                </c:pt>
                <c:pt idx="410">
                  <c:v>0.41949999999999998</c:v>
                </c:pt>
                <c:pt idx="411">
                  <c:v>0.42070000000000002</c:v>
                </c:pt>
                <c:pt idx="412">
                  <c:v>0.4219</c:v>
                </c:pt>
                <c:pt idx="413">
                  <c:v>0.42299999999999999</c:v>
                </c:pt>
                <c:pt idx="414">
                  <c:v>0.42420000000000002</c:v>
                </c:pt>
                <c:pt idx="415">
                  <c:v>0.42530000000000001</c:v>
                </c:pt>
                <c:pt idx="416">
                  <c:v>0.42649999999999999</c:v>
                </c:pt>
                <c:pt idx="417">
                  <c:v>0.42770000000000002</c:v>
                </c:pt>
                <c:pt idx="418">
                  <c:v>0.42880000000000001</c:v>
                </c:pt>
                <c:pt idx="419">
                  <c:v>0.43</c:v>
                </c:pt>
                <c:pt idx="420">
                  <c:v>0.43120000000000003</c:v>
                </c:pt>
                <c:pt idx="421">
                  <c:v>0.43230000000000002</c:v>
                </c:pt>
                <c:pt idx="422">
                  <c:v>0.4335</c:v>
                </c:pt>
                <c:pt idx="423">
                  <c:v>0.43459999999999999</c:v>
                </c:pt>
                <c:pt idx="424">
                  <c:v>0.43580000000000002</c:v>
                </c:pt>
                <c:pt idx="425">
                  <c:v>0.437</c:v>
                </c:pt>
                <c:pt idx="426">
                  <c:v>0.43809999999999999</c:v>
                </c:pt>
                <c:pt idx="427">
                  <c:v>0.43930000000000002</c:v>
                </c:pt>
                <c:pt idx="428">
                  <c:v>0.4405</c:v>
                </c:pt>
                <c:pt idx="429">
                  <c:v>0.44159999999999999</c:v>
                </c:pt>
                <c:pt idx="430">
                  <c:v>0.44280000000000003</c:v>
                </c:pt>
                <c:pt idx="431">
                  <c:v>0.44400000000000001</c:v>
                </c:pt>
                <c:pt idx="432">
                  <c:v>0.4451</c:v>
                </c:pt>
                <c:pt idx="433">
                  <c:v>0.44629999999999997</c:v>
                </c:pt>
                <c:pt idx="434">
                  <c:v>0.44740000000000002</c:v>
                </c:pt>
                <c:pt idx="435">
                  <c:v>0.4486</c:v>
                </c:pt>
                <c:pt idx="436">
                  <c:v>0.44979999999999998</c:v>
                </c:pt>
                <c:pt idx="437">
                  <c:v>0.45090000000000002</c:v>
                </c:pt>
                <c:pt idx="438">
                  <c:v>0.4521</c:v>
                </c:pt>
                <c:pt idx="439">
                  <c:v>0.45329999999999998</c:v>
                </c:pt>
                <c:pt idx="440">
                  <c:v>0.45440000000000003</c:v>
                </c:pt>
                <c:pt idx="441">
                  <c:v>0.4556</c:v>
                </c:pt>
                <c:pt idx="442">
                  <c:v>0.45669999999999999</c:v>
                </c:pt>
                <c:pt idx="443">
                  <c:v>0.45789999999999997</c:v>
                </c:pt>
                <c:pt idx="444">
                  <c:v>0.45910000000000001</c:v>
                </c:pt>
                <c:pt idx="445">
                  <c:v>0.4602</c:v>
                </c:pt>
                <c:pt idx="446">
                  <c:v>0.46139999999999998</c:v>
                </c:pt>
                <c:pt idx="447">
                  <c:v>0.46260000000000001</c:v>
                </c:pt>
                <c:pt idx="448">
                  <c:v>0.4637</c:v>
                </c:pt>
                <c:pt idx="449">
                  <c:v>0.46489999999999998</c:v>
                </c:pt>
                <c:pt idx="450">
                  <c:v>0.46600000000000003</c:v>
                </c:pt>
                <c:pt idx="451">
                  <c:v>0.4672</c:v>
                </c:pt>
                <c:pt idx="452">
                  <c:v>0.46839999999999998</c:v>
                </c:pt>
                <c:pt idx="453">
                  <c:v>0.46949999999999997</c:v>
                </c:pt>
                <c:pt idx="454">
                  <c:v>0.47070000000000001</c:v>
                </c:pt>
                <c:pt idx="455">
                  <c:v>0.47189999999999999</c:v>
                </c:pt>
                <c:pt idx="456">
                  <c:v>0.47299999999999998</c:v>
                </c:pt>
                <c:pt idx="457">
                  <c:v>0.47420000000000001</c:v>
                </c:pt>
                <c:pt idx="458">
                  <c:v>0.4753</c:v>
                </c:pt>
                <c:pt idx="459">
                  <c:v>0.47649999999999998</c:v>
                </c:pt>
                <c:pt idx="460">
                  <c:v>0.47770000000000001</c:v>
                </c:pt>
                <c:pt idx="461">
                  <c:v>0.4788</c:v>
                </c:pt>
                <c:pt idx="462">
                  <c:v>0.48</c:v>
                </c:pt>
                <c:pt idx="463">
                  <c:v>0.48120000000000002</c:v>
                </c:pt>
                <c:pt idx="464">
                  <c:v>0.48230000000000001</c:v>
                </c:pt>
                <c:pt idx="465">
                  <c:v>0.48349999999999999</c:v>
                </c:pt>
                <c:pt idx="466">
                  <c:v>0.48470000000000002</c:v>
                </c:pt>
                <c:pt idx="467">
                  <c:v>0.48580000000000001</c:v>
                </c:pt>
                <c:pt idx="468">
                  <c:v>0.48699999999999999</c:v>
                </c:pt>
                <c:pt idx="469">
                  <c:v>0.48809999999999998</c:v>
                </c:pt>
                <c:pt idx="470">
                  <c:v>0.48930000000000001</c:v>
                </c:pt>
                <c:pt idx="471">
                  <c:v>0.49049999999999999</c:v>
                </c:pt>
                <c:pt idx="472">
                  <c:v>0.49159999999999998</c:v>
                </c:pt>
                <c:pt idx="473">
                  <c:v>0.49280000000000002</c:v>
                </c:pt>
                <c:pt idx="474">
                  <c:v>0.49399999999999999</c:v>
                </c:pt>
                <c:pt idx="475">
                  <c:v>0.49509999999999998</c:v>
                </c:pt>
                <c:pt idx="476">
                  <c:v>0.49630000000000002</c:v>
                </c:pt>
                <c:pt idx="477">
                  <c:v>0.49740000000000001</c:v>
                </c:pt>
                <c:pt idx="478">
                  <c:v>0.49859999999999999</c:v>
                </c:pt>
                <c:pt idx="479">
                  <c:v>0.49980000000000002</c:v>
                </c:pt>
                <c:pt idx="480">
                  <c:v>0.50090000000000001</c:v>
                </c:pt>
                <c:pt idx="481">
                  <c:v>0.50209999999999999</c:v>
                </c:pt>
                <c:pt idx="482">
                  <c:v>0.50329999999999997</c:v>
                </c:pt>
                <c:pt idx="483">
                  <c:v>0.50439999999999996</c:v>
                </c:pt>
                <c:pt idx="484">
                  <c:v>0.50560000000000005</c:v>
                </c:pt>
                <c:pt idx="485">
                  <c:v>0.50670000000000004</c:v>
                </c:pt>
                <c:pt idx="486">
                  <c:v>0.50790000000000002</c:v>
                </c:pt>
                <c:pt idx="487">
                  <c:v>0.5091</c:v>
                </c:pt>
                <c:pt idx="488">
                  <c:v>0.51019999999999999</c:v>
                </c:pt>
                <c:pt idx="489">
                  <c:v>0.51139999999999997</c:v>
                </c:pt>
                <c:pt idx="490">
                  <c:v>0.51259999999999994</c:v>
                </c:pt>
                <c:pt idx="491">
                  <c:v>0.51370000000000005</c:v>
                </c:pt>
                <c:pt idx="492">
                  <c:v>0.51490000000000002</c:v>
                </c:pt>
                <c:pt idx="493">
                  <c:v>0.5161</c:v>
                </c:pt>
                <c:pt idx="494">
                  <c:v>0.51719999999999999</c:v>
                </c:pt>
                <c:pt idx="495">
                  <c:v>0.51839999999999997</c:v>
                </c:pt>
                <c:pt idx="496">
                  <c:v>0.51949999999999996</c:v>
                </c:pt>
                <c:pt idx="497">
                  <c:v>0.52070000000000005</c:v>
                </c:pt>
                <c:pt idx="498">
                  <c:v>0.52190000000000003</c:v>
                </c:pt>
                <c:pt idx="499">
                  <c:v>0.52300000000000002</c:v>
                </c:pt>
                <c:pt idx="500">
                  <c:v>0.5242</c:v>
                </c:pt>
                <c:pt idx="501">
                  <c:v>0.52539999999999998</c:v>
                </c:pt>
                <c:pt idx="502">
                  <c:v>0.52649999999999997</c:v>
                </c:pt>
                <c:pt idx="503">
                  <c:v>0.52769999999999995</c:v>
                </c:pt>
                <c:pt idx="504">
                  <c:v>0.52880000000000005</c:v>
                </c:pt>
                <c:pt idx="505">
                  <c:v>0.53</c:v>
                </c:pt>
                <c:pt idx="506">
                  <c:v>0.53120000000000001</c:v>
                </c:pt>
                <c:pt idx="507">
                  <c:v>0.5323</c:v>
                </c:pt>
                <c:pt idx="508">
                  <c:v>0.53349999999999997</c:v>
                </c:pt>
                <c:pt idx="509">
                  <c:v>0.53469999999999995</c:v>
                </c:pt>
                <c:pt idx="510">
                  <c:v>0.53580000000000005</c:v>
                </c:pt>
                <c:pt idx="511">
                  <c:v>0.53700000000000003</c:v>
                </c:pt>
                <c:pt idx="512">
                  <c:v>0.53810000000000002</c:v>
                </c:pt>
                <c:pt idx="513">
                  <c:v>0.5393</c:v>
                </c:pt>
                <c:pt idx="514">
                  <c:v>0.54049999999999998</c:v>
                </c:pt>
                <c:pt idx="515">
                  <c:v>0.54159999999999997</c:v>
                </c:pt>
                <c:pt idx="516">
                  <c:v>0.54279999999999995</c:v>
                </c:pt>
                <c:pt idx="517">
                  <c:v>0.54400000000000004</c:v>
                </c:pt>
                <c:pt idx="518">
                  <c:v>0.54510000000000003</c:v>
                </c:pt>
                <c:pt idx="519">
                  <c:v>0.54630000000000001</c:v>
                </c:pt>
                <c:pt idx="520">
                  <c:v>0.5474</c:v>
                </c:pt>
                <c:pt idx="521">
                  <c:v>0.54859999999999998</c:v>
                </c:pt>
                <c:pt idx="522">
                  <c:v>0.54979999999999996</c:v>
                </c:pt>
                <c:pt idx="523">
                  <c:v>0.55089999999999995</c:v>
                </c:pt>
                <c:pt idx="524">
                  <c:v>0.55210000000000004</c:v>
                </c:pt>
                <c:pt idx="525">
                  <c:v>0.55330000000000001</c:v>
                </c:pt>
                <c:pt idx="526">
                  <c:v>0.5544</c:v>
                </c:pt>
                <c:pt idx="527">
                  <c:v>0.55559999999999998</c:v>
                </c:pt>
                <c:pt idx="528">
                  <c:v>0.55679999999999996</c:v>
                </c:pt>
                <c:pt idx="529">
                  <c:v>0.55789999999999995</c:v>
                </c:pt>
                <c:pt idx="530">
                  <c:v>0.55910000000000004</c:v>
                </c:pt>
                <c:pt idx="531">
                  <c:v>0.56020000000000003</c:v>
                </c:pt>
                <c:pt idx="532">
                  <c:v>0.56140000000000001</c:v>
                </c:pt>
                <c:pt idx="533">
                  <c:v>0.56259999999999999</c:v>
                </c:pt>
                <c:pt idx="534">
                  <c:v>0.56369999999999998</c:v>
                </c:pt>
                <c:pt idx="535">
                  <c:v>0.56489999999999996</c:v>
                </c:pt>
                <c:pt idx="536">
                  <c:v>0.56610000000000005</c:v>
                </c:pt>
                <c:pt idx="537">
                  <c:v>0.56720000000000004</c:v>
                </c:pt>
                <c:pt idx="538">
                  <c:v>0.56840000000000002</c:v>
                </c:pt>
                <c:pt idx="539">
                  <c:v>0.56950000000000001</c:v>
                </c:pt>
                <c:pt idx="540">
                  <c:v>0.57069999999999999</c:v>
                </c:pt>
                <c:pt idx="541">
                  <c:v>0.57189999999999996</c:v>
                </c:pt>
                <c:pt idx="542">
                  <c:v>0.57299999999999995</c:v>
                </c:pt>
                <c:pt idx="543">
                  <c:v>0.57420000000000004</c:v>
                </c:pt>
                <c:pt idx="544">
                  <c:v>0.57540000000000002</c:v>
                </c:pt>
                <c:pt idx="545">
                  <c:v>0.57650000000000001</c:v>
                </c:pt>
                <c:pt idx="546">
                  <c:v>0.57769999999999999</c:v>
                </c:pt>
                <c:pt idx="547">
                  <c:v>0.57879999999999998</c:v>
                </c:pt>
                <c:pt idx="548">
                  <c:v>0.57999999999999996</c:v>
                </c:pt>
                <c:pt idx="549">
                  <c:v>0.58120000000000005</c:v>
                </c:pt>
                <c:pt idx="550">
                  <c:v>0.58230000000000004</c:v>
                </c:pt>
                <c:pt idx="551">
                  <c:v>0.58350000000000002</c:v>
                </c:pt>
                <c:pt idx="552">
                  <c:v>0.5847</c:v>
                </c:pt>
                <c:pt idx="553">
                  <c:v>0.58579999999999999</c:v>
                </c:pt>
                <c:pt idx="554">
                  <c:v>0.58699999999999997</c:v>
                </c:pt>
                <c:pt idx="555">
                  <c:v>0.58819999999999995</c:v>
                </c:pt>
                <c:pt idx="556">
                  <c:v>0.58930000000000005</c:v>
                </c:pt>
                <c:pt idx="557">
                  <c:v>0.59050000000000002</c:v>
                </c:pt>
                <c:pt idx="558">
                  <c:v>0.59160000000000001</c:v>
                </c:pt>
                <c:pt idx="559">
                  <c:v>0.59279999999999999</c:v>
                </c:pt>
                <c:pt idx="560">
                  <c:v>0.59399999999999997</c:v>
                </c:pt>
                <c:pt idx="561">
                  <c:v>0.59509999999999996</c:v>
                </c:pt>
                <c:pt idx="562">
                  <c:v>0.59630000000000005</c:v>
                </c:pt>
                <c:pt idx="563">
                  <c:v>0.59750000000000003</c:v>
                </c:pt>
                <c:pt idx="564">
                  <c:v>0.59860000000000002</c:v>
                </c:pt>
                <c:pt idx="565">
                  <c:v>0.5998</c:v>
                </c:pt>
                <c:pt idx="566">
                  <c:v>0.60089999999999999</c:v>
                </c:pt>
                <c:pt idx="567">
                  <c:v>0.60209999999999997</c:v>
                </c:pt>
                <c:pt idx="568">
                  <c:v>0.60329999999999995</c:v>
                </c:pt>
                <c:pt idx="569">
                  <c:v>0.60440000000000005</c:v>
                </c:pt>
                <c:pt idx="570">
                  <c:v>0.60560000000000003</c:v>
                </c:pt>
                <c:pt idx="571">
                  <c:v>0.60680000000000001</c:v>
                </c:pt>
                <c:pt idx="572">
                  <c:v>0.6079</c:v>
                </c:pt>
                <c:pt idx="573">
                  <c:v>0.60909999999999997</c:v>
                </c:pt>
                <c:pt idx="574">
                  <c:v>0.61019999999999996</c:v>
                </c:pt>
                <c:pt idx="575">
                  <c:v>0.61140000000000005</c:v>
                </c:pt>
                <c:pt idx="576">
                  <c:v>0.61260000000000003</c:v>
                </c:pt>
                <c:pt idx="577">
                  <c:v>0.61370000000000002</c:v>
                </c:pt>
                <c:pt idx="578">
                  <c:v>0.6149</c:v>
                </c:pt>
                <c:pt idx="579">
                  <c:v>0.61609999999999998</c:v>
                </c:pt>
                <c:pt idx="580">
                  <c:v>0.61719999999999997</c:v>
                </c:pt>
                <c:pt idx="581">
                  <c:v>0.61839999999999995</c:v>
                </c:pt>
                <c:pt idx="582">
                  <c:v>0.61960000000000004</c:v>
                </c:pt>
                <c:pt idx="583">
                  <c:v>0.62070000000000003</c:v>
                </c:pt>
                <c:pt idx="584">
                  <c:v>0.62190000000000001</c:v>
                </c:pt>
                <c:pt idx="585">
                  <c:v>0.623</c:v>
                </c:pt>
                <c:pt idx="586">
                  <c:v>0.62419999999999998</c:v>
                </c:pt>
                <c:pt idx="587">
                  <c:v>0.62539999999999996</c:v>
                </c:pt>
                <c:pt idx="588">
                  <c:v>0.62649999999999995</c:v>
                </c:pt>
                <c:pt idx="589">
                  <c:v>0.62770000000000004</c:v>
                </c:pt>
                <c:pt idx="590">
                  <c:v>0.62890000000000001</c:v>
                </c:pt>
                <c:pt idx="591">
                  <c:v>0.63</c:v>
                </c:pt>
                <c:pt idx="592">
                  <c:v>0.63119999999999998</c:v>
                </c:pt>
                <c:pt idx="593">
                  <c:v>0.63229999999999997</c:v>
                </c:pt>
                <c:pt idx="594">
                  <c:v>0.63349999999999995</c:v>
                </c:pt>
                <c:pt idx="595">
                  <c:v>0.63470000000000004</c:v>
                </c:pt>
                <c:pt idx="596">
                  <c:v>0.63580000000000003</c:v>
                </c:pt>
                <c:pt idx="597">
                  <c:v>0.63700000000000001</c:v>
                </c:pt>
                <c:pt idx="598">
                  <c:v>0.63819999999999999</c:v>
                </c:pt>
                <c:pt idx="599">
                  <c:v>0.63929999999999998</c:v>
                </c:pt>
                <c:pt idx="600">
                  <c:v>0.64049999999999996</c:v>
                </c:pt>
                <c:pt idx="601">
                  <c:v>0.64159999999999995</c:v>
                </c:pt>
                <c:pt idx="602">
                  <c:v>0.64280000000000004</c:v>
                </c:pt>
                <c:pt idx="603">
                  <c:v>0.64400000000000002</c:v>
                </c:pt>
                <c:pt idx="604">
                  <c:v>0.64510000000000001</c:v>
                </c:pt>
                <c:pt idx="605">
                  <c:v>0.64629999999999999</c:v>
                </c:pt>
                <c:pt idx="606">
                  <c:v>0.64749999999999996</c:v>
                </c:pt>
                <c:pt idx="607">
                  <c:v>0.64859999999999995</c:v>
                </c:pt>
                <c:pt idx="608">
                  <c:v>0.64980000000000004</c:v>
                </c:pt>
                <c:pt idx="609">
                  <c:v>0.65090000000000003</c:v>
                </c:pt>
                <c:pt idx="610">
                  <c:v>0.65210000000000001</c:v>
                </c:pt>
                <c:pt idx="611">
                  <c:v>0.65329999999999999</c:v>
                </c:pt>
                <c:pt idx="612">
                  <c:v>0.65439999999999998</c:v>
                </c:pt>
                <c:pt idx="613">
                  <c:v>0.65559999999999996</c:v>
                </c:pt>
                <c:pt idx="614">
                  <c:v>0.65680000000000005</c:v>
                </c:pt>
                <c:pt idx="615">
                  <c:v>0.65790000000000004</c:v>
                </c:pt>
                <c:pt idx="616">
                  <c:v>0.65910000000000002</c:v>
                </c:pt>
                <c:pt idx="617">
                  <c:v>0.6603</c:v>
                </c:pt>
                <c:pt idx="618">
                  <c:v>0.66139999999999999</c:v>
                </c:pt>
                <c:pt idx="619">
                  <c:v>0.66259999999999997</c:v>
                </c:pt>
                <c:pt idx="620">
                  <c:v>0.66369999999999996</c:v>
                </c:pt>
                <c:pt idx="621">
                  <c:v>0.66490000000000005</c:v>
                </c:pt>
                <c:pt idx="622">
                  <c:v>0.66610000000000003</c:v>
                </c:pt>
                <c:pt idx="623">
                  <c:v>0.66720000000000002</c:v>
                </c:pt>
                <c:pt idx="624">
                  <c:v>0.66839999999999999</c:v>
                </c:pt>
                <c:pt idx="625">
                  <c:v>0.66959999999999997</c:v>
                </c:pt>
                <c:pt idx="626">
                  <c:v>0.67069999999999996</c:v>
                </c:pt>
                <c:pt idx="627">
                  <c:v>0.67190000000000005</c:v>
                </c:pt>
                <c:pt idx="628">
                  <c:v>0.67300000000000004</c:v>
                </c:pt>
                <c:pt idx="629">
                  <c:v>0.67420000000000002</c:v>
                </c:pt>
                <c:pt idx="630">
                  <c:v>0.6754</c:v>
                </c:pt>
                <c:pt idx="631">
                  <c:v>0.67649999999999999</c:v>
                </c:pt>
                <c:pt idx="632">
                  <c:v>0.67769999999999997</c:v>
                </c:pt>
                <c:pt idx="633">
                  <c:v>0.67889999999999995</c:v>
                </c:pt>
                <c:pt idx="634">
                  <c:v>0.68</c:v>
                </c:pt>
                <c:pt idx="635">
                  <c:v>0.68120000000000003</c:v>
                </c:pt>
                <c:pt idx="636">
                  <c:v>0.68230000000000002</c:v>
                </c:pt>
                <c:pt idx="637">
                  <c:v>0.6835</c:v>
                </c:pt>
                <c:pt idx="638">
                  <c:v>0.68469999999999998</c:v>
                </c:pt>
                <c:pt idx="639">
                  <c:v>0.68579999999999997</c:v>
                </c:pt>
                <c:pt idx="640">
                  <c:v>0.68700000000000006</c:v>
                </c:pt>
                <c:pt idx="641">
                  <c:v>0.68820000000000003</c:v>
                </c:pt>
                <c:pt idx="642">
                  <c:v>0.68930000000000002</c:v>
                </c:pt>
                <c:pt idx="643">
                  <c:v>0.6905</c:v>
                </c:pt>
                <c:pt idx="644">
                  <c:v>0.69169999999999998</c:v>
                </c:pt>
                <c:pt idx="645">
                  <c:v>0.69279999999999997</c:v>
                </c:pt>
                <c:pt idx="646">
                  <c:v>0.69399999999999995</c:v>
                </c:pt>
                <c:pt idx="647">
                  <c:v>0.69510000000000005</c:v>
                </c:pt>
                <c:pt idx="648">
                  <c:v>0.69630000000000003</c:v>
                </c:pt>
                <c:pt idx="649">
                  <c:v>0.69750000000000001</c:v>
                </c:pt>
                <c:pt idx="650">
                  <c:v>0.6986</c:v>
                </c:pt>
                <c:pt idx="651">
                  <c:v>0.69979999999999998</c:v>
                </c:pt>
                <c:pt idx="652">
                  <c:v>0.70099999999999996</c:v>
                </c:pt>
                <c:pt idx="653">
                  <c:v>0.70209999999999995</c:v>
                </c:pt>
                <c:pt idx="654">
                  <c:v>0.70330000000000004</c:v>
                </c:pt>
                <c:pt idx="655">
                  <c:v>0.70440000000000003</c:v>
                </c:pt>
                <c:pt idx="656">
                  <c:v>0.7056</c:v>
                </c:pt>
                <c:pt idx="657">
                  <c:v>0.70679999999999998</c:v>
                </c:pt>
                <c:pt idx="658">
                  <c:v>0.70789999999999997</c:v>
                </c:pt>
                <c:pt idx="659">
                  <c:v>0.70909999999999995</c:v>
                </c:pt>
                <c:pt idx="660">
                  <c:v>0.71030000000000004</c:v>
                </c:pt>
                <c:pt idx="661">
                  <c:v>0.71140000000000003</c:v>
                </c:pt>
                <c:pt idx="662">
                  <c:v>0.71260000000000001</c:v>
                </c:pt>
                <c:pt idx="663">
                  <c:v>0.7137</c:v>
                </c:pt>
                <c:pt idx="664">
                  <c:v>0.71489999999999998</c:v>
                </c:pt>
                <c:pt idx="665">
                  <c:v>0.71609999999999996</c:v>
                </c:pt>
                <c:pt idx="666">
                  <c:v>0.71719999999999995</c:v>
                </c:pt>
                <c:pt idx="667">
                  <c:v>0.71840000000000004</c:v>
                </c:pt>
              </c:numCache>
            </c:numRef>
          </c:xVal>
          <c:yVal>
            <c:numRef>
              <c:f>'0.001 m step'!$J$3:$J$870</c:f>
              <c:numCache>
                <c:formatCode>0.00E+00</c:formatCode>
                <c:ptCount val="868"/>
                <c:pt idx="0">
                  <c:v>3.411E-4</c:v>
                </c:pt>
                <c:pt idx="1">
                  <c:v>3.4099999999999999E-4</c:v>
                </c:pt>
                <c:pt idx="2">
                  <c:v>3.4079999999999999E-4</c:v>
                </c:pt>
                <c:pt idx="3">
                  <c:v>3.4059999999999998E-4</c:v>
                </c:pt>
                <c:pt idx="4">
                  <c:v>3.4039999999999998E-4</c:v>
                </c:pt>
                <c:pt idx="5">
                  <c:v>3.4019999999999998E-4</c:v>
                </c:pt>
                <c:pt idx="6">
                  <c:v>3.3990000000000002E-4</c:v>
                </c:pt>
                <c:pt idx="7">
                  <c:v>3.3960000000000001E-4</c:v>
                </c:pt>
                <c:pt idx="8">
                  <c:v>3.392E-4</c:v>
                </c:pt>
                <c:pt idx="9">
                  <c:v>3.388E-4</c:v>
                </c:pt>
                <c:pt idx="10">
                  <c:v>3.3839999999999999E-4</c:v>
                </c:pt>
                <c:pt idx="11">
                  <c:v>3.3789999999999997E-4</c:v>
                </c:pt>
                <c:pt idx="12">
                  <c:v>3.3730000000000001E-4</c:v>
                </c:pt>
                <c:pt idx="13">
                  <c:v>3.367E-4</c:v>
                </c:pt>
                <c:pt idx="14">
                  <c:v>3.3599999999999998E-4</c:v>
                </c:pt>
                <c:pt idx="15">
                  <c:v>3.3530000000000002E-4</c:v>
                </c:pt>
                <c:pt idx="16">
                  <c:v>3.345E-4</c:v>
                </c:pt>
                <c:pt idx="17">
                  <c:v>3.3359999999999998E-4</c:v>
                </c:pt>
                <c:pt idx="18">
                  <c:v>3.3260000000000001E-4</c:v>
                </c:pt>
                <c:pt idx="19">
                  <c:v>3.3149999999999998E-4</c:v>
                </c:pt>
                <c:pt idx="20">
                  <c:v>3.3040000000000001E-4</c:v>
                </c:pt>
                <c:pt idx="21">
                  <c:v>3.2909999999999998E-4</c:v>
                </c:pt>
                <c:pt idx="22">
                  <c:v>3.278E-4</c:v>
                </c:pt>
                <c:pt idx="23">
                  <c:v>3.2630000000000002E-4</c:v>
                </c:pt>
                <c:pt idx="24">
                  <c:v>3.2479999999999998E-4</c:v>
                </c:pt>
                <c:pt idx="25">
                  <c:v>3.232E-4</c:v>
                </c:pt>
                <c:pt idx="26">
                  <c:v>3.2150000000000001E-4</c:v>
                </c:pt>
                <c:pt idx="27">
                  <c:v>3.1970000000000002E-4</c:v>
                </c:pt>
                <c:pt idx="28">
                  <c:v>3.1780000000000003E-4</c:v>
                </c:pt>
                <c:pt idx="29">
                  <c:v>3.1579999999999998E-4</c:v>
                </c:pt>
                <c:pt idx="30">
                  <c:v>3.1369999999999998E-4</c:v>
                </c:pt>
                <c:pt idx="31">
                  <c:v>3.1149999999999998E-4</c:v>
                </c:pt>
                <c:pt idx="32">
                  <c:v>3.0919999999999998E-4</c:v>
                </c:pt>
                <c:pt idx="33">
                  <c:v>3.0689999999999998E-4</c:v>
                </c:pt>
                <c:pt idx="34">
                  <c:v>3.0449999999999997E-4</c:v>
                </c:pt>
                <c:pt idx="35">
                  <c:v>3.0200000000000002E-4</c:v>
                </c:pt>
                <c:pt idx="36">
                  <c:v>2.9940000000000001E-4</c:v>
                </c:pt>
                <c:pt idx="37">
                  <c:v>2.967E-4</c:v>
                </c:pt>
                <c:pt idx="38">
                  <c:v>2.9399999999999999E-4</c:v>
                </c:pt>
                <c:pt idx="39">
                  <c:v>2.9129999999999998E-4</c:v>
                </c:pt>
                <c:pt idx="40">
                  <c:v>2.8850000000000002E-4</c:v>
                </c:pt>
                <c:pt idx="41">
                  <c:v>2.856E-4</c:v>
                </c:pt>
                <c:pt idx="42">
                  <c:v>2.8269999999999999E-4</c:v>
                </c:pt>
                <c:pt idx="43">
                  <c:v>2.7980000000000002E-4</c:v>
                </c:pt>
                <c:pt idx="44">
                  <c:v>2.7680000000000001E-4</c:v>
                </c:pt>
                <c:pt idx="45">
                  <c:v>2.7379999999999999E-4</c:v>
                </c:pt>
                <c:pt idx="46">
                  <c:v>2.7080000000000002E-4</c:v>
                </c:pt>
                <c:pt idx="47">
                  <c:v>2.677E-4</c:v>
                </c:pt>
                <c:pt idx="48">
                  <c:v>2.6469999999999998E-4</c:v>
                </c:pt>
                <c:pt idx="49">
                  <c:v>2.6160000000000002E-4</c:v>
                </c:pt>
                <c:pt idx="50">
                  <c:v>2.586E-4</c:v>
                </c:pt>
                <c:pt idx="51">
                  <c:v>2.5559999999999998E-4</c:v>
                </c:pt>
                <c:pt idx="52">
                  <c:v>2.5250000000000001E-4</c:v>
                </c:pt>
                <c:pt idx="53">
                  <c:v>2.4949999999999999E-4</c:v>
                </c:pt>
                <c:pt idx="54">
                  <c:v>2.4649999999999997E-4</c:v>
                </c:pt>
                <c:pt idx="55">
                  <c:v>2.4350000000000001E-4</c:v>
                </c:pt>
                <c:pt idx="56">
                  <c:v>2.4059999999999999E-4</c:v>
                </c:pt>
                <c:pt idx="57">
                  <c:v>2.377E-4</c:v>
                </c:pt>
                <c:pt idx="58">
                  <c:v>2.3479999999999999E-4</c:v>
                </c:pt>
                <c:pt idx="59">
                  <c:v>2.32E-4</c:v>
                </c:pt>
                <c:pt idx="60">
                  <c:v>2.2929999999999999E-4</c:v>
                </c:pt>
                <c:pt idx="61">
                  <c:v>2.2660000000000001E-4</c:v>
                </c:pt>
                <c:pt idx="62">
                  <c:v>2.2389999999999999E-4</c:v>
                </c:pt>
                <c:pt idx="63">
                  <c:v>2.2130000000000001E-4</c:v>
                </c:pt>
                <c:pt idx="64">
                  <c:v>2.1880000000000001E-4</c:v>
                </c:pt>
                <c:pt idx="65">
                  <c:v>2.163E-4</c:v>
                </c:pt>
                <c:pt idx="66">
                  <c:v>2.139E-4</c:v>
                </c:pt>
                <c:pt idx="67">
                  <c:v>2.1159999999999999E-4</c:v>
                </c:pt>
                <c:pt idx="68">
                  <c:v>2.0939999999999999E-4</c:v>
                </c:pt>
                <c:pt idx="69">
                  <c:v>2.0719999999999999E-4</c:v>
                </c:pt>
                <c:pt idx="70">
                  <c:v>2.051E-4</c:v>
                </c:pt>
                <c:pt idx="71">
                  <c:v>2.031E-4</c:v>
                </c:pt>
                <c:pt idx="72">
                  <c:v>2.0120000000000001E-4</c:v>
                </c:pt>
                <c:pt idx="73">
                  <c:v>1.994E-4</c:v>
                </c:pt>
                <c:pt idx="74">
                  <c:v>1.9770000000000001E-4</c:v>
                </c:pt>
                <c:pt idx="75">
                  <c:v>1.9599999999999999E-4</c:v>
                </c:pt>
                <c:pt idx="76">
                  <c:v>1.9440000000000001E-4</c:v>
                </c:pt>
                <c:pt idx="77">
                  <c:v>1.929E-4</c:v>
                </c:pt>
                <c:pt idx="78">
                  <c:v>1.9149999999999999E-4</c:v>
                </c:pt>
                <c:pt idx="79">
                  <c:v>1.9019999999999999E-4</c:v>
                </c:pt>
                <c:pt idx="80">
                  <c:v>1.8900000000000001E-4</c:v>
                </c:pt>
                <c:pt idx="81">
                  <c:v>1.8780000000000001E-4</c:v>
                </c:pt>
                <c:pt idx="82">
                  <c:v>1.8679999999999999E-4</c:v>
                </c:pt>
                <c:pt idx="83">
                  <c:v>1.8579999999999999E-4</c:v>
                </c:pt>
                <c:pt idx="84">
                  <c:v>1.8479999999999999E-4</c:v>
                </c:pt>
                <c:pt idx="85">
                  <c:v>1.84E-4</c:v>
                </c:pt>
                <c:pt idx="86">
                  <c:v>1.8320000000000001E-4</c:v>
                </c:pt>
                <c:pt idx="87">
                  <c:v>1.8249999999999999E-4</c:v>
                </c:pt>
                <c:pt idx="88">
                  <c:v>1.818E-4</c:v>
                </c:pt>
                <c:pt idx="89">
                  <c:v>1.8129999999999999E-4</c:v>
                </c:pt>
                <c:pt idx="90">
                  <c:v>1.807E-4</c:v>
                </c:pt>
                <c:pt idx="91">
                  <c:v>1.8029999999999999E-4</c:v>
                </c:pt>
                <c:pt idx="92">
                  <c:v>1.7990000000000001E-4</c:v>
                </c:pt>
                <c:pt idx="93">
                  <c:v>1.795E-4</c:v>
                </c:pt>
                <c:pt idx="94">
                  <c:v>1.7919999999999999E-4</c:v>
                </c:pt>
                <c:pt idx="95">
                  <c:v>1.7890000000000001E-4</c:v>
                </c:pt>
                <c:pt idx="96">
                  <c:v>1.7870000000000001E-4</c:v>
                </c:pt>
                <c:pt idx="97">
                  <c:v>1.785E-4</c:v>
                </c:pt>
                <c:pt idx="98">
                  <c:v>1.783E-4</c:v>
                </c:pt>
                <c:pt idx="99">
                  <c:v>1.7819999999999999E-4</c:v>
                </c:pt>
                <c:pt idx="100">
                  <c:v>1.7809999999999999E-4</c:v>
                </c:pt>
                <c:pt idx="101">
                  <c:v>1.7799999999999999E-4</c:v>
                </c:pt>
                <c:pt idx="102">
                  <c:v>1.7789999999999999E-4</c:v>
                </c:pt>
                <c:pt idx="103">
                  <c:v>1.7780000000000001E-4</c:v>
                </c:pt>
                <c:pt idx="104">
                  <c:v>1.7770000000000001E-4</c:v>
                </c:pt>
                <c:pt idx="105">
                  <c:v>1.7760000000000001E-4</c:v>
                </c:pt>
                <c:pt idx="106">
                  <c:v>1.7760000000000001E-4</c:v>
                </c:pt>
                <c:pt idx="107">
                  <c:v>1.775E-4</c:v>
                </c:pt>
                <c:pt idx="108">
                  <c:v>1.774E-4</c:v>
                </c:pt>
                <c:pt idx="109">
                  <c:v>1.774E-4</c:v>
                </c:pt>
                <c:pt idx="110">
                  <c:v>1.773E-4</c:v>
                </c:pt>
                <c:pt idx="111">
                  <c:v>1.773E-4</c:v>
                </c:pt>
                <c:pt idx="112">
                  <c:v>1.772E-4</c:v>
                </c:pt>
                <c:pt idx="113">
                  <c:v>1.772E-4</c:v>
                </c:pt>
                <c:pt idx="114">
                  <c:v>1.772E-4</c:v>
                </c:pt>
                <c:pt idx="115">
                  <c:v>1.772E-4</c:v>
                </c:pt>
                <c:pt idx="116">
                  <c:v>1.773E-4</c:v>
                </c:pt>
                <c:pt idx="117">
                  <c:v>1.774E-4</c:v>
                </c:pt>
                <c:pt idx="118">
                  <c:v>1.7760000000000001E-4</c:v>
                </c:pt>
                <c:pt idx="119">
                  <c:v>1.7789999999999999E-4</c:v>
                </c:pt>
                <c:pt idx="120">
                  <c:v>1.784E-4</c:v>
                </c:pt>
                <c:pt idx="121">
                  <c:v>1.7890000000000001E-4</c:v>
                </c:pt>
                <c:pt idx="122">
                  <c:v>1.795E-4</c:v>
                </c:pt>
                <c:pt idx="123">
                  <c:v>1.8029999999999999E-4</c:v>
                </c:pt>
                <c:pt idx="124">
                  <c:v>1.8110000000000001E-4</c:v>
                </c:pt>
                <c:pt idx="125">
                  <c:v>1.8210000000000001E-4</c:v>
                </c:pt>
                <c:pt idx="126">
                  <c:v>1.8310000000000001E-4</c:v>
                </c:pt>
                <c:pt idx="127">
                  <c:v>1.841E-4</c:v>
                </c:pt>
                <c:pt idx="128">
                  <c:v>1.852E-4</c:v>
                </c:pt>
                <c:pt idx="129">
                  <c:v>1.863E-4</c:v>
                </c:pt>
                <c:pt idx="130">
                  <c:v>1.874E-4</c:v>
                </c:pt>
                <c:pt idx="131">
                  <c:v>1.884E-4</c:v>
                </c:pt>
                <c:pt idx="132">
                  <c:v>1.894E-4</c:v>
                </c:pt>
                <c:pt idx="133">
                  <c:v>1.9029999999999999E-4</c:v>
                </c:pt>
                <c:pt idx="134">
                  <c:v>1.9120000000000001E-4</c:v>
                </c:pt>
                <c:pt idx="135">
                  <c:v>1.919E-4</c:v>
                </c:pt>
                <c:pt idx="136">
                  <c:v>1.9259999999999999E-4</c:v>
                </c:pt>
                <c:pt idx="137">
                  <c:v>1.9330000000000001E-4</c:v>
                </c:pt>
                <c:pt idx="138">
                  <c:v>1.939E-4</c:v>
                </c:pt>
                <c:pt idx="139">
                  <c:v>1.9450000000000001E-4</c:v>
                </c:pt>
                <c:pt idx="140">
                  <c:v>1.95E-4</c:v>
                </c:pt>
                <c:pt idx="141">
                  <c:v>1.9550000000000001E-4</c:v>
                </c:pt>
                <c:pt idx="142">
                  <c:v>1.9599999999999999E-4</c:v>
                </c:pt>
                <c:pt idx="143">
                  <c:v>1.9650000000000001E-4</c:v>
                </c:pt>
                <c:pt idx="144">
                  <c:v>1.9699999999999999E-4</c:v>
                </c:pt>
                <c:pt idx="145">
                  <c:v>1.9760000000000001E-4</c:v>
                </c:pt>
                <c:pt idx="146">
                  <c:v>1.9809999999999999E-4</c:v>
                </c:pt>
                <c:pt idx="147">
                  <c:v>1.986E-4</c:v>
                </c:pt>
                <c:pt idx="148">
                  <c:v>1.9919999999999999E-4</c:v>
                </c:pt>
                <c:pt idx="149">
                  <c:v>1.997E-4</c:v>
                </c:pt>
                <c:pt idx="150">
                  <c:v>2.0029999999999999E-4</c:v>
                </c:pt>
                <c:pt idx="151">
                  <c:v>2.009E-4</c:v>
                </c:pt>
                <c:pt idx="152">
                  <c:v>2.0159999999999999E-4</c:v>
                </c:pt>
                <c:pt idx="153">
                  <c:v>2.0220000000000001E-4</c:v>
                </c:pt>
                <c:pt idx="154">
                  <c:v>2.029E-4</c:v>
                </c:pt>
                <c:pt idx="155">
                  <c:v>2.0359999999999999E-4</c:v>
                </c:pt>
                <c:pt idx="156">
                  <c:v>2.0430000000000001E-4</c:v>
                </c:pt>
                <c:pt idx="157">
                  <c:v>2.05E-4</c:v>
                </c:pt>
                <c:pt idx="158">
                  <c:v>2.0570000000000001E-4</c:v>
                </c:pt>
                <c:pt idx="159">
                  <c:v>2.065E-4</c:v>
                </c:pt>
                <c:pt idx="160">
                  <c:v>2.073E-4</c:v>
                </c:pt>
                <c:pt idx="161">
                  <c:v>2.0809999999999999E-4</c:v>
                </c:pt>
                <c:pt idx="162">
                  <c:v>2.0890000000000001E-4</c:v>
                </c:pt>
                <c:pt idx="163">
                  <c:v>2.098E-4</c:v>
                </c:pt>
                <c:pt idx="164">
                  <c:v>2.107E-4</c:v>
                </c:pt>
                <c:pt idx="165">
                  <c:v>2.1149999999999999E-4</c:v>
                </c:pt>
                <c:pt idx="166">
                  <c:v>2.1249999999999999E-4</c:v>
                </c:pt>
                <c:pt idx="167">
                  <c:v>2.1340000000000001E-4</c:v>
                </c:pt>
                <c:pt idx="168">
                  <c:v>2.143E-4</c:v>
                </c:pt>
                <c:pt idx="169">
                  <c:v>2.153E-4</c:v>
                </c:pt>
                <c:pt idx="170">
                  <c:v>2.163E-4</c:v>
                </c:pt>
                <c:pt idx="171">
                  <c:v>2.173E-4</c:v>
                </c:pt>
                <c:pt idx="172">
                  <c:v>2.1829999999999999E-4</c:v>
                </c:pt>
                <c:pt idx="173">
                  <c:v>2.1929999999999999E-4</c:v>
                </c:pt>
                <c:pt idx="174">
                  <c:v>2.2039999999999999E-4</c:v>
                </c:pt>
                <c:pt idx="175">
                  <c:v>2.2139999999999999E-4</c:v>
                </c:pt>
                <c:pt idx="176">
                  <c:v>2.2249999999999999E-4</c:v>
                </c:pt>
                <c:pt idx="177">
                  <c:v>2.2359999999999999E-4</c:v>
                </c:pt>
                <c:pt idx="178">
                  <c:v>2.2479999999999999E-4</c:v>
                </c:pt>
                <c:pt idx="179">
                  <c:v>2.2589999999999999E-4</c:v>
                </c:pt>
                <c:pt idx="180">
                  <c:v>2.2699999999999999E-4</c:v>
                </c:pt>
                <c:pt idx="181">
                  <c:v>2.2819999999999999E-4</c:v>
                </c:pt>
                <c:pt idx="182">
                  <c:v>2.2939999999999999E-4</c:v>
                </c:pt>
                <c:pt idx="183">
                  <c:v>2.3059999999999999E-4</c:v>
                </c:pt>
                <c:pt idx="184">
                  <c:v>2.318E-4</c:v>
                </c:pt>
                <c:pt idx="185">
                  <c:v>2.33E-4</c:v>
                </c:pt>
                <c:pt idx="186">
                  <c:v>2.343E-4</c:v>
                </c:pt>
                <c:pt idx="187">
                  <c:v>2.3560000000000001E-4</c:v>
                </c:pt>
                <c:pt idx="188">
                  <c:v>2.3680000000000001E-4</c:v>
                </c:pt>
                <c:pt idx="189">
                  <c:v>2.3809999999999999E-4</c:v>
                </c:pt>
                <c:pt idx="190">
                  <c:v>2.3939999999999999E-4</c:v>
                </c:pt>
                <c:pt idx="191">
                  <c:v>2.407E-4</c:v>
                </c:pt>
                <c:pt idx="192">
                  <c:v>2.421E-4</c:v>
                </c:pt>
                <c:pt idx="193">
                  <c:v>2.4340000000000001E-4</c:v>
                </c:pt>
                <c:pt idx="194">
                  <c:v>2.4479999999999999E-4</c:v>
                </c:pt>
                <c:pt idx="195">
                  <c:v>2.4610000000000002E-4</c:v>
                </c:pt>
                <c:pt idx="196">
                  <c:v>2.475E-4</c:v>
                </c:pt>
                <c:pt idx="197">
                  <c:v>2.4889999999999998E-4</c:v>
                </c:pt>
                <c:pt idx="198">
                  <c:v>2.5030000000000001E-4</c:v>
                </c:pt>
                <c:pt idx="199">
                  <c:v>2.5169999999999999E-4</c:v>
                </c:pt>
                <c:pt idx="200">
                  <c:v>2.5310000000000003E-4</c:v>
                </c:pt>
                <c:pt idx="201">
                  <c:v>2.5460000000000001E-4</c:v>
                </c:pt>
                <c:pt idx="202">
                  <c:v>2.5599999999999999E-4</c:v>
                </c:pt>
                <c:pt idx="203">
                  <c:v>2.5750000000000002E-4</c:v>
                </c:pt>
                <c:pt idx="204">
                  <c:v>2.5900000000000001E-4</c:v>
                </c:pt>
                <c:pt idx="205">
                  <c:v>2.6039999999999999E-4</c:v>
                </c:pt>
                <c:pt idx="206">
                  <c:v>2.6190000000000002E-4</c:v>
                </c:pt>
                <c:pt idx="207">
                  <c:v>2.6340000000000001E-4</c:v>
                </c:pt>
                <c:pt idx="208">
                  <c:v>2.6489999999999999E-4</c:v>
                </c:pt>
                <c:pt idx="209">
                  <c:v>2.6650000000000003E-4</c:v>
                </c:pt>
                <c:pt idx="210">
                  <c:v>2.6800000000000001E-4</c:v>
                </c:pt>
                <c:pt idx="211">
                  <c:v>2.6959999999999999E-4</c:v>
                </c:pt>
                <c:pt idx="212">
                  <c:v>2.7109999999999998E-4</c:v>
                </c:pt>
                <c:pt idx="213">
                  <c:v>2.7270000000000001E-4</c:v>
                </c:pt>
                <c:pt idx="214">
                  <c:v>2.742E-4</c:v>
                </c:pt>
                <c:pt idx="215">
                  <c:v>2.7579999999999998E-4</c:v>
                </c:pt>
                <c:pt idx="216">
                  <c:v>2.7740000000000002E-4</c:v>
                </c:pt>
                <c:pt idx="217">
                  <c:v>2.7900000000000001E-4</c:v>
                </c:pt>
                <c:pt idx="218">
                  <c:v>2.8059999999999999E-4</c:v>
                </c:pt>
                <c:pt idx="219">
                  <c:v>2.8219999999999997E-4</c:v>
                </c:pt>
                <c:pt idx="220">
                  <c:v>2.8380000000000001E-4</c:v>
                </c:pt>
                <c:pt idx="221">
                  <c:v>2.855E-4</c:v>
                </c:pt>
                <c:pt idx="222">
                  <c:v>2.8709999999999999E-4</c:v>
                </c:pt>
                <c:pt idx="223">
                  <c:v>2.8880000000000003E-4</c:v>
                </c:pt>
                <c:pt idx="224">
                  <c:v>2.9040000000000001E-4</c:v>
                </c:pt>
                <c:pt idx="225">
                  <c:v>2.921E-4</c:v>
                </c:pt>
                <c:pt idx="226">
                  <c:v>2.9379999999999999E-4</c:v>
                </c:pt>
                <c:pt idx="227">
                  <c:v>2.9540000000000002E-4</c:v>
                </c:pt>
                <c:pt idx="228">
                  <c:v>2.9710000000000001E-4</c:v>
                </c:pt>
                <c:pt idx="229">
                  <c:v>2.988E-4</c:v>
                </c:pt>
                <c:pt idx="230">
                  <c:v>3.0049999999999999E-4</c:v>
                </c:pt>
                <c:pt idx="231">
                  <c:v>3.0219999999999997E-4</c:v>
                </c:pt>
                <c:pt idx="232">
                  <c:v>3.0390000000000001E-4</c:v>
                </c:pt>
                <c:pt idx="233">
                  <c:v>3.056E-4</c:v>
                </c:pt>
                <c:pt idx="234">
                  <c:v>3.0739999999999999E-4</c:v>
                </c:pt>
                <c:pt idx="235">
                  <c:v>3.0909999999999998E-4</c:v>
                </c:pt>
                <c:pt idx="236">
                  <c:v>3.1080000000000002E-4</c:v>
                </c:pt>
                <c:pt idx="237">
                  <c:v>3.1260000000000001E-4</c:v>
                </c:pt>
                <c:pt idx="238">
                  <c:v>3.143E-4</c:v>
                </c:pt>
                <c:pt idx="239">
                  <c:v>3.1609999999999999E-4</c:v>
                </c:pt>
                <c:pt idx="240">
                  <c:v>3.1780000000000003E-4</c:v>
                </c:pt>
                <c:pt idx="241">
                  <c:v>3.1960000000000002E-4</c:v>
                </c:pt>
                <c:pt idx="242">
                  <c:v>3.2140000000000001E-4</c:v>
                </c:pt>
                <c:pt idx="243">
                  <c:v>3.232E-4</c:v>
                </c:pt>
                <c:pt idx="244">
                  <c:v>3.2499999999999999E-4</c:v>
                </c:pt>
                <c:pt idx="245">
                  <c:v>3.2670000000000003E-4</c:v>
                </c:pt>
                <c:pt idx="246">
                  <c:v>3.2850000000000002E-4</c:v>
                </c:pt>
                <c:pt idx="247">
                  <c:v>3.3030000000000001E-4</c:v>
                </c:pt>
                <c:pt idx="248">
                  <c:v>3.321E-4</c:v>
                </c:pt>
                <c:pt idx="249">
                  <c:v>3.3399999999999999E-4</c:v>
                </c:pt>
                <c:pt idx="250">
                  <c:v>3.3579999999999998E-4</c:v>
                </c:pt>
                <c:pt idx="251">
                  <c:v>3.3760000000000002E-4</c:v>
                </c:pt>
                <c:pt idx="252">
                  <c:v>3.3940000000000001E-4</c:v>
                </c:pt>
                <c:pt idx="253">
                  <c:v>3.413E-4</c:v>
                </c:pt>
                <c:pt idx="254">
                  <c:v>3.4309999999999999E-4</c:v>
                </c:pt>
                <c:pt idx="255">
                  <c:v>3.4489999999999998E-4</c:v>
                </c:pt>
                <c:pt idx="256">
                  <c:v>3.4680000000000003E-4</c:v>
                </c:pt>
                <c:pt idx="257">
                  <c:v>3.4860000000000002E-4</c:v>
                </c:pt>
                <c:pt idx="258">
                  <c:v>3.5050000000000001E-4</c:v>
                </c:pt>
                <c:pt idx="259">
                  <c:v>3.523E-4</c:v>
                </c:pt>
                <c:pt idx="260">
                  <c:v>3.5419999999999999E-4</c:v>
                </c:pt>
                <c:pt idx="261">
                  <c:v>3.5609999999999998E-4</c:v>
                </c:pt>
                <c:pt idx="262">
                  <c:v>3.5790000000000003E-4</c:v>
                </c:pt>
                <c:pt idx="263">
                  <c:v>3.5980000000000002E-4</c:v>
                </c:pt>
                <c:pt idx="264">
                  <c:v>3.6170000000000001E-4</c:v>
                </c:pt>
                <c:pt idx="265">
                  <c:v>3.636E-4</c:v>
                </c:pt>
                <c:pt idx="266">
                  <c:v>3.6549999999999999E-4</c:v>
                </c:pt>
                <c:pt idx="267">
                  <c:v>3.6729999999999998E-4</c:v>
                </c:pt>
                <c:pt idx="268">
                  <c:v>3.6919999999999998E-4</c:v>
                </c:pt>
                <c:pt idx="269">
                  <c:v>3.7110000000000002E-4</c:v>
                </c:pt>
                <c:pt idx="270">
                  <c:v>3.7300000000000001E-4</c:v>
                </c:pt>
                <c:pt idx="271">
                  <c:v>3.7490000000000001E-4</c:v>
                </c:pt>
                <c:pt idx="272">
                  <c:v>3.768E-4</c:v>
                </c:pt>
                <c:pt idx="273">
                  <c:v>3.7879999999999999E-4</c:v>
                </c:pt>
                <c:pt idx="274">
                  <c:v>3.8069999999999998E-4</c:v>
                </c:pt>
                <c:pt idx="275">
                  <c:v>3.8259999999999998E-4</c:v>
                </c:pt>
                <c:pt idx="276">
                  <c:v>3.8450000000000002E-4</c:v>
                </c:pt>
                <c:pt idx="277">
                  <c:v>3.8640000000000001E-4</c:v>
                </c:pt>
                <c:pt idx="278">
                  <c:v>3.8840000000000001E-4</c:v>
                </c:pt>
                <c:pt idx="279">
                  <c:v>3.903E-4</c:v>
                </c:pt>
                <c:pt idx="280">
                  <c:v>3.9219999999999999E-4</c:v>
                </c:pt>
                <c:pt idx="281">
                  <c:v>3.9419999999999999E-4</c:v>
                </c:pt>
                <c:pt idx="282">
                  <c:v>3.9609999999999998E-4</c:v>
                </c:pt>
                <c:pt idx="283">
                  <c:v>3.9809999999999997E-4</c:v>
                </c:pt>
                <c:pt idx="284">
                  <c:v>4.0000000000000002E-4</c:v>
                </c:pt>
                <c:pt idx="285">
                  <c:v>4.0200000000000001E-4</c:v>
                </c:pt>
                <c:pt idx="286">
                  <c:v>4.0390000000000001E-4</c:v>
                </c:pt>
                <c:pt idx="287">
                  <c:v>4.059E-4</c:v>
                </c:pt>
                <c:pt idx="288">
                  <c:v>4.0779999999999999E-4</c:v>
                </c:pt>
                <c:pt idx="289">
                  <c:v>4.0979999999999999E-4</c:v>
                </c:pt>
                <c:pt idx="290">
                  <c:v>4.1169999999999998E-4</c:v>
                </c:pt>
                <c:pt idx="291">
                  <c:v>4.1370000000000003E-4</c:v>
                </c:pt>
                <c:pt idx="292">
                  <c:v>4.1570000000000002E-4</c:v>
                </c:pt>
                <c:pt idx="293">
                  <c:v>4.1770000000000002E-4</c:v>
                </c:pt>
                <c:pt idx="294">
                  <c:v>4.1960000000000001E-4</c:v>
                </c:pt>
                <c:pt idx="295">
                  <c:v>4.216E-4</c:v>
                </c:pt>
                <c:pt idx="296">
                  <c:v>4.236E-4</c:v>
                </c:pt>
                <c:pt idx="297">
                  <c:v>4.2559999999999999E-4</c:v>
                </c:pt>
                <c:pt idx="298">
                  <c:v>4.2749999999999998E-4</c:v>
                </c:pt>
                <c:pt idx="299">
                  <c:v>4.2949999999999998E-4</c:v>
                </c:pt>
                <c:pt idx="300">
                  <c:v>4.3150000000000003E-4</c:v>
                </c:pt>
                <c:pt idx="301">
                  <c:v>4.3350000000000002E-4</c:v>
                </c:pt>
                <c:pt idx="302">
                  <c:v>4.3550000000000001E-4</c:v>
                </c:pt>
                <c:pt idx="303">
                  <c:v>4.3750000000000001E-4</c:v>
                </c:pt>
                <c:pt idx="304">
                  <c:v>4.395E-4</c:v>
                </c:pt>
                <c:pt idx="305">
                  <c:v>4.415E-4</c:v>
                </c:pt>
                <c:pt idx="306">
                  <c:v>4.4349999999999999E-4</c:v>
                </c:pt>
                <c:pt idx="307">
                  <c:v>4.4549999999999999E-4</c:v>
                </c:pt>
                <c:pt idx="308">
                  <c:v>4.4749999999999998E-4</c:v>
                </c:pt>
                <c:pt idx="309">
                  <c:v>4.4949999999999998E-4</c:v>
                </c:pt>
                <c:pt idx="310">
                  <c:v>4.5150000000000002E-4</c:v>
                </c:pt>
                <c:pt idx="311">
                  <c:v>4.5350000000000002E-4</c:v>
                </c:pt>
                <c:pt idx="312">
                  <c:v>4.5560000000000002E-4</c:v>
                </c:pt>
                <c:pt idx="313">
                  <c:v>4.5760000000000001E-4</c:v>
                </c:pt>
                <c:pt idx="314">
                  <c:v>4.596E-4</c:v>
                </c:pt>
                <c:pt idx="315">
                  <c:v>4.616E-4</c:v>
                </c:pt>
                <c:pt idx="316">
                  <c:v>4.6359999999999999E-4</c:v>
                </c:pt>
                <c:pt idx="317">
                  <c:v>4.6569999999999999E-4</c:v>
                </c:pt>
                <c:pt idx="318">
                  <c:v>4.6769999999999998E-4</c:v>
                </c:pt>
                <c:pt idx="319">
                  <c:v>4.6969999999999998E-4</c:v>
                </c:pt>
                <c:pt idx="320">
                  <c:v>4.7169999999999997E-4</c:v>
                </c:pt>
                <c:pt idx="321">
                  <c:v>4.7380000000000002E-4</c:v>
                </c:pt>
                <c:pt idx="322">
                  <c:v>4.7580000000000002E-4</c:v>
                </c:pt>
                <c:pt idx="323">
                  <c:v>4.7780000000000001E-4</c:v>
                </c:pt>
                <c:pt idx="324">
                  <c:v>4.7990000000000001E-4</c:v>
                </c:pt>
                <c:pt idx="325">
                  <c:v>4.819E-4</c:v>
                </c:pt>
                <c:pt idx="326">
                  <c:v>4.84E-4</c:v>
                </c:pt>
                <c:pt idx="327">
                  <c:v>4.86E-4</c:v>
                </c:pt>
                <c:pt idx="328">
                  <c:v>4.8799999999999999E-4</c:v>
                </c:pt>
                <c:pt idx="329">
                  <c:v>4.9010000000000004E-4</c:v>
                </c:pt>
                <c:pt idx="330">
                  <c:v>4.9209999999999998E-4</c:v>
                </c:pt>
                <c:pt idx="331">
                  <c:v>4.9419999999999998E-4</c:v>
                </c:pt>
                <c:pt idx="332">
                  <c:v>4.9620000000000003E-4</c:v>
                </c:pt>
                <c:pt idx="333">
                  <c:v>4.9830000000000002E-4</c:v>
                </c:pt>
                <c:pt idx="334">
                  <c:v>5.0029999999999996E-4</c:v>
                </c:pt>
                <c:pt idx="335">
                  <c:v>5.0239999999999996E-4</c:v>
                </c:pt>
                <c:pt idx="336">
                  <c:v>5.0449999999999996E-4</c:v>
                </c:pt>
                <c:pt idx="337">
                  <c:v>5.0650000000000001E-4</c:v>
                </c:pt>
                <c:pt idx="338">
                  <c:v>5.086E-4</c:v>
                </c:pt>
                <c:pt idx="339">
                  <c:v>5.1060000000000005E-4</c:v>
                </c:pt>
                <c:pt idx="340">
                  <c:v>5.1270000000000005E-4</c:v>
                </c:pt>
                <c:pt idx="341">
                  <c:v>5.1480000000000004E-4</c:v>
                </c:pt>
                <c:pt idx="342">
                  <c:v>5.1679999999999999E-4</c:v>
                </c:pt>
                <c:pt idx="343">
                  <c:v>5.1889999999999998E-4</c:v>
                </c:pt>
                <c:pt idx="344">
                  <c:v>5.2099999999999998E-4</c:v>
                </c:pt>
                <c:pt idx="345">
                  <c:v>5.2300000000000003E-4</c:v>
                </c:pt>
                <c:pt idx="346">
                  <c:v>5.2510000000000002E-4</c:v>
                </c:pt>
                <c:pt idx="347">
                  <c:v>5.2720000000000002E-4</c:v>
                </c:pt>
                <c:pt idx="348">
                  <c:v>5.2919999999999996E-4</c:v>
                </c:pt>
                <c:pt idx="349">
                  <c:v>5.3129999999999996E-4</c:v>
                </c:pt>
                <c:pt idx="350">
                  <c:v>5.3339999999999995E-4</c:v>
                </c:pt>
                <c:pt idx="351">
                  <c:v>5.3549999999999995E-4</c:v>
                </c:pt>
                <c:pt idx="352">
                  <c:v>5.375E-4</c:v>
                </c:pt>
                <c:pt idx="353">
                  <c:v>5.396E-4</c:v>
                </c:pt>
                <c:pt idx="354">
                  <c:v>5.4169999999999999E-4</c:v>
                </c:pt>
                <c:pt idx="355">
                  <c:v>5.4379999999999999E-4</c:v>
                </c:pt>
                <c:pt idx="356">
                  <c:v>5.4589999999999999E-4</c:v>
                </c:pt>
                <c:pt idx="357">
                  <c:v>5.4790000000000004E-4</c:v>
                </c:pt>
                <c:pt idx="358">
                  <c:v>5.5000000000000003E-4</c:v>
                </c:pt>
                <c:pt idx="359">
                  <c:v>5.5210000000000003E-4</c:v>
                </c:pt>
                <c:pt idx="360">
                  <c:v>5.5420000000000003E-4</c:v>
                </c:pt>
                <c:pt idx="361">
                  <c:v>5.5630000000000002E-4</c:v>
                </c:pt>
                <c:pt idx="362">
                  <c:v>5.5840000000000002E-4</c:v>
                </c:pt>
                <c:pt idx="363">
                  <c:v>5.6050000000000002E-4</c:v>
                </c:pt>
                <c:pt idx="364">
                  <c:v>5.6260000000000001E-4</c:v>
                </c:pt>
                <c:pt idx="365">
                  <c:v>5.6459999999999995E-4</c:v>
                </c:pt>
                <c:pt idx="366">
                  <c:v>5.6669999999999995E-4</c:v>
                </c:pt>
                <c:pt idx="367">
                  <c:v>5.6879999999999995E-4</c:v>
                </c:pt>
                <c:pt idx="368">
                  <c:v>5.7090000000000005E-4</c:v>
                </c:pt>
                <c:pt idx="369">
                  <c:v>5.7300000000000005E-4</c:v>
                </c:pt>
                <c:pt idx="370">
                  <c:v>5.7510000000000005E-4</c:v>
                </c:pt>
                <c:pt idx="371">
                  <c:v>5.7720000000000004E-4</c:v>
                </c:pt>
                <c:pt idx="372">
                  <c:v>5.7930000000000004E-4</c:v>
                </c:pt>
                <c:pt idx="373">
                  <c:v>5.8140000000000004E-4</c:v>
                </c:pt>
                <c:pt idx="374">
                  <c:v>5.8350000000000003E-4</c:v>
                </c:pt>
                <c:pt idx="375">
                  <c:v>5.8560000000000003E-4</c:v>
                </c:pt>
                <c:pt idx="376">
                  <c:v>5.8770000000000003E-4</c:v>
                </c:pt>
                <c:pt idx="377">
                  <c:v>5.8980000000000002E-4</c:v>
                </c:pt>
                <c:pt idx="378">
                  <c:v>5.9190000000000002E-4</c:v>
                </c:pt>
                <c:pt idx="379">
                  <c:v>5.9400000000000002E-4</c:v>
                </c:pt>
                <c:pt idx="380">
                  <c:v>5.9610000000000002E-4</c:v>
                </c:pt>
                <c:pt idx="381">
                  <c:v>5.9829999999999996E-4</c:v>
                </c:pt>
                <c:pt idx="382">
                  <c:v>6.0039999999999996E-4</c:v>
                </c:pt>
                <c:pt idx="383">
                  <c:v>6.0249999999999995E-4</c:v>
                </c:pt>
                <c:pt idx="384">
                  <c:v>6.0459999999999995E-4</c:v>
                </c:pt>
                <c:pt idx="385">
                  <c:v>6.0669999999999995E-4</c:v>
                </c:pt>
                <c:pt idx="386">
                  <c:v>6.0880000000000005E-4</c:v>
                </c:pt>
                <c:pt idx="387">
                  <c:v>6.1090000000000005E-4</c:v>
                </c:pt>
                <c:pt idx="388">
                  <c:v>6.1300000000000005E-4</c:v>
                </c:pt>
                <c:pt idx="389">
                  <c:v>6.1510000000000004E-4</c:v>
                </c:pt>
                <c:pt idx="390">
                  <c:v>6.1729999999999999E-4</c:v>
                </c:pt>
                <c:pt idx="391">
                  <c:v>6.1939999999999999E-4</c:v>
                </c:pt>
                <c:pt idx="392">
                  <c:v>6.2149999999999998E-4</c:v>
                </c:pt>
                <c:pt idx="393">
                  <c:v>6.2359999999999998E-4</c:v>
                </c:pt>
                <c:pt idx="394">
                  <c:v>6.2569999999999998E-4</c:v>
                </c:pt>
                <c:pt idx="395">
                  <c:v>6.2779999999999997E-4</c:v>
                </c:pt>
                <c:pt idx="396">
                  <c:v>6.3000000000000003E-4</c:v>
                </c:pt>
                <c:pt idx="397">
                  <c:v>6.3210000000000002E-4</c:v>
                </c:pt>
                <c:pt idx="398">
                  <c:v>6.3420000000000002E-4</c:v>
                </c:pt>
                <c:pt idx="399">
                  <c:v>6.3630000000000002E-4</c:v>
                </c:pt>
                <c:pt idx="400">
                  <c:v>6.3840000000000001E-4</c:v>
                </c:pt>
                <c:pt idx="401">
                  <c:v>6.4059999999999996E-4</c:v>
                </c:pt>
                <c:pt idx="402">
                  <c:v>6.4269999999999996E-4</c:v>
                </c:pt>
                <c:pt idx="403">
                  <c:v>6.4479999999999995E-4</c:v>
                </c:pt>
                <c:pt idx="404">
                  <c:v>6.4689999999999995E-4</c:v>
                </c:pt>
                <c:pt idx="405">
                  <c:v>6.491E-4</c:v>
                </c:pt>
                <c:pt idx="406">
                  <c:v>6.512E-4</c:v>
                </c:pt>
                <c:pt idx="407">
                  <c:v>6.533E-4</c:v>
                </c:pt>
                <c:pt idx="408">
                  <c:v>6.5550000000000005E-4</c:v>
                </c:pt>
                <c:pt idx="409">
                  <c:v>6.5760000000000005E-4</c:v>
                </c:pt>
                <c:pt idx="410">
                  <c:v>6.5970000000000004E-4</c:v>
                </c:pt>
                <c:pt idx="411">
                  <c:v>6.6180000000000004E-4</c:v>
                </c:pt>
                <c:pt idx="412">
                  <c:v>6.6399999999999999E-4</c:v>
                </c:pt>
                <c:pt idx="413">
                  <c:v>6.6609999999999998E-4</c:v>
                </c:pt>
                <c:pt idx="414">
                  <c:v>6.6819999999999998E-4</c:v>
                </c:pt>
                <c:pt idx="415">
                  <c:v>6.7040000000000003E-4</c:v>
                </c:pt>
                <c:pt idx="416">
                  <c:v>6.7250000000000003E-4</c:v>
                </c:pt>
                <c:pt idx="417">
                  <c:v>6.7460000000000003E-4</c:v>
                </c:pt>
                <c:pt idx="418">
                  <c:v>6.7679999999999997E-4</c:v>
                </c:pt>
                <c:pt idx="419">
                  <c:v>6.7889999999999997E-4</c:v>
                </c:pt>
                <c:pt idx="420">
                  <c:v>6.8099999999999996E-4</c:v>
                </c:pt>
                <c:pt idx="421">
                  <c:v>6.8320000000000002E-4</c:v>
                </c:pt>
                <c:pt idx="422">
                  <c:v>6.8530000000000002E-4</c:v>
                </c:pt>
                <c:pt idx="423">
                  <c:v>6.8749999999999996E-4</c:v>
                </c:pt>
                <c:pt idx="424">
                  <c:v>6.8959999999999996E-4</c:v>
                </c:pt>
                <c:pt idx="425">
                  <c:v>6.9169999999999995E-4</c:v>
                </c:pt>
                <c:pt idx="426">
                  <c:v>6.9390000000000001E-4</c:v>
                </c:pt>
                <c:pt idx="427">
                  <c:v>6.96E-4</c:v>
                </c:pt>
                <c:pt idx="428">
                  <c:v>6.981E-4</c:v>
                </c:pt>
                <c:pt idx="429">
                  <c:v>7.0029999999999995E-4</c:v>
                </c:pt>
                <c:pt idx="430">
                  <c:v>7.0240000000000005E-4</c:v>
                </c:pt>
                <c:pt idx="431">
                  <c:v>7.046E-4</c:v>
                </c:pt>
                <c:pt idx="432">
                  <c:v>7.0669999999999999E-4</c:v>
                </c:pt>
                <c:pt idx="433">
                  <c:v>7.0890000000000005E-4</c:v>
                </c:pt>
                <c:pt idx="434">
                  <c:v>7.1100000000000004E-4</c:v>
                </c:pt>
                <c:pt idx="435">
                  <c:v>7.1310000000000004E-4</c:v>
                </c:pt>
                <c:pt idx="436">
                  <c:v>7.1529999999999999E-4</c:v>
                </c:pt>
                <c:pt idx="437">
                  <c:v>7.1739999999999998E-4</c:v>
                </c:pt>
                <c:pt idx="438">
                  <c:v>7.1960000000000004E-4</c:v>
                </c:pt>
                <c:pt idx="439">
                  <c:v>7.2170000000000003E-4</c:v>
                </c:pt>
                <c:pt idx="440">
                  <c:v>7.2389999999999998E-4</c:v>
                </c:pt>
                <c:pt idx="441">
                  <c:v>7.2599999999999997E-4</c:v>
                </c:pt>
                <c:pt idx="442">
                  <c:v>7.2820000000000003E-4</c:v>
                </c:pt>
                <c:pt idx="443">
                  <c:v>7.3030000000000002E-4</c:v>
                </c:pt>
                <c:pt idx="444">
                  <c:v>7.3249999999999997E-4</c:v>
                </c:pt>
                <c:pt idx="445">
                  <c:v>7.3459999999999997E-4</c:v>
                </c:pt>
                <c:pt idx="446">
                  <c:v>7.3680000000000002E-4</c:v>
                </c:pt>
                <c:pt idx="447">
                  <c:v>7.3890000000000002E-4</c:v>
                </c:pt>
                <c:pt idx="448">
                  <c:v>7.4109999999999996E-4</c:v>
                </c:pt>
                <c:pt idx="449">
                  <c:v>7.4319999999999996E-4</c:v>
                </c:pt>
                <c:pt idx="450">
                  <c:v>7.4540000000000001E-4</c:v>
                </c:pt>
                <c:pt idx="451">
                  <c:v>7.4750000000000001E-4</c:v>
                </c:pt>
                <c:pt idx="452">
                  <c:v>7.4969999999999995E-4</c:v>
                </c:pt>
                <c:pt idx="453">
                  <c:v>7.5179999999999995E-4</c:v>
                </c:pt>
                <c:pt idx="454">
                  <c:v>7.54E-4</c:v>
                </c:pt>
                <c:pt idx="455">
                  <c:v>7.561E-4</c:v>
                </c:pt>
                <c:pt idx="456">
                  <c:v>7.5829999999999995E-4</c:v>
                </c:pt>
                <c:pt idx="457">
                  <c:v>7.6040000000000005E-4</c:v>
                </c:pt>
                <c:pt idx="458">
                  <c:v>7.626E-4</c:v>
                </c:pt>
                <c:pt idx="459">
                  <c:v>7.6480000000000005E-4</c:v>
                </c:pt>
                <c:pt idx="460">
                  <c:v>7.6690000000000005E-4</c:v>
                </c:pt>
                <c:pt idx="461">
                  <c:v>7.6909999999999999E-4</c:v>
                </c:pt>
                <c:pt idx="462">
                  <c:v>7.7119999999999999E-4</c:v>
                </c:pt>
                <c:pt idx="463">
                  <c:v>7.7340000000000004E-4</c:v>
                </c:pt>
                <c:pt idx="464">
                  <c:v>7.7550000000000004E-4</c:v>
                </c:pt>
                <c:pt idx="465">
                  <c:v>7.7769999999999998E-4</c:v>
                </c:pt>
                <c:pt idx="466">
                  <c:v>7.7990000000000004E-4</c:v>
                </c:pt>
                <c:pt idx="467">
                  <c:v>7.8200000000000003E-4</c:v>
                </c:pt>
                <c:pt idx="468">
                  <c:v>7.8419999999999998E-4</c:v>
                </c:pt>
                <c:pt idx="469">
                  <c:v>7.8629999999999998E-4</c:v>
                </c:pt>
                <c:pt idx="470">
                  <c:v>7.8850000000000003E-4</c:v>
                </c:pt>
                <c:pt idx="471">
                  <c:v>7.9069999999999997E-4</c:v>
                </c:pt>
                <c:pt idx="472">
                  <c:v>7.9279999999999997E-4</c:v>
                </c:pt>
                <c:pt idx="473">
                  <c:v>7.9500000000000003E-4</c:v>
                </c:pt>
                <c:pt idx="474">
                  <c:v>7.9710000000000002E-4</c:v>
                </c:pt>
                <c:pt idx="475">
                  <c:v>7.9929999999999997E-4</c:v>
                </c:pt>
                <c:pt idx="476">
                  <c:v>8.0150000000000002E-4</c:v>
                </c:pt>
                <c:pt idx="477">
                  <c:v>8.0360000000000002E-4</c:v>
                </c:pt>
                <c:pt idx="478">
                  <c:v>8.0579999999999996E-4</c:v>
                </c:pt>
                <c:pt idx="479">
                  <c:v>8.0789999999999996E-4</c:v>
                </c:pt>
                <c:pt idx="480">
                  <c:v>8.1010000000000001E-4</c:v>
                </c:pt>
                <c:pt idx="481">
                  <c:v>8.1229999999999996E-4</c:v>
                </c:pt>
                <c:pt idx="482">
                  <c:v>8.1439999999999995E-4</c:v>
                </c:pt>
                <c:pt idx="483">
                  <c:v>8.1660000000000001E-4</c:v>
                </c:pt>
                <c:pt idx="484">
                  <c:v>8.1879999999999995E-4</c:v>
                </c:pt>
                <c:pt idx="485">
                  <c:v>8.2089999999999995E-4</c:v>
                </c:pt>
                <c:pt idx="486">
                  <c:v>8.231E-4</c:v>
                </c:pt>
                <c:pt idx="487">
                  <c:v>8.2529999999999995E-4</c:v>
                </c:pt>
                <c:pt idx="488">
                  <c:v>8.2740000000000005E-4</c:v>
                </c:pt>
                <c:pt idx="489">
                  <c:v>8.296E-4</c:v>
                </c:pt>
                <c:pt idx="490">
                  <c:v>8.3180000000000005E-4</c:v>
                </c:pt>
                <c:pt idx="491">
                  <c:v>8.3390000000000005E-4</c:v>
                </c:pt>
                <c:pt idx="492">
                  <c:v>8.3609999999999999E-4</c:v>
                </c:pt>
                <c:pt idx="493">
                  <c:v>8.3830000000000005E-4</c:v>
                </c:pt>
                <c:pt idx="494">
                  <c:v>8.4040000000000004E-4</c:v>
                </c:pt>
                <c:pt idx="495">
                  <c:v>8.4259999999999999E-4</c:v>
                </c:pt>
                <c:pt idx="496">
                  <c:v>8.4480000000000004E-4</c:v>
                </c:pt>
                <c:pt idx="497">
                  <c:v>8.4690000000000004E-4</c:v>
                </c:pt>
                <c:pt idx="498">
                  <c:v>8.4909999999999998E-4</c:v>
                </c:pt>
                <c:pt idx="499">
                  <c:v>8.5130000000000004E-4</c:v>
                </c:pt>
                <c:pt idx="500">
                  <c:v>8.5349999999999998E-4</c:v>
                </c:pt>
                <c:pt idx="501">
                  <c:v>8.5559999999999998E-4</c:v>
                </c:pt>
                <c:pt idx="502">
                  <c:v>8.5780000000000003E-4</c:v>
                </c:pt>
                <c:pt idx="503">
                  <c:v>8.5999999999999998E-4</c:v>
                </c:pt>
                <c:pt idx="504">
                  <c:v>8.6209999999999998E-4</c:v>
                </c:pt>
                <c:pt idx="505">
                  <c:v>8.6430000000000003E-4</c:v>
                </c:pt>
                <c:pt idx="506">
                  <c:v>8.6649999999999997E-4</c:v>
                </c:pt>
                <c:pt idx="507">
                  <c:v>8.6870000000000003E-4</c:v>
                </c:pt>
                <c:pt idx="508">
                  <c:v>8.7080000000000002E-4</c:v>
                </c:pt>
                <c:pt idx="509">
                  <c:v>8.7299999999999997E-4</c:v>
                </c:pt>
                <c:pt idx="510">
                  <c:v>8.7520000000000002E-4</c:v>
                </c:pt>
                <c:pt idx="511">
                  <c:v>8.7730000000000002E-4</c:v>
                </c:pt>
                <c:pt idx="512">
                  <c:v>8.7949999999999996E-4</c:v>
                </c:pt>
                <c:pt idx="513">
                  <c:v>8.8170000000000002E-4</c:v>
                </c:pt>
                <c:pt idx="514">
                  <c:v>8.8389999999999996E-4</c:v>
                </c:pt>
                <c:pt idx="515">
                  <c:v>8.8599999999999996E-4</c:v>
                </c:pt>
                <c:pt idx="516">
                  <c:v>8.8820000000000001E-4</c:v>
                </c:pt>
                <c:pt idx="517">
                  <c:v>8.9039999999999996E-4</c:v>
                </c:pt>
                <c:pt idx="518">
                  <c:v>8.9260000000000001E-4</c:v>
                </c:pt>
                <c:pt idx="519">
                  <c:v>8.9470000000000001E-4</c:v>
                </c:pt>
                <c:pt idx="520">
                  <c:v>8.9689999999999995E-4</c:v>
                </c:pt>
                <c:pt idx="521">
                  <c:v>8.9910000000000001E-4</c:v>
                </c:pt>
                <c:pt idx="522">
                  <c:v>9.0129999999999995E-4</c:v>
                </c:pt>
                <c:pt idx="523">
                  <c:v>9.0350000000000001E-4</c:v>
                </c:pt>
                <c:pt idx="524">
                  <c:v>9.056E-4</c:v>
                </c:pt>
                <c:pt idx="525">
                  <c:v>9.0779999999999995E-4</c:v>
                </c:pt>
                <c:pt idx="526">
                  <c:v>9.1E-4</c:v>
                </c:pt>
                <c:pt idx="527">
                  <c:v>9.1219999999999995E-4</c:v>
                </c:pt>
                <c:pt idx="528">
                  <c:v>9.1430000000000005E-4</c:v>
                </c:pt>
                <c:pt idx="529">
                  <c:v>9.165E-4</c:v>
                </c:pt>
                <c:pt idx="530">
                  <c:v>9.1870000000000005E-4</c:v>
                </c:pt>
                <c:pt idx="531">
                  <c:v>9.209E-4</c:v>
                </c:pt>
                <c:pt idx="532">
                  <c:v>9.2310000000000005E-4</c:v>
                </c:pt>
                <c:pt idx="533">
                  <c:v>9.2520000000000005E-4</c:v>
                </c:pt>
                <c:pt idx="534">
                  <c:v>9.2739999999999999E-4</c:v>
                </c:pt>
                <c:pt idx="535">
                  <c:v>9.2960000000000004E-4</c:v>
                </c:pt>
                <c:pt idx="536">
                  <c:v>9.3179999999999999E-4</c:v>
                </c:pt>
                <c:pt idx="537">
                  <c:v>9.3400000000000004E-4</c:v>
                </c:pt>
                <c:pt idx="538">
                  <c:v>9.3610000000000004E-4</c:v>
                </c:pt>
                <c:pt idx="539">
                  <c:v>9.3829999999999998E-4</c:v>
                </c:pt>
                <c:pt idx="540">
                  <c:v>9.4050000000000004E-4</c:v>
                </c:pt>
                <c:pt idx="541">
                  <c:v>9.4269999999999998E-4</c:v>
                </c:pt>
                <c:pt idx="542">
                  <c:v>9.4490000000000004E-4</c:v>
                </c:pt>
                <c:pt idx="543">
                  <c:v>9.4700000000000003E-4</c:v>
                </c:pt>
                <c:pt idx="544">
                  <c:v>9.4919999999999998E-4</c:v>
                </c:pt>
                <c:pt idx="545">
                  <c:v>9.5140000000000003E-4</c:v>
                </c:pt>
                <c:pt idx="546">
                  <c:v>9.5359999999999998E-4</c:v>
                </c:pt>
                <c:pt idx="547">
                  <c:v>9.5580000000000003E-4</c:v>
                </c:pt>
                <c:pt idx="548">
                  <c:v>9.5799999999999998E-4</c:v>
                </c:pt>
                <c:pt idx="549">
                  <c:v>9.6009999999999997E-4</c:v>
                </c:pt>
                <c:pt idx="550">
                  <c:v>9.6230000000000003E-4</c:v>
                </c:pt>
                <c:pt idx="551">
                  <c:v>9.6449999999999997E-4</c:v>
                </c:pt>
                <c:pt idx="552">
                  <c:v>9.6670000000000002E-4</c:v>
                </c:pt>
                <c:pt idx="553">
                  <c:v>9.6889999999999997E-4</c:v>
                </c:pt>
                <c:pt idx="554">
                  <c:v>9.7110000000000002E-4</c:v>
                </c:pt>
                <c:pt idx="555">
                  <c:v>9.7320000000000002E-4</c:v>
                </c:pt>
                <c:pt idx="556">
                  <c:v>9.7539999999999996E-4</c:v>
                </c:pt>
                <c:pt idx="557">
                  <c:v>9.7759999999999991E-4</c:v>
                </c:pt>
                <c:pt idx="558">
                  <c:v>9.7980000000000007E-4</c:v>
                </c:pt>
                <c:pt idx="559">
                  <c:v>9.8200000000000002E-4</c:v>
                </c:pt>
                <c:pt idx="560">
                  <c:v>9.8419999999999996E-4</c:v>
                </c:pt>
                <c:pt idx="561">
                  <c:v>9.8630000000000007E-4</c:v>
                </c:pt>
                <c:pt idx="562">
                  <c:v>9.8850000000000001E-4</c:v>
                </c:pt>
                <c:pt idx="563">
                  <c:v>9.9069999999999996E-4</c:v>
                </c:pt>
                <c:pt idx="564">
                  <c:v>9.928999999999999E-4</c:v>
                </c:pt>
                <c:pt idx="565">
                  <c:v>9.9510000000000006E-4</c:v>
                </c:pt>
                <c:pt idx="566">
                  <c:v>9.9730000000000001E-4</c:v>
                </c:pt>
                <c:pt idx="567">
                  <c:v>9.9949999999999995E-4</c:v>
                </c:pt>
                <c:pt idx="568">
                  <c:v>1.0020000000000001E-3</c:v>
                </c:pt>
                <c:pt idx="569">
                  <c:v>1.0039999999999999E-3</c:v>
                </c:pt>
                <c:pt idx="570">
                  <c:v>1.0059999999999999E-3</c:v>
                </c:pt>
                <c:pt idx="571">
                  <c:v>1.008E-3</c:v>
                </c:pt>
                <c:pt idx="572">
                  <c:v>1.01E-3</c:v>
                </c:pt>
                <c:pt idx="573">
                  <c:v>1.013E-3</c:v>
                </c:pt>
                <c:pt idx="574">
                  <c:v>1.0150000000000001E-3</c:v>
                </c:pt>
                <c:pt idx="575">
                  <c:v>1.0169999999999999E-3</c:v>
                </c:pt>
                <c:pt idx="576">
                  <c:v>1.0189999999999999E-3</c:v>
                </c:pt>
                <c:pt idx="577">
                  <c:v>1.021E-3</c:v>
                </c:pt>
                <c:pt idx="578">
                  <c:v>1.024E-3</c:v>
                </c:pt>
                <c:pt idx="579">
                  <c:v>1.026E-3</c:v>
                </c:pt>
                <c:pt idx="580">
                  <c:v>1.0280000000000001E-3</c:v>
                </c:pt>
                <c:pt idx="581">
                  <c:v>1.0300000000000001E-3</c:v>
                </c:pt>
                <c:pt idx="582">
                  <c:v>1.0319999999999999E-3</c:v>
                </c:pt>
                <c:pt idx="583">
                  <c:v>1.034E-3</c:v>
                </c:pt>
                <c:pt idx="584">
                  <c:v>1.0369999999999999E-3</c:v>
                </c:pt>
                <c:pt idx="585">
                  <c:v>1.039E-3</c:v>
                </c:pt>
                <c:pt idx="586">
                  <c:v>1.041E-3</c:v>
                </c:pt>
                <c:pt idx="587">
                  <c:v>1.0430000000000001E-3</c:v>
                </c:pt>
                <c:pt idx="588">
                  <c:v>1.0449999999999999E-3</c:v>
                </c:pt>
                <c:pt idx="589">
                  <c:v>1.0480000000000001E-3</c:v>
                </c:pt>
                <c:pt idx="590">
                  <c:v>1.0499999999999999E-3</c:v>
                </c:pt>
                <c:pt idx="591">
                  <c:v>1.052E-3</c:v>
                </c:pt>
                <c:pt idx="592">
                  <c:v>1.054E-3</c:v>
                </c:pt>
                <c:pt idx="593">
                  <c:v>1.0560000000000001E-3</c:v>
                </c:pt>
                <c:pt idx="594">
                  <c:v>1.059E-3</c:v>
                </c:pt>
                <c:pt idx="595">
                  <c:v>1.0610000000000001E-3</c:v>
                </c:pt>
                <c:pt idx="596">
                  <c:v>1.0629999999999999E-3</c:v>
                </c:pt>
                <c:pt idx="597">
                  <c:v>1.065E-3</c:v>
                </c:pt>
                <c:pt idx="598">
                  <c:v>1.067E-3</c:v>
                </c:pt>
                <c:pt idx="599">
                  <c:v>1.07E-3</c:v>
                </c:pt>
                <c:pt idx="600">
                  <c:v>1.072E-3</c:v>
                </c:pt>
                <c:pt idx="601">
                  <c:v>1.0740000000000001E-3</c:v>
                </c:pt>
                <c:pt idx="602">
                  <c:v>1.0759999999999999E-3</c:v>
                </c:pt>
                <c:pt idx="603">
                  <c:v>1.078E-3</c:v>
                </c:pt>
                <c:pt idx="604">
                  <c:v>1.08E-3</c:v>
                </c:pt>
                <c:pt idx="605">
                  <c:v>1.083E-3</c:v>
                </c:pt>
                <c:pt idx="606">
                  <c:v>1.085E-3</c:v>
                </c:pt>
                <c:pt idx="607">
                  <c:v>1.0870000000000001E-3</c:v>
                </c:pt>
                <c:pt idx="608">
                  <c:v>1.0889999999999999E-3</c:v>
                </c:pt>
                <c:pt idx="609">
                  <c:v>1.091E-3</c:v>
                </c:pt>
                <c:pt idx="610">
                  <c:v>1.0939999999999999E-3</c:v>
                </c:pt>
                <c:pt idx="611">
                  <c:v>1.096E-3</c:v>
                </c:pt>
                <c:pt idx="612">
                  <c:v>1.098E-3</c:v>
                </c:pt>
                <c:pt idx="613">
                  <c:v>1.1000000000000001E-3</c:v>
                </c:pt>
                <c:pt idx="614">
                  <c:v>1.1019999999999999E-3</c:v>
                </c:pt>
                <c:pt idx="615">
                  <c:v>1.1050000000000001E-3</c:v>
                </c:pt>
                <c:pt idx="616">
                  <c:v>1.1069999999999999E-3</c:v>
                </c:pt>
                <c:pt idx="617">
                  <c:v>1.109E-3</c:v>
                </c:pt>
                <c:pt idx="618">
                  <c:v>1.111E-3</c:v>
                </c:pt>
                <c:pt idx="619">
                  <c:v>1.1130000000000001E-3</c:v>
                </c:pt>
                <c:pt idx="620">
                  <c:v>1.116E-3</c:v>
                </c:pt>
                <c:pt idx="621">
                  <c:v>1.1180000000000001E-3</c:v>
                </c:pt>
                <c:pt idx="622">
                  <c:v>1.1199999999999999E-3</c:v>
                </c:pt>
                <c:pt idx="623">
                  <c:v>1.122E-3</c:v>
                </c:pt>
                <c:pt idx="624">
                  <c:v>1.124E-3</c:v>
                </c:pt>
                <c:pt idx="625">
                  <c:v>1.127E-3</c:v>
                </c:pt>
                <c:pt idx="626">
                  <c:v>1.129E-3</c:v>
                </c:pt>
                <c:pt idx="627">
                  <c:v>1.1310000000000001E-3</c:v>
                </c:pt>
                <c:pt idx="628">
                  <c:v>1.1329999999999999E-3</c:v>
                </c:pt>
                <c:pt idx="629">
                  <c:v>1.1349999999999999E-3</c:v>
                </c:pt>
                <c:pt idx="630">
                  <c:v>1.1379999999999999E-3</c:v>
                </c:pt>
                <c:pt idx="631">
                  <c:v>1.14E-3</c:v>
                </c:pt>
                <c:pt idx="632">
                  <c:v>1.142E-3</c:v>
                </c:pt>
                <c:pt idx="633">
                  <c:v>1.1440000000000001E-3</c:v>
                </c:pt>
                <c:pt idx="634">
                  <c:v>1.1460000000000001E-3</c:v>
                </c:pt>
                <c:pt idx="635">
                  <c:v>1.1490000000000001E-3</c:v>
                </c:pt>
                <c:pt idx="636">
                  <c:v>1.1509999999999999E-3</c:v>
                </c:pt>
                <c:pt idx="637">
                  <c:v>1.1529999999999999E-3</c:v>
                </c:pt>
                <c:pt idx="638">
                  <c:v>1.155E-3</c:v>
                </c:pt>
                <c:pt idx="639">
                  <c:v>1.157E-3</c:v>
                </c:pt>
                <c:pt idx="640">
                  <c:v>1.16E-3</c:v>
                </c:pt>
                <c:pt idx="641">
                  <c:v>1.1620000000000001E-3</c:v>
                </c:pt>
                <c:pt idx="642">
                  <c:v>1.1640000000000001E-3</c:v>
                </c:pt>
                <c:pt idx="643">
                  <c:v>1.1659999999999999E-3</c:v>
                </c:pt>
                <c:pt idx="644">
                  <c:v>1.168E-3</c:v>
                </c:pt>
                <c:pt idx="645">
                  <c:v>1.1709999999999999E-3</c:v>
                </c:pt>
                <c:pt idx="646">
                  <c:v>1.173E-3</c:v>
                </c:pt>
                <c:pt idx="647">
                  <c:v>1.175E-3</c:v>
                </c:pt>
                <c:pt idx="648">
                  <c:v>1.1770000000000001E-3</c:v>
                </c:pt>
                <c:pt idx="649">
                  <c:v>1.1789999999999999E-3</c:v>
                </c:pt>
                <c:pt idx="650">
                  <c:v>1.1820000000000001E-3</c:v>
                </c:pt>
                <c:pt idx="651">
                  <c:v>1.1839999999999999E-3</c:v>
                </c:pt>
                <c:pt idx="652">
                  <c:v>1.186E-3</c:v>
                </c:pt>
                <c:pt idx="653">
                  <c:v>1.188E-3</c:v>
                </c:pt>
                <c:pt idx="654">
                  <c:v>1.1900000000000001E-3</c:v>
                </c:pt>
                <c:pt idx="655">
                  <c:v>1.193E-3</c:v>
                </c:pt>
                <c:pt idx="656">
                  <c:v>1.1950000000000001E-3</c:v>
                </c:pt>
                <c:pt idx="657">
                  <c:v>1.1969999999999999E-3</c:v>
                </c:pt>
                <c:pt idx="658">
                  <c:v>1.199E-3</c:v>
                </c:pt>
                <c:pt idx="659">
                  <c:v>1.201E-3</c:v>
                </c:pt>
                <c:pt idx="660">
                  <c:v>1.204E-3</c:v>
                </c:pt>
                <c:pt idx="661">
                  <c:v>1.206E-3</c:v>
                </c:pt>
                <c:pt idx="662">
                  <c:v>1.2080000000000001E-3</c:v>
                </c:pt>
                <c:pt idx="663">
                  <c:v>1.2099999999999999E-3</c:v>
                </c:pt>
                <c:pt idx="664">
                  <c:v>1.212E-3</c:v>
                </c:pt>
                <c:pt idx="665">
                  <c:v>1.2149999999999999E-3</c:v>
                </c:pt>
                <c:pt idx="666">
                  <c:v>1.217E-3</c:v>
                </c:pt>
                <c:pt idx="667">
                  <c:v>1.219E-3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80AB-4B53-B6F8-21DB054FFA2F}"/>
            </c:ext>
          </c:extLst>
        </c:ser>
        <c:ser>
          <c:idx val="0"/>
          <c:order val="1"/>
          <c:tx>
            <c:v>0.0005 m step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'0.0005 m step'!$F$3:$F$670</c:f>
              <c:numCache>
                <c:formatCode>0.00E+00</c:formatCode>
                <c:ptCount val="668"/>
                <c:pt idx="0">
                  <c:v>8.0670000000000004E-4</c:v>
                </c:pt>
                <c:pt idx="1">
                  <c:v>9.2820000000000001E-4</c:v>
                </c:pt>
                <c:pt idx="2">
                  <c:v>1.059E-3</c:v>
                </c:pt>
                <c:pt idx="3">
                  <c:v>1.1999999999999999E-3</c:v>
                </c:pt>
                <c:pt idx="4">
                  <c:v>1.351E-3</c:v>
                </c:pt>
                <c:pt idx="5">
                  <c:v>1.511E-3</c:v>
                </c:pt>
                <c:pt idx="6">
                  <c:v>1.6800000000000001E-3</c:v>
                </c:pt>
                <c:pt idx="7">
                  <c:v>1.8600000000000001E-3</c:v>
                </c:pt>
                <c:pt idx="8">
                  <c:v>2.049E-3</c:v>
                </c:pt>
                <c:pt idx="9">
                  <c:v>2.248E-3</c:v>
                </c:pt>
                <c:pt idx="10">
                  <c:v>2.457E-3</c:v>
                </c:pt>
                <c:pt idx="11">
                  <c:v>2.676E-3</c:v>
                </c:pt>
                <c:pt idx="12">
                  <c:v>2.905E-3</c:v>
                </c:pt>
                <c:pt idx="13">
                  <c:v>3.1440000000000001E-3</c:v>
                </c:pt>
                <c:pt idx="14">
                  <c:v>3.3939999999999999E-3</c:v>
                </c:pt>
                <c:pt idx="15">
                  <c:v>3.6540000000000001E-3</c:v>
                </c:pt>
                <c:pt idx="16">
                  <c:v>3.9240000000000004E-3</c:v>
                </c:pt>
                <c:pt idx="17">
                  <c:v>4.2050000000000004E-3</c:v>
                </c:pt>
                <c:pt idx="18">
                  <c:v>4.496E-3</c:v>
                </c:pt>
                <c:pt idx="19">
                  <c:v>4.7980000000000002E-3</c:v>
                </c:pt>
                <c:pt idx="20">
                  <c:v>5.1110000000000001E-3</c:v>
                </c:pt>
                <c:pt idx="21">
                  <c:v>5.4349999999999997E-3</c:v>
                </c:pt>
                <c:pt idx="22">
                  <c:v>5.7710000000000001E-3</c:v>
                </c:pt>
                <c:pt idx="23">
                  <c:v>6.117E-3</c:v>
                </c:pt>
                <c:pt idx="24">
                  <c:v>6.476E-3</c:v>
                </c:pt>
                <c:pt idx="25">
                  <c:v>6.8450000000000004E-3</c:v>
                </c:pt>
                <c:pt idx="26">
                  <c:v>7.2269999999999999E-3</c:v>
                </c:pt>
                <c:pt idx="27">
                  <c:v>7.62E-3</c:v>
                </c:pt>
                <c:pt idx="28">
                  <c:v>8.0249999999999991E-3</c:v>
                </c:pt>
                <c:pt idx="29">
                  <c:v>8.4430000000000009E-3</c:v>
                </c:pt>
                <c:pt idx="30">
                  <c:v>8.8719999999999997E-3</c:v>
                </c:pt>
                <c:pt idx="31">
                  <c:v>9.3139999999999994E-3</c:v>
                </c:pt>
                <c:pt idx="32">
                  <c:v>9.7689999999999999E-3</c:v>
                </c:pt>
                <c:pt idx="33">
                  <c:v>1.0240000000000001E-2</c:v>
                </c:pt>
                <c:pt idx="34">
                  <c:v>1.072E-2</c:v>
                </c:pt>
                <c:pt idx="35">
                  <c:v>1.1209999999999999E-2</c:v>
                </c:pt>
                <c:pt idx="36">
                  <c:v>1.171E-2</c:v>
                </c:pt>
                <c:pt idx="37">
                  <c:v>1.223E-2</c:v>
                </c:pt>
                <c:pt idx="38">
                  <c:v>1.2760000000000001E-2</c:v>
                </c:pt>
                <c:pt idx="39">
                  <c:v>1.3310000000000001E-2</c:v>
                </c:pt>
                <c:pt idx="40">
                  <c:v>1.3860000000000001E-2</c:v>
                </c:pt>
                <c:pt idx="41">
                  <c:v>1.443E-2</c:v>
                </c:pt>
                <c:pt idx="42">
                  <c:v>1.502E-2</c:v>
                </c:pt>
                <c:pt idx="43">
                  <c:v>1.5610000000000001E-2</c:v>
                </c:pt>
                <c:pt idx="44">
                  <c:v>1.6219999999999998E-2</c:v>
                </c:pt>
                <c:pt idx="45">
                  <c:v>1.6840000000000001E-2</c:v>
                </c:pt>
                <c:pt idx="46">
                  <c:v>1.7479999999999999E-2</c:v>
                </c:pt>
                <c:pt idx="47">
                  <c:v>1.8120000000000001E-2</c:v>
                </c:pt>
                <c:pt idx="48">
                  <c:v>1.8780000000000002E-2</c:v>
                </c:pt>
                <c:pt idx="49">
                  <c:v>1.9460000000000002E-2</c:v>
                </c:pt>
                <c:pt idx="50">
                  <c:v>2.0140000000000002E-2</c:v>
                </c:pt>
                <c:pt idx="51">
                  <c:v>2.0840000000000001E-2</c:v>
                </c:pt>
                <c:pt idx="52">
                  <c:v>2.155E-2</c:v>
                </c:pt>
                <c:pt idx="53">
                  <c:v>2.2270000000000002E-2</c:v>
                </c:pt>
                <c:pt idx="54">
                  <c:v>2.3E-2</c:v>
                </c:pt>
                <c:pt idx="55">
                  <c:v>2.375E-2</c:v>
                </c:pt>
                <c:pt idx="56">
                  <c:v>2.4500000000000001E-2</c:v>
                </c:pt>
                <c:pt idx="57">
                  <c:v>2.5270000000000001E-2</c:v>
                </c:pt>
                <c:pt idx="58">
                  <c:v>2.605E-2</c:v>
                </c:pt>
                <c:pt idx="59">
                  <c:v>2.6839999999999999E-2</c:v>
                </c:pt>
                <c:pt idx="60">
                  <c:v>2.7640000000000001E-2</c:v>
                </c:pt>
                <c:pt idx="61">
                  <c:v>2.845E-2</c:v>
                </c:pt>
                <c:pt idx="62">
                  <c:v>2.928E-2</c:v>
                </c:pt>
                <c:pt idx="63">
                  <c:v>3.0110000000000001E-2</c:v>
                </c:pt>
                <c:pt idx="64">
                  <c:v>3.0949999999999998E-2</c:v>
                </c:pt>
                <c:pt idx="65">
                  <c:v>3.1800000000000002E-2</c:v>
                </c:pt>
                <c:pt idx="66">
                  <c:v>3.2660000000000002E-2</c:v>
                </c:pt>
                <c:pt idx="67">
                  <c:v>3.3529999999999997E-2</c:v>
                </c:pt>
                <c:pt idx="68">
                  <c:v>3.4410000000000003E-2</c:v>
                </c:pt>
                <c:pt idx="69">
                  <c:v>3.5299999999999998E-2</c:v>
                </c:pt>
                <c:pt idx="70">
                  <c:v>3.6200000000000003E-2</c:v>
                </c:pt>
                <c:pt idx="71">
                  <c:v>3.7100000000000001E-2</c:v>
                </c:pt>
                <c:pt idx="72">
                  <c:v>3.8019999999999998E-2</c:v>
                </c:pt>
                <c:pt idx="73">
                  <c:v>3.8940000000000002E-2</c:v>
                </c:pt>
                <c:pt idx="74">
                  <c:v>3.9870000000000003E-2</c:v>
                </c:pt>
                <c:pt idx="75">
                  <c:v>4.0800000000000003E-2</c:v>
                </c:pt>
                <c:pt idx="76">
                  <c:v>4.1750000000000002E-2</c:v>
                </c:pt>
                <c:pt idx="77">
                  <c:v>4.2700000000000002E-2</c:v>
                </c:pt>
                <c:pt idx="78">
                  <c:v>4.3659999999999997E-2</c:v>
                </c:pt>
                <c:pt idx="79">
                  <c:v>4.4630000000000003E-2</c:v>
                </c:pt>
                <c:pt idx="80">
                  <c:v>4.5600000000000002E-2</c:v>
                </c:pt>
                <c:pt idx="81">
                  <c:v>4.6580000000000003E-2</c:v>
                </c:pt>
                <c:pt idx="82">
                  <c:v>4.7570000000000001E-2</c:v>
                </c:pt>
                <c:pt idx="83">
                  <c:v>4.8559999999999999E-2</c:v>
                </c:pt>
                <c:pt idx="84">
                  <c:v>4.956E-2</c:v>
                </c:pt>
                <c:pt idx="85">
                  <c:v>5.0569999999999997E-2</c:v>
                </c:pt>
                <c:pt idx="86">
                  <c:v>5.1580000000000001E-2</c:v>
                </c:pt>
                <c:pt idx="87">
                  <c:v>5.2589999999999998E-2</c:v>
                </c:pt>
                <c:pt idx="88">
                  <c:v>5.3620000000000001E-2</c:v>
                </c:pt>
                <c:pt idx="89">
                  <c:v>5.4640000000000001E-2</c:v>
                </c:pt>
                <c:pt idx="90">
                  <c:v>5.568E-2</c:v>
                </c:pt>
                <c:pt idx="91">
                  <c:v>5.672E-2</c:v>
                </c:pt>
                <c:pt idx="92">
                  <c:v>5.7759999999999999E-2</c:v>
                </c:pt>
                <c:pt idx="93">
                  <c:v>5.8810000000000001E-2</c:v>
                </c:pt>
                <c:pt idx="94">
                  <c:v>5.987E-2</c:v>
                </c:pt>
                <c:pt idx="95">
                  <c:v>6.0929999999999998E-2</c:v>
                </c:pt>
                <c:pt idx="96">
                  <c:v>6.1990000000000003E-2</c:v>
                </c:pt>
                <c:pt idx="97">
                  <c:v>6.3060000000000005E-2</c:v>
                </c:pt>
                <c:pt idx="98">
                  <c:v>6.4130000000000006E-2</c:v>
                </c:pt>
                <c:pt idx="99">
                  <c:v>6.5210000000000004E-2</c:v>
                </c:pt>
                <c:pt idx="100">
                  <c:v>6.6290000000000002E-2</c:v>
                </c:pt>
                <c:pt idx="101">
                  <c:v>6.7379999999999995E-2</c:v>
                </c:pt>
                <c:pt idx="102">
                  <c:v>6.8470000000000003E-2</c:v>
                </c:pt>
                <c:pt idx="103">
                  <c:v>6.9570000000000007E-2</c:v>
                </c:pt>
                <c:pt idx="104">
                  <c:v>7.0669999999999997E-2</c:v>
                </c:pt>
                <c:pt idx="105">
                  <c:v>7.177E-2</c:v>
                </c:pt>
                <c:pt idx="106">
                  <c:v>7.288E-2</c:v>
                </c:pt>
                <c:pt idx="107">
                  <c:v>7.399E-2</c:v>
                </c:pt>
                <c:pt idx="108">
                  <c:v>7.5109999999999996E-2</c:v>
                </c:pt>
                <c:pt idx="109">
                  <c:v>7.6230000000000006E-2</c:v>
                </c:pt>
                <c:pt idx="110">
                  <c:v>7.7350000000000002E-2</c:v>
                </c:pt>
                <c:pt idx="111">
                  <c:v>7.8469999999999998E-2</c:v>
                </c:pt>
                <c:pt idx="112">
                  <c:v>7.9600000000000004E-2</c:v>
                </c:pt>
                <c:pt idx="113">
                  <c:v>8.0740000000000006E-2</c:v>
                </c:pt>
                <c:pt idx="114">
                  <c:v>8.1869999999999998E-2</c:v>
                </c:pt>
                <c:pt idx="115">
                  <c:v>8.301E-2</c:v>
                </c:pt>
                <c:pt idx="116">
                  <c:v>8.4150000000000003E-2</c:v>
                </c:pt>
                <c:pt idx="117">
                  <c:v>8.5300000000000001E-2</c:v>
                </c:pt>
                <c:pt idx="118">
                  <c:v>8.6449999999999999E-2</c:v>
                </c:pt>
                <c:pt idx="119">
                  <c:v>8.7599999999999997E-2</c:v>
                </c:pt>
                <c:pt idx="120">
                  <c:v>8.8749999999999996E-2</c:v>
                </c:pt>
                <c:pt idx="121">
                  <c:v>8.9899999999999994E-2</c:v>
                </c:pt>
                <c:pt idx="122">
                  <c:v>9.1050000000000006E-2</c:v>
                </c:pt>
                <c:pt idx="123">
                  <c:v>9.221E-2</c:v>
                </c:pt>
                <c:pt idx="124">
                  <c:v>9.3369999999999995E-2</c:v>
                </c:pt>
                <c:pt idx="125">
                  <c:v>9.4530000000000003E-2</c:v>
                </c:pt>
                <c:pt idx="126">
                  <c:v>9.5689999999999997E-2</c:v>
                </c:pt>
                <c:pt idx="127">
                  <c:v>9.6850000000000006E-2</c:v>
                </c:pt>
                <c:pt idx="128">
                  <c:v>9.801E-2</c:v>
                </c:pt>
                <c:pt idx="129">
                  <c:v>9.9169999999999994E-2</c:v>
                </c:pt>
                <c:pt idx="130">
                  <c:v>0.1003</c:v>
                </c:pt>
                <c:pt idx="131">
                  <c:v>0.10150000000000001</c:v>
                </c:pt>
                <c:pt idx="132">
                  <c:v>0.1027</c:v>
                </c:pt>
                <c:pt idx="133">
                  <c:v>0.1038</c:v>
                </c:pt>
                <c:pt idx="134">
                  <c:v>0.105</c:v>
                </c:pt>
                <c:pt idx="135">
                  <c:v>0.1061</c:v>
                </c:pt>
                <c:pt idx="136">
                  <c:v>0.10730000000000001</c:v>
                </c:pt>
                <c:pt idx="137">
                  <c:v>0.1085</c:v>
                </c:pt>
                <c:pt idx="138">
                  <c:v>0.1096</c:v>
                </c:pt>
                <c:pt idx="139">
                  <c:v>0.1108</c:v>
                </c:pt>
                <c:pt idx="140">
                  <c:v>0.112</c:v>
                </c:pt>
                <c:pt idx="141">
                  <c:v>0.11310000000000001</c:v>
                </c:pt>
                <c:pt idx="142">
                  <c:v>0.1143</c:v>
                </c:pt>
                <c:pt idx="143">
                  <c:v>0.1154</c:v>
                </c:pt>
                <c:pt idx="144">
                  <c:v>0.1166</c:v>
                </c:pt>
                <c:pt idx="145">
                  <c:v>0.1178</c:v>
                </c:pt>
                <c:pt idx="146">
                  <c:v>0.11890000000000001</c:v>
                </c:pt>
                <c:pt idx="147">
                  <c:v>0.1201</c:v>
                </c:pt>
                <c:pt idx="148">
                  <c:v>0.12130000000000001</c:v>
                </c:pt>
                <c:pt idx="149">
                  <c:v>0.12239999999999999</c:v>
                </c:pt>
                <c:pt idx="150">
                  <c:v>0.1236</c:v>
                </c:pt>
                <c:pt idx="151">
                  <c:v>0.12470000000000001</c:v>
                </c:pt>
                <c:pt idx="152">
                  <c:v>0.12590000000000001</c:v>
                </c:pt>
                <c:pt idx="153">
                  <c:v>0.12709999999999999</c:v>
                </c:pt>
                <c:pt idx="154">
                  <c:v>0.12820000000000001</c:v>
                </c:pt>
                <c:pt idx="155">
                  <c:v>0.12939999999999999</c:v>
                </c:pt>
                <c:pt idx="156">
                  <c:v>0.13059999999999999</c:v>
                </c:pt>
                <c:pt idx="157">
                  <c:v>0.13170000000000001</c:v>
                </c:pt>
                <c:pt idx="158">
                  <c:v>0.13289999999999999</c:v>
                </c:pt>
                <c:pt idx="159">
                  <c:v>0.1341</c:v>
                </c:pt>
                <c:pt idx="160">
                  <c:v>0.13519999999999999</c:v>
                </c:pt>
                <c:pt idx="161">
                  <c:v>0.13639999999999999</c:v>
                </c:pt>
                <c:pt idx="162">
                  <c:v>0.13750000000000001</c:v>
                </c:pt>
                <c:pt idx="163">
                  <c:v>0.13869999999999999</c:v>
                </c:pt>
                <c:pt idx="164">
                  <c:v>0.1399</c:v>
                </c:pt>
                <c:pt idx="165">
                  <c:v>0.14099999999999999</c:v>
                </c:pt>
                <c:pt idx="166">
                  <c:v>0.14219999999999999</c:v>
                </c:pt>
                <c:pt idx="167">
                  <c:v>0.1434</c:v>
                </c:pt>
                <c:pt idx="168">
                  <c:v>0.14449999999999999</c:v>
                </c:pt>
                <c:pt idx="169">
                  <c:v>0.1457</c:v>
                </c:pt>
                <c:pt idx="170">
                  <c:v>0.1469</c:v>
                </c:pt>
                <c:pt idx="171">
                  <c:v>0.14799999999999999</c:v>
                </c:pt>
                <c:pt idx="172">
                  <c:v>0.1492</c:v>
                </c:pt>
                <c:pt idx="173">
                  <c:v>0.15029999999999999</c:v>
                </c:pt>
                <c:pt idx="174">
                  <c:v>0.1515</c:v>
                </c:pt>
                <c:pt idx="175">
                  <c:v>0.1527</c:v>
                </c:pt>
                <c:pt idx="176">
                  <c:v>0.15379999999999999</c:v>
                </c:pt>
                <c:pt idx="177">
                  <c:v>0.155</c:v>
                </c:pt>
                <c:pt idx="178">
                  <c:v>0.15620000000000001</c:v>
                </c:pt>
                <c:pt idx="179">
                  <c:v>0.1573</c:v>
                </c:pt>
                <c:pt idx="180">
                  <c:v>0.1585</c:v>
                </c:pt>
                <c:pt idx="181">
                  <c:v>0.15959999999999999</c:v>
                </c:pt>
                <c:pt idx="182">
                  <c:v>0.1608</c:v>
                </c:pt>
                <c:pt idx="183">
                  <c:v>0.16200000000000001</c:v>
                </c:pt>
                <c:pt idx="184">
                  <c:v>0.16309999999999999</c:v>
                </c:pt>
                <c:pt idx="185">
                  <c:v>0.1643</c:v>
                </c:pt>
                <c:pt idx="186">
                  <c:v>0.16550000000000001</c:v>
                </c:pt>
                <c:pt idx="187">
                  <c:v>0.1666</c:v>
                </c:pt>
                <c:pt idx="188">
                  <c:v>0.1678</c:v>
                </c:pt>
                <c:pt idx="189">
                  <c:v>0.16900000000000001</c:v>
                </c:pt>
                <c:pt idx="190">
                  <c:v>0.1701</c:v>
                </c:pt>
                <c:pt idx="191">
                  <c:v>0.17130000000000001</c:v>
                </c:pt>
                <c:pt idx="192">
                  <c:v>0.1724</c:v>
                </c:pt>
                <c:pt idx="193">
                  <c:v>0.1736</c:v>
                </c:pt>
                <c:pt idx="194">
                  <c:v>0.17480000000000001</c:v>
                </c:pt>
                <c:pt idx="195">
                  <c:v>0.1759</c:v>
                </c:pt>
                <c:pt idx="196">
                  <c:v>0.17710000000000001</c:v>
                </c:pt>
                <c:pt idx="197">
                  <c:v>0.17829999999999999</c:v>
                </c:pt>
                <c:pt idx="198">
                  <c:v>0.1794</c:v>
                </c:pt>
                <c:pt idx="199">
                  <c:v>0.18060000000000001</c:v>
                </c:pt>
                <c:pt idx="200">
                  <c:v>0.1817</c:v>
                </c:pt>
                <c:pt idx="201">
                  <c:v>0.18290000000000001</c:v>
                </c:pt>
                <c:pt idx="202">
                  <c:v>0.18410000000000001</c:v>
                </c:pt>
                <c:pt idx="203">
                  <c:v>0.1852</c:v>
                </c:pt>
                <c:pt idx="204">
                  <c:v>0.18640000000000001</c:v>
                </c:pt>
                <c:pt idx="205">
                  <c:v>0.18759999999999999</c:v>
                </c:pt>
                <c:pt idx="206">
                  <c:v>0.18870000000000001</c:v>
                </c:pt>
                <c:pt idx="207">
                  <c:v>0.18990000000000001</c:v>
                </c:pt>
                <c:pt idx="208">
                  <c:v>0.19109999999999999</c:v>
                </c:pt>
                <c:pt idx="209">
                  <c:v>0.19220000000000001</c:v>
                </c:pt>
                <c:pt idx="210">
                  <c:v>0.19339999999999999</c:v>
                </c:pt>
                <c:pt idx="211">
                  <c:v>0.19450000000000001</c:v>
                </c:pt>
                <c:pt idx="212">
                  <c:v>0.19570000000000001</c:v>
                </c:pt>
                <c:pt idx="213">
                  <c:v>0.19689999999999999</c:v>
                </c:pt>
                <c:pt idx="214">
                  <c:v>0.19800000000000001</c:v>
                </c:pt>
                <c:pt idx="215">
                  <c:v>0.19919999999999999</c:v>
                </c:pt>
                <c:pt idx="216">
                  <c:v>0.20039999999999999</c:v>
                </c:pt>
                <c:pt idx="217">
                  <c:v>0.20150000000000001</c:v>
                </c:pt>
                <c:pt idx="218">
                  <c:v>0.20269999999999999</c:v>
                </c:pt>
                <c:pt idx="219">
                  <c:v>0.2039</c:v>
                </c:pt>
                <c:pt idx="220">
                  <c:v>0.20499999999999999</c:v>
                </c:pt>
                <c:pt idx="221">
                  <c:v>0.20619999999999999</c:v>
                </c:pt>
                <c:pt idx="222">
                  <c:v>0.20730000000000001</c:v>
                </c:pt>
                <c:pt idx="223">
                  <c:v>0.20849999999999999</c:v>
                </c:pt>
                <c:pt idx="224">
                  <c:v>0.2097</c:v>
                </c:pt>
                <c:pt idx="225">
                  <c:v>0.21079999999999999</c:v>
                </c:pt>
                <c:pt idx="226">
                  <c:v>0.21199999999999999</c:v>
                </c:pt>
                <c:pt idx="227">
                  <c:v>0.2132</c:v>
                </c:pt>
                <c:pt idx="228">
                  <c:v>0.21429999999999999</c:v>
                </c:pt>
                <c:pt idx="229">
                  <c:v>0.2155</c:v>
                </c:pt>
                <c:pt idx="230">
                  <c:v>0.21659999999999999</c:v>
                </c:pt>
                <c:pt idx="231">
                  <c:v>0.21779999999999999</c:v>
                </c:pt>
                <c:pt idx="232">
                  <c:v>0.219</c:v>
                </c:pt>
                <c:pt idx="233">
                  <c:v>0.22009999999999999</c:v>
                </c:pt>
                <c:pt idx="234">
                  <c:v>0.2213</c:v>
                </c:pt>
                <c:pt idx="235">
                  <c:v>0.2225</c:v>
                </c:pt>
                <c:pt idx="236">
                  <c:v>0.22359999999999999</c:v>
                </c:pt>
                <c:pt idx="237">
                  <c:v>0.2248</c:v>
                </c:pt>
                <c:pt idx="238">
                  <c:v>0.22600000000000001</c:v>
                </c:pt>
                <c:pt idx="239">
                  <c:v>0.2271</c:v>
                </c:pt>
                <c:pt idx="240">
                  <c:v>0.2283</c:v>
                </c:pt>
                <c:pt idx="241">
                  <c:v>0.22939999999999999</c:v>
                </c:pt>
                <c:pt idx="242">
                  <c:v>0.2306</c:v>
                </c:pt>
                <c:pt idx="243">
                  <c:v>0.23180000000000001</c:v>
                </c:pt>
                <c:pt idx="244">
                  <c:v>0.2329</c:v>
                </c:pt>
                <c:pt idx="245">
                  <c:v>0.2341</c:v>
                </c:pt>
                <c:pt idx="246">
                  <c:v>0.23530000000000001</c:v>
                </c:pt>
                <c:pt idx="247">
                  <c:v>0.2364</c:v>
                </c:pt>
                <c:pt idx="248">
                  <c:v>0.23760000000000001</c:v>
                </c:pt>
                <c:pt idx="249">
                  <c:v>0.2387</c:v>
                </c:pt>
                <c:pt idx="250">
                  <c:v>0.2399</c:v>
                </c:pt>
                <c:pt idx="251">
                  <c:v>0.24110000000000001</c:v>
                </c:pt>
                <c:pt idx="252">
                  <c:v>0.2422</c:v>
                </c:pt>
                <c:pt idx="253">
                  <c:v>0.24340000000000001</c:v>
                </c:pt>
                <c:pt idx="254">
                  <c:v>0.24460000000000001</c:v>
                </c:pt>
                <c:pt idx="255">
                  <c:v>0.2457</c:v>
                </c:pt>
                <c:pt idx="256">
                  <c:v>0.24690000000000001</c:v>
                </c:pt>
                <c:pt idx="257">
                  <c:v>0.24809999999999999</c:v>
                </c:pt>
                <c:pt idx="258">
                  <c:v>0.2492</c:v>
                </c:pt>
                <c:pt idx="259">
                  <c:v>0.25040000000000001</c:v>
                </c:pt>
                <c:pt idx="260">
                  <c:v>0.2515</c:v>
                </c:pt>
                <c:pt idx="261">
                  <c:v>0.25269999999999998</c:v>
                </c:pt>
                <c:pt idx="262">
                  <c:v>0.25390000000000001</c:v>
                </c:pt>
                <c:pt idx="263">
                  <c:v>0.255</c:v>
                </c:pt>
                <c:pt idx="264">
                  <c:v>0.25619999999999998</c:v>
                </c:pt>
                <c:pt idx="265">
                  <c:v>0.25740000000000002</c:v>
                </c:pt>
                <c:pt idx="266">
                  <c:v>0.25850000000000001</c:v>
                </c:pt>
                <c:pt idx="267">
                  <c:v>0.25969999999999999</c:v>
                </c:pt>
                <c:pt idx="268">
                  <c:v>0.26090000000000002</c:v>
                </c:pt>
                <c:pt idx="269">
                  <c:v>0.26200000000000001</c:v>
                </c:pt>
                <c:pt idx="270">
                  <c:v>0.26319999999999999</c:v>
                </c:pt>
                <c:pt idx="271">
                  <c:v>0.26429999999999998</c:v>
                </c:pt>
                <c:pt idx="272">
                  <c:v>0.26550000000000001</c:v>
                </c:pt>
                <c:pt idx="273">
                  <c:v>0.26669999999999999</c:v>
                </c:pt>
                <c:pt idx="274">
                  <c:v>0.26779999999999998</c:v>
                </c:pt>
                <c:pt idx="275">
                  <c:v>0.26900000000000002</c:v>
                </c:pt>
                <c:pt idx="276">
                  <c:v>0.2702</c:v>
                </c:pt>
                <c:pt idx="277">
                  <c:v>0.27129999999999999</c:v>
                </c:pt>
                <c:pt idx="278">
                  <c:v>0.27250000000000002</c:v>
                </c:pt>
                <c:pt idx="279">
                  <c:v>0.27360000000000001</c:v>
                </c:pt>
                <c:pt idx="280">
                  <c:v>0.27479999999999999</c:v>
                </c:pt>
                <c:pt idx="281">
                  <c:v>0.27600000000000002</c:v>
                </c:pt>
                <c:pt idx="282">
                  <c:v>0.27710000000000001</c:v>
                </c:pt>
                <c:pt idx="283">
                  <c:v>0.27829999999999999</c:v>
                </c:pt>
                <c:pt idx="284">
                  <c:v>0.27950000000000003</c:v>
                </c:pt>
                <c:pt idx="285">
                  <c:v>0.28060000000000002</c:v>
                </c:pt>
                <c:pt idx="286">
                  <c:v>0.28179999999999999</c:v>
                </c:pt>
                <c:pt idx="287">
                  <c:v>0.28299999999999997</c:v>
                </c:pt>
                <c:pt idx="288">
                  <c:v>0.28410000000000002</c:v>
                </c:pt>
                <c:pt idx="289">
                  <c:v>0.2853</c:v>
                </c:pt>
                <c:pt idx="290">
                  <c:v>0.28639999999999999</c:v>
                </c:pt>
                <c:pt idx="291">
                  <c:v>0.28760000000000002</c:v>
                </c:pt>
                <c:pt idx="292">
                  <c:v>0.2888</c:v>
                </c:pt>
                <c:pt idx="293">
                  <c:v>0.28989999999999999</c:v>
                </c:pt>
                <c:pt idx="294">
                  <c:v>0.29110000000000003</c:v>
                </c:pt>
                <c:pt idx="295">
                  <c:v>0.2923</c:v>
                </c:pt>
                <c:pt idx="296">
                  <c:v>0.29339999999999999</c:v>
                </c:pt>
                <c:pt idx="297">
                  <c:v>0.29459999999999997</c:v>
                </c:pt>
                <c:pt idx="298">
                  <c:v>0.29570000000000002</c:v>
                </c:pt>
                <c:pt idx="299">
                  <c:v>0.2969</c:v>
                </c:pt>
                <c:pt idx="300">
                  <c:v>0.29809999999999998</c:v>
                </c:pt>
                <c:pt idx="301">
                  <c:v>0.29920000000000002</c:v>
                </c:pt>
                <c:pt idx="302">
                  <c:v>0.3004</c:v>
                </c:pt>
                <c:pt idx="303">
                  <c:v>0.30159999999999998</c:v>
                </c:pt>
                <c:pt idx="304">
                  <c:v>0.30270000000000002</c:v>
                </c:pt>
                <c:pt idx="305">
                  <c:v>0.3039</c:v>
                </c:pt>
                <c:pt idx="306">
                  <c:v>0.30509999999999998</c:v>
                </c:pt>
                <c:pt idx="307">
                  <c:v>0.30620000000000003</c:v>
                </c:pt>
                <c:pt idx="308">
                  <c:v>0.30740000000000001</c:v>
                </c:pt>
                <c:pt idx="309">
                  <c:v>0.3085</c:v>
                </c:pt>
                <c:pt idx="310">
                  <c:v>0.30969999999999998</c:v>
                </c:pt>
                <c:pt idx="311">
                  <c:v>0.31090000000000001</c:v>
                </c:pt>
                <c:pt idx="312">
                  <c:v>0.312</c:v>
                </c:pt>
                <c:pt idx="313">
                  <c:v>0.31319999999999998</c:v>
                </c:pt>
                <c:pt idx="314">
                  <c:v>0.31440000000000001</c:v>
                </c:pt>
                <c:pt idx="315">
                  <c:v>0.3155</c:v>
                </c:pt>
                <c:pt idx="316">
                  <c:v>0.31669999999999998</c:v>
                </c:pt>
                <c:pt idx="317">
                  <c:v>0.31790000000000002</c:v>
                </c:pt>
                <c:pt idx="318">
                  <c:v>0.31900000000000001</c:v>
                </c:pt>
                <c:pt idx="319">
                  <c:v>0.32019999999999998</c:v>
                </c:pt>
                <c:pt idx="320">
                  <c:v>0.32129999999999997</c:v>
                </c:pt>
                <c:pt idx="321">
                  <c:v>0.32250000000000001</c:v>
                </c:pt>
                <c:pt idx="322">
                  <c:v>0.32369999999999999</c:v>
                </c:pt>
                <c:pt idx="323">
                  <c:v>0.32479999999999998</c:v>
                </c:pt>
                <c:pt idx="324">
                  <c:v>0.32600000000000001</c:v>
                </c:pt>
                <c:pt idx="325">
                  <c:v>0.32719999999999999</c:v>
                </c:pt>
                <c:pt idx="326">
                  <c:v>0.32829999999999998</c:v>
                </c:pt>
                <c:pt idx="327">
                  <c:v>0.32950000000000002</c:v>
                </c:pt>
                <c:pt idx="328">
                  <c:v>0.3306</c:v>
                </c:pt>
                <c:pt idx="329">
                  <c:v>0.33179999999999998</c:v>
                </c:pt>
                <c:pt idx="330">
                  <c:v>0.33300000000000002</c:v>
                </c:pt>
                <c:pt idx="331">
                  <c:v>0.33410000000000001</c:v>
                </c:pt>
                <c:pt idx="332">
                  <c:v>0.33529999999999999</c:v>
                </c:pt>
                <c:pt idx="333">
                  <c:v>0.33650000000000002</c:v>
                </c:pt>
                <c:pt idx="334">
                  <c:v>0.33760000000000001</c:v>
                </c:pt>
                <c:pt idx="335">
                  <c:v>0.33879999999999999</c:v>
                </c:pt>
                <c:pt idx="336">
                  <c:v>0.34</c:v>
                </c:pt>
                <c:pt idx="337">
                  <c:v>0.34110000000000001</c:v>
                </c:pt>
                <c:pt idx="338">
                  <c:v>0.34229999999999999</c:v>
                </c:pt>
                <c:pt idx="339">
                  <c:v>0.34339999999999998</c:v>
                </c:pt>
                <c:pt idx="340">
                  <c:v>0.34460000000000002</c:v>
                </c:pt>
                <c:pt idx="341">
                  <c:v>0.3458</c:v>
                </c:pt>
                <c:pt idx="342">
                  <c:v>0.34689999999999999</c:v>
                </c:pt>
                <c:pt idx="343">
                  <c:v>0.34810000000000002</c:v>
                </c:pt>
                <c:pt idx="344">
                  <c:v>0.3493</c:v>
                </c:pt>
                <c:pt idx="345">
                  <c:v>0.35039999999999999</c:v>
                </c:pt>
                <c:pt idx="346">
                  <c:v>0.35160000000000002</c:v>
                </c:pt>
                <c:pt idx="347">
                  <c:v>0.3528</c:v>
                </c:pt>
                <c:pt idx="348">
                  <c:v>0.35389999999999999</c:v>
                </c:pt>
                <c:pt idx="349">
                  <c:v>0.35510000000000003</c:v>
                </c:pt>
                <c:pt idx="350">
                  <c:v>0.35620000000000002</c:v>
                </c:pt>
                <c:pt idx="351">
                  <c:v>0.3574</c:v>
                </c:pt>
                <c:pt idx="352">
                  <c:v>0.35859999999999997</c:v>
                </c:pt>
                <c:pt idx="353">
                  <c:v>0.35970000000000002</c:v>
                </c:pt>
                <c:pt idx="354">
                  <c:v>0.3609</c:v>
                </c:pt>
                <c:pt idx="355">
                  <c:v>0.36209999999999998</c:v>
                </c:pt>
                <c:pt idx="356">
                  <c:v>0.36320000000000002</c:v>
                </c:pt>
                <c:pt idx="357">
                  <c:v>0.3644</c:v>
                </c:pt>
                <c:pt idx="358">
                  <c:v>0.36549999999999999</c:v>
                </c:pt>
                <c:pt idx="359">
                  <c:v>0.36670000000000003</c:v>
                </c:pt>
                <c:pt idx="360">
                  <c:v>0.3679</c:v>
                </c:pt>
                <c:pt idx="361">
                  <c:v>0.36899999999999999</c:v>
                </c:pt>
                <c:pt idx="362">
                  <c:v>0.37019999999999997</c:v>
                </c:pt>
                <c:pt idx="363">
                  <c:v>0.37140000000000001</c:v>
                </c:pt>
                <c:pt idx="364">
                  <c:v>0.3725</c:v>
                </c:pt>
                <c:pt idx="365">
                  <c:v>0.37369999999999998</c:v>
                </c:pt>
                <c:pt idx="366">
                  <c:v>0.37490000000000001</c:v>
                </c:pt>
                <c:pt idx="367">
                  <c:v>0.376</c:v>
                </c:pt>
                <c:pt idx="368">
                  <c:v>0.37719999999999998</c:v>
                </c:pt>
                <c:pt idx="369">
                  <c:v>0.37830000000000003</c:v>
                </c:pt>
                <c:pt idx="370">
                  <c:v>0.3795</c:v>
                </c:pt>
                <c:pt idx="371">
                  <c:v>0.38069999999999998</c:v>
                </c:pt>
                <c:pt idx="372">
                  <c:v>0.38179999999999997</c:v>
                </c:pt>
                <c:pt idx="373">
                  <c:v>0.38300000000000001</c:v>
                </c:pt>
                <c:pt idx="374">
                  <c:v>0.38419999999999999</c:v>
                </c:pt>
                <c:pt idx="375">
                  <c:v>0.38529999999999998</c:v>
                </c:pt>
                <c:pt idx="376">
                  <c:v>0.38650000000000001</c:v>
                </c:pt>
                <c:pt idx="377">
                  <c:v>0.3876</c:v>
                </c:pt>
                <c:pt idx="378">
                  <c:v>0.38879999999999998</c:v>
                </c:pt>
                <c:pt idx="379">
                  <c:v>0.39</c:v>
                </c:pt>
                <c:pt idx="380">
                  <c:v>0.3911</c:v>
                </c:pt>
                <c:pt idx="381">
                  <c:v>0.39229999999999998</c:v>
                </c:pt>
                <c:pt idx="382">
                  <c:v>0.39350000000000002</c:v>
                </c:pt>
                <c:pt idx="383">
                  <c:v>0.39460000000000001</c:v>
                </c:pt>
                <c:pt idx="384">
                  <c:v>0.39579999999999999</c:v>
                </c:pt>
                <c:pt idx="385">
                  <c:v>0.39700000000000002</c:v>
                </c:pt>
                <c:pt idx="386">
                  <c:v>0.39810000000000001</c:v>
                </c:pt>
                <c:pt idx="387">
                  <c:v>0.39929999999999999</c:v>
                </c:pt>
                <c:pt idx="388">
                  <c:v>0.40039999999999998</c:v>
                </c:pt>
                <c:pt idx="389">
                  <c:v>0.40160000000000001</c:v>
                </c:pt>
                <c:pt idx="390">
                  <c:v>0.40279999999999999</c:v>
                </c:pt>
                <c:pt idx="391">
                  <c:v>0.40389999999999998</c:v>
                </c:pt>
                <c:pt idx="392">
                  <c:v>0.40510000000000002</c:v>
                </c:pt>
                <c:pt idx="393">
                  <c:v>0.40629999999999999</c:v>
                </c:pt>
                <c:pt idx="394">
                  <c:v>0.40739999999999998</c:v>
                </c:pt>
                <c:pt idx="395">
                  <c:v>0.40860000000000002</c:v>
                </c:pt>
                <c:pt idx="396">
                  <c:v>0.4098</c:v>
                </c:pt>
                <c:pt idx="397">
                  <c:v>0.41089999999999999</c:v>
                </c:pt>
                <c:pt idx="398">
                  <c:v>0.41210000000000002</c:v>
                </c:pt>
                <c:pt idx="399">
                  <c:v>0.41320000000000001</c:v>
                </c:pt>
                <c:pt idx="400">
                  <c:v>0.41439999999999999</c:v>
                </c:pt>
                <c:pt idx="401">
                  <c:v>0.41560000000000002</c:v>
                </c:pt>
                <c:pt idx="402">
                  <c:v>0.41670000000000001</c:v>
                </c:pt>
                <c:pt idx="403">
                  <c:v>0.41789999999999999</c:v>
                </c:pt>
                <c:pt idx="404">
                  <c:v>0.41909999999999997</c:v>
                </c:pt>
                <c:pt idx="405">
                  <c:v>0.42020000000000002</c:v>
                </c:pt>
                <c:pt idx="406">
                  <c:v>0.4214</c:v>
                </c:pt>
                <c:pt idx="407">
                  <c:v>0.42249999999999999</c:v>
                </c:pt>
                <c:pt idx="408">
                  <c:v>0.42370000000000002</c:v>
                </c:pt>
                <c:pt idx="409">
                  <c:v>0.4249</c:v>
                </c:pt>
                <c:pt idx="410">
                  <c:v>0.42599999999999999</c:v>
                </c:pt>
                <c:pt idx="411">
                  <c:v>0.42720000000000002</c:v>
                </c:pt>
                <c:pt idx="412">
                  <c:v>0.4284</c:v>
                </c:pt>
                <c:pt idx="413">
                  <c:v>0.42949999999999999</c:v>
                </c:pt>
                <c:pt idx="414">
                  <c:v>0.43070000000000003</c:v>
                </c:pt>
                <c:pt idx="415">
                  <c:v>0.43190000000000001</c:v>
                </c:pt>
                <c:pt idx="416">
                  <c:v>0.433</c:v>
                </c:pt>
                <c:pt idx="417">
                  <c:v>0.43419999999999997</c:v>
                </c:pt>
                <c:pt idx="418">
                  <c:v>0.43530000000000002</c:v>
                </c:pt>
                <c:pt idx="419">
                  <c:v>0.4365</c:v>
                </c:pt>
                <c:pt idx="420">
                  <c:v>0.43769999999999998</c:v>
                </c:pt>
                <c:pt idx="421">
                  <c:v>0.43880000000000002</c:v>
                </c:pt>
                <c:pt idx="422">
                  <c:v>0.44</c:v>
                </c:pt>
                <c:pt idx="423">
                  <c:v>0.44119999999999998</c:v>
                </c:pt>
                <c:pt idx="424">
                  <c:v>0.44230000000000003</c:v>
                </c:pt>
                <c:pt idx="425">
                  <c:v>0.44350000000000001</c:v>
                </c:pt>
                <c:pt idx="426">
                  <c:v>0.4446</c:v>
                </c:pt>
                <c:pt idx="427">
                  <c:v>0.44579999999999997</c:v>
                </c:pt>
                <c:pt idx="428">
                  <c:v>0.44700000000000001</c:v>
                </c:pt>
                <c:pt idx="429">
                  <c:v>0.4481</c:v>
                </c:pt>
                <c:pt idx="430">
                  <c:v>0.44929999999999998</c:v>
                </c:pt>
                <c:pt idx="431">
                  <c:v>0.45050000000000001</c:v>
                </c:pt>
                <c:pt idx="432">
                  <c:v>0.4516</c:v>
                </c:pt>
                <c:pt idx="433">
                  <c:v>0.45279999999999998</c:v>
                </c:pt>
                <c:pt idx="434">
                  <c:v>0.45400000000000001</c:v>
                </c:pt>
                <c:pt idx="435">
                  <c:v>0.4551</c:v>
                </c:pt>
                <c:pt idx="436">
                  <c:v>0.45629999999999998</c:v>
                </c:pt>
                <c:pt idx="437">
                  <c:v>0.45739999999999997</c:v>
                </c:pt>
                <c:pt idx="438">
                  <c:v>0.45860000000000001</c:v>
                </c:pt>
                <c:pt idx="439">
                  <c:v>0.45979999999999999</c:v>
                </c:pt>
                <c:pt idx="440">
                  <c:v>0.46089999999999998</c:v>
                </c:pt>
                <c:pt idx="441">
                  <c:v>0.46210000000000001</c:v>
                </c:pt>
                <c:pt idx="442">
                  <c:v>0.46329999999999999</c:v>
                </c:pt>
                <c:pt idx="443">
                  <c:v>0.46439999999999998</c:v>
                </c:pt>
                <c:pt idx="444">
                  <c:v>0.46560000000000001</c:v>
                </c:pt>
                <c:pt idx="445">
                  <c:v>0.46679999999999999</c:v>
                </c:pt>
                <c:pt idx="446">
                  <c:v>0.46789999999999998</c:v>
                </c:pt>
                <c:pt idx="447">
                  <c:v>0.46910000000000002</c:v>
                </c:pt>
                <c:pt idx="448">
                  <c:v>0.47020000000000001</c:v>
                </c:pt>
                <c:pt idx="449">
                  <c:v>0.47139999999999999</c:v>
                </c:pt>
                <c:pt idx="450">
                  <c:v>0.47260000000000002</c:v>
                </c:pt>
                <c:pt idx="451">
                  <c:v>0.47370000000000001</c:v>
                </c:pt>
                <c:pt idx="452">
                  <c:v>0.47489999999999999</c:v>
                </c:pt>
                <c:pt idx="453">
                  <c:v>0.47610000000000002</c:v>
                </c:pt>
                <c:pt idx="454">
                  <c:v>0.47720000000000001</c:v>
                </c:pt>
                <c:pt idx="455">
                  <c:v>0.47839999999999999</c:v>
                </c:pt>
                <c:pt idx="456">
                  <c:v>0.47949999999999998</c:v>
                </c:pt>
                <c:pt idx="457">
                  <c:v>0.48070000000000002</c:v>
                </c:pt>
                <c:pt idx="458">
                  <c:v>0.4819</c:v>
                </c:pt>
                <c:pt idx="459">
                  <c:v>0.48299999999999998</c:v>
                </c:pt>
                <c:pt idx="460">
                  <c:v>0.48420000000000002</c:v>
                </c:pt>
                <c:pt idx="461">
                  <c:v>0.4854</c:v>
                </c:pt>
                <c:pt idx="462">
                  <c:v>0.48649999999999999</c:v>
                </c:pt>
                <c:pt idx="463">
                  <c:v>0.48770000000000002</c:v>
                </c:pt>
                <c:pt idx="464">
                  <c:v>0.4889</c:v>
                </c:pt>
                <c:pt idx="465">
                  <c:v>0.49</c:v>
                </c:pt>
                <c:pt idx="466">
                  <c:v>0.49120000000000003</c:v>
                </c:pt>
                <c:pt idx="467">
                  <c:v>0.49230000000000002</c:v>
                </c:pt>
                <c:pt idx="468">
                  <c:v>0.49349999999999999</c:v>
                </c:pt>
                <c:pt idx="469">
                  <c:v>0.49469999999999997</c:v>
                </c:pt>
                <c:pt idx="470">
                  <c:v>0.49580000000000002</c:v>
                </c:pt>
                <c:pt idx="471">
                  <c:v>0.497</c:v>
                </c:pt>
                <c:pt idx="472">
                  <c:v>0.49819999999999998</c:v>
                </c:pt>
                <c:pt idx="473">
                  <c:v>0.49930000000000002</c:v>
                </c:pt>
                <c:pt idx="474">
                  <c:v>0.50049999999999994</c:v>
                </c:pt>
                <c:pt idx="475">
                  <c:v>0.50160000000000005</c:v>
                </c:pt>
                <c:pt idx="476">
                  <c:v>0.50280000000000002</c:v>
                </c:pt>
                <c:pt idx="477">
                  <c:v>0.504</c:v>
                </c:pt>
                <c:pt idx="478">
                  <c:v>0.50509999999999999</c:v>
                </c:pt>
                <c:pt idx="479">
                  <c:v>0.50629999999999997</c:v>
                </c:pt>
                <c:pt idx="480">
                  <c:v>0.50749999999999995</c:v>
                </c:pt>
                <c:pt idx="481">
                  <c:v>0.50860000000000005</c:v>
                </c:pt>
                <c:pt idx="482">
                  <c:v>0.50980000000000003</c:v>
                </c:pt>
                <c:pt idx="483">
                  <c:v>0.51100000000000001</c:v>
                </c:pt>
                <c:pt idx="484">
                  <c:v>0.5121</c:v>
                </c:pt>
                <c:pt idx="485">
                  <c:v>0.51329999999999998</c:v>
                </c:pt>
                <c:pt idx="486">
                  <c:v>0.51439999999999997</c:v>
                </c:pt>
                <c:pt idx="487">
                  <c:v>0.51559999999999995</c:v>
                </c:pt>
                <c:pt idx="488">
                  <c:v>0.51680000000000004</c:v>
                </c:pt>
                <c:pt idx="489">
                  <c:v>0.51790000000000003</c:v>
                </c:pt>
                <c:pt idx="490">
                  <c:v>0.51910000000000001</c:v>
                </c:pt>
                <c:pt idx="491">
                  <c:v>0.52029999999999998</c:v>
                </c:pt>
                <c:pt idx="492">
                  <c:v>0.52139999999999997</c:v>
                </c:pt>
                <c:pt idx="493">
                  <c:v>0.52259999999999995</c:v>
                </c:pt>
                <c:pt idx="494">
                  <c:v>0.52380000000000004</c:v>
                </c:pt>
                <c:pt idx="495">
                  <c:v>0.52490000000000003</c:v>
                </c:pt>
                <c:pt idx="496">
                  <c:v>0.52610000000000001</c:v>
                </c:pt>
                <c:pt idx="497">
                  <c:v>0.5272</c:v>
                </c:pt>
                <c:pt idx="498">
                  <c:v>0.52839999999999998</c:v>
                </c:pt>
                <c:pt idx="499">
                  <c:v>0.52959999999999996</c:v>
                </c:pt>
                <c:pt idx="500">
                  <c:v>0.53069999999999995</c:v>
                </c:pt>
                <c:pt idx="501">
                  <c:v>0.53190000000000004</c:v>
                </c:pt>
                <c:pt idx="502">
                  <c:v>0.53310000000000002</c:v>
                </c:pt>
                <c:pt idx="503">
                  <c:v>0.53420000000000001</c:v>
                </c:pt>
                <c:pt idx="504">
                  <c:v>0.53539999999999999</c:v>
                </c:pt>
                <c:pt idx="505">
                  <c:v>0.53649999999999998</c:v>
                </c:pt>
                <c:pt idx="506">
                  <c:v>0.53769999999999996</c:v>
                </c:pt>
                <c:pt idx="507">
                  <c:v>0.53890000000000005</c:v>
                </c:pt>
                <c:pt idx="508">
                  <c:v>0.54</c:v>
                </c:pt>
                <c:pt idx="509">
                  <c:v>0.54120000000000001</c:v>
                </c:pt>
                <c:pt idx="510">
                  <c:v>0.54239999999999999</c:v>
                </c:pt>
                <c:pt idx="511">
                  <c:v>0.54349999999999998</c:v>
                </c:pt>
                <c:pt idx="512">
                  <c:v>0.54469999999999996</c:v>
                </c:pt>
                <c:pt idx="513">
                  <c:v>0.54590000000000005</c:v>
                </c:pt>
                <c:pt idx="514">
                  <c:v>0.54700000000000004</c:v>
                </c:pt>
                <c:pt idx="515">
                  <c:v>0.54820000000000002</c:v>
                </c:pt>
                <c:pt idx="516">
                  <c:v>0.54930000000000001</c:v>
                </c:pt>
                <c:pt idx="517">
                  <c:v>0.55049999999999999</c:v>
                </c:pt>
                <c:pt idx="518">
                  <c:v>0.55169999999999997</c:v>
                </c:pt>
                <c:pt idx="519">
                  <c:v>0.55279999999999996</c:v>
                </c:pt>
                <c:pt idx="520">
                  <c:v>0.55400000000000005</c:v>
                </c:pt>
                <c:pt idx="521">
                  <c:v>0.55520000000000003</c:v>
                </c:pt>
                <c:pt idx="522">
                  <c:v>0.55630000000000002</c:v>
                </c:pt>
                <c:pt idx="523">
                  <c:v>0.5575</c:v>
                </c:pt>
                <c:pt idx="524">
                  <c:v>0.55859999999999999</c:v>
                </c:pt>
                <c:pt idx="525">
                  <c:v>0.55979999999999996</c:v>
                </c:pt>
                <c:pt idx="526">
                  <c:v>0.56100000000000005</c:v>
                </c:pt>
                <c:pt idx="527">
                  <c:v>0.56210000000000004</c:v>
                </c:pt>
                <c:pt idx="528">
                  <c:v>0.56330000000000002</c:v>
                </c:pt>
                <c:pt idx="529">
                  <c:v>0.5645</c:v>
                </c:pt>
                <c:pt idx="530">
                  <c:v>0.56559999999999999</c:v>
                </c:pt>
                <c:pt idx="531">
                  <c:v>0.56679999999999997</c:v>
                </c:pt>
                <c:pt idx="532">
                  <c:v>0.56799999999999995</c:v>
                </c:pt>
                <c:pt idx="533">
                  <c:v>0.56910000000000005</c:v>
                </c:pt>
                <c:pt idx="534">
                  <c:v>0.57030000000000003</c:v>
                </c:pt>
                <c:pt idx="535">
                  <c:v>0.57140000000000002</c:v>
                </c:pt>
                <c:pt idx="536">
                  <c:v>0.5726</c:v>
                </c:pt>
                <c:pt idx="537">
                  <c:v>0.57379999999999998</c:v>
                </c:pt>
                <c:pt idx="538">
                  <c:v>0.57489999999999997</c:v>
                </c:pt>
                <c:pt idx="539">
                  <c:v>0.57609999999999995</c:v>
                </c:pt>
                <c:pt idx="540">
                  <c:v>0.57730000000000004</c:v>
                </c:pt>
                <c:pt idx="541">
                  <c:v>0.57840000000000003</c:v>
                </c:pt>
                <c:pt idx="542">
                  <c:v>0.5796</c:v>
                </c:pt>
                <c:pt idx="543">
                  <c:v>0.58079999999999998</c:v>
                </c:pt>
                <c:pt idx="544">
                  <c:v>0.58189999999999997</c:v>
                </c:pt>
                <c:pt idx="545">
                  <c:v>0.58309999999999995</c:v>
                </c:pt>
                <c:pt idx="546">
                  <c:v>0.58420000000000005</c:v>
                </c:pt>
                <c:pt idx="547">
                  <c:v>0.58540000000000003</c:v>
                </c:pt>
                <c:pt idx="548">
                  <c:v>0.58660000000000001</c:v>
                </c:pt>
                <c:pt idx="549">
                  <c:v>0.5877</c:v>
                </c:pt>
                <c:pt idx="550">
                  <c:v>0.58889999999999998</c:v>
                </c:pt>
                <c:pt idx="551">
                  <c:v>0.59009999999999996</c:v>
                </c:pt>
                <c:pt idx="552">
                  <c:v>0.59119999999999995</c:v>
                </c:pt>
                <c:pt idx="553">
                  <c:v>0.59240000000000004</c:v>
                </c:pt>
                <c:pt idx="554">
                  <c:v>0.59350000000000003</c:v>
                </c:pt>
                <c:pt idx="555">
                  <c:v>0.59470000000000001</c:v>
                </c:pt>
                <c:pt idx="556">
                  <c:v>0.59589999999999999</c:v>
                </c:pt>
                <c:pt idx="557">
                  <c:v>0.59699999999999998</c:v>
                </c:pt>
                <c:pt idx="558">
                  <c:v>0.59819999999999995</c:v>
                </c:pt>
                <c:pt idx="559">
                  <c:v>0.59940000000000004</c:v>
                </c:pt>
                <c:pt idx="560">
                  <c:v>0.60050000000000003</c:v>
                </c:pt>
                <c:pt idx="561">
                  <c:v>0.60170000000000001</c:v>
                </c:pt>
                <c:pt idx="562">
                  <c:v>0.60289999999999999</c:v>
                </c:pt>
                <c:pt idx="563">
                  <c:v>0.60399999999999998</c:v>
                </c:pt>
                <c:pt idx="564">
                  <c:v>0.60519999999999996</c:v>
                </c:pt>
                <c:pt idx="565">
                  <c:v>0.60629999999999995</c:v>
                </c:pt>
                <c:pt idx="566">
                  <c:v>0.60750000000000004</c:v>
                </c:pt>
                <c:pt idx="567">
                  <c:v>0.60870000000000002</c:v>
                </c:pt>
                <c:pt idx="568">
                  <c:v>0.60980000000000001</c:v>
                </c:pt>
                <c:pt idx="569">
                  <c:v>0.61099999999999999</c:v>
                </c:pt>
                <c:pt idx="570">
                  <c:v>0.61219999999999997</c:v>
                </c:pt>
                <c:pt idx="571">
                  <c:v>0.61329999999999996</c:v>
                </c:pt>
                <c:pt idx="572">
                  <c:v>0.61450000000000005</c:v>
                </c:pt>
                <c:pt idx="573">
                  <c:v>0.61560000000000004</c:v>
                </c:pt>
                <c:pt idx="574">
                  <c:v>0.61680000000000001</c:v>
                </c:pt>
                <c:pt idx="575">
                  <c:v>0.61799999999999999</c:v>
                </c:pt>
                <c:pt idx="576">
                  <c:v>0.61909999999999998</c:v>
                </c:pt>
                <c:pt idx="577">
                  <c:v>0.62029999999999996</c:v>
                </c:pt>
                <c:pt idx="578">
                  <c:v>0.62150000000000005</c:v>
                </c:pt>
                <c:pt idx="579">
                  <c:v>0.62260000000000004</c:v>
                </c:pt>
                <c:pt idx="580">
                  <c:v>0.62380000000000002</c:v>
                </c:pt>
                <c:pt idx="581">
                  <c:v>0.625</c:v>
                </c:pt>
                <c:pt idx="582">
                  <c:v>0.62609999999999999</c:v>
                </c:pt>
                <c:pt idx="583">
                  <c:v>0.62729999999999997</c:v>
                </c:pt>
                <c:pt idx="584">
                  <c:v>0.62839999999999996</c:v>
                </c:pt>
                <c:pt idx="585">
                  <c:v>0.62960000000000005</c:v>
                </c:pt>
                <c:pt idx="586">
                  <c:v>0.63080000000000003</c:v>
                </c:pt>
                <c:pt idx="587">
                  <c:v>0.63190000000000002</c:v>
                </c:pt>
                <c:pt idx="588">
                  <c:v>0.6331</c:v>
                </c:pt>
                <c:pt idx="589">
                  <c:v>0.63429999999999997</c:v>
                </c:pt>
                <c:pt idx="590">
                  <c:v>0.63539999999999996</c:v>
                </c:pt>
                <c:pt idx="591">
                  <c:v>0.63660000000000005</c:v>
                </c:pt>
                <c:pt idx="592">
                  <c:v>0.63780000000000003</c:v>
                </c:pt>
                <c:pt idx="593">
                  <c:v>0.63890000000000002</c:v>
                </c:pt>
                <c:pt idx="594">
                  <c:v>0.6401</c:v>
                </c:pt>
                <c:pt idx="595">
                  <c:v>0.64119999999999999</c:v>
                </c:pt>
                <c:pt idx="596">
                  <c:v>0.64239999999999997</c:v>
                </c:pt>
                <c:pt idx="597">
                  <c:v>0.64359999999999995</c:v>
                </c:pt>
                <c:pt idx="598">
                  <c:v>0.64470000000000005</c:v>
                </c:pt>
                <c:pt idx="599">
                  <c:v>0.64590000000000003</c:v>
                </c:pt>
                <c:pt idx="600">
                  <c:v>0.64710000000000001</c:v>
                </c:pt>
                <c:pt idx="601">
                  <c:v>0.6482</c:v>
                </c:pt>
                <c:pt idx="602">
                  <c:v>0.64939999999999998</c:v>
                </c:pt>
                <c:pt idx="603">
                  <c:v>0.65049999999999997</c:v>
                </c:pt>
                <c:pt idx="604">
                  <c:v>0.65169999999999995</c:v>
                </c:pt>
                <c:pt idx="605">
                  <c:v>0.65290000000000004</c:v>
                </c:pt>
                <c:pt idx="606">
                  <c:v>0.65400000000000003</c:v>
                </c:pt>
                <c:pt idx="607">
                  <c:v>0.6552</c:v>
                </c:pt>
                <c:pt idx="608">
                  <c:v>0.65639999999999998</c:v>
                </c:pt>
                <c:pt idx="609">
                  <c:v>0.65749999999999997</c:v>
                </c:pt>
                <c:pt idx="610">
                  <c:v>0.65869999999999995</c:v>
                </c:pt>
                <c:pt idx="611">
                  <c:v>0.65990000000000004</c:v>
                </c:pt>
                <c:pt idx="612">
                  <c:v>0.66100000000000003</c:v>
                </c:pt>
                <c:pt idx="613">
                  <c:v>0.66220000000000001</c:v>
                </c:pt>
                <c:pt idx="614">
                  <c:v>0.6633</c:v>
                </c:pt>
                <c:pt idx="615">
                  <c:v>0.66449999999999998</c:v>
                </c:pt>
                <c:pt idx="616">
                  <c:v>0.66569999999999996</c:v>
                </c:pt>
                <c:pt idx="617">
                  <c:v>0.66679999999999995</c:v>
                </c:pt>
                <c:pt idx="618">
                  <c:v>0.66800000000000004</c:v>
                </c:pt>
                <c:pt idx="619">
                  <c:v>0.66920000000000002</c:v>
                </c:pt>
                <c:pt idx="620">
                  <c:v>0.67030000000000001</c:v>
                </c:pt>
                <c:pt idx="621">
                  <c:v>0.67149999999999999</c:v>
                </c:pt>
                <c:pt idx="622">
                  <c:v>0.67259999999999998</c:v>
                </c:pt>
                <c:pt idx="623">
                  <c:v>0.67379999999999995</c:v>
                </c:pt>
                <c:pt idx="624">
                  <c:v>0.67500000000000004</c:v>
                </c:pt>
                <c:pt idx="625">
                  <c:v>0.67610000000000003</c:v>
                </c:pt>
                <c:pt idx="626">
                  <c:v>0.67730000000000001</c:v>
                </c:pt>
                <c:pt idx="627">
                  <c:v>0.67849999999999999</c:v>
                </c:pt>
                <c:pt idx="628">
                  <c:v>0.67959999999999998</c:v>
                </c:pt>
                <c:pt idx="629">
                  <c:v>0.68079999999999996</c:v>
                </c:pt>
                <c:pt idx="630">
                  <c:v>0.68200000000000005</c:v>
                </c:pt>
                <c:pt idx="631">
                  <c:v>0.68310000000000004</c:v>
                </c:pt>
                <c:pt idx="632">
                  <c:v>0.68430000000000002</c:v>
                </c:pt>
                <c:pt idx="633">
                  <c:v>0.68540000000000001</c:v>
                </c:pt>
                <c:pt idx="634">
                  <c:v>0.68659999999999999</c:v>
                </c:pt>
                <c:pt idx="635">
                  <c:v>0.68779999999999997</c:v>
                </c:pt>
                <c:pt idx="636">
                  <c:v>0.68889999999999996</c:v>
                </c:pt>
                <c:pt idx="637">
                  <c:v>0.69010000000000005</c:v>
                </c:pt>
                <c:pt idx="638">
                  <c:v>0.69130000000000003</c:v>
                </c:pt>
                <c:pt idx="639">
                  <c:v>0.69240000000000002</c:v>
                </c:pt>
                <c:pt idx="640">
                  <c:v>0.69359999999999999</c:v>
                </c:pt>
                <c:pt idx="641">
                  <c:v>0.69479999999999997</c:v>
                </c:pt>
                <c:pt idx="642">
                  <c:v>0.69589999999999996</c:v>
                </c:pt>
                <c:pt idx="643">
                  <c:v>0.69710000000000005</c:v>
                </c:pt>
                <c:pt idx="644">
                  <c:v>0.69820000000000004</c:v>
                </c:pt>
                <c:pt idx="645">
                  <c:v>0.69940000000000002</c:v>
                </c:pt>
                <c:pt idx="646">
                  <c:v>0.7006</c:v>
                </c:pt>
                <c:pt idx="647">
                  <c:v>0.70169999999999999</c:v>
                </c:pt>
                <c:pt idx="648">
                  <c:v>0.70289999999999997</c:v>
                </c:pt>
                <c:pt idx="649">
                  <c:v>0.70409999999999995</c:v>
                </c:pt>
                <c:pt idx="650">
                  <c:v>0.70520000000000005</c:v>
                </c:pt>
                <c:pt idx="651">
                  <c:v>0.70640000000000003</c:v>
                </c:pt>
                <c:pt idx="652">
                  <c:v>0.70750000000000002</c:v>
                </c:pt>
                <c:pt idx="653">
                  <c:v>0.7087</c:v>
                </c:pt>
                <c:pt idx="654">
                  <c:v>0.70989999999999998</c:v>
                </c:pt>
                <c:pt idx="655">
                  <c:v>0.71099999999999997</c:v>
                </c:pt>
                <c:pt idx="656">
                  <c:v>0.71220000000000006</c:v>
                </c:pt>
                <c:pt idx="657">
                  <c:v>0.71340000000000003</c:v>
                </c:pt>
                <c:pt idx="658">
                  <c:v>0.71450000000000002</c:v>
                </c:pt>
                <c:pt idx="659">
                  <c:v>0.7157</c:v>
                </c:pt>
                <c:pt idx="660">
                  <c:v>0.71689999999999998</c:v>
                </c:pt>
                <c:pt idx="661">
                  <c:v>0.71799999999999997</c:v>
                </c:pt>
                <c:pt idx="662">
                  <c:v>0.71919999999999995</c:v>
                </c:pt>
                <c:pt idx="663">
                  <c:v>0.72030000000000005</c:v>
                </c:pt>
                <c:pt idx="664">
                  <c:v>0.72150000000000003</c:v>
                </c:pt>
                <c:pt idx="665">
                  <c:v>0.72270000000000001</c:v>
                </c:pt>
                <c:pt idx="666">
                  <c:v>0.7238</c:v>
                </c:pt>
                <c:pt idx="667">
                  <c:v>0.72499999999999998</c:v>
                </c:pt>
              </c:numCache>
            </c:numRef>
          </c:xVal>
          <c:yVal>
            <c:numRef>
              <c:f>'0.0005 m step'!$J$3:$J$670</c:f>
              <c:numCache>
                <c:formatCode>0.00E+00</c:formatCode>
                <c:ptCount val="668"/>
                <c:pt idx="0">
                  <c:v>3.4150000000000001E-4</c:v>
                </c:pt>
                <c:pt idx="1">
                  <c:v>3.413E-4</c:v>
                </c:pt>
                <c:pt idx="2">
                  <c:v>3.411E-4</c:v>
                </c:pt>
                <c:pt idx="3">
                  <c:v>3.4089999999999999E-4</c:v>
                </c:pt>
                <c:pt idx="4">
                  <c:v>3.4069999999999999E-4</c:v>
                </c:pt>
                <c:pt idx="5">
                  <c:v>3.4039999999999998E-4</c:v>
                </c:pt>
                <c:pt idx="6">
                  <c:v>3.4000000000000002E-4</c:v>
                </c:pt>
                <c:pt idx="7">
                  <c:v>3.3960000000000001E-4</c:v>
                </c:pt>
                <c:pt idx="8">
                  <c:v>3.392E-4</c:v>
                </c:pt>
                <c:pt idx="9">
                  <c:v>3.3859999999999999E-4</c:v>
                </c:pt>
                <c:pt idx="10">
                  <c:v>3.3799999999999998E-4</c:v>
                </c:pt>
                <c:pt idx="11">
                  <c:v>3.3730000000000001E-4</c:v>
                </c:pt>
                <c:pt idx="12">
                  <c:v>3.366E-4</c:v>
                </c:pt>
                <c:pt idx="13">
                  <c:v>3.3569999999999997E-4</c:v>
                </c:pt>
                <c:pt idx="14">
                  <c:v>3.3480000000000001E-4</c:v>
                </c:pt>
                <c:pt idx="15">
                  <c:v>3.3379999999999998E-4</c:v>
                </c:pt>
                <c:pt idx="16">
                  <c:v>3.3270000000000001E-4</c:v>
                </c:pt>
                <c:pt idx="17">
                  <c:v>3.3149999999999998E-4</c:v>
                </c:pt>
                <c:pt idx="18">
                  <c:v>3.302E-4</c:v>
                </c:pt>
                <c:pt idx="19">
                  <c:v>3.2880000000000002E-4</c:v>
                </c:pt>
                <c:pt idx="20">
                  <c:v>3.2729999999999999E-4</c:v>
                </c:pt>
                <c:pt idx="21">
                  <c:v>3.257E-4</c:v>
                </c:pt>
                <c:pt idx="22">
                  <c:v>3.2400000000000001E-4</c:v>
                </c:pt>
                <c:pt idx="23">
                  <c:v>3.2220000000000003E-4</c:v>
                </c:pt>
                <c:pt idx="24">
                  <c:v>3.2039999999999998E-4</c:v>
                </c:pt>
                <c:pt idx="25">
                  <c:v>3.1839999999999999E-4</c:v>
                </c:pt>
                <c:pt idx="26">
                  <c:v>3.1629999999999999E-4</c:v>
                </c:pt>
                <c:pt idx="27">
                  <c:v>3.1419999999999999E-4</c:v>
                </c:pt>
                <c:pt idx="28">
                  <c:v>3.1199999999999999E-4</c:v>
                </c:pt>
                <c:pt idx="29">
                  <c:v>3.0969999999999999E-4</c:v>
                </c:pt>
                <c:pt idx="30">
                  <c:v>3.0729999999999999E-4</c:v>
                </c:pt>
                <c:pt idx="31">
                  <c:v>3.0479999999999998E-4</c:v>
                </c:pt>
                <c:pt idx="32">
                  <c:v>3.0229999999999998E-4</c:v>
                </c:pt>
                <c:pt idx="33">
                  <c:v>2.9970000000000002E-4</c:v>
                </c:pt>
                <c:pt idx="34">
                  <c:v>2.9710000000000001E-4</c:v>
                </c:pt>
                <c:pt idx="35">
                  <c:v>2.944E-4</c:v>
                </c:pt>
                <c:pt idx="36">
                  <c:v>2.9159999999999999E-4</c:v>
                </c:pt>
                <c:pt idx="37">
                  <c:v>2.8880000000000003E-4</c:v>
                </c:pt>
                <c:pt idx="38">
                  <c:v>2.8600000000000001E-4</c:v>
                </c:pt>
                <c:pt idx="39">
                  <c:v>2.831E-4</c:v>
                </c:pt>
                <c:pt idx="40">
                  <c:v>2.8019999999999998E-4</c:v>
                </c:pt>
                <c:pt idx="41">
                  <c:v>2.7730000000000002E-4</c:v>
                </c:pt>
                <c:pt idx="42">
                  <c:v>2.744E-4</c:v>
                </c:pt>
                <c:pt idx="43">
                  <c:v>2.7149999999999999E-4</c:v>
                </c:pt>
                <c:pt idx="44">
                  <c:v>2.6850000000000002E-4</c:v>
                </c:pt>
                <c:pt idx="45">
                  <c:v>2.656E-4</c:v>
                </c:pt>
                <c:pt idx="46">
                  <c:v>2.6259999999999999E-4</c:v>
                </c:pt>
                <c:pt idx="47">
                  <c:v>2.5970000000000002E-4</c:v>
                </c:pt>
                <c:pt idx="48">
                  <c:v>2.5680000000000001E-4</c:v>
                </c:pt>
                <c:pt idx="49">
                  <c:v>2.5389999999999999E-4</c:v>
                </c:pt>
                <c:pt idx="50">
                  <c:v>2.5109999999999998E-4</c:v>
                </c:pt>
                <c:pt idx="51">
                  <c:v>2.4820000000000002E-4</c:v>
                </c:pt>
                <c:pt idx="52">
                  <c:v>2.454E-4</c:v>
                </c:pt>
                <c:pt idx="53">
                  <c:v>2.4269999999999999E-4</c:v>
                </c:pt>
                <c:pt idx="54">
                  <c:v>2.4000000000000001E-4</c:v>
                </c:pt>
                <c:pt idx="55">
                  <c:v>2.3729999999999999E-4</c:v>
                </c:pt>
                <c:pt idx="56">
                  <c:v>2.3470000000000001E-4</c:v>
                </c:pt>
                <c:pt idx="57">
                  <c:v>2.321E-4</c:v>
                </c:pt>
                <c:pt idx="58">
                  <c:v>2.296E-4</c:v>
                </c:pt>
                <c:pt idx="59">
                  <c:v>2.2719999999999999E-4</c:v>
                </c:pt>
                <c:pt idx="60">
                  <c:v>2.2479999999999999E-4</c:v>
                </c:pt>
                <c:pt idx="61">
                  <c:v>2.2249999999999999E-4</c:v>
                </c:pt>
                <c:pt idx="62">
                  <c:v>2.2029999999999999E-4</c:v>
                </c:pt>
                <c:pt idx="63">
                  <c:v>2.1809999999999999E-4</c:v>
                </c:pt>
                <c:pt idx="64">
                  <c:v>2.1599999999999999E-4</c:v>
                </c:pt>
                <c:pt idx="65">
                  <c:v>2.14E-4</c:v>
                </c:pt>
                <c:pt idx="66">
                  <c:v>2.1210000000000001E-4</c:v>
                </c:pt>
                <c:pt idx="67">
                  <c:v>2.1019999999999999E-4</c:v>
                </c:pt>
                <c:pt idx="68">
                  <c:v>2.084E-4</c:v>
                </c:pt>
                <c:pt idx="69">
                  <c:v>2.0670000000000001E-4</c:v>
                </c:pt>
                <c:pt idx="70">
                  <c:v>2.051E-4</c:v>
                </c:pt>
                <c:pt idx="71">
                  <c:v>2.0359999999999999E-4</c:v>
                </c:pt>
                <c:pt idx="72">
                  <c:v>2.0210000000000001E-4</c:v>
                </c:pt>
                <c:pt idx="73">
                  <c:v>2.008E-4</c:v>
                </c:pt>
                <c:pt idx="74">
                  <c:v>1.995E-4</c:v>
                </c:pt>
                <c:pt idx="75">
                  <c:v>1.9819999999999999E-4</c:v>
                </c:pt>
                <c:pt idx="76">
                  <c:v>1.9709999999999999E-4</c:v>
                </c:pt>
                <c:pt idx="77">
                  <c:v>1.9599999999999999E-4</c:v>
                </c:pt>
                <c:pt idx="78">
                  <c:v>1.95E-4</c:v>
                </c:pt>
                <c:pt idx="79">
                  <c:v>1.941E-4</c:v>
                </c:pt>
                <c:pt idx="80">
                  <c:v>1.9320000000000001E-4</c:v>
                </c:pt>
                <c:pt idx="81">
                  <c:v>1.9239999999999999E-4</c:v>
                </c:pt>
                <c:pt idx="82">
                  <c:v>1.916E-4</c:v>
                </c:pt>
                <c:pt idx="83">
                  <c:v>1.9090000000000001E-4</c:v>
                </c:pt>
                <c:pt idx="84">
                  <c:v>1.9029999999999999E-4</c:v>
                </c:pt>
                <c:pt idx="85">
                  <c:v>1.897E-4</c:v>
                </c:pt>
                <c:pt idx="86">
                  <c:v>1.8919999999999999E-4</c:v>
                </c:pt>
                <c:pt idx="87">
                  <c:v>1.8870000000000001E-4</c:v>
                </c:pt>
                <c:pt idx="88">
                  <c:v>1.883E-4</c:v>
                </c:pt>
                <c:pt idx="89">
                  <c:v>1.8789999999999999E-4</c:v>
                </c:pt>
                <c:pt idx="90">
                  <c:v>1.875E-4</c:v>
                </c:pt>
                <c:pt idx="91">
                  <c:v>1.872E-4</c:v>
                </c:pt>
                <c:pt idx="92">
                  <c:v>1.8689999999999999E-4</c:v>
                </c:pt>
                <c:pt idx="93">
                  <c:v>1.8660000000000001E-4</c:v>
                </c:pt>
                <c:pt idx="94">
                  <c:v>1.864E-4</c:v>
                </c:pt>
                <c:pt idx="95">
                  <c:v>1.862E-4</c:v>
                </c:pt>
                <c:pt idx="96">
                  <c:v>1.8589999999999999E-4</c:v>
                </c:pt>
                <c:pt idx="97">
                  <c:v>1.8569999999999999E-4</c:v>
                </c:pt>
                <c:pt idx="98">
                  <c:v>1.8550000000000001E-4</c:v>
                </c:pt>
                <c:pt idx="99">
                  <c:v>1.853E-4</c:v>
                </c:pt>
                <c:pt idx="100">
                  <c:v>1.851E-4</c:v>
                </c:pt>
                <c:pt idx="101">
                  <c:v>1.8489999999999999E-4</c:v>
                </c:pt>
                <c:pt idx="102">
                  <c:v>1.8469999999999999E-4</c:v>
                </c:pt>
                <c:pt idx="103">
                  <c:v>1.8450000000000001E-4</c:v>
                </c:pt>
                <c:pt idx="104">
                  <c:v>1.8430000000000001E-4</c:v>
                </c:pt>
                <c:pt idx="105">
                  <c:v>1.841E-4</c:v>
                </c:pt>
                <c:pt idx="106">
                  <c:v>1.839E-4</c:v>
                </c:pt>
                <c:pt idx="107">
                  <c:v>1.838E-4</c:v>
                </c:pt>
                <c:pt idx="108">
                  <c:v>1.8359999999999999E-4</c:v>
                </c:pt>
                <c:pt idx="109">
                  <c:v>1.8349999999999999E-4</c:v>
                </c:pt>
                <c:pt idx="110">
                  <c:v>1.8340000000000001E-4</c:v>
                </c:pt>
                <c:pt idx="111">
                  <c:v>1.8330000000000001E-4</c:v>
                </c:pt>
                <c:pt idx="112">
                  <c:v>1.8330000000000001E-4</c:v>
                </c:pt>
                <c:pt idx="113">
                  <c:v>1.8340000000000001E-4</c:v>
                </c:pt>
                <c:pt idx="114">
                  <c:v>1.8359999999999999E-4</c:v>
                </c:pt>
                <c:pt idx="115">
                  <c:v>1.839E-4</c:v>
                </c:pt>
                <c:pt idx="116">
                  <c:v>1.8430000000000001E-4</c:v>
                </c:pt>
                <c:pt idx="117">
                  <c:v>1.8479999999999999E-4</c:v>
                </c:pt>
                <c:pt idx="118">
                  <c:v>1.8550000000000001E-4</c:v>
                </c:pt>
                <c:pt idx="119">
                  <c:v>1.862E-4</c:v>
                </c:pt>
                <c:pt idx="120">
                  <c:v>1.8699999999999999E-4</c:v>
                </c:pt>
                <c:pt idx="121">
                  <c:v>1.8780000000000001E-4</c:v>
                </c:pt>
                <c:pt idx="122">
                  <c:v>1.8870000000000001E-4</c:v>
                </c:pt>
                <c:pt idx="123">
                  <c:v>1.897E-4</c:v>
                </c:pt>
                <c:pt idx="124">
                  <c:v>1.906E-4</c:v>
                </c:pt>
                <c:pt idx="125">
                  <c:v>1.9139999999999999E-4</c:v>
                </c:pt>
                <c:pt idx="126">
                  <c:v>1.9230000000000001E-4</c:v>
                </c:pt>
                <c:pt idx="127">
                  <c:v>1.93E-4</c:v>
                </c:pt>
                <c:pt idx="128">
                  <c:v>1.9369999999999999E-4</c:v>
                </c:pt>
                <c:pt idx="129">
                  <c:v>1.9430000000000001E-4</c:v>
                </c:pt>
                <c:pt idx="130">
                  <c:v>1.9489999999999999E-4</c:v>
                </c:pt>
                <c:pt idx="131">
                  <c:v>1.9540000000000001E-4</c:v>
                </c:pt>
                <c:pt idx="132">
                  <c:v>1.9589999999999999E-4</c:v>
                </c:pt>
                <c:pt idx="133">
                  <c:v>1.963E-4</c:v>
                </c:pt>
                <c:pt idx="134">
                  <c:v>1.9660000000000001E-4</c:v>
                </c:pt>
                <c:pt idx="135">
                  <c:v>1.9699999999999999E-4</c:v>
                </c:pt>
                <c:pt idx="136">
                  <c:v>1.973E-4</c:v>
                </c:pt>
                <c:pt idx="137">
                  <c:v>1.9760000000000001E-4</c:v>
                </c:pt>
                <c:pt idx="138">
                  <c:v>1.9799999999999999E-4</c:v>
                </c:pt>
                <c:pt idx="139">
                  <c:v>1.983E-4</c:v>
                </c:pt>
                <c:pt idx="140">
                  <c:v>1.986E-4</c:v>
                </c:pt>
                <c:pt idx="141">
                  <c:v>1.9900000000000001E-4</c:v>
                </c:pt>
                <c:pt idx="142">
                  <c:v>1.9929999999999999E-4</c:v>
                </c:pt>
                <c:pt idx="143">
                  <c:v>1.997E-4</c:v>
                </c:pt>
                <c:pt idx="144">
                  <c:v>2.0010000000000001E-4</c:v>
                </c:pt>
                <c:pt idx="145">
                  <c:v>2.0049999999999999E-4</c:v>
                </c:pt>
                <c:pt idx="146">
                  <c:v>2.009E-4</c:v>
                </c:pt>
                <c:pt idx="147">
                  <c:v>2.0129999999999999E-4</c:v>
                </c:pt>
                <c:pt idx="148">
                  <c:v>2.018E-4</c:v>
                </c:pt>
                <c:pt idx="149">
                  <c:v>2.0220000000000001E-4</c:v>
                </c:pt>
                <c:pt idx="150">
                  <c:v>2.0269999999999999E-4</c:v>
                </c:pt>
                <c:pt idx="151">
                  <c:v>2.0320000000000001E-4</c:v>
                </c:pt>
                <c:pt idx="152">
                  <c:v>2.0369999999999999E-4</c:v>
                </c:pt>
                <c:pt idx="153">
                  <c:v>2.0430000000000001E-4</c:v>
                </c:pt>
                <c:pt idx="154">
                  <c:v>2.0479999999999999E-4</c:v>
                </c:pt>
                <c:pt idx="155">
                  <c:v>2.0540000000000001E-4</c:v>
                </c:pt>
                <c:pt idx="156">
                  <c:v>2.0599999999999999E-4</c:v>
                </c:pt>
                <c:pt idx="157">
                  <c:v>2.0660000000000001E-4</c:v>
                </c:pt>
                <c:pt idx="158">
                  <c:v>2.073E-4</c:v>
                </c:pt>
                <c:pt idx="159">
                  <c:v>2.0790000000000001E-4</c:v>
                </c:pt>
                <c:pt idx="160">
                  <c:v>2.086E-4</c:v>
                </c:pt>
                <c:pt idx="161">
                  <c:v>2.0929999999999999E-4</c:v>
                </c:pt>
                <c:pt idx="162">
                  <c:v>2.1000000000000001E-4</c:v>
                </c:pt>
                <c:pt idx="163">
                  <c:v>2.107E-4</c:v>
                </c:pt>
                <c:pt idx="164">
                  <c:v>2.1149999999999999E-4</c:v>
                </c:pt>
                <c:pt idx="165">
                  <c:v>2.1220000000000001E-4</c:v>
                </c:pt>
                <c:pt idx="166">
                  <c:v>2.13E-4</c:v>
                </c:pt>
                <c:pt idx="167">
                  <c:v>2.1379999999999999E-4</c:v>
                </c:pt>
                <c:pt idx="168">
                  <c:v>2.1460000000000001E-4</c:v>
                </c:pt>
                <c:pt idx="169">
                  <c:v>2.154E-4</c:v>
                </c:pt>
                <c:pt idx="170">
                  <c:v>2.163E-4</c:v>
                </c:pt>
                <c:pt idx="171">
                  <c:v>2.1709999999999999E-4</c:v>
                </c:pt>
                <c:pt idx="172">
                  <c:v>2.1800000000000001E-4</c:v>
                </c:pt>
                <c:pt idx="173">
                  <c:v>2.1890000000000001E-4</c:v>
                </c:pt>
                <c:pt idx="174">
                  <c:v>2.198E-4</c:v>
                </c:pt>
                <c:pt idx="175">
                  <c:v>2.207E-4</c:v>
                </c:pt>
                <c:pt idx="176">
                  <c:v>2.2169999999999999E-4</c:v>
                </c:pt>
                <c:pt idx="177">
                  <c:v>2.2259999999999999E-4</c:v>
                </c:pt>
                <c:pt idx="178">
                  <c:v>2.2359999999999999E-4</c:v>
                </c:pt>
                <c:pt idx="179">
                  <c:v>2.2460000000000001E-4</c:v>
                </c:pt>
                <c:pt idx="180">
                  <c:v>2.2560000000000001E-4</c:v>
                </c:pt>
                <c:pt idx="181">
                  <c:v>2.2660000000000001E-4</c:v>
                </c:pt>
                <c:pt idx="182">
                  <c:v>2.276E-4</c:v>
                </c:pt>
                <c:pt idx="183">
                  <c:v>2.287E-4</c:v>
                </c:pt>
                <c:pt idx="184">
                  <c:v>2.297E-4</c:v>
                </c:pt>
                <c:pt idx="185">
                  <c:v>2.308E-4</c:v>
                </c:pt>
                <c:pt idx="186">
                  <c:v>2.319E-4</c:v>
                </c:pt>
                <c:pt idx="187">
                  <c:v>2.33E-4</c:v>
                </c:pt>
                <c:pt idx="188">
                  <c:v>2.341E-4</c:v>
                </c:pt>
                <c:pt idx="189">
                  <c:v>2.352E-4</c:v>
                </c:pt>
                <c:pt idx="190">
                  <c:v>2.364E-4</c:v>
                </c:pt>
                <c:pt idx="191">
                  <c:v>2.375E-4</c:v>
                </c:pt>
                <c:pt idx="192">
                  <c:v>2.387E-4</c:v>
                </c:pt>
                <c:pt idx="193">
                  <c:v>2.398E-4</c:v>
                </c:pt>
                <c:pt idx="194">
                  <c:v>2.41E-4</c:v>
                </c:pt>
                <c:pt idx="195">
                  <c:v>2.4220000000000001E-4</c:v>
                </c:pt>
                <c:pt idx="196">
                  <c:v>2.4340000000000001E-4</c:v>
                </c:pt>
                <c:pt idx="197">
                  <c:v>2.4469999999999998E-4</c:v>
                </c:pt>
                <c:pt idx="198">
                  <c:v>2.4590000000000001E-4</c:v>
                </c:pt>
                <c:pt idx="199">
                  <c:v>2.4709999999999999E-4</c:v>
                </c:pt>
                <c:pt idx="200">
                  <c:v>2.4840000000000002E-4</c:v>
                </c:pt>
                <c:pt idx="201">
                  <c:v>2.497E-4</c:v>
                </c:pt>
                <c:pt idx="202">
                  <c:v>2.5090000000000003E-4</c:v>
                </c:pt>
                <c:pt idx="203">
                  <c:v>2.522E-4</c:v>
                </c:pt>
                <c:pt idx="204">
                  <c:v>2.5349999999999998E-4</c:v>
                </c:pt>
                <c:pt idx="205">
                  <c:v>2.5480000000000001E-4</c:v>
                </c:pt>
                <c:pt idx="206">
                  <c:v>2.5619999999999999E-4</c:v>
                </c:pt>
                <c:pt idx="207">
                  <c:v>2.5750000000000002E-4</c:v>
                </c:pt>
                <c:pt idx="208">
                  <c:v>2.588E-4</c:v>
                </c:pt>
                <c:pt idx="209">
                  <c:v>2.6019999999999998E-4</c:v>
                </c:pt>
                <c:pt idx="210">
                  <c:v>2.6150000000000001E-4</c:v>
                </c:pt>
                <c:pt idx="211">
                  <c:v>2.6289999999999999E-4</c:v>
                </c:pt>
                <c:pt idx="212">
                  <c:v>2.6429999999999997E-4</c:v>
                </c:pt>
                <c:pt idx="213">
                  <c:v>2.6570000000000001E-4</c:v>
                </c:pt>
                <c:pt idx="214">
                  <c:v>2.6709999999999999E-4</c:v>
                </c:pt>
                <c:pt idx="215">
                  <c:v>2.6850000000000002E-4</c:v>
                </c:pt>
                <c:pt idx="216">
                  <c:v>2.699E-4</c:v>
                </c:pt>
                <c:pt idx="217">
                  <c:v>2.7129999999999998E-4</c:v>
                </c:pt>
                <c:pt idx="218">
                  <c:v>2.7270000000000001E-4</c:v>
                </c:pt>
                <c:pt idx="219">
                  <c:v>2.742E-4</c:v>
                </c:pt>
                <c:pt idx="220">
                  <c:v>2.7559999999999998E-4</c:v>
                </c:pt>
                <c:pt idx="221">
                  <c:v>2.7700000000000001E-4</c:v>
                </c:pt>
                <c:pt idx="222">
                  <c:v>2.7849999999999999E-4</c:v>
                </c:pt>
                <c:pt idx="223">
                  <c:v>2.7999999999999998E-4</c:v>
                </c:pt>
                <c:pt idx="224">
                  <c:v>2.8150000000000001E-4</c:v>
                </c:pt>
                <c:pt idx="225">
                  <c:v>2.8289999999999999E-4</c:v>
                </c:pt>
                <c:pt idx="226">
                  <c:v>2.8439999999999997E-4</c:v>
                </c:pt>
                <c:pt idx="227">
                  <c:v>2.8590000000000001E-4</c:v>
                </c:pt>
                <c:pt idx="228">
                  <c:v>2.8739999999999999E-4</c:v>
                </c:pt>
                <c:pt idx="229">
                  <c:v>2.8889999999999997E-4</c:v>
                </c:pt>
                <c:pt idx="230">
                  <c:v>2.9050000000000001E-4</c:v>
                </c:pt>
                <c:pt idx="231">
                  <c:v>2.92E-4</c:v>
                </c:pt>
                <c:pt idx="232">
                  <c:v>2.9349999999999998E-4</c:v>
                </c:pt>
                <c:pt idx="233">
                  <c:v>2.9510000000000002E-4</c:v>
                </c:pt>
                <c:pt idx="234">
                  <c:v>2.966E-4</c:v>
                </c:pt>
                <c:pt idx="235">
                  <c:v>2.9819999999999998E-4</c:v>
                </c:pt>
                <c:pt idx="236">
                  <c:v>2.9970000000000002E-4</c:v>
                </c:pt>
                <c:pt idx="237">
                  <c:v>3.0130000000000001E-4</c:v>
                </c:pt>
                <c:pt idx="238">
                  <c:v>3.0289999999999999E-4</c:v>
                </c:pt>
                <c:pt idx="239">
                  <c:v>3.0440000000000003E-4</c:v>
                </c:pt>
                <c:pt idx="240">
                  <c:v>3.0600000000000001E-4</c:v>
                </c:pt>
                <c:pt idx="241">
                  <c:v>3.076E-4</c:v>
                </c:pt>
                <c:pt idx="242">
                  <c:v>3.0919999999999998E-4</c:v>
                </c:pt>
                <c:pt idx="243">
                  <c:v>3.1080000000000002E-4</c:v>
                </c:pt>
                <c:pt idx="244">
                  <c:v>3.124E-4</c:v>
                </c:pt>
                <c:pt idx="245">
                  <c:v>3.1399999999999999E-4</c:v>
                </c:pt>
                <c:pt idx="246">
                  <c:v>3.1559999999999997E-4</c:v>
                </c:pt>
                <c:pt idx="247">
                  <c:v>3.1730000000000001E-4</c:v>
                </c:pt>
                <c:pt idx="248">
                  <c:v>3.189E-4</c:v>
                </c:pt>
                <c:pt idx="249">
                  <c:v>3.2049999999999998E-4</c:v>
                </c:pt>
                <c:pt idx="250">
                  <c:v>3.2210000000000002E-4</c:v>
                </c:pt>
                <c:pt idx="251">
                  <c:v>3.2380000000000001E-4</c:v>
                </c:pt>
                <c:pt idx="252">
                  <c:v>3.2539999999999999E-4</c:v>
                </c:pt>
                <c:pt idx="253">
                  <c:v>3.2709999999999998E-4</c:v>
                </c:pt>
                <c:pt idx="254">
                  <c:v>3.2870000000000002E-4</c:v>
                </c:pt>
                <c:pt idx="255">
                  <c:v>3.3040000000000001E-4</c:v>
                </c:pt>
                <c:pt idx="256">
                  <c:v>3.321E-4</c:v>
                </c:pt>
                <c:pt idx="257">
                  <c:v>3.3369999999999998E-4</c:v>
                </c:pt>
                <c:pt idx="258">
                  <c:v>3.3540000000000002E-4</c:v>
                </c:pt>
                <c:pt idx="259">
                  <c:v>3.3710000000000001E-4</c:v>
                </c:pt>
                <c:pt idx="260">
                  <c:v>3.388E-4</c:v>
                </c:pt>
                <c:pt idx="261">
                  <c:v>3.4049999999999998E-4</c:v>
                </c:pt>
                <c:pt idx="262">
                  <c:v>3.4220000000000002E-4</c:v>
                </c:pt>
                <c:pt idx="263">
                  <c:v>3.4390000000000001E-4</c:v>
                </c:pt>
                <c:pt idx="264">
                  <c:v>3.456E-4</c:v>
                </c:pt>
                <c:pt idx="265">
                  <c:v>3.4729999999999999E-4</c:v>
                </c:pt>
                <c:pt idx="266">
                  <c:v>3.4900000000000003E-4</c:v>
                </c:pt>
                <c:pt idx="267">
                  <c:v>3.5070000000000001E-4</c:v>
                </c:pt>
                <c:pt idx="268">
                  <c:v>3.524E-4</c:v>
                </c:pt>
                <c:pt idx="269">
                  <c:v>3.5409999999999999E-4</c:v>
                </c:pt>
                <c:pt idx="270">
                  <c:v>3.5589999999999998E-4</c:v>
                </c:pt>
                <c:pt idx="271">
                  <c:v>3.5760000000000002E-4</c:v>
                </c:pt>
                <c:pt idx="272">
                  <c:v>3.5930000000000001E-4</c:v>
                </c:pt>
                <c:pt idx="273">
                  <c:v>3.6099999999999999E-4</c:v>
                </c:pt>
                <c:pt idx="274">
                  <c:v>3.6279999999999998E-4</c:v>
                </c:pt>
                <c:pt idx="275">
                  <c:v>3.6450000000000002E-4</c:v>
                </c:pt>
                <c:pt idx="276">
                  <c:v>3.6630000000000001E-4</c:v>
                </c:pt>
                <c:pt idx="277">
                  <c:v>3.68E-4</c:v>
                </c:pt>
                <c:pt idx="278">
                  <c:v>3.6979999999999999E-4</c:v>
                </c:pt>
                <c:pt idx="279">
                  <c:v>3.7149999999999998E-4</c:v>
                </c:pt>
                <c:pt idx="280">
                  <c:v>3.7330000000000002E-4</c:v>
                </c:pt>
                <c:pt idx="281">
                  <c:v>3.7510000000000001E-4</c:v>
                </c:pt>
                <c:pt idx="282">
                  <c:v>3.768E-4</c:v>
                </c:pt>
                <c:pt idx="283">
                  <c:v>3.7859999999999999E-4</c:v>
                </c:pt>
                <c:pt idx="284">
                  <c:v>3.8039999999999998E-4</c:v>
                </c:pt>
                <c:pt idx="285">
                  <c:v>3.8210000000000002E-4</c:v>
                </c:pt>
                <c:pt idx="286">
                  <c:v>3.8390000000000001E-4</c:v>
                </c:pt>
                <c:pt idx="287">
                  <c:v>3.857E-4</c:v>
                </c:pt>
                <c:pt idx="288">
                  <c:v>3.8749999999999999E-4</c:v>
                </c:pt>
                <c:pt idx="289">
                  <c:v>3.8929999999999998E-4</c:v>
                </c:pt>
                <c:pt idx="290">
                  <c:v>3.9110000000000002E-4</c:v>
                </c:pt>
                <c:pt idx="291">
                  <c:v>3.9280000000000001E-4</c:v>
                </c:pt>
                <c:pt idx="292">
                  <c:v>3.946E-4</c:v>
                </c:pt>
                <c:pt idx="293">
                  <c:v>3.9639999999999999E-4</c:v>
                </c:pt>
                <c:pt idx="294">
                  <c:v>3.9819999999999998E-4</c:v>
                </c:pt>
                <c:pt idx="295">
                  <c:v>4.0000000000000002E-4</c:v>
                </c:pt>
                <c:pt idx="296">
                  <c:v>4.0190000000000001E-4</c:v>
                </c:pt>
                <c:pt idx="297">
                  <c:v>4.037E-4</c:v>
                </c:pt>
                <c:pt idx="298">
                  <c:v>4.0549999999999999E-4</c:v>
                </c:pt>
                <c:pt idx="299">
                  <c:v>4.0729999999999998E-4</c:v>
                </c:pt>
                <c:pt idx="300">
                  <c:v>4.0910000000000002E-4</c:v>
                </c:pt>
                <c:pt idx="301">
                  <c:v>4.1090000000000001E-4</c:v>
                </c:pt>
                <c:pt idx="302">
                  <c:v>4.127E-4</c:v>
                </c:pt>
                <c:pt idx="303">
                  <c:v>4.1459999999999999E-4</c:v>
                </c:pt>
                <c:pt idx="304">
                  <c:v>4.1639999999999998E-4</c:v>
                </c:pt>
                <c:pt idx="305">
                  <c:v>4.1819999999999997E-4</c:v>
                </c:pt>
                <c:pt idx="306">
                  <c:v>4.2000000000000002E-4</c:v>
                </c:pt>
                <c:pt idx="307">
                  <c:v>4.2190000000000001E-4</c:v>
                </c:pt>
                <c:pt idx="308">
                  <c:v>4.237E-4</c:v>
                </c:pt>
                <c:pt idx="309">
                  <c:v>4.2549999999999999E-4</c:v>
                </c:pt>
                <c:pt idx="310">
                  <c:v>4.2739999999999998E-4</c:v>
                </c:pt>
                <c:pt idx="311">
                  <c:v>4.2920000000000002E-4</c:v>
                </c:pt>
                <c:pt idx="312">
                  <c:v>4.3110000000000002E-4</c:v>
                </c:pt>
                <c:pt idx="313">
                  <c:v>4.3290000000000001E-4</c:v>
                </c:pt>
                <c:pt idx="314">
                  <c:v>4.348E-4</c:v>
                </c:pt>
                <c:pt idx="315">
                  <c:v>4.3659999999999999E-4</c:v>
                </c:pt>
                <c:pt idx="316">
                  <c:v>4.3849999999999998E-4</c:v>
                </c:pt>
                <c:pt idx="317">
                  <c:v>4.4030000000000002E-4</c:v>
                </c:pt>
                <c:pt idx="318">
                  <c:v>4.4220000000000001E-4</c:v>
                </c:pt>
                <c:pt idx="319">
                  <c:v>4.44E-4</c:v>
                </c:pt>
                <c:pt idx="320">
                  <c:v>4.459E-4</c:v>
                </c:pt>
                <c:pt idx="321">
                  <c:v>4.4779999999999999E-4</c:v>
                </c:pt>
                <c:pt idx="322">
                  <c:v>4.4959999999999998E-4</c:v>
                </c:pt>
                <c:pt idx="323">
                  <c:v>4.5150000000000002E-4</c:v>
                </c:pt>
                <c:pt idx="324">
                  <c:v>4.5340000000000002E-4</c:v>
                </c:pt>
                <c:pt idx="325">
                  <c:v>4.5520000000000001E-4</c:v>
                </c:pt>
                <c:pt idx="326">
                  <c:v>4.571E-4</c:v>
                </c:pt>
                <c:pt idx="327">
                  <c:v>4.5899999999999999E-4</c:v>
                </c:pt>
                <c:pt idx="328">
                  <c:v>4.6079999999999998E-4</c:v>
                </c:pt>
                <c:pt idx="329">
                  <c:v>4.6270000000000003E-4</c:v>
                </c:pt>
                <c:pt idx="330">
                  <c:v>4.6460000000000002E-4</c:v>
                </c:pt>
                <c:pt idx="331">
                  <c:v>4.6650000000000001E-4</c:v>
                </c:pt>
                <c:pt idx="332">
                  <c:v>4.683E-4</c:v>
                </c:pt>
                <c:pt idx="333">
                  <c:v>4.7019999999999999E-4</c:v>
                </c:pt>
                <c:pt idx="334">
                  <c:v>4.7209999999999998E-4</c:v>
                </c:pt>
                <c:pt idx="335">
                  <c:v>4.7399999999999997E-4</c:v>
                </c:pt>
                <c:pt idx="336">
                  <c:v>4.7590000000000002E-4</c:v>
                </c:pt>
                <c:pt idx="337">
                  <c:v>4.7780000000000001E-4</c:v>
                </c:pt>
                <c:pt idx="338">
                  <c:v>4.797E-4</c:v>
                </c:pt>
                <c:pt idx="339">
                  <c:v>4.816E-4</c:v>
                </c:pt>
                <c:pt idx="340">
                  <c:v>4.8349999999999999E-4</c:v>
                </c:pt>
                <c:pt idx="341">
                  <c:v>4.8529999999999998E-4</c:v>
                </c:pt>
                <c:pt idx="342">
                  <c:v>4.8720000000000002E-4</c:v>
                </c:pt>
                <c:pt idx="343">
                  <c:v>4.8910000000000002E-4</c:v>
                </c:pt>
                <c:pt idx="344">
                  <c:v>4.9100000000000001E-4</c:v>
                </c:pt>
                <c:pt idx="345">
                  <c:v>4.929E-4</c:v>
                </c:pt>
                <c:pt idx="346">
                  <c:v>4.9479999999999999E-4</c:v>
                </c:pt>
                <c:pt idx="347">
                  <c:v>4.9669999999999998E-4</c:v>
                </c:pt>
                <c:pt idx="348">
                  <c:v>4.9870000000000003E-4</c:v>
                </c:pt>
                <c:pt idx="349">
                  <c:v>5.0060000000000002E-4</c:v>
                </c:pt>
                <c:pt idx="350">
                  <c:v>5.0250000000000002E-4</c:v>
                </c:pt>
                <c:pt idx="351">
                  <c:v>5.0440000000000001E-4</c:v>
                </c:pt>
                <c:pt idx="352">
                  <c:v>5.063E-4</c:v>
                </c:pt>
                <c:pt idx="353">
                  <c:v>5.0819999999999999E-4</c:v>
                </c:pt>
                <c:pt idx="354">
                  <c:v>5.1009999999999998E-4</c:v>
                </c:pt>
                <c:pt idx="355">
                  <c:v>5.1199999999999998E-4</c:v>
                </c:pt>
                <c:pt idx="356">
                  <c:v>5.1389999999999997E-4</c:v>
                </c:pt>
                <c:pt idx="357">
                  <c:v>5.1590000000000002E-4</c:v>
                </c:pt>
                <c:pt idx="358">
                  <c:v>5.1780000000000001E-4</c:v>
                </c:pt>
                <c:pt idx="359">
                  <c:v>5.197E-4</c:v>
                </c:pt>
                <c:pt idx="360">
                  <c:v>5.2159999999999999E-4</c:v>
                </c:pt>
                <c:pt idx="361">
                  <c:v>5.2349999999999999E-4</c:v>
                </c:pt>
                <c:pt idx="362">
                  <c:v>5.2550000000000003E-4</c:v>
                </c:pt>
                <c:pt idx="363">
                  <c:v>5.2740000000000003E-4</c:v>
                </c:pt>
                <c:pt idx="364">
                  <c:v>5.2930000000000002E-4</c:v>
                </c:pt>
                <c:pt idx="365">
                  <c:v>5.3120000000000001E-4</c:v>
                </c:pt>
                <c:pt idx="366">
                  <c:v>5.3319999999999995E-4</c:v>
                </c:pt>
                <c:pt idx="367">
                  <c:v>5.3510000000000005E-4</c:v>
                </c:pt>
                <c:pt idx="368">
                  <c:v>5.3700000000000004E-4</c:v>
                </c:pt>
                <c:pt idx="369">
                  <c:v>5.3890000000000003E-4</c:v>
                </c:pt>
                <c:pt idx="370">
                  <c:v>5.4089999999999997E-4</c:v>
                </c:pt>
                <c:pt idx="371">
                  <c:v>5.4279999999999997E-4</c:v>
                </c:pt>
                <c:pt idx="372">
                  <c:v>5.4469999999999996E-4</c:v>
                </c:pt>
                <c:pt idx="373">
                  <c:v>5.4670000000000001E-4</c:v>
                </c:pt>
                <c:pt idx="374">
                  <c:v>5.486E-4</c:v>
                </c:pt>
                <c:pt idx="375">
                  <c:v>5.5049999999999999E-4</c:v>
                </c:pt>
                <c:pt idx="376">
                  <c:v>5.5250000000000004E-4</c:v>
                </c:pt>
                <c:pt idx="377">
                  <c:v>5.5440000000000003E-4</c:v>
                </c:pt>
                <c:pt idx="378">
                  <c:v>5.5639999999999997E-4</c:v>
                </c:pt>
                <c:pt idx="379">
                  <c:v>5.5829999999999996E-4</c:v>
                </c:pt>
                <c:pt idx="380">
                  <c:v>5.6019999999999996E-4</c:v>
                </c:pt>
                <c:pt idx="381">
                  <c:v>5.622E-4</c:v>
                </c:pt>
                <c:pt idx="382">
                  <c:v>5.641E-4</c:v>
                </c:pt>
                <c:pt idx="383">
                  <c:v>5.6610000000000005E-4</c:v>
                </c:pt>
                <c:pt idx="384">
                  <c:v>5.6800000000000004E-4</c:v>
                </c:pt>
                <c:pt idx="385">
                  <c:v>5.6999999999999998E-4</c:v>
                </c:pt>
                <c:pt idx="386">
                  <c:v>5.7189999999999997E-4</c:v>
                </c:pt>
                <c:pt idx="387">
                  <c:v>5.7390000000000002E-4</c:v>
                </c:pt>
                <c:pt idx="388">
                  <c:v>5.7580000000000001E-4</c:v>
                </c:pt>
                <c:pt idx="389">
                  <c:v>5.7779999999999995E-4</c:v>
                </c:pt>
                <c:pt idx="390">
                  <c:v>5.7970000000000005E-4</c:v>
                </c:pt>
                <c:pt idx="391">
                  <c:v>5.8169999999999999E-4</c:v>
                </c:pt>
                <c:pt idx="392">
                  <c:v>5.8359999999999998E-4</c:v>
                </c:pt>
                <c:pt idx="393">
                  <c:v>5.8560000000000003E-4</c:v>
                </c:pt>
                <c:pt idx="394">
                  <c:v>5.8750000000000002E-4</c:v>
                </c:pt>
                <c:pt idx="395">
                  <c:v>5.8949999999999996E-4</c:v>
                </c:pt>
                <c:pt idx="396">
                  <c:v>5.9139999999999996E-4</c:v>
                </c:pt>
                <c:pt idx="397">
                  <c:v>5.934E-4</c:v>
                </c:pt>
                <c:pt idx="398">
                  <c:v>5.953E-4</c:v>
                </c:pt>
                <c:pt idx="399">
                  <c:v>5.9730000000000004E-4</c:v>
                </c:pt>
                <c:pt idx="400">
                  <c:v>5.9929999999999998E-4</c:v>
                </c:pt>
                <c:pt idx="401">
                  <c:v>6.0119999999999998E-4</c:v>
                </c:pt>
                <c:pt idx="402">
                  <c:v>6.0320000000000003E-4</c:v>
                </c:pt>
                <c:pt idx="403">
                  <c:v>6.0510000000000002E-4</c:v>
                </c:pt>
                <c:pt idx="404">
                  <c:v>6.0709999999999996E-4</c:v>
                </c:pt>
                <c:pt idx="405">
                  <c:v>6.0910000000000001E-4</c:v>
                </c:pt>
                <c:pt idx="406">
                  <c:v>6.11E-4</c:v>
                </c:pt>
                <c:pt idx="407">
                  <c:v>6.1300000000000005E-4</c:v>
                </c:pt>
                <c:pt idx="408">
                  <c:v>6.1499999999999999E-4</c:v>
                </c:pt>
                <c:pt idx="409">
                  <c:v>6.1689999999999998E-4</c:v>
                </c:pt>
                <c:pt idx="410">
                  <c:v>6.1890000000000003E-4</c:v>
                </c:pt>
                <c:pt idx="411">
                  <c:v>6.2089999999999997E-4</c:v>
                </c:pt>
                <c:pt idx="412">
                  <c:v>6.2279999999999996E-4</c:v>
                </c:pt>
                <c:pt idx="413">
                  <c:v>6.2480000000000001E-4</c:v>
                </c:pt>
                <c:pt idx="414">
                  <c:v>6.2679999999999995E-4</c:v>
                </c:pt>
                <c:pt idx="415">
                  <c:v>6.2870000000000005E-4</c:v>
                </c:pt>
                <c:pt idx="416">
                  <c:v>6.3069999999999999E-4</c:v>
                </c:pt>
                <c:pt idx="417">
                  <c:v>6.3270000000000004E-4</c:v>
                </c:pt>
                <c:pt idx="418">
                  <c:v>6.3469999999999998E-4</c:v>
                </c:pt>
                <c:pt idx="419">
                  <c:v>6.3659999999999997E-4</c:v>
                </c:pt>
                <c:pt idx="420">
                  <c:v>6.3860000000000002E-4</c:v>
                </c:pt>
                <c:pt idx="421">
                  <c:v>6.4059999999999996E-4</c:v>
                </c:pt>
                <c:pt idx="422">
                  <c:v>6.4249999999999995E-4</c:v>
                </c:pt>
                <c:pt idx="423">
                  <c:v>6.445E-4</c:v>
                </c:pt>
                <c:pt idx="424">
                  <c:v>6.4650000000000005E-4</c:v>
                </c:pt>
                <c:pt idx="425">
                  <c:v>6.4849999999999999E-4</c:v>
                </c:pt>
                <c:pt idx="426">
                  <c:v>6.5050000000000004E-4</c:v>
                </c:pt>
                <c:pt idx="427">
                  <c:v>6.5240000000000003E-4</c:v>
                </c:pt>
                <c:pt idx="428">
                  <c:v>6.5439999999999997E-4</c:v>
                </c:pt>
                <c:pt idx="429">
                  <c:v>6.5640000000000002E-4</c:v>
                </c:pt>
                <c:pt idx="430">
                  <c:v>6.5839999999999996E-4</c:v>
                </c:pt>
                <c:pt idx="431">
                  <c:v>6.6029999999999995E-4</c:v>
                </c:pt>
                <c:pt idx="432">
                  <c:v>6.623E-4</c:v>
                </c:pt>
                <c:pt idx="433">
                  <c:v>6.6430000000000005E-4</c:v>
                </c:pt>
                <c:pt idx="434">
                  <c:v>6.6629999999999999E-4</c:v>
                </c:pt>
                <c:pt idx="435">
                  <c:v>6.6830000000000004E-4</c:v>
                </c:pt>
                <c:pt idx="436">
                  <c:v>6.7029999999999998E-4</c:v>
                </c:pt>
                <c:pt idx="437">
                  <c:v>6.7219999999999997E-4</c:v>
                </c:pt>
                <c:pt idx="438">
                  <c:v>6.7420000000000002E-4</c:v>
                </c:pt>
                <c:pt idx="439">
                  <c:v>6.7619999999999996E-4</c:v>
                </c:pt>
                <c:pt idx="440">
                  <c:v>6.7820000000000001E-4</c:v>
                </c:pt>
                <c:pt idx="441">
                  <c:v>6.8020000000000005E-4</c:v>
                </c:pt>
                <c:pt idx="442">
                  <c:v>6.8219999999999999E-4</c:v>
                </c:pt>
                <c:pt idx="443">
                  <c:v>6.8420000000000004E-4</c:v>
                </c:pt>
                <c:pt idx="444">
                  <c:v>6.8610000000000003E-4</c:v>
                </c:pt>
                <c:pt idx="445">
                  <c:v>6.8809999999999997E-4</c:v>
                </c:pt>
                <c:pt idx="446">
                  <c:v>6.9010000000000002E-4</c:v>
                </c:pt>
                <c:pt idx="447">
                  <c:v>6.9209999999999996E-4</c:v>
                </c:pt>
                <c:pt idx="448">
                  <c:v>6.9410000000000001E-4</c:v>
                </c:pt>
                <c:pt idx="449">
                  <c:v>6.9609999999999995E-4</c:v>
                </c:pt>
                <c:pt idx="450">
                  <c:v>6.981E-4</c:v>
                </c:pt>
                <c:pt idx="451">
                  <c:v>7.0010000000000005E-4</c:v>
                </c:pt>
                <c:pt idx="452">
                  <c:v>7.0209999999999999E-4</c:v>
                </c:pt>
                <c:pt idx="453">
                  <c:v>7.0410000000000004E-4</c:v>
                </c:pt>
                <c:pt idx="454">
                  <c:v>7.0600000000000003E-4</c:v>
                </c:pt>
                <c:pt idx="455">
                  <c:v>7.0799999999999997E-4</c:v>
                </c:pt>
                <c:pt idx="456">
                  <c:v>7.1000000000000002E-4</c:v>
                </c:pt>
                <c:pt idx="457">
                  <c:v>7.1199999999999996E-4</c:v>
                </c:pt>
                <c:pt idx="458">
                  <c:v>7.1400000000000001E-4</c:v>
                </c:pt>
                <c:pt idx="459">
                  <c:v>7.1599999999999995E-4</c:v>
                </c:pt>
                <c:pt idx="460">
                  <c:v>7.18E-4</c:v>
                </c:pt>
                <c:pt idx="461">
                  <c:v>7.2000000000000005E-4</c:v>
                </c:pt>
                <c:pt idx="462">
                  <c:v>7.2199999999999999E-4</c:v>
                </c:pt>
                <c:pt idx="463">
                  <c:v>7.2400000000000003E-4</c:v>
                </c:pt>
                <c:pt idx="464">
                  <c:v>7.2599999999999997E-4</c:v>
                </c:pt>
                <c:pt idx="465">
                  <c:v>7.2800000000000002E-4</c:v>
                </c:pt>
                <c:pt idx="466">
                  <c:v>7.2999999999999996E-4</c:v>
                </c:pt>
                <c:pt idx="467">
                  <c:v>7.3200000000000001E-4</c:v>
                </c:pt>
                <c:pt idx="468">
                  <c:v>7.3399999999999995E-4</c:v>
                </c:pt>
                <c:pt idx="469">
                  <c:v>7.36E-4</c:v>
                </c:pt>
                <c:pt idx="470">
                  <c:v>7.3800000000000005E-4</c:v>
                </c:pt>
                <c:pt idx="471">
                  <c:v>7.3999999999999999E-4</c:v>
                </c:pt>
                <c:pt idx="472">
                  <c:v>7.4200000000000004E-4</c:v>
                </c:pt>
                <c:pt idx="473">
                  <c:v>7.4399999999999998E-4</c:v>
                </c:pt>
                <c:pt idx="474">
                  <c:v>7.4600000000000003E-4</c:v>
                </c:pt>
                <c:pt idx="475">
                  <c:v>7.4799999999999997E-4</c:v>
                </c:pt>
                <c:pt idx="476">
                  <c:v>7.5000000000000002E-4</c:v>
                </c:pt>
                <c:pt idx="477">
                  <c:v>7.5199999999999996E-4</c:v>
                </c:pt>
                <c:pt idx="478">
                  <c:v>7.54E-4</c:v>
                </c:pt>
                <c:pt idx="479">
                  <c:v>7.5600000000000005E-4</c:v>
                </c:pt>
                <c:pt idx="480">
                  <c:v>7.5799999999999999E-4</c:v>
                </c:pt>
                <c:pt idx="481">
                  <c:v>7.6000000000000004E-4</c:v>
                </c:pt>
                <c:pt idx="482">
                  <c:v>7.6199999999999998E-4</c:v>
                </c:pt>
                <c:pt idx="483">
                  <c:v>7.6400000000000003E-4</c:v>
                </c:pt>
                <c:pt idx="484">
                  <c:v>7.6599999999999997E-4</c:v>
                </c:pt>
                <c:pt idx="485">
                  <c:v>7.6800000000000002E-4</c:v>
                </c:pt>
                <c:pt idx="486">
                  <c:v>7.6999999999999996E-4</c:v>
                </c:pt>
                <c:pt idx="487">
                  <c:v>7.7200000000000001E-4</c:v>
                </c:pt>
                <c:pt idx="488">
                  <c:v>7.7410000000000001E-4</c:v>
                </c:pt>
                <c:pt idx="489">
                  <c:v>7.7610000000000005E-4</c:v>
                </c:pt>
                <c:pt idx="490">
                  <c:v>7.7809999999999999E-4</c:v>
                </c:pt>
                <c:pt idx="491">
                  <c:v>7.8010000000000004E-4</c:v>
                </c:pt>
                <c:pt idx="492">
                  <c:v>7.8209999999999998E-4</c:v>
                </c:pt>
                <c:pt idx="493">
                  <c:v>7.8410000000000003E-4</c:v>
                </c:pt>
                <c:pt idx="494">
                  <c:v>7.8609999999999997E-4</c:v>
                </c:pt>
                <c:pt idx="495">
                  <c:v>7.8810000000000002E-4</c:v>
                </c:pt>
                <c:pt idx="496">
                  <c:v>7.9009999999999996E-4</c:v>
                </c:pt>
                <c:pt idx="497">
                  <c:v>7.9210000000000001E-4</c:v>
                </c:pt>
                <c:pt idx="498">
                  <c:v>7.9409999999999995E-4</c:v>
                </c:pt>
                <c:pt idx="499">
                  <c:v>7.9619999999999995E-4</c:v>
                </c:pt>
                <c:pt idx="500">
                  <c:v>7.9819999999999999E-4</c:v>
                </c:pt>
                <c:pt idx="501">
                  <c:v>8.0020000000000004E-4</c:v>
                </c:pt>
                <c:pt idx="502">
                  <c:v>8.0219999999999998E-4</c:v>
                </c:pt>
                <c:pt idx="503">
                  <c:v>8.0420000000000003E-4</c:v>
                </c:pt>
                <c:pt idx="504">
                  <c:v>8.0619999999999997E-4</c:v>
                </c:pt>
                <c:pt idx="505">
                  <c:v>8.0820000000000002E-4</c:v>
                </c:pt>
                <c:pt idx="506">
                  <c:v>8.1019999999999996E-4</c:v>
                </c:pt>
                <c:pt idx="507">
                  <c:v>8.1229999999999996E-4</c:v>
                </c:pt>
                <c:pt idx="508">
                  <c:v>8.1430000000000001E-4</c:v>
                </c:pt>
                <c:pt idx="509">
                  <c:v>8.1629999999999995E-4</c:v>
                </c:pt>
                <c:pt idx="510">
                  <c:v>8.183E-4</c:v>
                </c:pt>
                <c:pt idx="511">
                  <c:v>8.2030000000000004E-4</c:v>
                </c:pt>
                <c:pt idx="512">
                  <c:v>8.2229999999999998E-4</c:v>
                </c:pt>
                <c:pt idx="513">
                  <c:v>8.2430000000000003E-4</c:v>
                </c:pt>
                <c:pt idx="514">
                  <c:v>8.2640000000000003E-4</c:v>
                </c:pt>
                <c:pt idx="515">
                  <c:v>8.2839999999999997E-4</c:v>
                </c:pt>
                <c:pt idx="516">
                  <c:v>8.3040000000000002E-4</c:v>
                </c:pt>
                <c:pt idx="517">
                  <c:v>8.3239999999999996E-4</c:v>
                </c:pt>
                <c:pt idx="518">
                  <c:v>8.3440000000000001E-4</c:v>
                </c:pt>
                <c:pt idx="519">
                  <c:v>8.3639999999999995E-4</c:v>
                </c:pt>
                <c:pt idx="520">
                  <c:v>8.3850000000000005E-4</c:v>
                </c:pt>
                <c:pt idx="521">
                  <c:v>8.4049999999999999E-4</c:v>
                </c:pt>
                <c:pt idx="522">
                  <c:v>8.4250000000000004E-4</c:v>
                </c:pt>
                <c:pt idx="523">
                  <c:v>8.4449999999999998E-4</c:v>
                </c:pt>
                <c:pt idx="524">
                  <c:v>8.4650000000000003E-4</c:v>
                </c:pt>
                <c:pt idx="525">
                  <c:v>8.4849999999999997E-4</c:v>
                </c:pt>
                <c:pt idx="526">
                  <c:v>8.5059999999999997E-4</c:v>
                </c:pt>
                <c:pt idx="527">
                  <c:v>8.5260000000000002E-4</c:v>
                </c:pt>
                <c:pt idx="528">
                  <c:v>8.5459999999999996E-4</c:v>
                </c:pt>
                <c:pt idx="529">
                  <c:v>8.566E-4</c:v>
                </c:pt>
                <c:pt idx="530">
                  <c:v>8.5860000000000005E-4</c:v>
                </c:pt>
                <c:pt idx="531">
                  <c:v>8.6070000000000005E-4</c:v>
                </c:pt>
                <c:pt idx="532">
                  <c:v>8.6269999999999999E-4</c:v>
                </c:pt>
                <c:pt idx="533">
                  <c:v>8.6470000000000004E-4</c:v>
                </c:pt>
                <c:pt idx="534">
                  <c:v>8.6669999999999998E-4</c:v>
                </c:pt>
                <c:pt idx="535">
                  <c:v>8.6870000000000003E-4</c:v>
                </c:pt>
                <c:pt idx="536">
                  <c:v>8.7080000000000002E-4</c:v>
                </c:pt>
                <c:pt idx="537">
                  <c:v>8.7279999999999996E-4</c:v>
                </c:pt>
                <c:pt idx="538">
                  <c:v>8.7480000000000001E-4</c:v>
                </c:pt>
                <c:pt idx="539">
                  <c:v>8.7679999999999995E-4</c:v>
                </c:pt>
                <c:pt idx="540">
                  <c:v>8.7889999999999995E-4</c:v>
                </c:pt>
                <c:pt idx="541">
                  <c:v>8.809E-4</c:v>
                </c:pt>
                <c:pt idx="542">
                  <c:v>8.8290000000000005E-4</c:v>
                </c:pt>
                <c:pt idx="543">
                  <c:v>8.8489999999999999E-4</c:v>
                </c:pt>
                <c:pt idx="544">
                  <c:v>8.8699999999999998E-4</c:v>
                </c:pt>
                <c:pt idx="545">
                  <c:v>8.8900000000000003E-4</c:v>
                </c:pt>
                <c:pt idx="546">
                  <c:v>8.9099999999999997E-4</c:v>
                </c:pt>
                <c:pt idx="547">
                  <c:v>8.9300000000000002E-4</c:v>
                </c:pt>
                <c:pt idx="548">
                  <c:v>8.9510000000000002E-4</c:v>
                </c:pt>
                <c:pt idx="549">
                  <c:v>8.9709999999999996E-4</c:v>
                </c:pt>
                <c:pt idx="550">
                  <c:v>8.9910000000000001E-4</c:v>
                </c:pt>
                <c:pt idx="551">
                  <c:v>9.0109999999999995E-4</c:v>
                </c:pt>
                <c:pt idx="552">
                  <c:v>9.0320000000000005E-4</c:v>
                </c:pt>
                <c:pt idx="553">
                  <c:v>9.0519999999999999E-4</c:v>
                </c:pt>
                <c:pt idx="554">
                  <c:v>9.0720000000000004E-4</c:v>
                </c:pt>
                <c:pt idx="555">
                  <c:v>9.0919999999999998E-4</c:v>
                </c:pt>
                <c:pt idx="556">
                  <c:v>9.1129999999999998E-4</c:v>
                </c:pt>
                <c:pt idx="557">
                  <c:v>9.1330000000000003E-4</c:v>
                </c:pt>
                <c:pt idx="558">
                  <c:v>9.1529999999999997E-4</c:v>
                </c:pt>
                <c:pt idx="559">
                  <c:v>9.1730000000000002E-4</c:v>
                </c:pt>
                <c:pt idx="560">
                  <c:v>9.1940000000000001E-4</c:v>
                </c:pt>
                <c:pt idx="561">
                  <c:v>9.2139999999999995E-4</c:v>
                </c:pt>
                <c:pt idx="562">
                  <c:v>9.234E-4</c:v>
                </c:pt>
                <c:pt idx="563">
                  <c:v>9.255E-4</c:v>
                </c:pt>
                <c:pt idx="564">
                  <c:v>9.2750000000000005E-4</c:v>
                </c:pt>
                <c:pt idx="565">
                  <c:v>9.2949999999999999E-4</c:v>
                </c:pt>
                <c:pt idx="566">
                  <c:v>9.3150000000000004E-4</c:v>
                </c:pt>
                <c:pt idx="567">
                  <c:v>9.3360000000000003E-4</c:v>
                </c:pt>
                <c:pt idx="568">
                  <c:v>9.3559999999999997E-4</c:v>
                </c:pt>
                <c:pt idx="569">
                  <c:v>9.3760000000000002E-4</c:v>
                </c:pt>
                <c:pt idx="570">
                  <c:v>9.3970000000000002E-4</c:v>
                </c:pt>
                <c:pt idx="571">
                  <c:v>9.4169999999999996E-4</c:v>
                </c:pt>
                <c:pt idx="572">
                  <c:v>9.4370000000000001E-4</c:v>
                </c:pt>
                <c:pt idx="573">
                  <c:v>9.4569999999999995E-4</c:v>
                </c:pt>
                <c:pt idx="574">
                  <c:v>9.4780000000000005E-4</c:v>
                </c:pt>
                <c:pt idx="575">
                  <c:v>9.4979999999999999E-4</c:v>
                </c:pt>
                <c:pt idx="576">
                  <c:v>9.5180000000000004E-4</c:v>
                </c:pt>
                <c:pt idx="577">
                  <c:v>9.5390000000000004E-4</c:v>
                </c:pt>
                <c:pt idx="578">
                  <c:v>9.5589999999999998E-4</c:v>
                </c:pt>
                <c:pt idx="579">
                  <c:v>9.5790000000000003E-4</c:v>
                </c:pt>
                <c:pt idx="580">
                  <c:v>9.6000000000000002E-4</c:v>
                </c:pt>
                <c:pt idx="581">
                  <c:v>9.6199999999999996E-4</c:v>
                </c:pt>
                <c:pt idx="582">
                  <c:v>9.6400000000000001E-4</c:v>
                </c:pt>
                <c:pt idx="583">
                  <c:v>9.6610000000000001E-4</c:v>
                </c:pt>
                <c:pt idx="584">
                  <c:v>9.6809999999999995E-4</c:v>
                </c:pt>
                <c:pt idx="585">
                  <c:v>9.701E-4</c:v>
                </c:pt>
                <c:pt idx="586">
                  <c:v>9.722E-4</c:v>
                </c:pt>
                <c:pt idx="587">
                  <c:v>9.7420000000000004E-4</c:v>
                </c:pt>
                <c:pt idx="588">
                  <c:v>9.7619999999999998E-4</c:v>
                </c:pt>
                <c:pt idx="589">
                  <c:v>9.7830000000000009E-4</c:v>
                </c:pt>
                <c:pt idx="590">
                  <c:v>9.8029999999999992E-4</c:v>
                </c:pt>
                <c:pt idx="591">
                  <c:v>9.8229999999999997E-4</c:v>
                </c:pt>
                <c:pt idx="592">
                  <c:v>9.8440000000000008E-4</c:v>
                </c:pt>
                <c:pt idx="593">
                  <c:v>9.8639999999999991E-4</c:v>
                </c:pt>
                <c:pt idx="594">
                  <c:v>9.8839999999999996E-4</c:v>
                </c:pt>
                <c:pt idx="595">
                  <c:v>9.9050000000000006E-4</c:v>
                </c:pt>
                <c:pt idx="596">
                  <c:v>9.9249999999999989E-4</c:v>
                </c:pt>
                <c:pt idx="597">
                  <c:v>9.9449999999999994E-4</c:v>
                </c:pt>
                <c:pt idx="598">
                  <c:v>9.9660000000000005E-4</c:v>
                </c:pt>
                <c:pt idx="599">
                  <c:v>9.986000000000001E-4</c:v>
                </c:pt>
                <c:pt idx="600">
                  <c:v>1.0009999999999999E-3</c:v>
                </c:pt>
                <c:pt idx="601">
                  <c:v>1.003E-3</c:v>
                </c:pt>
                <c:pt idx="602">
                  <c:v>1.005E-3</c:v>
                </c:pt>
                <c:pt idx="603">
                  <c:v>1.0070000000000001E-3</c:v>
                </c:pt>
                <c:pt idx="604">
                  <c:v>1.0089999999999999E-3</c:v>
                </c:pt>
                <c:pt idx="605">
                  <c:v>1.011E-3</c:v>
                </c:pt>
                <c:pt idx="606">
                  <c:v>1.013E-3</c:v>
                </c:pt>
                <c:pt idx="607">
                  <c:v>1.0150000000000001E-3</c:v>
                </c:pt>
                <c:pt idx="608">
                  <c:v>1.0169999999999999E-3</c:v>
                </c:pt>
                <c:pt idx="609">
                  <c:v>1.0189999999999999E-3</c:v>
                </c:pt>
                <c:pt idx="610">
                  <c:v>1.021E-3</c:v>
                </c:pt>
                <c:pt idx="611">
                  <c:v>1.023E-3</c:v>
                </c:pt>
                <c:pt idx="612">
                  <c:v>1.0250000000000001E-3</c:v>
                </c:pt>
                <c:pt idx="613">
                  <c:v>1.0269999999999999E-3</c:v>
                </c:pt>
                <c:pt idx="614">
                  <c:v>1.029E-3</c:v>
                </c:pt>
                <c:pt idx="615">
                  <c:v>1.031E-3</c:v>
                </c:pt>
                <c:pt idx="616">
                  <c:v>1.0330000000000001E-3</c:v>
                </c:pt>
                <c:pt idx="617">
                  <c:v>1.0349999999999999E-3</c:v>
                </c:pt>
                <c:pt idx="618">
                  <c:v>1.0369999999999999E-3</c:v>
                </c:pt>
                <c:pt idx="619">
                  <c:v>1.039E-3</c:v>
                </c:pt>
                <c:pt idx="620">
                  <c:v>1.041E-3</c:v>
                </c:pt>
                <c:pt idx="621">
                  <c:v>1.0430000000000001E-3</c:v>
                </c:pt>
                <c:pt idx="622">
                  <c:v>1.0449999999999999E-3</c:v>
                </c:pt>
                <c:pt idx="623">
                  <c:v>1.047E-3</c:v>
                </c:pt>
                <c:pt idx="624">
                  <c:v>1.0499999999999999E-3</c:v>
                </c:pt>
                <c:pt idx="625">
                  <c:v>1.052E-3</c:v>
                </c:pt>
                <c:pt idx="626">
                  <c:v>1.054E-3</c:v>
                </c:pt>
                <c:pt idx="627">
                  <c:v>1.0560000000000001E-3</c:v>
                </c:pt>
                <c:pt idx="628">
                  <c:v>1.0579999999999999E-3</c:v>
                </c:pt>
                <c:pt idx="629">
                  <c:v>1.06E-3</c:v>
                </c:pt>
                <c:pt idx="630">
                  <c:v>1.062E-3</c:v>
                </c:pt>
                <c:pt idx="631">
                  <c:v>1.0640000000000001E-3</c:v>
                </c:pt>
                <c:pt idx="632">
                  <c:v>1.0660000000000001E-3</c:v>
                </c:pt>
                <c:pt idx="633">
                  <c:v>1.0679999999999999E-3</c:v>
                </c:pt>
                <c:pt idx="634">
                  <c:v>1.07E-3</c:v>
                </c:pt>
                <c:pt idx="635">
                  <c:v>1.072E-3</c:v>
                </c:pt>
                <c:pt idx="636">
                  <c:v>1.0740000000000001E-3</c:v>
                </c:pt>
                <c:pt idx="637">
                  <c:v>1.0759999999999999E-3</c:v>
                </c:pt>
                <c:pt idx="638">
                  <c:v>1.078E-3</c:v>
                </c:pt>
                <c:pt idx="639">
                  <c:v>1.08E-3</c:v>
                </c:pt>
                <c:pt idx="640">
                  <c:v>1.0820000000000001E-3</c:v>
                </c:pt>
                <c:pt idx="641">
                  <c:v>1.0839999999999999E-3</c:v>
                </c:pt>
                <c:pt idx="642">
                  <c:v>1.0859999999999999E-3</c:v>
                </c:pt>
                <c:pt idx="643">
                  <c:v>1.088E-3</c:v>
                </c:pt>
                <c:pt idx="644">
                  <c:v>1.09E-3</c:v>
                </c:pt>
                <c:pt idx="645">
                  <c:v>1.0920000000000001E-3</c:v>
                </c:pt>
                <c:pt idx="646">
                  <c:v>1.0939999999999999E-3</c:v>
                </c:pt>
                <c:pt idx="647">
                  <c:v>1.096E-3</c:v>
                </c:pt>
                <c:pt idx="648">
                  <c:v>1.0989999999999999E-3</c:v>
                </c:pt>
                <c:pt idx="649">
                  <c:v>1.101E-3</c:v>
                </c:pt>
                <c:pt idx="650">
                  <c:v>1.103E-3</c:v>
                </c:pt>
                <c:pt idx="651">
                  <c:v>1.1050000000000001E-3</c:v>
                </c:pt>
                <c:pt idx="652">
                  <c:v>1.1069999999999999E-3</c:v>
                </c:pt>
                <c:pt idx="653">
                  <c:v>1.109E-3</c:v>
                </c:pt>
                <c:pt idx="654">
                  <c:v>1.111E-3</c:v>
                </c:pt>
                <c:pt idx="655">
                  <c:v>1.1130000000000001E-3</c:v>
                </c:pt>
                <c:pt idx="656">
                  <c:v>1.1150000000000001E-3</c:v>
                </c:pt>
                <c:pt idx="657">
                  <c:v>1.1169999999999999E-3</c:v>
                </c:pt>
                <c:pt idx="658">
                  <c:v>1.119E-3</c:v>
                </c:pt>
                <c:pt idx="659">
                  <c:v>1.121E-3</c:v>
                </c:pt>
                <c:pt idx="660">
                  <c:v>1.1230000000000001E-3</c:v>
                </c:pt>
                <c:pt idx="661">
                  <c:v>1.1249999999999999E-3</c:v>
                </c:pt>
                <c:pt idx="662">
                  <c:v>1.127E-3</c:v>
                </c:pt>
                <c:pt idx="663">
                  <c:v>1.129E-3</c:v>
                </c:pt>
                <c:pt idx="664">
                  <c:v>1.1310000000000001E-3</c:v>
                </c:pt>
                <c:pt idx="665">
                  <c:v>1.1329999999999999E-3</c:v>
                </c:pt>
                <c:pt idx="666">
                  <c:v>1.1349999999999999E-3</c:v>
                </c:pt>
                <c:pt idx="667">
                  <c:v>1.137E-3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80AB-4B53-B6F8-21DB054FFA2F}"/>
            </c:ext>
          </c:extLst>
        </c:ser>
        <c:ser>
          <c:idx val="2"/>
          <c:order val="2"/>
          <c:tx>
            <c:v>0.0002 m step</c:v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'0.0002 m step'!$F$3:$F$670</c:f>
              <c:numCache>
                <c:formatCode>0.00E+00</c:formatCode>
                <c:ptCount val="668"/>
                <c:pt idx="0">
                  <c:v>4.9450000000000003E-5</c:v>
                </c:pt>
                <c:pt idx="1">
                  <c:v>6.1290000000000004E-5</c:v>
                </c:pt>
                <c:pt idx="2">
                  <c:v>7.5740000000000003E-5</c:v>
                </c:pt>
                <c:pt idx="3">
                  <c:v>9.3289999999999996E-5</c:v>
                </c:pt>
                <c:pt idx="4">
                  <c:v>1.145E-4</c:v>
                </c:pt>
                <c:pt idx="5">
                  <c:v>1.3980000000000001E-4</c:v>
                </c:pt>
                <c:pt idx="6">
                  <c:v>1.6980000000000001E-4</c:v>
                </c:pt>
                <c:pt idx="7">
                  <c:v>2.051E-4</c:v>
                </c:pt>
                <c:pt idx="8">
                  <c:v>2.4610000000000002E-4</c:v>
                </c:pt>
                <c:pt idx="9">
                  <c:v>2.9349999999999998E-4</c:v>
                </c:pt>
                <c:pt idx="10">
                  <c:v>3.4769999999999999E-4</c:v>
                </c:pt>
                <c:pt idx="11">
                  <c:v>4.0929999999999997E-4</c:v>
                </c:pt>
                <c:pt idx="12">
                  <c:v>4.7839999999999997E-4</c:v>
                </c:pt>
                <c:pt idx="13">
                  <c:v>5.555E-4</c:v>
                </c:pt>
                <c:pt idx="14">
                  <c:v>6.4090000000000002E-4</c:v>
                </c:pt>
                <c:pt idx="15">
                  <c:v>7.3479999999999997E-4</c:v>
                </c:pt>
                <c:pt idx="16">
                  <c:v>8.3739999999999997E-4</c:v>
                </c:pt>
                <c:pt idx="17">
                  <c:v>9.4899999999999997E-4</c:v>
                </c:pt>
                <c:pt idx="18">
                  <c:v>1.07E-3</c:v>
                </c:pt>
                <c:pt idx="19">
                  <c:v>1.199E-3</c:v>
                </c:pt>
                <c:pt idx="20">
                  <c:v>1.3389999999999999E-3</c:v>
                </c:pt>
                <c:pt idx="21">
                  <c:v>1.487E-3</c:v>
                </c:pt>
                <c:pt idx="22">
                  <c:v>1.645E-3</c:v>
                </c:pt>
                <c:pt idx="23">
                  <c:v>1.8129999999999999E-3</c:v>
                </c:pt>
                <c:pt idx="24">
                  <c:v>1.99E-3</c:v>
                </c:pt>
                <c:pt idx="25">
                  <c:v>2.1770000000000001E-3</c:v>
                </c:pt>
                <c:pt idx="26">
                  <c:v>2.3739999999999998E-3</c:v>
                </c:pt>
                <c:pt idx="27">
                  <c:v>2.581E-3</c:v>
                </c:pt>
                <c:pt idx="28">
                  <c:v>2.7980000000000001E-3</c:v>
                </c:pt>
                <c:pt idx="29">
                  <c:v>3.0240000000000002E-3</c:v>
                </c:pt>
                <c:pt idx="30">
                  <c:v>3.2620000000000001E-3</c:v>
                </c:pt>
                <c:pt idx="31">
                  <c:v>3.509E-3</c:v>
                </c:pt>
                <c:pt idx="32">
                  <c:v>3.7669999999999999E-3</c:v>
                </c:pt>
                <c:pt idx="33">
                  <c:v>4.0350000000000004E-3</c:v>
                </c:pt>
                <c:pt idx="34">
                  <c:v>4.3140000000000001E-3</c:v>
                </c:pt>
                <c:pt idx="35">
                  <c:v>4.6030000000000003E-3</c:v>
                </c:pt>
                <c:pt idx="36">
                  <c:v>4.9040000000000004E-3</c:v>
                </c:pt>
                <c:pt idx="37">
                  <c:v>5.215E-3</c:v>
                </c:pt>
                <c:pt idx="38">
                  <c:v>5.5380000000000004E-3</c:v>
                </c:pt>
                <c:pt idx="39">
                  <c:v>5.8710000000000004E-3</c:v>
                </c:pt>
                <c:pt idx="40">
                  <c:v>6.2170000000000003E-3</c:v>
                </c:pt>
                <c:pt idx="41">
                  <c:v>6.5729999999999998E-3</c:v>
                </c:pt>
                <c:pt idx="42">
                  <c:v>6.9410000000000001E-3</c:v>
                </c:pt>
                <c:pt idx="43">
                  <c:v>7.3210000000000003E-3</c:v>
                </c:pt>
                <c:pt idx="44">
                  <c:v>7.7130000000000002E-3</c:v>
                </c:pt>
                <c:pt idx="45">
                  <c:v>8.1169999999999992E-3</c:v>
                </c:pt>
                <c:pt idx="46">
                  <c:v>8.5319999999999997E-3</c:v>
                </c:pt>
                <c:pt idx="47">
                  <c:v>8.9599999999999992E-3</c:v>
                </c:pt>
                <c:pt idx="48">
                  <c:v>9.4009999999999996E-3</c:v>
                </c:pt>
                <c:pt idx="49">
                  <c:v>9.8539999999999999E-3</c:v>
                </c:pt>
                <c:pt idx="50">
                  <c:v>1.0319999999999999E-2</c:v>
                </c:pt>
                <c:pt idx="51">
                  <c:v>1.0800000000000001E-2</c:v>
                </c:pt>
                <c:pt idx="52">
                  <c:v>1.129E-2</c:v>
                </c:pt>
                <c:pt idx="53">
                  <c:v>1.179E-2</c:v>
                </c:pt>
                <c:pt idx="54">
                  <c:v>1.231E-2</c:v>
                </c:pt>
                <c:pt idx="55">
                  <c:v>1.2840000000000001E-2</c:v>
                </c:pt>
                <c:pt idx="56">
                  <c:v>1.338E-2</c:v>
                </c:pt>
                <c:pt idx="57">
                  <c:v>1.393E-2</c:v>
                </c:pt>
                <c:pt idx="58">
                  <c:v>1.4500000000000001E-2</c:v>
                </c:pt>
                <c:pt idx="59">
                  <c:v>1.508E-2</c:v>
                </c:pt>
                <c:pt idx="60">
                  <c:v>1.567E-2</c:v>
                </c:pt>
                <c:pt idx="61">
                  <c:v>1.6279999999999999E-2</c:v>
                </c:pt>
                <c:pt idx="62">
                  <c:v>1.6899999999999998E-2</c:v>
                </c:pt>
                <c:pt idx="63">
                  <c:v>1.753E-2</c:v>
                </c:pt>
                <c:pt idx="64">
                  <c:v>1.8169999999999999E-2</c:v>
                </c:pt>
                <c:pt idx="65">
                  <c:v>1.883E-2</c:v>
                </c:pt>
                <c:pt idx="66">
                  <c:v>1.95E-2</c:v>
                </c:pt>
                <c:pt idx="67">
                  <c:v>2.018E-2</c:v>
                </c:pt>
                <c:pt idx="68">
                  <c:v>2.087E-2</c:v>
                </c:pt>
                <c:pt idx="69">
                  <c:v>2.1579999999999998E-2</c:v>
                </c:pt>
                <c:pt idx="70">
                  <c:v>2.23E-2</c:v>
                </c:pt>
                <c:pt idx="71">
                  <c:v>2.3029999999999998E-2</c:v>
                </c:pt>
                <c:pt idx="72">
                  <c:v>2.3769999999999999E-2</c:v>
                </c:pt>
                <c:pt idx="73">
                  <c:v>2.452E-2</c:v>
                </c:pt>
                <c:pt idx="74">
                  <c:v>2.528E-2</c:v>
                </c:pt>
                <c:pt idx="75">
                  <c:v>2.606E-2</c:v>
                </c:pt>
                <c:pt idx="76">
                  <c:v>2.6839999999999999E-2</c:v>
                </c:pt>
                <c:pt idx="77">
                  <c:v>2.7640000000000001E-2</c:v>
                </c:pt>
                <c:pt idx="78">
                  <c:v>2.845E-2</c:v>
                </c:pt>
                <c:pt idx="79">
                  <c:v>2.9270000000000001E-2</c:v>
                </c:pt>
                <c:pt idx="80">
                  <c:v>3.0089999999999999E-2</c:v>
                </c:pt>
                <c:pt idx="81">
                  <c:v>3.0929999999999999E-2</c:v>
                </c:pt>
                <c:pt idx="82">
                  <c:v>3.1780000000000003E-2</c:v>
                </c:pt>
                <c:pt idx="83">
                  <c:v>3.2629999999999999E-2</c:v>
                </c:pt>
                <c:pt idx="84">
                  <c:v>3.3500000000000002E-2</c:v>
                </c:pt>
                <c:pt idx="85">
                  <c:v>3.4380000000000001E-2</c:v>
                </c:pt>
                <c:pt idx="86">
                  <c:v>3.526E-2</c:v>
                </c:pt>
                <c:pt idx="87">
                  <c:v>3.6150000000000002E-2</c:v>
                </c:pt>
                <c:pt idx="88">
                  <c:v>3.705E-2</c:v>
                </c:pt>
                <c:pt idx="89">
                  <c:v>3.7960000000000001E-2</c:v>
                </c:pt>
                <c:pt idx="90">
                  <c:v>3.8879999999999998E-2</c:v>
                </c:pt>
                <c:pt idx="91">
                  <c:v>3.9809999999999998E-2</c:v>
                </c:pt>
                <c:pt idx="92">
                  <c:v>4.0739999999999998E-2</c:v>
                </c:pt>
                <c:pt idx="93">
                  <c:v>4.1680000000000002E-2</c:v>
                </c:pt>
                <c:pt idx="94">
                  <c:v>4.2630000000000001E-2</c:v>
                </c:pt>
                <c:pt idx="95">
                  <c:v>4.3589999999999997E-2</c:v>
                </c:pt>
                <c:pt idx="96">
                  <c:v>4.4549999999999999E-2</c:v>
                </c:pt>
                <c:pt idx="97">
                  <c:v>4.5519999999999998E-2</c:v>
                </c:pt>
                <c:pt idx="98">
                  <c:v>4.65E-2</c:v>
                </c:pt>
                <c:pt idx="99">
                  <c:v>4.7480000000000001E-2</c:v>
                </c:pt>
                <c:pt idx="100">
                  <c:v>4.8469999999999999E-2</c:v>
                </c:pt>
                <c:pt idx="101">
                  <c:v>4.947E-2</c:v>
                </c:pt>
                <c:pt idx="102">
                  <c:v>5.0470000000000001E-2</c:v>
                </c:pt>
                <c:pt idx="103">
                  <c:v>5.1479999999999998E-2</c:v>
                </c:pt>
                <c:pt idx="104">
                  <c:v>5.2490000000000002E-2</c:v>
                </c:pt>
                <c:pt idx="105">
                  <c:v>5.3510000000000002E-2</c:v>
                </c:pt>
                <c:pt idx="106">
                  <c:v>5.4539999999999998E-2</c:v>
                </c:pt>
                <c:pt idx="107">
                  <c:v>5.5570000000000001E-2</c:v>
                </c:pt>
                <c:pt idx="108">
                  <c:v>5.6610000000000001E-2</c:v>
                </c:pt>
                <c:pt idx="109">
                  <c:v>5.765E-2</c:v>
                </c:pt>
                <c:pt idx="110">
                  <c:v>5.8689999999999999E-2</c:v>
                </c:pt>
                <c:pt idx="111">
                  <c:v>5.9749999999999998E-2</c:v>
                </c:pt>
                <c:pt idx="112">
                  <c:v>6.08E-2</c:v>
                </c:pt>
                <c:pt idx="113">
                  <c:v>6.1870000000000001E-2</c:v>
                </c:pt>
                <c:pt idx="114">
                  <c:v>6.293E-2</c:v>
                </c:pt>
                <c:pt idx="115">
                  <c:v>6.4000000000000001E-2</c:v>
                </c:pt>
                <c:pt idx="116">
                  <c:v>6.5079999999999999E-2</c:v>
                </c:pt>
                <c:pt idx="117">
                  <c:v>6.6159999999999997E-2</c:v>
                </c:pt>
                <c:pt idx="118">
                  <c:v>6.7250000000000004E-2</c:v>
                </c:pt>
                <c:pt idx="119">
                  <c:v>6.8339999999999998E-2</c:v>
                </c:pt>
                <c:pt idx="120">
                  <c:v>6.9430000000000006E-2</c:v>
                </c:pt>
                <c:pt idx="121">
                  <c:v>7.0529999999999995E-2</c:v>
                </c:pt>
                <c:pt idx="122">
                  <c:v>7.1629999999999999E-2</c:v>
                </c:pt>
                <c:pt idx="123">
                  <c:v>7.2739999999999999E-2</c:v>
                </c:pt>
                <c:pt idx="124">
                  <c:v>7.3849999999999999E-2</c:v>
                </c:pt>
                <c:pt idx="125">
                  <c:v>7.4959999999999999E-2</c:v>
                </c:pt>
                <c:pt idx="126">
                  <c:v>7.6079999999999995E-2</c:v>
                </c:pt>
                <c:pt idx="127">
                  <c:v>7.7200000000000005E-2</c:v>
                </c:pt>
                <c:pt idx="128">
                  <c:v>7.8320000000000001E-2</c:v>
                </c:pt>
                <c:pt idx="129">
                  <c:v>7.9450000000000007E-2</c:v>
                </c:pt>
                <c:pt idx="130">
                  <c:v>8.0579999999999999E-2</c:v>
                </c:pt>
                <c:pt idx="131">
                  <c:v>8.1720000000000001E-2</c:v>
                </c:pt>
                <c:pt idx="132">
                  <c:v>8.2849999999999993E-2</c:v>
                </c:pt>
                <c:pt idx="133">
                  <c:v>8.3989999999999995E-2</c:v>
                </c:pt>
                <c:pt idx="134">
                  <c:v>8.5129999999999997E-2</c:v>
                </c:pt>
                <c:pt idx="135">
                  <c:v>8.6279999999999996E-2</c:v>
                </c:pt>
                <c:pt idx="136">
                  <c:v>8.7429999999999994E-2</c:v>
                </c:pt>
                <c:pt idx="137">
                  <c:v>8.8569999999999996E-2</c:v>
                </c:pt>
                <c:pt idx="138">
                  <c:v>8.9719999999999994E-2</c:v>
                </c:pt>
                <c:pt idx="139">
                  <c:v>9.0880000000000002E-2</c:v>
                </c:pt>
                <c:pt idx="140">
                  <c:v>9.2030000000000001E-2</c:v>
                </c:pt>
                <c:pt idx="141">
                  <c:v>9.3189999999999995E-2</c:v>
                </c:pt>
                <c:pt idx="142">
                  <c:v>9.4339999999999993E-2</c:v>
                </c:pt>
                <c:pt idx="143">
                  <c:v>9.5500000000000002E-2</c:v>
                </c:pt>
                <c:pt idx="144">
                  <c:v>9.6659999999999996E-2</c:v>
                </c:pt>
                <c:pt idx="145">
                  <c:v>9.7820000000000004E-2</c:v>
                </c:pt>
                <c:pt idx="146">
                  <c:v>9.8979999999999999E-2</c:v>
                </c:pt>
                <c:pt idx="147">
                  <c:v>0.10009999999999999</c:v>
                </c:pt>
                <c:pt idx="148">
                  <c:v>0.1013</c:v>
                </c:pt>
                <c:pt idx="149">
                  <c:v>0.10249999999999999</c:v>
                </c:pt>
                <c:pt idx="150">
                  <c:v>0.1036</c:v>
                </c:pt>
                <c:pt idx="151">
                  <c:v>0.1048</c:v>
                </c:pt>
                <c:pt idx="152">
                  <c:v>0.10589999999999999</c:v>
                </c:pt>
                <c:pt idx="153">
                  <c:v>0.1071</c:v>
                </c:pt>
                <c:pt idx="154">
                  <c:v>0.10829999999999999</c:v>
                </c:pt>
                <c:pt idx="155">
                  <c:v>0.1094</c:v>
                </c:pt>
                <c:pt idx="156">
                  <c:v>0.1106</c:v>
                </c:pt>
                <c:pt idx="157">
                  <c:v>0.1118</c:v>
                </c:pt>
                <c:pt idx="158">
                  <c:v>0.1129</c:v>
                </c:pt>
                <c:pt idx="159">
                  <c:v>0.11409999999999999</c:v>
                </c:pt>
                <c:pt idx="160">
                  <c:v>0.1152</c:v>
                </c:pt>
                <c:pt idx="161">
                  <c:v>0.1164</c:v>
                </c:pt>
                <c:pt idx="162">
                  <c:v>0.1176</c:v>
                </c:pt>
                <c:pt idx="163">
                  <c:v>0.1187</c:v>
                </c:pt>
                <c:pt idx="164">
                  <c:v>0.11990000000000001</c:v>
                </c:pt>
                <c:pt idx="165">
                  <c:v>0.1211</c:v>
                </c:pt>
                <c:pt idx="166">
                  <c:v>0.1222</c:v>
                </c:pt>
                <c:pt idx="167">
                  <c:v>0.1234</c:v>
                </c:pt>
                <c:pt idx="168">
                  <c:v>0.1245</c:v>
                </c:pt>
                <c:pt idx="169">
                  <c:v>0.12570000000000001</c:v>
                </c:pt>
                <c:pt idx="170">
                  <c:v>0.12690000000000001</c:v>
                </c:pt>
                <c:pt idx="171">
                  <c:v>0.128</c:v>
                </c:pt>
                <c:pt idx="172">
                  <c:v>0.12920000000000001</c:v>
                </c:pt>
                <c:pt idx="173">
                  <c:v>0.13039999999999999</c:v>
                </c:pt>
                <c:pt idx="174">
                  <c:v>0.13150000000000001</c:v>
                </c:pt>
                <c:pt idx="175">
                  <c:v>0.13270000000000001</c:v>
                </c:pt>
                <c:pt idx="176">
                  <c:v>0.1338</c:v>
                </c:pt>
                <c:pt idx="177">
                  <c:v>0.13500000000000001</c:v>
                </c:pt>
                <c:pt idx="178">
                  <c:v>0.13619999999999999</c:v>
                </c:pt>
                <c:pt idx="179">
                  <c:v>0.13730000000000001</c:v>
                </c:pt>
                <c:pt idx="180">
                  <c:v>0.13850000000000001</c:v>
                </c:pt>
                <c:pt idx="181">
                  <c:v>0.13969999999999999</c:v>
                </c:pt>
                <c:pt idx="182">
                  <c:v>0.14080000000000001</c:v>
                </c:pt>
                <c:pt idx="183">
                  <c:v>0.14199999999999999</c:v>
                </c:pt>
                <c:pt idx="184">
                  <c:v>0.14319999999999999</c:v>
                </c:pt>
                <c:pt idx="185">
                  <c:v>0.14430000000000001</c:v>
                </c:pt>
                <c:pt idx="186">
                  <c:v>0.14549999999999999</c:v>
                </c:pt>
                <c:pt idx="187">
                  <c:v>0.14660000000000001</c:v>
                </c:pt>
                <c:pt idx="188">
                  <c:v>0.14779999999999999</c:v>
                </c:pt>
                <c:pt idx="189">
                  <c:v>0.14899999999999999</c:v>
                </c:pt>
                <c:pt idx="190">
                  <c:v>0.15010000000000001</c:v>
                </c:pt>
                <c:pt idx="191">
                  <c:v>0.15129999999999999</c:v>
                </c:pt>
                <c:pt idx="192">
                  <c:v>0.1525</c:v>
                </c:pt>
                <c:pt idx="193">
                  <c:v>0.15359999999999999</c:v>
                </c:pt>
                <c:pt idx="194">
                  <c:v>0.15479999999999999</c:v>
                </c:pt>
                <c:pt idx="195">
                  <c:v>0.15590000000000001</c:v>
                </c:pt>
                <c:pt idx="196">
                  <c:v>0.15709999999999999</c:v>
                </c:pt>
                <c:pt idx="197">
                  <c:v>0.1583</c:v>
                </c:pt>
                <c:pt idx="198">
                  <c:v>0.15939999999999999</c:v>
                </c:pt>
                <c:pt idx="199">
                  <c:v>0.16059999999999999</c:v>
                </c:pt>
                <c:pt idx="200">
                  <c:v>0.1618</c:v>
                </c:pt>
                <c:pt idx="201">
                  <c:v>0.16289999999999999</c:v>
                </c:pt>
                <c:pt idx="202">
                  <c:v>0.1641</c:v>
                </c:pt>
                <c:pt idx="203">
                  <c:v>0.1653</c:v>
                </c:pt>
                <c:pt idx="204">
                  <c:v>0.16639999999999999</c:v>
                </c:pt>
                <c:pt idx="205">
                  <c:v>0.1676</c:v>
                </c:pt>
                <c:pt idx="206">
                  <c:v>0.16869999999999999</c:v>
                </c:pt>
                <c:pt idx="207">
                  <c:v>0.1699</c:v>
                </c:pt>
                <c:pt idx="208">
                  <c:v>0.1711</c:v>
                </c:pt>
                <c:pt idx="209">
                  <c:v>0.17219999999999999</c:v>
                </c:pt>
                <c:pt idx="210">
                  <c:v>0.1734</c:v>
                </c:pt>
                <c:pt idx="211">
                  <c:v>0.17460000000000001</c:v>
                </c:pt>
                <c:pt idx="212">
                  <c:v>0.1757</c:v>
                </c:pt>
                <c:pt idx="213">
                  <c:v>0.1769</c:v>
                </c:pt>
                <c:pt idx="214">
                  <c:v>0.17799999999999999</c:v>
                </c:pt>
                <c:pt idx="215">
                  <c:v>0.1792</c:v>
                </c:pt>
                <c:pt idx="216">
                  <c:v>0.1804</c:v>
                </c:pt>
                <c:pt idx="217">
                  <c:v>0.18149999999999999</c:v>
                </c:pt>
                <c:pt idx="218">
                  <c:v>0.1827</c:v>
                </c:pt>
                <c:pt idx="219">
                  <c:v>0.18390000000000001</c:v>
                </c:pt>
                <c:pt idx="220">
                  <c:v>0.185</c:v>
                </c:pt>
                <c:pt idx="221">
                  <c:v>0.1862</c:v>
                </c:pt>
                <c:pt idx="222">
                  <c:v>0.18740000000000001</c:v>
                </c:pt>
                <c:pt idx="223">
                  <c:v>0.1885</c:v>
                </c:pt>
                <c:pt idx="224">
                  <c:v>0.18970000000000001</c:v>
                </c:pt>
                <c:pt idx="225">
                  <c:v>0.1908</c:v>
                </c:pt>
                <c:pt idx="226">
                  <c:v>0.192</c:v>
                </c:pt>
                <c:pt idx="227">
                  <c:v>0.19320000000000001</c:v>
                </c:pt>
                <c:pt idx="228">
                  <c:v>0.1943</c:v>
                </c:pt>
                <c:pt idx="229">
                  <c:v>0.19550000000000001</c:v>
                </c:pt>
                <c:pt idx="230">
                  <c:v>0.19670000000000001</c:v>
                </c:pt>
                <c:pt idx="231">
                  <c:v>0.1978</c:v>
                </c:pt>
                <c:pt idx="232">
                  <c:v>0.19900000000000001</c:v>
                </c:pt>
                <c:pt idx="233">
                  <c:v>0.2001</c:v>
                </c:pt>
                <c:pt idx="234">
                  <c:v>0.20130000000000001</c:v>
                </c:pt>
                <c:pt idx="235">
                  <c:v>0.20250000000000001</c:v>
                </c:pt>
                <c:pt idx="236">
                  <c:v>0.2036</c:v>
                </c:pt>
                <c:pt idx="237">
                  <c:v>0.20480000000000001</c:v>
                </c:pt>
                <c:pt idx="238">
                  <c:v>0.20599999999999999</c:v>
                </c:pt>
                <c:pt idx="239">
                  <c:v>0.20710000000000001</c:v>
                </c:pt>
                <c:pt idx="240">
                  <c:v>0.20830000000000001</c:v>
                </c:pt>
                <c:pt idx="241">
                  <c:v>0.2094</c:v>
                </c:pt>
                <c:pt idx="242">
                  <c:v>0.21060000000000001</c:v>
                </c:pt>
                <c:pt idx="243">
                  <c:v>0.21179999999999999</c:v>
                </c:pt>
                <c:pt idx="244">
                  <c:v>0.21290000000000001</c:v>
                </c:pt>
                <c:pt idx="245">
                  <c:v>0.21410000000000001</c:v>
                </c:pt>
                <c:pt idx="246">
                  <c:v>0.21529999999999999</c:v>
                </c:pt>
                <c:pt idx="247">
                  <c:v>0.21640000000000001</c:v>
                </c:pt>
                <c:pt idx="248">
                  <c:v>0.21759999999999999</c:v>
                </c:pt>
                <c:pt idx="249">
                  <c:v>0.21879999999999999</c:v>
                </c:pt>
                <c:pt idx="250">
                  <c:v>0.21990000000000001</c:v>
                </c:pt>
                <c:pt idx="251">
                  <c:v>0.22109999999999999</c:v>
                </c:pt>
                <c:pt idx="252">
                  <c:v>0.22220000000000001</c:v>
                </c:pt>
                <c:pt idx="253">
                  <c:v>0.22339999999999999</c:v>
                </c:pt>
                <c:pt idx="254">
                  <c:v>0.22459999999999999</c:v>
                </c:pt>
                <c:pt idx="255">
                  <c:v>0.22570000000000001</c:v>
                </c:pt>
                <c:pt idx="256">
                  <c:v>0.22689999999999999</c:v>
                </c:pt>
                <c:pt idx="257">
                  <c:v>0.2281</c:v>
                </c:pt>
                <c:pt idx="258">
                  <c:v>0.22919999999999999</c:v>
                </c:pt>
                <c:pt idx="259">
                  <c:v>0.23039999999999999</c:v>
                </c:pt>
                <c:pt idx="260">
                  <c:v>0.23150000000000001</c:v>
                </c:pt>
                <c:pt idx="261">
                  <c:v>0.23269999999999999</c:v>
                </c:pt>
                <c:pt idx="262">
                  <c:v>0.2339</c:v>
                </c:pt>
                <c:pt idx="263">
                  <c:v>0.23499999999999999</c:v>
                </c:pt>
                <c:pt idx="264">
                  <c:v>0.23619999999999999</c:v>
                </c:pt>
                <c:pt idx="265">
                  <c:v>0.2374</c:v>
                </c:pt>
                <c:pt idx="266">
                  <c:v>0.23849999999999999</c:v>
                </c:pt>
                <c:pt idx="267">
                  <c:v>0.2397</c:v>
                </c:pt>
                <c:pt idx="268">
                  <c:v>0.2409</c:v>
                </c:pt>
                <c:pt idx="269">
                  <c:v>0.24199999999999999</c:v>
                </c:pt>
                <c:pt idx="270">
                  <c:v>0.2432</c:v>
                </c:pt>
                <c:pt idx="271">
                  <c:v>0.24429999999999999</c:v>
                </c:pt>
                <c:pt idx="272">
                  <c:v>0.2455</c:v>
                </c:pt>
                <c:pt idx="273">
                  <c:v>0.2467</c:v>
                </c:pt>
                <c:pt idx="274">
                  <c:v>0.24779999999999999</c:v>
                </c:pt>
                <c:pt idx="275">
                  <c:v>0.249</c:v>
                </c:pt>
                <c:pt idx="276">
                  <c:v>0.25019999999999998</c:v>
                </c:pt>
                <c:pt idx="277">
                  <c:v>0.25130000000000002</c:v>
                </c:pt>
                <c:pt idx="278">
                  <c:v>0.2525</c:v>
                </c:pt>
                <c:pt idx="279">
                  <c:v>0.25359999999999999</c:v>
                </c:pt>
                <c:pt idx="280">
                  <c:v>0.25480000000000003</c:v>
                </c:pt>
                <c:pt idx="281">
                  <c:v>0.25600000000000001</c:v>
                </c:pt>
                <c:pt idx="282">
                  <c:v>0.2571</c:v>
                </c:pt>
                <c:pt idx="283">
                  <c:v>0.25829999999999997</c:v>
                </c:pt>
                <c:pt idx="284">
                  <c:v>0.25950000000000001</c:v>
                </c:pt>
                <c:pt idx="285">
                  <c:v>0.2606</c:v>
                </c:pt>
                <c:pt idx="286">
                  <c:v>0.26179999999999998</c:v>
                </c:pt>
                <c:pt idx="287">
                  <c:v>0.26300000000000001</c:v>
                </c:pt>
                <c:pt idx="288">
                  <c:v>0.2641</c:v>
                </c:pt>
                <c:pt idx="289">
                  <c:v>0.26529999999999998</c:v>
                </c:pt>
                <c:pt idx="290">
                  <c:v>0.26640000000000003</c:v>
                </c:pt>
                <c:pt idx="291">
                  <c:v>0.2676</c:v>
                </c:pt>
                <c:pt idx="292">
                  <c:v>0.26879999999999998</c:v>
                </c:pt>
                <c:pt idx="293">
                  <c:v>0.26989999999999997</c:v>
                </c:pt>
                <c:pt idx="294">
                  <c:v>0.27110000000000001</c:v>
                </c:pt>
                <c:pt idx="295">
                  <c:v>0.27229999999999999</c:v>
                </c:pt>
                <c:pt idx="296">
                  <c:v>0.27339999999999998</c:v>
                </c:pt>
                <c:pt idx="297">
                  <c:v>0.27460000000000001</c:v>
                </c:pt>
                <c:pt idx="298">
                  <c:v>0.2757</c:v>
                </c:pt>
                <c:pt idx="299">
                  <c:v>0.27689999999999998</c:v>
                </c:pt>
                <c:pt idx="300">
                  <c:v>0.27810000000000001</c:v>
                </c:pt>
                <c:pt idx="301">
                  <c:v>0.2792</c:v>
                </c:pt>
                <c:pt idx="302">
                  <c:v>0.28039999999999998</c:v>
                </c:pt>
                <c:pt idx="303">
                  <c:v>0.28160000000000002</c:v>
                </c:pt>
                <c:pt idx="304">
                  <c:v>0.28270000000000001</c:v>
                </c:pt>
                <c:pt idx="305">
                  <c:v>0.28389999999999999</c:v>
                </c:pt>
                <c:pt idx="306">
                  <c:v>0.28499999999999998</c:v>
                </c:pt>
                <c:pt idx="307">
                  <c:v>0.28620000000000001</c:v>
                </c:pt>
                <c:pt idx="308">
                  <c:v>0.28739999999999999</c:v>
                </c:pt>
                <c:pt idx="309">
                  <c:v>0.28849999999999998</c:v>
                </c:pt>
                <c:pt idx="310">
                  <c:v>0.28970000000000001</c:v>
                </c:pt>
                <c:pt idx="311">
                  <c:v>0.29089999999999999</c:v>
                </c:pt>
                <c:pt idx="312">
                  <c:v>0.29199999999999998</c:v>
                </c:pt>
                <c:pt idx="313">
                  <c:v>0.29320000000000002</c:v>
                </c:pt>
                <c:pt idx="314">
                  <c:v>0.2944</c:v>
                </c:pt>
                <c:pt idx="315">
                  <c:v>0.29549999999999998</c:v>
                </c:pt>
                <c:pt idx="316">
                  <c:v>0.29670000000000002</c:v>
                </c:pt>
                <c:pt idx="317">
                  <c:v>0.29780000000000001</c:v>
                </c:pt>
                <c:pt idx="318">
                  <c:v>0.29899999999999999</c:v>
                </c:pt>
                <c:pt idx="319">
                  <c:v>0.30020000000000002</c:v>
                </c:pt>
                <c:pt idx="320">
                  <c:v>0.30130000000000001</c:v>
                </c:pt>
                <c:pt idx="321">
                  <c:v>0.30249999999999999</c:v>
                </c:pt>
                <c:pt idx="322">
                  <c:v>0.30370000000000003</c:v>
                </c:pt>
                <c:pt idx="323">
                  <c:v>0.30480000000000002</c:v>
                </c:pt>
                <c:pt idx="324">
                  <c:v>0.30599999999999999</c:v>
                </c:pt>
                <c:pt idx="325">
                  <c:v>0.30709999999999998</c:v>
                </c:pt>
                <c:pt idx="326">
                  <c:v>0.30830000000000002</c:v>
                </c:pt>
                <c:pt idx="327">
                  <c:v>0.3095</c:v>
                </c:pt>
                <c:pt idx="328">
                  <c:v>0.31059999999999999</c:v>
                </c:pt>
                <c:pt idx="329">
                  <c:v>0.31180000000000002</c:v>
                </c:pt>
                <c:pt idx="330">
                  <c:v>0.313</c:v>
                </c:pt>
                <c:pt idx="331">
                  <c:v>0.31409999999999999</c:v>
                </c:pt>
                <c:pt idx="332">
                  <c:v>0.31530000000000002</c:v>
                </c:pt>
                <c:pt idx="333">
                  <c:v>0.3165</c:v>
                </c:pt>
                <c:pt idx="334">
                  <c:v>0.31759999999999999</c:v>
                </c:pt>
                <c:pt idx="335">
                  <c:v>0.31879999999999997</c:v>
                </c:pt>
                <c:pt idx="336">
                  <c:v>0.31990000000000002</c:v>
                </c:pt>
                <c:pt idx="337">
                  <c:v>0.3211</c:v>
                </c:pt>
                <c:pt idx="338">
                  <c:v>0.32229999999999998</c:v>
                </c:pt>
                <c:pt idx="339">
                  <c:v>0.32340000000000002</c:v>
                </c:pt>
                <c:pt idx="340">
                  <c:v>0.3246</c:v>
                </c:pt>
                <c:pt idx="341">
                  <c:v>0.32579999999999998</c:v>
                </c:pt>
                <c:pt idx="342">
                  <c:v>0.32690000000000002</c:v>
                </c:pt>
                <c:pt idx="343">
                  <c:v>0.3281</c:v>
                </c:pt>
                <c:pt idx="344">
                  <c:v>0.32919999999999999</c:v>
                </c:pt>
                <c:pt idx="345">
                  <c:v>0.33040000000000003</c:v>
                </c:pt>
                <c:pt idx="346">
                  <c:v>0.33160000000000001</c:v>
                </c:pt>
                <c:pt idx="347">
                  <c:v>0.3327</c:v>
                </c:pt>
                <c:pt idx="348">
                  <c:v>0.33389999999999997</c:v>
                </c:pt>
                <c:pt idx="349">
                  <c:v>0.33510000000000001</c:v>
                </c:pt>
                <c:pt idx="350">
                  <c:v>0.3362</c:v>
                </c:pt>
                <c:pt idx="351">
                  <c:v>0.33739999999999998</c:v>
                </c:pt>
                <c:pt idx="352">
                  <c:v>0.33860000000000001</c:v>
                </c:pt>
                <c:pt idx="353">
                  <c:v>0.3397</c:v>
                </c:pt>
                <c:pt idx="354">
                  <c:v>0.34089999999999998</c:v>
                </c:pt>
                <c:pt idx="355">
                  <c:v>0.34200000000000003</c:v>
                </c:pt>
                <c:pt idx="356">
                  <c:v>0.34320000000000001</c:v>
                </c:pt>
                <c:pt idx="357">
                  <c:v>0.34439999999999998</c:v>
                </c:pt>
                <c:pt idx="358">
                  <c:v>0.34549999999999997</c:v>
                </c:pt>
                <c:pt idx="359">
                  <c:v>0.34670000000000001</c:v>
                </c:pt>
                <c:pt idx="360">
                  <c:v>0.34789999999999999</c:v>
                </c:pt>
                <c:pt idx="361">
                  <c:v>0.34899999999999998</c:v>
                </c:pt>
                <c:pt idx="362">
                  <c:v>0.35020000000000001</c:v>
                </c:pt>
                <c:pt idx="363">
                  <c:v>0.3513</c:v>
                </c:pt>
                <c:pt idx="364">
                  <c:v>0.35249999999999998</c:v>
                </c:pt>
                <c:pt idx="365">
                  <c:v>0.35370000000000001</c:v>
                </c:pt>
                <c:pt idx="366">
                  <c:v>0.3548</c:v>
                </c:pt>
                <c:pt idx="367">
                  <c:v>0.35599999999999998</c:v>
                </c:pt>
                <c:pt idx="368">
                  <c:v>0.35720000000000002</c:v>
                </c:pt>
                <c:pt idx="369">
                  <c:v>0.35830000000000001</c:v>
                </c:pt>
                <c:pt idx="370">
                  <c:v>0.35949999999999999</c:v>
                </c:pt>
                <c:pt idx="371">
                  <c:v>0.36059999999999998</c:v>
                </c:pt>
                <c:pt idx="372">
                  <c:v>0.36180000000000001</c:v>
                </c:pt>
                <c:pt idx="373">
                  <c:v>0.36299999999999999</c:v>
                </c:pt>
                <c:pt idx="374">
                  <c:v>0.36409999999999998</c:v>
                </c:pt>
                <c:pt idx="375">
                  <c:v>0.36530000000000001</c:v>
                </c:pt>
                <c:pt idx="376">
                  <c:v>0.36649999999999999</c:v>
                </c:pt>
                <c:pt idx="377">
                  <c:v>0.36759999999999998</c:v>
                </c:pt>
                <c:pt idx="378">
                  <c:v>0.36880000000000002</c:v>
                </c:pt>
                <c:pt idx="379">
                  <c:v>0.37</c:v>
                </c:pt>
                <c:pt idx="380">
                  <c:v>0.37109999999999999</c:v>
                </c:pt>
                <c:pt idx="381">
                  <c:v>0.37230000000000002</c:v>
                </c:pt>
                <c:pt idx="382">
                  <c:v>0.37340000000000001</c:v>
                </c:pt>
                <c:pt idx="383">
                  <c:v>0.37459999999999999</c:v>
                </c:pt>
                <c:pt idx="384">
                  <c:v>0.37580000000000002</c:v>
                </c:pt>
                <c:pt idx="385">
                  <c:v>0.37690000000000001</c:v>
                </c:pt>
                <c:pt idx="386">
                  <c:v>0.37809999999999999</c:v>
                </c:pt>
                <c:pt idx="387">
                  <c:v>0.37930000000000003</c:v>
                </c:pt>
                <c:pt idx="388">
                  <c:v>0.38040000000000002</c:v>
                </c:pt>
                <c:pt idx="389">
                  <c:v>0.38159999999999999</c:v>
                </c:pt>
                <c:pt idx="390">
                  <c:v>0.38269999999999998</c:v>
                </c:pt>
                <c:pt idx="391">
                  <c:v>0.38390000000000002</c:v>
                </c:pt>
                <c:pt idx="392">
                  <c:v>0.3851</c:v>
                </c:pt>
                <c:pt idx="393">
                  <c:v>0.38619999999999999</c:v>
                </c:pt>
                <c:pt idx="394">
                  <c:v>0.38740000000000002</c:v>
                </c:pt>
                <c:pt idx="395">
                  <c:v>0.3886</c:v>
                </c:pt>
                <c:pt idx="396">
                  <c:v>0.38969999999999999</c:v>
                </c:pt>
                <c:pt idx="397">
                  <c:v>0.39090000000000003</c:v>
                </c:pt>
                <c:pt idx="398">
                  <c:v>0.3921</c:v>
                </c:pt>
                <c:pt idx="399">
                  <c:v>0.39319999999999999</c:v>
                </c:pt>
                <c:pt idx="400">
                  <c:v>0.39439999999999997</c:v>
                </c:pt>
                <c:pt idx="401">
                  <c:v>0.39550000000000002</c:v>
                </c:pt>
                <c:pt idx="402">
                  <c:v>0.3967</c:v>
                </c:pt>
                <c:pt idx="403">
                  <c:v>0.39789999999999998</c:v>
                </c:pt>
                <c:pt idx="404">
                  <c:v>0.39900000000000002</c:v>
                </c:pt>
                <c:pt idx="405">
                  <c:v>0.4002</c:v>
                </c:pt>
                <c:pt idx="406">
                  <c:v>0.40139999999999998</c:v>
                </c:pt>
                <c:pt idx="407">
                  <c:v>0.40250000000000002</c:v>
                </c:pt>
                <c:pt idx="408">
                  <c:v>0.4037</c:v>
                </c:pt>
                <c:pt idx="409">
                  <c:v>0.40479999999999999</c:v>
                </c:pt>
                <c:pt idx="410">
                  <c:v>0.40600000000000003</c:v>
                </c:pt>
                <c:pt idx="411">
                  <c:v>0.40720000000000001</c:v>
                </c:pt>
                <c:pt idx="412">
                  <c:v>0.4083</c:v>
                </c:pt>
                <c:pt idx="413">
                  <c:v>0.40949999999999998</c:v>
                </c:pt>
                <c:pt idx="414">
                  <c:v>0.41070000000000001</c:v>
                </c:pt>
                <c:pt idx="415">
                  <c:v>0.4118</c:v>
                </c:pt>
                <c:pt idx="416">
                  <c:v>0.41299999999999998</c:v>
                </c:pt>
                <c:pt idx="417">
                  <c:v>0.41420000000000001</c:v>
                </c:pt>
                <c:pt idx="418">
                  <c:v>0.4153</c:v>
                </c:pt>
                <c:pt idx="419">
                  <c:v>0.41649999999999998</c:v>
                </c:pt>
                <c:pt idx="420">
                  <c:v>0.41760000000000003</c:v>
                </c:pt>
                <c:pt idx="421">
                  <c:v>0.41880000000000001</c:v>
                </c:pt>
                <c:pt idx="422">
                  <c:v>0.42</c:v>
                </c:pt>
                <c:pt idx="423">
                  <c:v>0.42109999999999997</c:v>
                </c:pt>
                <c:pt idx="424">
                  <c:v>0.42230000000000001</c:v>
                </c:pt>
                <c:pt idx="425">
                  <c:v>0.42349999999999999</c:v>
                </c:pt>
                <c:pt idx="426">
                  <c:v>0.42459999999999998</c:v>
                </c:pt>
                <c:pt idx="427">
                  <c:v>0.42580000000000001</c:v>
                </c:pt>
                <c:pt idx="428">
                  <c:v>0.4269</c:v>
                </c:pt>
                <c:pt idx="429">
                  <c:v>0.42809999999999998</c:v>
                </c:pt>
                <c:pt idx="430">
                  <c:v>0.42930000000000001</c:v>
                </c:pt>
                <c:pt idx="431">
                  <c:v>0.4304</c:v>
                </c:pt>
                <c:pt idx="432">
                  <c:v>0.43159999999999998</c:v>
                </c:pt>
                <c:pt idx="433">
                  <c:v>0.43280000000000002</c:v>
                </c:pt>
                <c:pt idx="434">
                  <c:v>0.43390000000000001</c:v>
                </c:pt>
                <c:pt idx="435">
                  <c:v>0.43509999999999999</c:v>
                </c:pt>
                <c:pt idx="436">
                  <c:v>0.43619999999999998</c:v>
                </c:pt>
                <c:pt idx="437">
                  <c:v>0.43740000000000001</c:v>
                </c:pt>
                <c:pt idx="438">
                  <c:v>0.43859999999999999</c:v>
                </c:pt>
                <c:pt idx="439">
                  <c:v>0.43969999999999998</c:v>
                </c:pt>
                <c:pt idx="440">
                  <c:v>0.44090000000000001</c:v>
                </c:pt>
                <c:pt idx="441">
                  <c:v>0.44209999999999999</c:v>
                </c:pt>
                <c:pt idx="442">
                  <c:v>0.44319999999999998</c:v>
                </c:pt>
                <c:pt idx="443">
                  <c:v>0.44440000000000002</c:v>
                </c:pt>
                <c:pt idx="444">
                  <c:v>0.4456</c:v>
                </c:pt>
                <c:pt idx="445">
                  <c:v>0.44669999999999999</c:v>
                </c:pt>
                <c:pt idx="446">
                  <c:v>0.44790000000000002</c:v>
                </c:pt>
                <c:pt idx="447">
                  <c:v>0.44900000000000001</c:v>
                </c:pt>
                <c:pt idx="448">
                  <c:v>0.45019999999999999</c:v>
                </c:pt>
                <c:pt idx="449">
                  <c:v>0.45140000000000002</c:v>
                </c:pt>
                <c:pt idx="450">
                  <c:v>0.45250000000000001</c:v>
                </c:pt>
                <c:pt idx="451">
                  <c:v>0.45369999999999999</c:v>
                </c:pt>
                <c:pt idx="452">
                  <c:v>0.45490000000000003</c:v>
                </c:pt>
                <c:pt idx="453">
                  <c:v>0.45600000000000002</c:v>
                </c:pt>
                <c:pt idx="454">
                  <c:v>0.4572</c:v>
                </c:pt>
                <c:pt idx="455">
                  <c:v>0.45829999999999999</c:v>
                </c:pt>
                <c:pt idx="456">
                  <c:v>0.45950000000000002</c:v>
                </c:pt>
                <c:pt idx="457">
                  <c:v>0.4607</c:v>
                </c:pt>
                <c:pt idx="458">
                  <c:v>0.46179999999999999</c:v>
                </c:pt>
                <c:pt idx="459">
                  <c:v>0.46300000000000002</c:v>
                </c:pt>
                <c:pt idx="460">
                  <c:v>0.4642</c:v>
                </c:pt>
                <c:pt idx="461">
                  <c:v>0.46529999999999999</c:v>
                </c:pt>
                <c:pt idx="462">
                  <c:v>0.46650000000000003</c:v>
                </c:pt>
                <c:pt idx="463">
                  <c:v>0.4677</c:v>
                </c:pt>
                <c:pt idx="464">
                  <c:v>0.46879999999999999</c:v>
                </c:pt>
                <c:pt idx="465">
                  <c:v>0.47</c:v>
                </c:pt>
                <c:pt idx="466">
                  <c:v>0.47110000000000002</c:v>
                </c:pt>
                <c:pt idx="467">
                  <c:v>0.4723</c:v>
                </c:pt>
                <c:pt idx="468">
                  <c:v>0.47349999999999998</c:v>
                </c:pt>
                <c:pt idx="469">
                  <c:v>0.47460000000000002</c:v>
                </c:pt>
                <c:pt idx="470">
                  <c:v>0.4758</c:v>
                </c:pt>
                <c:pt idx="471">
                  <c:v>0.47699999999999998</c:v>
                </c:pt>
                <c:pt idx="472">
                  <c:v>0.47810000000000002</c:v>
                </c:pt>
                <c:pt idx="473">
                  <c:v>0.4793</c:v>
                </c:pt>
                <c:pt idx="474">
                  <c:v>0.48039999999999999</c:v>
                </c:pt>
                <c:pt idx="475">
                  <c:v>0.48159999999999997</c:v>
                </c:pt>
                <c:pt idx="476">
                  <c:v>0.48280000000000001</c:v>
                </c:pt>
                <c:pt idx="477">
                  <c:v>0.4839</c:v>
                </c:pt>
                <c:pt idx="478">
                  <c:v>0.48509999999999998</c:v>
                </c:pt>
                <c:pt idx="479">
                  <c:v>0.48630000000000001</c:v>
                </c:pt>
                <c:pt idx="480">
                  <c:v>0.4874</c:v>
                </c:pt>
                <c:pt idx="481">
                  <c:v>0.48859999999999998</c:v>
                </c:pt>
                <c:pt idx="482">
                  <c:v>0.48980000000000001</c:v>
                </c:pt>
                <c:pt idx="483">
                  <c:v>0.4909</c:v>
                </c:pt>
                <c:pt idx="484">
                  <c:v>0.49209999999999998</c:v>
                </c:pt>
                <c:pt idx="485">
                  <c:v>0.49320000000000003</c:v>
                </c:pt>
                <c:pt idx="486">
                  <c:v>0.49440000000000001</c:v>
                </c:pt>
                <c:pt idx="487">
                  <c:v>0.49559999999999998</c:v>
                </c:pt>
                <c:pt idx="488">
                  <c:v>0.49669999999999997</c:v>
                </c:pt>
                <c:pt idx="489">
                  <c:v>0.49790000000000001</c:v>
                </c:pt>
                <c:pt idx="490">
                  <c:v>0.49909999999999999</c:v>
                </c:pt>
                <c:pt idx="491">
                  <c:v>0.50019999999999998</c:v>
                </c:pt>
                <c:pt idx="492">
                  <c:v>0.50139999999999996</c:v>
                </c:pt>
                <c:pt idx="493">
                  <c:v>0.50249999999999995</c:v>
                </c:pt>
                <c:pt idx="494">
                  <c:v>0.50370000000000004</c:v>
                </c:pt>
                <c:pt idx="495">
                  <c:v>0.50490000000000002</c:v>
                </c:pt>
                <c:pt idx="496">
                  <c:v>0.50600000000000001</c:v>
                </c:pt>
                <c:pt idx="497">
                  <c:v>0.50719999999999998</c:v>
                </c:pt>
                <c:pt idx="498">
                  <c:v>0.50839999999999996</c:v>
                </c:pt>
                <c:pt idx="499">
                  <c:v>0.50949999999999995</c:v>
                </c:pt>
                <c:pt idx="500">
                  <c:v>0.51070000000000004</c:v>
                </c:pt>
                <c:pt idx="501">
                  <c:v>0.51190000000000002</c:v>
                </c:pt>
                <c:pt idx="502">
                  <c:v>0.51300000000000001</c:v>
                </c:pt>
                <c:pt idx="503">
                  <c:v>0.51419999999999999</c:v>
                </c:pt>
                <c:pt idx="504">
                  <c:v>0.51529999999999998</c:v>
                </c:pt>
                <c:pt idx="505">
                  <c:v>0.51649999999999996</c:v>
                </c:pt>
                <c:pt idx="506">
                  <c:v>0.51770000000000005</c:v>
                </c:pt>
                <c:pt idx="507">
                  <c:v>0.51880000000000004</c:v>
                </c:pt>
                <c:pt idx="508">
                  <c:v>0.52</c:v>
                </c:pt>
                <c:pt idx="509">
                  <c:v>0.5212</c:v>
                </c:pt>
                <c:pt idx="510">
                  <c:v>0.52229999999999999</c:v>
                </c:pt>
                <c:pt idx="511">
                  <c:v>0.52349999999999997</c:v>
                </c:pt>
                <c:pt idx="512">
                  <c:v>0.52459999999999996</c:v>
                </c:pt>
                <c:pt idx="513">
                  <c:v>0.52580000000000005</c:v>
                </c:pt>
                <c:pt idx="514">
                  <c:v>0.52700000000000002</c:v>
                </c:pt>
                <c:pt idx="515">
                  <c:v>0.52810000000000001</c:v>
                </c:pt>
                <c:pt idx="516">
                  <c:v>0.52929999999999999</c:v>
                </c:pt>
                <c:pt idx="517">
                  <c:v>0.53049999999999997</c:v>
                </c:pt>
                <c:pt idx="518">
                  <c:v>0.53159999999999996</c:v>
                </c:pt>
                <c:pt idx="519">
                  <c:v>0.53280000000000005</c:v>
                </c:pt>
                <c:pt idx="520">
                  <c:v>0.53390000000000004</c:v>
                </c:pt>
                <c:pt idx="521">
                  <c:v>0.53510000000000002</c:v>
                </c:pt>
                <c:pt idx="522">
                  <c:v>0.5363</c:v>
                </c:pt>
                <c:pt idx="523">
                  <c:v>0.53739999999999999</c:v>
                </c:pt>
                <c:pt idx="524">
                  <c:v>0.53859999999999997</c:v>
                </c:pt>
                <c:pt idx="525">
                  <c:v>0.53979999999999995</c:v>
                </c:pt>
                <c:pt idx="526">
                  <c:v>0.54090000000000005</c:v>
                </c:pt>
                <c:pt idx="527">
                  <c:v>0.54210000000000003</c:v>
                </c:pt>
                <c:pt idx="528">
                  <c:v>0.54330000000000001</c:v>
                </c:pt>
                <c:pt idx="529">
                  <c:v>0.5444</c:v>
                </c:pt>
                <c:pt idx="530">
                  <c:v>0.54559999999999997</c:v>
                </c:pt>
                <c:pt idx="531">
                  <c:v>0.54669999999999996</c:v>
                </c:pt>
                <c:pt idx="532">
                  <c:v>0.54790000000000005</c:v>
                </c:pt>
                <c:pt idx="533">
                  <c:v>0.54910000000000003</c:v>
                </c:pt>
                <c:pt idx="534">
                  <c:v>0.55020000000000002</c:v>
                </c:pt>
                <c:pt idx="535">
                  <c:v>0.5514</c:v>
                </c:pt>
                <c:pt idx="536">
                  <c:v>0.55259999999999998</c:v>
                </c:pt>
                <c:pt idx="537">
                  <c:v>0.55369999999999997</c:v>
                </c:pt>
                <c:pt idx="538">
                  <c:v>0.55489999999999995</c:v>
                </c:pt>
                <c:pt idx="539">
                  <c:v>0.55600000000000005</c:v>
                </c:pt>
                <c:pt idx="540">
                  <c:v>0.55720000000000003</c:v>
                </c:pt>
                <c:pt idx="541">
                  <c:v>0.55840000000000001</c:v>
                </c:pt>
                <c:pt idx="542">
                  <c:v>0.5595</c:v>
                </c:pt>
                <c:pt idx="543">
                  <c:v>0.56069999999999998</c:v>
                </c:pt>
                <c:pt idx="544">
                  <c:v>0.56189999999999996</c:v>
                </c:pt>
                <c:pt idx="545">
                  <c:v>0.56299999999999994</c:v>
                </c:pt>
                <c:pt idx="546">
                  <c:v>0.56420000000000003</c:v>
                </c:pt>
                <c:pt idx="547">
                  <c:v>0.56540000000000001</c:v>
                </c:pt>
                <c:pt idx="548">
                  <c:v>0.5665</c:v>
                </c:pt>
                <c:pt idx="549">
                  <c:v>0.56769999999999998</c:v>
                </c:pt>
                <c:pt idx="550">
                  <c:v>0.56879999999999997</c:v>
                </c:pt>
                <c:pt idx="551">
                  <c:v>0.56999999999999995</c:v>
                </c:pt>
                <c:pt idx="552">
                  <c:v>0.57120000000000004</c:v>
                </c:pt>
                <c:pt idx="553">
                  <c:v>0.57230000000000003</c:v>
                </c:pt>
                <c:pt idx="554">
                  <c:v>0.57350000000000001</c:v>
                </c:pt>
                <c:pt idx="555">
                  <c:v>0.57469999999999999</c:v>
                </c:pt>
                <c:pt idx="556">
                  <c:v>0.57579999999999998</c:v>
                </c:pt>
                <c:pt idx="557">
                  <c:v>0.57699999999999996</c:v>
                </c:pt>
                <c:pt idx="558">
                  <c:v>0.57809999999999995</c:v>
                </c:pt>
                <c:pt idx="559">
                  <c:v>0.57930000000000004</c:v>
                </c:pt>
                <c:pt idx="560">
                  <c:v>0.58050000000000002</c:v>
                </c:pt>
                <c:pt idx="561">
                  <c:v>0.58160000000000001</c:v>
                </c:pt>
                <c:pt idx="562">
                  <c:v>0.58279999999999998</c:v>
                </c:pt>
                <c:pt idx="563">
                  <c:v>0.58399999999999996</c:v>
                </c:pt>
                <c:pt idx="564">
                  <c:v>0.58509999999999995</c:v>
                </c:pt>
                <c:pt idx="565">
                  <c:v>0.58630000000000004</c:v>
                </c:pt>
                <c:pt idx="566">
                  <c:v>0.58750000000000002</c:v>
                </c:pt>
                <c:pt idx="567">
                  <c:v>0.58860000000000001</c:v>
                </c:pt>
                <c:pt idx="568">
                  <c:v>0.58979999999999999</c:v>
                </c:pt>
                <c:pt idx="569">
                  <c:v>0.59089999999999998</c:v>
                </c:pt>
                <c:pt idx="570">
                  <c:v>0.59209999999999996</c:v>
                </c:pt>
                <c:pt idx="571">
                  <c:v>0.59330000000000005</c:v>
                </c:pt>
                <c:pt idx="572">
                  <c:v>0.59440000000000004</c:v>
                </c:pt>
                <c:pt idx="573">
                  <c:v>0.59560000000000002</c:v>
                </c:pt>
                <c:pt idx="574">
                  <c:v>0.5968</c:v>
                </c:pt>
                <c:pt idx="575">
                  <c:v>0.59789999999999999</c:v>
                </c:pt>
                <c:pt idx="576">
                  <c:v>0.59909999999999997</c:v>
                </c:pt>
                <c:pt idx="577">
                  <c:v>0.60019999999999996</c:v>
                </c:pt>
                <c:pt idx="578">
                  <c:v>0.60140000000000005</c:v>
                </c:pt>
                <c:pt idx="579">
                  <c:v>0.60260000000000002</c:v>
                </c:pt>
                <c:pt idx="580">
                  <c:v>0.60370000000000001</c:v>
                </c:pt>
                <c:pt idx="581">
                  <c:v>0.60489999999999999</c:v>
                </c:pt>
                <c:pt idx="582">
                  <c:v>0.60609999999999997</c:v>
                </c:pt>
                <c:pt idx="583">
                  <c:v>0.60719999999999996</c:v>
                </c:pt>
                <c:pt idx="584">
                  <c:v>0.60840000000000005</c:v>
                </c:pt>
                <c:pt idx="585">
                  <c:v>0.60950000000000004</c:v>
                </c:pt>
                <c:pt idx="586">
                  <c:v>0.61070000000000002</c:v>
                </c:pt>
                <c:pt idx="587">
                  <c:v>0.6119</c:v>
                </c:pt>
                <c:pt idx="588">
                  <c:v>0.61299999999999999</c:v>
                </c:pt>
                <c:pt idx="589">
                  <c:v>0.61419999999999997</c:v>
                </c:pt>
                <c:pt idx="590">
                  <c:v>0.61539999999999995</c:v>
                </c:pt>
                <c:pt idx="591">
                  <c:v>0.61650000000000005</c:v>
                </c:pt>
                <c:pt idx="592">
                  <c:v>0.61770000000000003</c:v>
                </c:pt>
                <c:pt idx="593">
                  <c:v>0.61890000000000001</c:v>
                </c:pt>
                <c:pt idx="594">
                  <c:v>0.62</c:v>
                </c:pt>
                <c:pt idx="595">
                  <c:v>0.62119999999999997</c:v>
                </c:pt>
                <c:pt idx="596">
                  <c:v>0.62229999999999996</c:v>
                </c:pt>
                <c:pt idx="597">
                  <c:v>0.62350000000000005</c:v>
                </c:pt>
                <c:pt idx="598">
                  <c:v>0.62470000000000003</c:v>
                </c:pt>
                <c:pt idx="599">
                  <c:v>0.62580000000000002</c:v>
                </c:pt>
                <c:pt idx="600">
                  <c:v>0.627</c:v>
                </c:pt>
                <c:pt idx="601">
                  <c:v>0.62819999999999998</c:v>
                </c:pt>
                <c:pt idx="602">
                  <c:v>0.62929999999999997</c:v>
                </c:pt>
                <c:pt idx="603">
                  <c:v>0.63049999999999995</c:v>
                </c:pt>
                <c:pt idx="604">
                  <c:v>0.63160000000000005</c:v>
                </c:pt>
                <c:pt idx="605">
                  <c:v>0.63280000000000003</c:v>
                </c:pt>
                <c:pt idx="606">
                  <c:v>0.63400000000000001</c:v>
                </c:pt>
                <c:pt idx="607">
                  <c:v>0.6351</c:v>
                </c:pt>
                <c:pt idx="608">
                  <c:v>0.63629999999999998</c:v>
                </c:pt>
                <c:pt idx="609">
                  <c:v>0.63749999999999996</c:v>
                </c:pt>
                <c:pt idx="610">
                  <c:v>0.63859999999999995</c:v>
                </c:pt>
                <c:pt idx="611">
                  <c:v>0.63980000000000004</c:v>
                </c:pt>
                <c:pt idx="612">
                  <c:v>0.64100000000000001</c:v>
                </c:pt>
                <c:pt idx="613">
                  <c:v>0.6421</c:v>
                </c:pt>
                <c:pt idx="614">
                  <c:v>0.64329999999999998</c:v>
                </c:pt>
                <c:pt idx="615">
                  <c:v>0.64439999999999997</c:v>
                </c:pt>
                <c:pt idx="616">
                  <c:v>0.64559999999999995</c:v>
                </c:pt>
                <c:pt idx="617">
                  <c:v>0.64680000000000004</c:v>
                </c:pt>
                <c:pt idx="618">
                  <c:v>0.64790000000000003</c:v>
                </c:pt>
                <c:pt idx="619">
                  <c:v>0.64910000000000001</c:v>
                </c:pt>
                <c:pt idx="620">
                  <c:v>0.65029999999999999</c:v>
                </c:pt>
                <c:pt idx="621">
                  <c:v>0.65139999999999998</c:v>
                </c:pt>
                <c:pt idx="622">
                  <c:v>0.65259999999999996</c:v>
                </c:pt>
                <c:pt idx="623">
                  <c:v>0.65369999999999995</c:v>
                </c:pt>
                <c:pt idx="624">
                  <c:v>0.65490000000000004</c:v>
                </c:pt>
                <c:pt idx="625">
                  <c:v>0.65610000000000002</c:v>
                </c:pt>
                <c:pt idx="626">
                  <c:v>0.65720000000000001</c:v>
                </c:pt>
                <c:pt idx="627">
                  <c:v>0.65839999999999999</c:v>
                </c:pt>
                <c:pt idx="628">
                  <c:v>0.65959999999999996</c:v>
                </c:pt>
                <c:pt idx="629">
                  <c:v>0.66069999999999995</c:v>
                </c:pt>
                <c:pt idx="630">
                  <c:v>0.66190000000000004</c:v>
                </c:pt>
                <c:pt idx="631">
                  <c:v>0.66310000000000002</c:v>
                </c:pt>
                <c:pt idx="632">
                  <c:v>0.66420000000000001</c:v>
                </c:pt>
                <c:pt idx="633">
                  <c:v>0.66539999999999999</c:v>
                </c:pt>
                <c:pt idx="634">
                  <c:v>0.66649999999999998</c:v>
                </c:pt>
                <c:pt idx="635">
                  <c:v>0.66769999999999996</c:v>
                </c:pt>
                <c:pt idx="636">
                  <c:v>0.66890000000000005</c:v>
                </c:pt>
                <c:pt idx="637">
                  <c:v>0.67</c:v>
                </c:pt>
                <c:pt idx="638">
                  <c:v>0.67120000000000002</c:v>
                </c:pt>
                <c:pt idx="639">
                  <c:v>0.6724</c:v>
                </c:pt>
                <c:pt idx="640">
                  <c:v>0.67349999999999999</c:v>
                </c:pt>
                <c:pt idx="641">
                  <c:v>0.67469999999999997</c:v>
                </c:pt>
                <c:pt idx="642">
                  <c:v>0.67579999999999996</c:v>
                </c:pt>
                <c:pt idx="643">
                  <c:v>0.67700000000000005</c:v>
                </c:pt>
                <c:pt idx="644">
                  <c:v>0.67820000000000003</c:v>
                </c:pt>
                <c:pt idx="645">
                  <c:v>0.67930000000000001</c:v>
                </c:pt>
                <c:pt idx="646">
                  <c:v>0.68049999999999999</c:v>
                </c:pt>
                <c:pt idx="647">
                  <c:v>0.68169999999999997</c:v>
                </c:pt>
                <c:pt idx="648">
                  <c:v>0.68279999999999996</c:v>
                </c:pt>
                <c:pt idx="649">
                  <c:v>0.68400000000000005</c:v>
                </c:pt>
                <c:pt idx="650">
                  <c:v>0.68510000000000004</c:v>
                </c:pt>
                <c:pt idx="651">
                  <c:v>0.68630000000000002</c:v>
                </c:pt>
                <c:pt idx="652">
                  <c:v>0.6875</c:v>
                </c:pt>
                <c:pt idx="653">
                  <c:v>0.68859999999999999</c:v>
                </c:pt>
                <c:pt idx="654">
                  <c:v>0.68979999999999997</c:v>
                </c:pt>
                <c:pt idx="655">
                  <c:v>0.69099999999999995</c:v>
                </c:pt>
                <c:pt idx="656">
                  <c:v>0.69210000000000005</c:v>
                </c:pt>
                <c:pt idx="657">
                  <c:v>0.69330000000000003</c:v>
                </c:pt>
                <c:pt idx="658">
                  <c:v>0.69450000000000001</c:v>
                </c:pt>
                <c:pt idx="659">
                  <c:v>0.6956</c:v>
                </c:pt>
                <c:pt idx="660">
                  <c:v>0.69679999999999997</c:v>
                </c:pt>
                <c:pt idx="661">
                  <c:v>0.69789999999999996</c:v>
                </c:pt>
                <c:pt idx="662">
                  <c:v>0.69910000000000005</c:v>
                </c:pt>
                <c:pt idx="663">
                  <c:v>0.70030000000000003</c:v>
                </c:pt>
                <c:pt idx="664">
                  <c:v>0.70140000000000002</c:v>
                </c:pt>
                <c:pt idx="665">
                  <c:v>0.7026</c:v>
                </c:pt>
                <c:pt idx="666">
                  <c:v>0.70379999999999998</c:v>
                </c:pt>
                <c:pt idx="667">
                  <c:v>0.70489999999999997</c:v>
                </c:pt>
              </c:numCache>
            </c:numRef>
          </c:xVal>
          <c:yVal>
            <c:numRef>
              <c:f>'0.0002 m step'!$J$3:$J$670</c:f>
              <c:numCache>
                <c:formatCode>0.00E+00</c:formatCode>
                <c:ptCount val="668"/>
                <c:pt idx="0">
                  <c:v>3.4289999999999999E-4</c:v>
                </c:pt>
                <c:pt idx="1">
                  <c:v>3.4289999999999999E-4</c:v>
                </c:pt>
                <c:pt idx="2">
                  <c:v>3.4289999999999999E-4</c:v>
                </c:pt>
                <c:pt idx="3">
                  <c:v>3.4289999999999999E-4</c:v>
                </c:pt>
                <c:pt idx="4">
                  <c:v>3.4299999999999999E-4</c:v>
                </c:pt>
                <c:pt idx="5">
                  <c:v>3.4299999999999999E-4</c:v>
                </c:pt>
                <c:pt idx="6">
                  <c:v>3.4309999999999999E-4</c:v>
                </c:pt>
                <c:pt idx="7">
                  <c:v>3.4319999999999999E-4</c:v>
                </c:pt>
                <c:pt idx="8">
                  <c:v>3.4319999999999999E-4</c:v>
                </c:pt>
                <c:pt idx="9">
                  <c:v>3.4319999999999999E-4</c:v>
                </c:pt>
                <c:pt idx="10">
                  <c:v>3.4319999999999999E-4</c:v>
                </c:pt>
                <c:pt idx="11">
                  <c:v>3.4319999999999999E-4</c:v>
                </c:pt>
                <c:pt idx="12">
                  <c:v>3.4319999999999999E-4</c:v>
                </c:pt>
                <c:pt idx="13">
                  <c:v>3.4319999999999999E-4</c:v>
                </c:pt>
                <c:pt idx="14">
                  <c:v>3.4309999999999999E-4</c:v>
                </c:pt>
                <c:pt idx="15">
                  <c:v>3.4309999999999999E-4</c:v>
                </c:pt>
                <c:pt idx="16">
                  <c:v>3.4299999999999999E-4</c:v>
                </c:pt>
                <c:pt idx="17">
                  <c:v>3.4279999999999998E-4</c:v>
                </c:pt>
                <c:pt idx="18">
                  <c:v>3.4269999999999998E-4</c:v>
                </c:pt>
                <c:pt idx="19">
                  <c:v>3.4249999999999998E-4</c:v>
                </c:pt>
                <c:pt idx="20">
                  <c:v>3.4220000000000002E-4</c:v>
                </c:pt>
                <c:pt idx="21">
                  <c:v>3.4200000000000002E-4</c:v>
                </c:pt>
                <c:pt idx="22">
                  <c:v>3.4160000000000001E-4</c:v>
                </c:pt>
                <c:pt idx="23">
                  <c:v>3.412E-4</c:v>
                </c:pt>
                <c:pt idx="24">
                  <c:v>3.4079999999999999E-4</c:v>
                </c:pt>
                <c:pt idx="25">
                  <c:v>3.4029999999999998E-4</c:v>
                </c:pt>
                <c:pt idx="26">
                  <c:v>3.3970000000000002E-4</c:v>
                </c:pt>
                <c:pt idx="27">
                  <c:v>3.391E-4</c:v>
                </c:pt>
                <c:pt idx="28">
                  <c:v>3.3829999999999998E-4</c:v>
                </c:pt>
                <c:pt idx="29">
                  <c:v>3.3760000000000002E-4</c:v>
                </c:pt>
                <c:pt idx="30">
                  <c:v>3.367E-4</c:v>
                </c:pt>
                <c:pt idx="31">
                  <c:v>3.3569999999999997E-4</c:v>
                </c:pt>
                <c:pt idx="32">
                  <c:v>3.347E-4</c:v>
                </c:pt>
                <c:pt idx="33">
                  <c:v>3.3349999999999997E-4</c:v>
                </c:pt>
                <c:pt idx="34">
                  <c:v>3.323E-4</c:v>
                </c:pt>
                <c:pt idx="35">
                  <c:v>3.3100000000000002E-4</c:v>
                </c:pt>
                <c:pt idx="36">
                  <c:v>3.2959999999999999E-4</c:v>
                </c:pt>
                <c:pt idx="37">
                  <c:v>3.2810000000000001E-4</c:v>
                </c:pt>
                <c:pt idx="38">
                  <c:v>3.2650000000000002E-4</c:v>
                </c:pt>
                <c:pt idx="39">
                  <c:v>3.2479999999999998E-4</c:v>
                </c:pt>
                <c:pt idx="40">
                  <c:v>3.2299999999999999E-4</c:v>
                </c:pt>
                <c:pt idx="41">
                  <c:v>3.212E-4</c:v>
                </c:pt>
                <c:pt idx="42">
                  <c:v>3.1920000000000001E-4</c:v>
                </c:pt>
                <c:pt idx="43">
                  <c:v>3.1720000000000001E-4</c:v>
                </c:pt>
                <c:pt idx="44">
                  <c:v>3.1510000000000002E-4</c:v>
                </c:pt>
                <c:pt idx="45">
                  <c:v>3.1290000000000002E-4</c:v>
                </c:pt>
                <c:pt idx="46">
                  <c:v>3.1060000000000001E-4</c:v>
                </c:pt>
                <c:pt idx="47">
                  <c:v>3.0830000000000001E-4</c:v>
                </c:pt>
                <c:pt idx="48">
                  <c:v>3.0590000000000001E-4</c:v>
                </c:pt>
                <c:pt idx="49">
                  <c:v>3.034E-4</c:v>
                </c:pt>
                <c:pt idx="50">
                  <c:v>3.009E-4</c:v>
                </c:pt>
                <c:pt idx="51">
                  <c:v>2.9829999999999999E-4</c:v>
                </c:pt>
                <c:pt idx="52">
                  <c:v>2.9569999999999998E-4</c:v>
                </c:pt>
                <c:pt idx="53">
                  <c:v>2.9300000000000002E-4</c:v>
                </c:pt>
                <c:pt idx="54">
                  <c:v>2.9030000000000001E-4</c:v>
                </c:pt>
                <c:pt idx="55">
                  <c:v>2.875E-4</c:v>
                </c:pt>
                <c:pt idx="56">
                  <c:v>2.8479999999999998E-4</c:v>
                </c:pt>
                <c:pt idx="57">
                  <c:v>2.8200000000000002E-4</c:v>
                </c:pt>
                <c:pt idx="58">
                  <c:v>2.7920000000000001E-4</c:v>
                </c:pt>
                <c:pt idx="59">
                  <c:v>2.7629999999999999E-4</c:v>
                </c:pt>
                <c:pt idx="60">
                  <c:v>2.7349999999999998E-4</c:v>
                </c:pt>
                <c:pt idx="61">
                  <c:v>2.7070000000000002E-4</c:v>
                </c:pt>
                <c:pt idx="62">
                  <c:v>2.6790000000000001E-4</c:v>
                </c:pt>
                <c:pt idx="63">
                  <c:v>2.6509999999999999E-4</c:v>
                </c:pt>
                <c:pt idx="64">
                  <c:v>2.6229999999999998E-4</c:v>
                </c:pt>
                <c:pt idx="65">
                  <c:v>2.5960000000000002E-4</c:v>
                </c:pt>
                <c:pt idx="66">
                  <c:v>2.5690000000000001E-4</c:v>
                </c:pt>
                <c:pt idx="67">
                  <c:v>2.542E-4</c:v>
                </c:pt>
                <c:pt idx="68">
                  <c:v>2.5159999999999999E-4</c:v>
                </c:pt>
                <c:pt idx="69">
                  <c:v>2.4909999999999998E-4</c:v>
                </c:pt>
                <c:pt idx="70">
                  <c:v>2.4659999999999998E-4</c:v>
                </c:pt>
                <c:pt idx="71">
                  <c:v>2.441E-4</c:v>
                </c:pt>
                <c:pt idx="72">
                  <c:v>2.418E-4</c:v>
                </c:pt>
                <c:pt idx="73">
                  <c:v>2.3949999999999999E-4</c:v>
                </c:pt>
                <c:pt idx="74">
                  <c:v>2.3729999999999999E-4</c:v>
                </c:pt>
                <c:pt idx="75">
                  <c:v>2.352E-4</c:v>
                </c:pt>
                <c:pt idx="76">
                  <c:v>2.332E-4</c:v>
                </c:pt>
                <c:pt idx="77">
                  <c:v>2.3120000000000001E-4</c:v>
                </c:pt>
                <c:pt idx="78">
                  <c:v>2.2939999999999999E-4</c:v>
                </c:pt>
                <c:pt idx="79">
                  <c:v>2.2770000000000001E-4</c:v>
                </c:pt>
                <c:pt idx="80">
                  <c:v>2.2609999999999999E-4</c:v>
                </c:pt>
                <c:pt idx="81">
                  <c:v>2.2460000000000001E-4</c:v>
                </c:pt>
                <c:pt idx="82">
                  <c:v>2.232E-4</c:v>
                </c:pt>
                <c:pt idx="83">
                  <c:v>2.219E-4</c:v>
                </c:pt>
                <c:pt idx="84">
                  <c:v>2.208E-4</c:v>
                </c:pt>
                <c:pt idx="85">
                  <c:v>2.197E-4</c:v>
                </c:pt>
                <c:pt idx="86">
                  <c:v>2.1880000000000001E-4</c:v>
                </c:pt>
                <c:pt idx="87">
                  <c:v>2.1800000000000001E-4</c:v>
                </c:pt>
                <c:pt idx="88">
                  <c:v>2.173E-4</c:v>
                </c:pt>
                <c:pt idx="89">
                  <c:v>2.1670000000000001E-4</c:v>
                </c:pt>
                <c:pt idx="90">
                  <c:v>2.163E-4</c:v>
                </c:pt>
                <c:pt idx="91">
                  <c:v>2.1589999999999999E-4</c:v>
                </c:pt>
                <c:pt idx="92">
                  <c:v>2.1570000000000001E-4</c:v>
                </c:pt>
                <c:pt idx="93">
                  <c:v>2.1550000000000001E-4</c:v>
                </c:pt>
                <c:pt idx="94">
                  <c:v>2.1550000000000001E-4</c:v>
                </c:pt>
                <c:pt idx="95">
                  <c:v>2.1550000000000001E-4</c:v>
                </c:pt>
                <c:pt idx="96">
                  <c:v>2.1570000000000001E-4</c:v>
                </c:pt>
                <c:pt idx="97">
                  <c:v>2.1589999999999999E-4</c:v>
                </c:pt>
                <c:pt idx="98">
                  <c:v>2.162E-4</c:v>
                </c:pt>
                <c:pt idx="99">
                  <c:v>2.1660000000000001E-4</c:v>
                </c:pt>
                <c:pt idx="100">
                  <c:v>2.1699999999999999E-4</c:v>
                </c:pt>
                <c:pt idx="101">
                  <c:v>2.175E-4</c:v>
                </c:pt>
                <c:pt idx="102">
                  <c:v>2.1809999999999999E-4</c:v>
                </c:pt>
                <c:pt idx="103">
                  <c:v>2.1880000000000001E-4</c:v>
                </c:pt>
                <c:pt idx="104">
                  <c:v>2.1939999999999999E-4</c:v>
                </c:pt>
                <c:pt idx="105">
                  <c:v>2.2020000000000001E-4</c:v>
                </c:pt>
                <c:pt idx="106">
                  <c:v>2.209E-4</c:v>
                </c:pt>
                <c:pt idx="107">
                  <c:v>2.2169999999999999E-4</c:v>
                </c:pt>
                <c:pt idx="108">
                  <c:v>2.2249999999999999E-4</c:v>
                </c:pt>
                <c:pt idx="109">
                  <c:v>2.2340000000000001E-4</c:v>
                </c:pt>
                <c:pt idx="110">
                  <c:v>2.242E-4</c:v>
                </c:pt>
                <c:pt idx="111">
                  <c:v>2.251E-4</c:v>
                </c:pt>
                <c:pt idx="112">
                  <c:v>2.2589999999999999E-4</c:v>
                </c:pt>
                <c:pt idx="113">
                  <c:v>2.2670000000000001E-4</c:v>
                </c:pt>
                <c:pt idx="114">
                  <c:v>2.276E-4</c:v>
                </c:pt>
                <c:pt idx="115">
                  <c:v>2.284E-4</c:v>
                </c:pt>
                <c:pt idx="116">
                  <c:v>2.2919999999999999E-4</c:v>
                </c:pt>
                <c:pt idx="117">
                  <c:v>2.3000000000000001E-4</c:v>
                </c:pt>
                <c:pt idx="118">
                  <c:v>2.307E-4</c:v>
                </c:pt>
                <c:pt idx="119">
                  <c:v>2.3139999999999999E-4</c:v>
                </c:pt>
                <c:pt idx="120">
                  <c:v>2.321E-4</c:v>
                </c:pt>
                <c:pt idx="121">
                  <c:v>2.3279999999999999E-4</c:v>
                </c:pt>
                <c:pt idx="122">
                  <c:v>2.3340000000000001E-4</c:v>
                </c:pt>
                <c:pt idx="123">
                  <c:v>2.341E-4</c:v>
                </c:pt>
                <c:pt idx="124">
                  <c:v>2.3470000000000001E-4</c:v>
                </c:pt>
                <c:pt idx="125">
                  <c:v>2.353E-4</c:v>
                </c:pt>
                <c:pt idx="126">
                  <c:v>2.3599999999999999E-4</c:v>
                </c:pt>
                <c:pt idx="127">
                  <c:v>2.3670000000000001E-4</c:v>
                </c:pt>
                <c:pt idx="128">
                  <c:v>2.374E-4</c:v>
                </c:pt>
                <c:pt idx="129">
                  <c:v>2.3809999999999999E-4</c:v>
                </c:pt>
                <c:pt idx="130">
                  <c:v>2.3900000000000001E-4</c:v>
                </c:pt>
                <c:pt idx="131">
                  <c:v>2.399E-4</c:v>
                </c:pt>
                <c:pt idx="132">
                  <c:v>2.408E-4</c:v>
                </c:pt>
                <c:pt idx="133">
                  <c:v>2.419E-4</c:v>
                </c:pt>
                <c:pt idx="134">
                  <c:v>2.431E-4</c:v>
                </c:pt>
                <c:pt idx="135">
                  <c:v>2.4429999999999998E-4</c:v>
                </c:pt>
                <c:pt idx="136">
                  <c:v>2.4560000000000001E-4</c:v>
                </c:pt>
                <c:pt idx="137">
                  <c:v>2.4699999999999999E-4</c:v>
                </c:pt>
                <c:pt idx="138">
                  <c:v>2.4840000000000002E-4</c:v>
                </c:pt>
                <c:pt idx="139">
                  <c:v>2.498E-4</c:v>
                </c:pt>
                <c:pt idx="140">
                  <c:v>2.5119999999999998E-4</c:v>
                </c:pt>
                <c:pt idx="141">
                  <c:v>2.5260000000000001E-4</c:v>
                </c:pt>
                <c:pt idx="142">
                  <c:v>2.5399999999999999E-4</c:v>
                </c:pt>
                <c:pt idx="143">
                  <c:v>2.5539999999999997E-4</c:v>
                </c:pt>
                <c:pt idx="144">
                  <c:v>2.566E-4</c:v>
                </c:pt>
                <c:pt idx="145">
                  <c:v>2.5789999999999998E-4</c:v>
                </c:pt>
                <c:pt idx="146">
                  <c:v>2.5900000000000001E-4</c:v>
                </c:pt>
                <c:pt idx="147">
                  <c:v>2.6009999999999998E-4</c:v>
                </c:pt>
                <c:pt idx="148">
                  <c:v>2.611E-4</c:v>
                </c:pt>
                <c:pt idx="149">
                  <c:v>2.6200000000000003E-4</c:v>
                </c:pt>
                <c:pt idx="150">
                  <c:v>2.6289999999999999E-4</c:v>
                </c:pt>
                <c:pt idx="151">
                  <c:v>2.6360000000000001E-4</c:v>
                </c:pt>
                <c:pt idx="152">
                  <c:v>2.6439999999999998E-4</c:v>
                </c:pt>
                <c:pt idx="153">
                  <c:v>2.6499999999999999E-4</c:v>
                </c:pt>
                <c:pt idx="154">
                  <c:v>2.6570000000000001E-4</c:v>
                </c:pt>
                <c:pt idx="155">
                  <c:v>2.6620000000000002E-4</c:v>
                </c:pt>
                <c:pt idx="156">
                  <c:v>2.6679999999999998E-4</c:v>
                </c:pt>
                <c:pt idx="157">
                  <c:v>2.6729999999999999E-4</c:v>
                </c:pt>
                <c:pt idx="158">
                  <c:v>2.678E-4</c:v>
                </c:pt>
                <c:pt idx="159">
                  <c:v>2.6830000000000002E-4</c:v>
                </c:pt>
                <c:pt idx="160">
                  <c:v>2.6870000000000003E-4</c:v>
                </c:pt>
                <c:pt idx="161">
                  <c:v>2.6909999999999998E-4</c:v>
                </c:pt>
                <c:pt idx="162">
                  <c:v>2.6959999999999999E-4</c:v>
                </c:pt>
                <c:pt idx="163">
                  <c:v>2.7E-4</c:v>
                </c:pt>
                <c:pt idx="164">
                  <c:v>2.7040000000000001E-4</c:v>
                </c:pt>
                <c:pt idx="165">
                  <c:v>2.7080000000000002E-4</c:v>
                </c:pt>
                <c:pt idx="166">
                  <c:v>2.7129999999999998E-4</c:v>
                </c:pt>
                <c:pt idx="167">
                  <c:v>2.7169999999999999E-4</c:v>
                </c:pt>
                <c:pt idx="168">
                  <c:v>2.721E-4</c:v>
                </c:pt>
                <c:pt idx="169">
                  <c:v>2.7260000000000001E-4</c:v>
                </c:pt>
                <c:pt idx="170">
                  <c:v>2.7300000000000002E-4</c:v>
                </c:pt>
                <c:pt idx="171">
                  <c:v>2.7349999999999998E-4</c:v>
                </c:pt>
                <c:pt idx="172">
                  <c:v>2.7389999999999999E-4</c:v>
                </c:pt>
                <c:pt idx="173">
                  <c:v>2.744E-4</c:v>
                </c:pt>
                <c:pt idx="174">
                  <c:v>2.7490000000000001E-4</c:v>
                </c:pt>
                <c:pt idx="175">
                  <c:v>2.7540000000000003E-4</c:v>
                </c:pt>
                <c:pt idx="176">
                  <c:v>2.7589999999999998E-4</c:v>
                </c:pt>
                <c:pt idx="177">
                  <c:v>2.764E-4</c:v>
                </c:pt>
                <c:pt idx="178">
                  <c:v>2.7700000000000001E-4</c:v>
                </c:pt>
                <c:pt idx="179">
                  <c:v>2.7750000000000002E-4</c:v>
                </c:pt>
                <c:pt idx="180">
                  <c:v>2.7809999999999998E-4</c:v>
                </c:pt>
                <c:pt idx="181">
                  <c:v>2.786E-4</c:v>
                </c:pt>
                <c:pt idx="182">
                  <c:v>2.7920000000000001E-4</c:v>
                </c:pt>
                <c:pt idx="183">
                  <c:v>2.7980000000000002E-4</c:v>
                </c:pt>
                <c:pt idx="184">
                  <c:v>2.8039999999999999E-4</c:v>
                </c:pt>
                <c:pt idx="185">
                  <c:v>2.811E-4</c:v>
                </c:pt>
                <c:pt idx="186">
                  <c:v>2.8170000000000002E-4</c:v>
                </c:pt>
                <c:pt idx="187">
                  <c:v>2.8239999999999998E-4</c:v>
                </c:pt>
                <c:pt idx="188">
                  <c:v>2.8299999999999999E-4</c:v>
                </c:pt>
                <c:pt idx="189">
                  <c:v>2.8370000000000001E-4</c:v>
                </c:pt>
                <c:pt idx="190">
                  <c:v>2.8439999999999997E-4</c:v>
                </c:pt>
                <c:pt idx="191">
                  <c:v>2.8509999999999999E-4</c:v>
                </c:pt>
                <c:pt idx="192">
                  <c:v>2.8580000000000001E-4</c:v>
                </c:pt>
                <c:pt idx="193">
                  <c:v>2.8659999999999997E-4</c:v>
                </c:pt>
                <c:pt idx="194">
                  <c:v>2.8729999999999999E-4</c:v>
                </c:pt>
                <c:pt idx="195">
                  <c:v>2.8810000000000001E-4</c:v>
                </c:pt>
                <c:pt idx="196">
                  <c:v>2.8880000000000003E-4</c:v>
                </c:pt>
                <c:pt idx="197">
                  <c:v>2.8959999999999999E-4</c:v>
                </c:pt>
                <c:pt idx="198">
                  <c:v>2.9040000000000001E-4</c:v>
                </c:pt>
                <c:pt idx="199">
                  <c:v>2.9119999999999998E-4</c:v>
                </c:pt>
                <c:pt idx="200">
                  <c:v>2.921E-4</c:v>
                </c:pt>
                <c:pt idx="201">
                  <c:v>2.9290000000000002E-4</c:v>
                </c:pt>
                <c:pt idx="202">
                  <c:v>2.9369999999999998E-4</c:v>
                </c:pt>
                <c:pt idx="203">
                  <c:v>2.9460000000000001E-4</c:v>
                </c:pt>
                <c:pt idx="204">
                  <c:v>2.9550000000000003E-4</c:v>
                </c:pt>
                <c:pt idx="205">
                  <c:v>2.9639999999999999E-4</c:v>
                </c:pt>
                <c:pt idx="206">
                  <c:v>2.9730000000000002E-4</c:v>
                </c:pt>
                <c:pt idx="207">
                  <c:v>2.9819999999999998E-4</c:v>
                </c:pt>
                <c:pt idx="208">
                  <c:v>2.9910000000000001E-4</c:v>
                </c:pt>
                <c:pt idx="209">
                  <c:v>2.9999999999999997E-4</c:v>
                </c:pt>
                <c:pt idx="210">
                  <c:v>3.01E-4</c:v>
                </c:pt>
                <c:pt idx="211">
                  <c:v>3.0190000000000002E-4</c:v>
                </c:pt>
                <c:pt idx="212">
                  <c:v>3.0289999999999999E-4</c:v>
                </c:pt>
                <c:pt idx="213">
                  <c:v>3.0390000000000001E-4</c:v>
                </c:pt>
                <c:pt idx="214">
                  <c:v>3.0489999999999998E-4</c:v>
                </c:pt>
                <c:pt idx="215">
                  <c:v>3.0590000000000001E-4</c:v>
                </c:pt>
                <c:pt idx="216">
                  <c:v>3.0689999999999998E-4</c:v>
                </c:pt>
                <c:pt idx="217">
                  <c:v>3.079E-4</c:v>
                </c:pt>
                <c:pt idx="218">
                  <c:v>3.0889999999999997E-4</c:v>
                </c:pt>
                <c:pt idx="219">
                  <c:v>3.1E-4</c:v>
                </c:pt>
                <c:pt idx="220">
                  <c:v>3.1100000000000002E-4</c:v>
                </c:pt>
                <c:pt idx="221">
                  <c:v>3.121E-4</c:v>
                </c:pt>
                <c:pt idx="222">
                  <c:v>3.1320000000000002E-4</c:v>
                </c:pt>
                <c:pt idx="223">
                  <c:v>3.143E-4</c:v>
                </c:pt>
                <c:pt idx="224">
                  <c:v>3.1540000000000002E-4</c:v>
                </c:pt>
                <c:pt idx="225">
                  <c:v>3.165E-4</c:v>
                </c:pt>
                <c:pt idx="226">
                  <c:v>3.1760000000000002E-4</c:v>
                </c:pt>
                <c:pt idx="227">
                  <c:v>3.1869999999999999E-4</c:v>
                </c:pt>
                <c:pt idx="228">
                  <c:v>3.1980000000000002E-4</c:v>
                </c:pt>
                <c:pt idx="229">
                  <c:v>3.21E-4</c:v>
                </c:pt>
                <c:pt idx="230">
                  <c:v>3.2210000000000002E-4</c:v>
                </c:pt>
                <c:pt idx="231">
                  <c:v>3.233E-4</c:v>
                </c:pt>
                <c:pt idx="232">
                  <c:v>3.2449999999999997E-4</c:v>
                </c:pt>
                <c:pt idx="233">
                  <c:v>3.257E-4</c:v>
                </c:pt>
                <c:pt idx="234">
                  <c:v>3.2689999999999998E-4</c:v>
                </c:pt>
                <c:pt idx="235">
                  <c:v>3.2810000000000001E-4</c:v>
                </c:pt>
                <c:pt idx="236">
                  <c:v>3.2929999999999998E-4</c:v>
                </c:pt>
                <c:pt idx="237">
                  <c:v>3.3050000000000001E-4</c:v>
                </c:pt>
                <c:pt idx="238">
                  <c:v>3.3169999999999999E-4</c:v>
                </c:pt>
                <c:pt idx="239">
                  <c:v>3.3290000000000001E-4</c:v>
                </c:pt>
                <c:pt idx="240">
                  <c:v>3.3419999999999999E-4</c:v>
                </c:pt>
                <c:pt idx="241">
                  <c:v>3.3540000000000002E-4</c:v>
                </c:pt>
                <c:pt idx="242">
                  <c:v>3.367E-4</c:v>
                </c:pt>
                <c:pt idx="243">
                  <c:v>3.3799999999999998E-4</c:v>
                </c:pt>
                <c:pt idx="244">
                  <c:v>3.392E-4</c:v>
                </c:pt>
                <c:pt idx="245">
                  <c:v>3.4049999999999998E-4</c:v>
                </c:pt>
                <c:pt idx="246">
                  <c:v>3.4180000000000001E-4</c:v>
                </c:pt>
                <c:pt idx="247">
                  <c:v>3.4309999999999999E-4</c:v>
                </c:pt>
                <c:pt idx="248">
                  <c:v>3.4440000000000002E-4</c:v>
                </c:pt>
                <c:pt idx="249">
                  <c:v>3.457E-4</c:v>
                </c:pt>
                <c:pt idx="250">
                  <c:v>3.4709999999999998E-4</c:v>
                </c:pt>
                <c:pt idx="251">
                  <c:v>3.4840000000000001E-4</c:v>
                </c:pt>
                <c:pt idx="252">
                  <c:v>3.4969999999999999E-4</c:v>
                </c:pt>
                <c:pt idx="253">
                  <c:v>3.5110000000000002E-4</c:v>
                </c:pt>
                <c:pt idx="254">
                  <c:v>3.524E-4</c:v>
                </c:pt>
                <c:pt idx="255">
                  <c:v>3.5379999999999998E-4</c:v>
                </c:pt>
                <c:pt idx="256">
                  <c:v>3.5520000000000001E-4</c:v>
                </c:pt>
                <c:pt idx="257">
                  <c:v>3.5649999999999999E-4</c:v>
                </c:pt>
                <c:pt idx="258">
                  <c:v>3.5790000000000003E-4</c:v>
                </c:pt>
                <c:pt idx="259">
                  <c:v>3.5930000000000001E-4</c:v>
                </c:pt>
                <c:pt idx="260">
                  <c:v>3.6069999999999999E-4</c:v>
                </c:pt>
                <c:pt idx="261">
                  <c:v>3.6210000000000002E-4</c:v>
                </c:pt>
                <c:pt idx="262">
                  <c:v>3.635E-4</c:v>
                </c:pt>
                <c:pt idx="263">
                  <c:v>3.6489999999999998E-4</c:v>
                </c:pt>
                <c:pt idx="264">
                  <c:v>3.6630000000000001E-4</c:v>
                </c:pt>
                <c:pt idx="265">
                  <c:v>3.678E-4</c:v>
                </c:pt>
                <c:pt idx="266">
                  <c:v>3.6919999999999998E-4</c:v>
                </c:pt>
                <c:pt idx="267">
                  <c:v>3.7060000000000001E-4</c:v>
                </c:pt>
                <c:pt idx="268">
                  <c:v>3.7209999999999999E-4</c:v>
                </c:pt>
                <c:pt idx="269">
                  <c:v>3.7350000000000003E-4</c:v>
                </c:pt>
                <c:pt idx="270">
                  <c:v>3.7500000000000001E-4</c:v>
                </c:pt>
                <c:pt idx="271">
                  <c:v>3.7649999999999999E-4</c:v>
                </c:pt>
                <c:pt idx="272">
                  <c:v>3.7790000000000002E-4</c:v>
                </c:pt>
                <c:pt idx="273">
                  <c:v>3.7940000000000001E-4</c:v>
                </c:pt>
                <c:pt idx="274">
                  <c:v>3.8089999999999999E-4</c:v>
                </c:pt>
                <c:pt idx="275">
                  <c:v>3.8240000000000003E-4</c:v>
                </c:pt>
                <c:pt idx="276">
                  <c:v>3.8390000000000001E-4</c:v>
                </c:pt>
                <c:pt idx="277">
                  <c:v>3.8539999999999999E-4</c:v>
                </c:pt>
                <c:pt idx="278">
                  <c:v>3.8690000000000003E-4</c:v>
                </c:pt>
                <c:pt idx="279">
                  <c:v>3.8840000000000001E-4</c:v>
                </c:pt>
                <c:pt idx="280">
                  <c:v>3.8989999999999999E-4</c:v>
                </c:pt>
                <c:pt idx="281">
                  <c:v>3.9140000000000003E-4</c:v>
                </c:pt>
                <c:pt idx="282">
                  <c:v>3.9290000000000001E-4</c:v>
                </c:pt>
                <c:pt idx="283">
                  <c:v>3.9449999999999999E-4</c:v>
                </c:pt>
                <c:pt idx="284">
                  <c:v>3.9599999999999998E-4</c:v>
                </c:pt>
                <c:pt idx="285">
                  <c:v>3.9750000000000001E-4</c:v>
                </c:pt>
                <c:pt idx="286">
                  <c:v>3.991E-4</c:v>
                </c:pt>
                <c:pt idx="287">
                  <c:v>4.0059999999999998E-4</c:v>
                </c:pt>
                <c:pt idx="288">
                  <c:v>4.0220000000000002E-4</c:v>
                </c:pt>
                <c:pt idx="289">
                  <c:v>4.038E-4</c:v>
                </c:pt>
                <c:pt idx="290">
                  <c:v>4.0529999999999999E-4</c:v>
                </c:pt>
                <c:pt idx="291">
                  <c:v>4.0690000000000002E-4</c:v>
                </c:pt>
                <c:pt idx="292">
                  <c:v>4.0850000000000001E-4</c:v>
                </c:pt>
                <c:pt idx="293">
                  <c:v>4.0999999999999999E-4</c:v>
                </c:pt>
                <c:pt idx="294">
                  <c:v>4.1159999999999998E-4</c:v>
                </c:pt>
                <c:pt idx="295">
                  <c:v>4.1320000000000001E-4</c:v>
                </c:pt>
                <c:pt idx="296">
                  <c:v>4.148E-4</c:v>
                </c:pt>
                <c:pt idx="297">
                  <c:v>4.1639999999999998E-4</c:v>
                </c:pt>
                <c:pt idx="298">
                  <c:v>4.1800000000000002E-4</c:v>
                </c:pt>
                <c:pt idx="299">
                  <c:v>4.1960000000000001E-4</c:v>
                </c:pt>
                <c:pt idx="300">
                  <c:v>4.2119999999999999E-4</c:v>
                </c:pt>
                <c:pt idx="301">
                  <c:v>4.2279999999999998E-4</c:v>
                </c:pt>
                <c:pt idx="302">
                  <c:v>4.2440000000000002E-4</c:v>
                </c:pt>
                <c:pt idx="303">
                  <c:v>4.261E-4</c:v>
                </c:pt>
                <c:pt idx="304">
                  <c:v>4.2769999999999999E-4</c:v>
                </c:pt>
                <c:pt idx="305">
                  <c:v>4.2930000000000003E-4</c:v>
                </c:pt>
                <c:pt idx="306">
                  <c:v>4.3100000000000001E-4</c:v>
                </c:pt>
                <c:pt idx="307">
                  <c:v>4.326E-4</c:v>
                </c:pt>
                <c:pt idx="308">
                  <c:v>4.3419999999999998E-4</c:v>
                </c:pt>
                <c:pt idx="309">
                  <c:v>4.3590000000000002E-4</c:v>
                </c:pt>
                <c:pt idx="310">
                  <c:v>4.3750000000000001E-4</c:v>
                </c:pt>
                <c:pt idx="311">
                  <c:v>4.392E-4</c:v>
                </c:pt>
                <c:pt idx="312">
                  <c:v>4.4079999999999998E-4</c:v>
                </c:pt>
                <c:pt idx="313">
                  <c:v>4.4250000000000002E-4</c:v>
                </c:pt>
                <c:pt idx="314">
                  <c:v>4.4420000000000001E-4</c:v>
                </c:pt>
                <c:pt idx="315">
                  <c:v>4.4579999999999999E-4</c:v>
                </c:pt>
                <c:pt idx="316">
                  <c:v>4.4749999999999998E-4</c:v>
                </c:pt>
                <c:pt idx="317">
                  <c:v>4.4920000000000002E-4</c:v>
                </c:pt>
                <c:pt idx="318">
                  <c:v>4.5090000000000001E-4</c:v>
                </c:pt>
                <c:pt idx="319">
                  <c:v>4.5249999999999999E-4</c:v>
                </c:pt>
                <c:pt idx="320">
                  <c:v>4.5419999999999998E-4</c:v>
                </c:pt>
                <c:pt idx="321">
                  <c:v>4.5590000000000002E-4</c:v>
                </c:pt>
                <c:pt idx="322">
                  <c:v>4.5760000000000001E-4</c:v>
                </c:pt>
                <c:pt idx="323">
                  <c:v>4.593E-4</c:v>
                </c:pt>
                <c:pt idx="324">
                  <c:v>4.6099999999999998E-4</c:v>
                </c:pt>
                <c:pt idx="325">
                  <c:v>4.6270000000000003E-4</c:v>
                </c:pt>
                <c:pt idx="326">
                  <c:v>4.6440000000000001E-4</c:v>
                </c:pt>
                <c:pt idx="327">
                  <c:v>4.661E-4</c:v>
                </c:pt>
                <c:pt idx="328">
                  <c:v>4.6779999999999999E-4</c:v>
                </c:pt>
                <c:pt idx="329">
                  <c:v>4.6949999999999997E-4</c:v>
                </c:pt>
                <c:pt idx="330">
                  <c:v>4.7130000000000002E-4</c:v>
                </c:pt>
                <c:pt idx="331">
                  <c:v>4.73E-4</c:v>
                </c:pt>
                <c:pt idx="332">
                  <c:v>4.7469999999999999E-4</c:v>
                </c:pt>
                <c:pt idx="333">
                  <c:v>4.7639999999999998E-4</c:v>
                </c:pt>
                <c:pt idx="334">
                  <c:v>4.7810000000000002E-4</c:v>
                </c:pt>
                <c:pt idx="335">
                  <c:v>4.7990000000000001E-4</c:v>
                </c:pt>
                <c:pt idx="336">
                  <c:v>4.816E-4</c:v>
                </c:pt>
                <c:pt idx="337">
                  <c:v>4.8339999999999999E-4</c:v>
                </c:pt>
                <c:pt idx="338">
                  <c:v>4.8509999999999997E-4</c:v>
                </c:pt>
                <c:pt idx="339">
                  <c:v>4.8680000000000001E-4</c:v>
                </c:pt>
                <c:pt idx="340">
                  <c:v>4.8859999999999995E-4</c:v>
                </c:pt>
                <c:pt idx="341">
                  <c:v>4.9030000000000005E-4</c:v>
                </c:pt>
                <c:pt idx="342">
                  <c:v>4.9209999999999998E-4</c:v>
                </c:pt>
                <c:pt idx="343">
                  <c:v>4.9379999999999997E-4</c:v>
                </c:pt>
                <c:pt idx="344">
                  <c:v>4.9560000000000001E-4</c:v>
                </c:pt>
                <c:pt idx="345">
                  <c:v>4.973E-4</c:v>
                </c:pt>
                <c:pt idx="346">
                  <c:v>4.9910000000000004E-4</c:v>
                </c:pt>
                <c:pt idx="347">
                  <c:v>5.0089999999999998E-4</c:v>
                </c:pt>
                <c:pt idx="348">
                  <c:v>5.0259999999999997E-4</c:v>
                </c:pt>
                <c:pt idx="349">
                  <c:v>5.0440000000000001E-4</c:v>
                </c:pt>
                <c:pt idx="350">
                  <c:v>5.0620000000000005E-4</c:v>
                </c:pt>
                <c:pt idx="351">
                  <c:v>5.0799999999999999E-4</c:v>
                </c:pt>
                <c:pt idx="352">
                  <c:v>5.0969999999999998E-4</c:v>
                </c:pt>
                <c:pt idx="353">
                  <c:v>5.1150000000000002E-4</c:v>
                </c:pt>
                <c:pt idx="354">
                  <c:v>5.1329999999999995E-4</c:v>
                </c:pt>
                <c:pt idx="355">
                  <c:v>5.151E-4</c:v>
                </c:pt>
                <c:pt idx="356">
                  <c:v>5.1690000000000004E-4</c:v>
                </c:pt>
                <c:pt idx="357">
                  <c:v>5.1860000000000003E-4</c:v>
                </c:pt>
                <c:pt idx="358">
                  <c:v>5.2039999999999996E-4</c:v>
                </c:pt>
                <c:pt idx="359">
                  <c:v>5.2220000000000001E-4</c:v>
                </c:pt>
                <c:pt idx="360">
                  <c:v>5.2400000000000005E-4</c:v>
                </c:pt>
                <c:pt idx="361">
                  <c:v>5.2579999999999999E-4</c:v>
                </c:pt>
                <c:pt idx="362">
                  <c:v>5.2760000000000003E-4</c:v>
                </c:pt>
                <c:pt idx="363">
                  <c:v>5.2939999999999997E-4</c:v>
                </c:pt>
                <c:pt idx="364">
                  <c:v>5.3120000000000001E-4</c:v>
                </c:pt>
                <c:pt idx="365">
                  <c:v>5.3300000000000005E-4</c:v>
                </c:pt>
                <c:pt idx="366">
                  <c:v>5.3479999999999999E-4</c:v>
                </c:pt>
                <c:pt idx="367">
                  <c:v>5.3660000000000003E-4</c:v>
                </c:pt>
                <c:pt idx="368">
                  <c:v>5.3839999999999997E-4</c:v>
                </c:pt>
                <c:pt idx="369">
                  <c:v>5.4029999999999996E-4</c:v>
                </c:pt>
                <c:pt idx="370">
                  <c:v>5.421E-4</c:v>
                </c:pt>
                <c:pt idx="371">
                  <c:v>5.4390000000000005E-4</c:v>
                </c:pt>
                <c:pt idx="372">
                  <c:v>5.4569999999999998E-4</c:v>
                </c:pt>
                <c:pt idx="373">
                  <c:v>5.4750000000000003E-4</c:v>
                </c:pt>
                <c:pt idx="374">
                  <c:v>5.4940000000000002E-4</c:v>
                </c:pt>
                <c:pt idx="375">
                  <c:v>5.5119999999999995E-4</c:v>
                </c:pt>
                <c:pt idx="376">
                  <c:v>5.53E-4</c:v>
                </c:pt>
                <c:pt idx="377">
                  <c:v>5.5480000000000004E-4</c:v>
                </c:pt>
                <c:pt idx="378">
                  <c:v>5.5670000000000003E-4</c:v>
                </c:pt>
                <c:pt idx="379">
                  <c:v>5.5849999999999997E-4</c:v>
                </c:pt>
                <c:pt idx="380">
                  <c:v>5.6030000000000001E-4</c:v>
                </c:pt>
                <c:pt idx="381">
                  <c:v>5.622E-4</c:v>
                </c:pt>
                <c:pt idx="382">
                  <c:v>5.6400000000000005E-4</c:v>
                </c:pt>
                <c:pt idx="383">
                  <c:v>5.6579999999999998E-4</c:v>
                </c:pt>
                <c:pt idx="384">
                  <c:v>5.6769999999999998E-4</c:v>
                </c:pt>
                <c:pt idx="385">
                  <c:v>5.6950000000000002E-4</c:v>
                </c:pt>
                <c:pt idx="386">
                  <c:v>5.7140000000000001E-4</c:v>
                </c:pt>
                <c:pt idx="387">
                  <c:v>5.7319999999999995E-4</c:v>
                </c:pt>
                <c:pt idx="388">
                  <c:v>5.7510000000000005E-4</c:v>
                </c:pt>
                <c:pt idx="389">
                  <c:v>5.7689999999999998E-4</c:v>
                </c:pt>
                <c:pt idx="390">
                  <c:v>5.7879999999999997E-4</c:v>
                </c:pt>
                <c:pt idx="391">
                  <c:v>5.8060000000000002E-4</c:v>
                </c:pt>
                <c:pt idx="392">
                  <c:v>5.8250000000000001E-4</c:v>
                </c:pt>
                <c:pt idx="393">
                  <c:v>5.8430000000000005E-4</c:v>
                </c:pt>
                <c:pt idx="394">
                  <c:v>5.8620000000000005E-4</c:v>
                </c:pt>
                <c:pt idx="395">
                  <c:v>5.8799999999999998E-4</c:v>
                </c:pt>
                <c:pt idx="396">
                  <c:v>5.8989999999999997E-4</c:v>
                </c:pt>
                <c:pt idx="397">
                  <c:v>5.9179999999999996E-4</c:v>
                </c:pt>
                <c:pt idx="398">
                  <c:v>5.9360000000000001E-4</c:v>
                </c:pt>
                <c:pt idx="399">
                  <c:v>5.955E-4</c:v>
                </c:pt>
                <c:pt idx="400">
                  <c:v>5.9739999999999999E-4</c:v>
                </c:pt>
                <c:pt idx="401">
                  <c:v>5.9920000000000004E-4</c:v>
                </c:pt>
                <c:pt idx="402">
                  <c:v>6.0110000000000003E-4</c:v>
                </c:pt>
                <c:pt idx="403">
                  <c:v>6.0300000000000002E-4</c:v>
                </c:pt>
                <c:pt idx="404">
                  <c:v>6.0479999999999996E-4</c:v>
                </c:pt>
                <c:pt idx="405">
                  <c:v>6.0669999999999995E-4</c:v>
                </c:pt>
                <c:pt idx="406">
                  <c:v>6.0860000000000005E-4</c:v>
                </c:pt>
                <c:pt idx="407">
                  <c:v>6.1050000000000004E-4</c:v>
                </c:pt>
                <c:pt idx="408">
                  <c:v>6.1240000000000003E-4</c:v>
                </c:pt>
                <c:pt idx="409">
                  <c:v>6.1419999999999997E-4</c:v>
                </c:pt>
                <c:pt idx="410">
                  <c:v>6.1609999999999996E-4</c:v>
                </c:pt>
                <c:pt idx="411">
                  <c:v>6.1799999999999995E-4</c:v>
                </c:pt>
                <c:pt idx="412">
                  <c:v>6.1990000000000005E-4</c:v>
                </c:pt>
                <c:pt idx="413">
                  <c:v>6.2180000000000004E-4</c:v>
                </c:pt>
                <c:pt idx="414">
                  <c:v>6.2359999999999998E-4</c:v>
                </c:pt>
                <c:pt idx="415">
                  <c:v>6.2549999999999997E-4</c:v>
                </c:pt>
                <c:pt idx="416">
                  <c:v>6.2739999999999996E-4</c:v>
                </c:pt>
                <c:pt idx="417">
                  <c:v>6.2929999999999995E-4</c:v>
                </c:pt>
                <c:pt idx="418">
                  <c:v>6.3119999999999995E-4</c:v>
                </c:pt>
                <c:pt idx="419">
                  <c:v>6.3310000000000005E-4</c:v>
                </c:pt>
                <c:pt idx="420">
                  <c:v>6.3500000000000004E-4</c:v>
                </c:pt>
                <c:pt idx="421">
                  <c:v>6.3690000000000003E-4</c:v>
                </c:pt>
                <c:pt idx="422">
                  <c:v>6.3880000000000002E-4</c:v>
                </c:pt>
                <c:pt idx="423">
                  <c:v>6.4070000000000002E-4</c:v>
                </c:pt>
                <c:pt idx="424">
                  <c:v>6.4260000000000001E-4</c:v>
                </c:pt>
                <c:pt idx="425">
                  <c:v>6.445E-4</c:v>
                </c:pt>
                <c:pt idx="426">
                  <c:v>6.4639999999999999E-4</c:v>
                </c:pt>
                <c:pt idx="427">
                  <c:v>6.4829999999999998E-4</c:v>
                </c:pt>
                <c:pt idx="428">
                  <c:v>6.5019999999999998E-4</c:v>
                </c:pt>
                <c:pt idx="429">
                  <c:v>6.5209999999999997E-4</c:v>
                </c:pt>
                <c:pt idx="430">
                  <c:v>6.5399999999999996E-4</c:v>
                </c:pt>
                <c:pt idx="431">
                  <c:v>6.5589999999999995E-4</c:v>
                </c:pt>
                <c:pt idx="432">
                  <c:v>6.5780000000000005E-4</c:v>
                </c:pt>
                <c:pt idx="433">
                  <c:v>6.5970000000000004E-4</c:v>
                </c:pt>
                <c:pt idx="434">
                  <c:v>6.6160000000000004E-4</c:v>
                </c:pt>
                <c:pt idx="435">
                  <c:v>6.6350000000000003E-4</c:v>
                </c:pt>
                <c:pt idx="436">
                  <c:v>6.6549999999999997E-4</c:v>
                </c:pt>
                <c:pt idx="437">
                  <c:v>6.6739999999999996E-4</c:v>
                </c:pt>
                <c:pt idx="438">
                  <c:v>6.6929999999999995E-4</c:v>
                </c:pt>
                <c:pt idx="439">
                  <c:v>6.7120000000000005E-4</c:v>
                </c:pt>
                <c:pt idx="440">
                  <c:v>6.7310000000000004E-4</c:v>
                </c:pt>
                <c:pt idx="441">
                  <c:v>6.7500000000000004E-4</c:v>
                </c:pt>
                <c:pt idx="442">
                  <c:v>6.7690000000000003E-4</c:v>
                </c:pt>
                <c:pt idx="443">
                  <c:v>6.7889999999999997E-4</c:v>
                </c:pt>
                <c:pt idx="444">
                  <c:v>6.8079999999999996E-4</c:v>
                </c:pt>
                <c:pt idx="445">
                  <c:v>6.8269999999999995E-4</c:v>
                </c:pt>
                <c:pt idx="446">
                  <c:v>6.8460000000000005E-4</c:v>
                </c:pt>
                <c:pt idx="447">
                  <c:v>6.8659999999999999E-4</c:v>
                </c:pt>
                <c:pt idx="448">
                  <c:v>6.8849999999999998E-4</c:v>
                </c:pt>
                <c:pt idx="449">
                  <c:v>6.9039999999999998E-4</c:v>
                </c:pt>
                <c:pt idx="450">
                  <c:v>6.9229999999999997E-4</c:v>
                </c:pt>
                <c:pt idx="451">
                  <c:v>6.9430000000000002E-4</c:v>
                </c:pt>
                <c:pt idx="452">
                  <c:v>6.9620000000000001E-4</c:v>
                </c:pt>
                <c:pt idx="453">
                  <c:v>6.981E-4</c:v>
                </c:pt>
                <c:pt idx="454">
                  <c:v>6.9999999999999999E-4</c:v>
                </c:pt>
                <c:pt idx="455">
                  <c:v>7.0200000000000004E-4</c:v>
                </c:pt>
                <c:pt idx="456">
                  <c:v>7.0390000000000003E-4</c:v>
                </c:pt>
                <c:pt idx="457">
                  <c:v>7.0580000000000003E-4</c:v>
                </c:pt>
                <c:pt idx="458">
                  <c:v>7.0779999999999997E-4</c:v>
                </c:pt>
                <c:pt idx="459">
                  <c:v>7.0969999999999996E-4</c:v>
                </c:pt>
                <c:pt idx="460">
                  <c:v>7.1159999999999995E-4</c:v>
                </c:pt>
                <c:pt idx="461">
                  <c:v>7.136E-4</c:v>
                </c:pt>
                <c:pt idx="462">
                  <c:v>7.1549999999999999E-4</c:v>
                </c:pt>
                <c:pt idx="463">
                  <c:v>7.1750000000000004E-4</c:v>
                </c:pt>
                <c:pt idx="464">
                  <c:v>7.1940000000000003E-4</c:v>
                </c:pt>
                <c:pt idx="465">
                  <c:v>7.2130000000000002E-4</c:v>
                </c:pt>
                <c:pt idx="466">
                  <c:v>7.2329999999999996E-4</c:v>
                </c:pt>
                <c:pt idx="467">
                  <c:v>7.2519999999999995E-4</c:v>
                </c:pt>
                <c:pt idx="468">
                  <c:v>7.272E-4</c:v>
                </c:pt>
                <c:pt idx="469">
                  <c:v>7.291E-4</c:v>
                </c:pt>
                <c:pt idx="470">
                  <c:v>7.3099999999999999E-4</c:v>
                </c:pt>
                <c:pt idx="471">
                  <c:v>7.3300000000000004E-4</c:v>
                </c:pt>
                <c:pt idx="472">
                  <c:v>7.3490000000000003E-4</c:v>
                </c:pt>
                <c:pt idx="473">
                  <c:v>7.3689999999999997E-4</c:v>
                </c:pt>
                <c:pt idx="474">
                  <c:v>7.3879999999999996E-4</c:v>
                </c:pt>
                <c:pt idx="475">
                  <c:v>7.4080000000000001E-4</c:v>
                </c:pt>
                <c:pt idx="476">
                  <c:v>7.427E-4</c:v>
                </c:pt>
                <c:pt idx="477">
                  <c:v>7.4470000000000005E-4</c:v>
                </c:pt>
                <c:pt idx="478">
                  <c:v>7.4660000000000004E-4</c:v>
                </c:pt>
                <c:pt idx="479">
                  <c:v>7.4859999999999998E-4</c:v>
                </c:pt>
                <c:pt idx="480">
                  <c:v>7.5049999999999997E-4</c:v>
                </c:pt>
                <c:pt idx="481">
                  <c:v>7.5250000000000002E-4</c:v>
                </c:pt>
                <c:pt idx="482">
                  <c:v>7.5440000000000001E-4</c:v>
                </c:pt>
                <c:pt idx="483">
                  <c:v>7.5639999999999995E-4</c:v>
                </c:pt>
                <c:pt idx="484">
                  <c:v>7.5829999999999995E-4</c:v>
                </c:pt>
                <c:pt idx="485">
                  <c:v>7.6029999999999999E-4</c:v>
                </c:pt>
                <c:pt idx="486">
                  <c:v>7.6230000000000004E-4</c:v>
                </c:pt>
                <c:pt idx="487">
                  <c:v>7.6420000000000004E-4</c:v>
                </c:pt>
                <c:pt idx="488">
                  <c:v>7.6619999999999998E-4</c:v>
                </c:pt>
                <c:pt idx="489">
                  <c:v>7.6809999999999997E-4</c:v>
                </c:pt>
                <c:pt idx="490">
                  <c:v>7.7010000000000002E-4</c:v>
                </c:pt>
                <c:pt idx="491">
                  <c:v>7.7200000000000001E-4</c:v>
                </c:pt>
                <c:pt idx="492">
                  <c:v>7.7399999999999995E-4</c:v>
                </c:pt>
                <c:pt idx="493">
                  <c:v>7.76E-4</c:v>
                </c:pt>
                <c:pt idx="494">
                  <c:v>7.7789999999999999E-4</c:v>
                </c:pt>
                <c:pt idx="495">
                  <c:v>7.7990000000000004E-4</c:v>
                </c:pt>
                <c:pt idx="496">
                  <c:v>7.8189999999999998E-4</c:v>
                </c:pt>
                <c:pt idx="497">
                  <c:v>7.8379999999999997E-4</c:v>
                </c:pt>
                <c:pt idx="498">
                  <c:v>7.8580000000000002E-4</c:v>
                </c:pt>
                <c:pt idx="499">
                  <c:v>7.8779999999999996E-4</c:v>
                </c:pt>
                <c:pt idx="500">
                  <c:v>7.8969999999999995E-4</c:v>
                </c:pt>
                <c:pt idx="501">
                  <c:v>7.917E-4</c:v>
                </c:pt>
                <c:pt idx="502">
                  <c:v>7.9359999999999999E-4</c:v>
                </c:pt>
                <c:pt idx="503">
                  <c:v>7.9560000000000004E-4</c:v>
                </c:pt>
                <c:pt idx="504">
                  <c:v>7.9759999999999998E-4</c:v>
                </c:pt>
                <c:pt idx="505">
                  <c:v>7.9960000000000003E-4</c:v>
                </c:pt>
                <c:pt idx="506">
                  <c:v>8.0150000000000002E-4</c:v>
                </c:pt>
                <c:pt idx="507">
                  <c:v>8.0349999999999996E-4</c:v>
                </c:pt>
                <c:pt idx="508">
                  <c:v>8.0550000000000001E-4</c:v>
                </c:pt>
                <c:pt idx="509">
                  <c:v>8.074E-4</c:v>
                </c:pt>
                <c:pt idx="510">
                  <c:v>8.0940000000000005E-4</c:v>
                </c:pt>
                <c:pt idx="511">
                  <c:v>8.1139999999999999E-4</c:v>
                </c:pt>
                <c:pt idx="512">
                  <c:v>8.1340000000000004E-4</c:v>
                </c:pt>
                <c:pt idx="513">
                  <c:v>8.1530000000000003E-4</c:v>
                </c:pt>
                <c:pt idx="514">
                  <c:v>8.1729999999999997E-4</c:v>
                </c:pt>
                <c:pt idx="515">
                  <c:v>8.1930000000000002E-4</c:v>
                </c:pt>
                <c:pt idx="516">
                  <c:v>8.2129999999999996E-4</c:v>
                </c:pt>
                <c:pt idx="517">
                  <c:v>8.2319999999999995E-4</c:v>
                </c:pt>
                <c:pt idx="518">
                  <c:v>8.252E-4</c:v>
                </c:pt>
                <c:pt idx="519">
                  <c:v>8.2720000000000005E-4</c:v>
                </c:pt>
                <c:pt idx="520">
                  <c:v>8.2919999999999999E-4</c:v>
                </c:pt>
                <c:pt idx="521">
                  <c:v>8.3109999999999998E-4</c:v>
                </c:pt>
                <c:pt idx="522">
                  <c:v>8.3310000000000003E-4</c:v>
                </c:pt>
                <c:pt idx="523">
                  <c:v>8.3509999999999997E-4</c:v>
                </c:pt>
                <c:pt idx="524">
                  <c:v>8.3710000000000002E-4</c:v>
                </c:pt>
                <c:pt idx="525">
                  <c:v>8.3909999999999996E-4</c:v>
                </c:pt>
                <c:pt idx="526">
                  <c:v>8.4099999999999995E-4</c:v>
                </c:pt>
                <c:pt idx="527">
                  <c:v>8.43E-4</c:v>
                </c:pt>
                <c:pt idx="528">
                  <c:v>8.4500000000000005E-4</c:v>
                </c:pt>
                <c:pt idx="529">
                  <c:v>8.4699999999999999E-4</c:v>
                </c:pt>
                <c:pt idx="530">
                  <c:v>8.4900000000000004E-4</c:v>
                </c:pt>
                <c:pt idx="531">
                  <c:v>8.5090000000000003E-4</c:v>
                </c:pt>
                <c:pt idx="532">
                  <c:v>8.5289999999999997E-4</c:v>
                </c:pt>
                <c:pt idx="533">
                  <c:v>8.5490000000000002E-4</c:v>
                </c:pt>
                <c:pt idx="534">
                  <c:v>8.5689999999999996E-4</c:v>
                </c:pt>
                <c:pt idx="535">
                  <c:v>8.5890000000000001E-4</c:v>
                </c:pt>
                <c:pt idx="536">
                  <c:v>8.6089999999999995E-4</c:v>
                </c:pt>
                <c:pt idx="537">
                  <c:v>8.629E-4</c:v>
                </c:pt>
                <c:pt idx="538">
                  <c:v>8.6479999999999999E-4</c:v>
                </c:pt>
                <c:pt idx="539">
                  <c:v>8.6680000000000004E-4</c:v>
                </c:pt>
                <c:pt idx="540">
                  <c:v>8.6879999999999998E-4</c:v>
                </c:pt>
                <c:pt idx="541">
                  <c:v>8.7080000000000002E-4</c:v>
                </c:pt>
                <c:pt idx="542">
                  <c:v>8.7279999999999996E-4</c:v>
                </c:pt>
                <c:pt idx="543">
                  <c:v>8.7480000000000001E-4</c:v>
                </c:pt>
                <c:pt idx="544">
                  <c:v>8.7679999999999995E-4</c:v>
                </c:pt>
                <c:pt idx="545">
                  <c:v>8.788E-4</c:v>
                </c:pt>
                <c:pt idx="546">
                  <c:v>8.8080000000000005E-4</c:v>
                </c:pt>
                <c:pt idx="547">
                  <c:v>8.8279999999999999E-4</c:v>
                </c:pt>
                <c:pt idx="548">
                  <c:v>8.8469999999999998E-4</c:v>
                </c:pt>
                <c:pt idx="549">
                  <c:v>8.8670000000000003E-4</c:v>
                </c:pt>
                <c:pt idx="550">
                  <c:v>8.8869999999999997E-4</c:v>
                </c:pt>
                <c:pt idx="551">
                  <c:v>8.9070000000000002E-4</c:v>
                </c:pt>
                <c:pt idx="552">
                  <c:v>8.9269999999999996E-4</c:v>
                </c:pt>
                <c:pt idx="553">
                  <c:v>8.9470000000000001E-4</c:v>
                </c:pt>
                <c:pt idx="554">
                  <c:v>8.9669999999999995E-4</c:v>
                </c:pt>
                <c:pt idx="555">
                  <c:v>8.987E-4</c:v>
                </c:pt>
                <c:pt idx="556">
                  <c:v>9.0070000000000005E-4</c:v>
                </c:pt>
                <c:pt idx="557">
                  <c:v>9.0269999999999999E-4</c:v>
                </c:pt>
                <c:pt idx="558">
                  <c:v>9.0470000000000004E-4</c:v>
                </c:pt>
                <c:pt idx="559">
                  <c:v>9.0669999999999998E-4</c:v>
                </c:pt>
                <c:pt idx="560">
                  <c:v>9.0870000000000002E-4</c:v>
                </c:pt>
                <c:pt idx="561">
                  <c:v>9.1069999999999996E-4</c:v>
                </c:pt>
                <c:pt idx="562">
                  <c:v>9.1270000000000001E-4</c:v>
                </c:pt>
                <c:pt idx="563">
                  <c:v>9.1469999999999995E-4</c:v>
                </c:pt>
                <c:pt idx="564">
                  <c:v>9.167E-4</c:v>
                </c:pt>
                <c:pt idx="565">
                  <c:v>9.1870000000000005E-4</c:v>
                </c:pt>
                <c:pt idx="566">
                  <c:v>9.2069999999999999E-4</c:v>
                </c:pt>
                <c:pt idx="567">
                  <c:v>9.2270000000000004E-4</c:v>
                </c:pt>
                <c:pt idx="568">
                  <c:v>9.2469999999999998E-4</c:v>
                </c:pt>
                <c:pt idx="569">
                  <c:v>9.2670000000000003E-4</c:v>
                </c:pt>
                <c:pt idx="570">
                  <c:v>9.2869999999999997E-4</c:v>
                </c:pt>
                <c:pt idx="571">
                  <c:v>9.3070000000000002E-4</c:v>
                </c:pt>
                <c:pt idx="572">
                  <c:v>9.3269999999999996E-4</c:v>
                </c:pt>
                <c:pt idx="573">
                  <c:v>9.3470000000000001E-4</c:v>
                </c:pt>
                <c:pt idx="574">
                  <c:v>9.3669999999999995E-4</c:v>
                </c:pt>
                <c:pt idx="575">
                  <c:v>9.3869999999999999E-4</c:v>
                </c:pt>
                <c:pt idx="576">
                  <c:v>9.4070000000000004E-4</c:v>
                </c:pt>
                <c:pt idx="577">
                  <c:v>9.4269999999999998E-4</c:v>
                </c:pt>
                <c:pt idx="578">
                  <c:v>9.4470000000000003E-4</c:v>
                </c:pt>
                <c:pt idx="579">
                  <c:v>9.4669999999999997E-4</c:v>
                </c:pt>
                <c:pt idx="580">
                  <c:v>9.4870000000000002E-4</c:v>
                </c:pt>
                <c:pt idx="581">
                  <c:v>9.5069999999999996E-4</c:v>
                </c:pt>
                <c:pt idx="582">
                  <c:v>9.5270000000000001E-4</c:v>
                </c:pt>
                <c:pt idx="583">
                  <c:v>9.5469999999999995E-4</c:v>
                </c:pt>
                <c:pt idx="584">
                  <c:v>9.567E-4</c:v>
                </c:pt>
                <c:pt idx="585">
                  <c:v>9.5870000000000005E-4</c:v>
                </c:pt>
                <c:pt idx="586">
                  <c:v>9.6069999999999999E-4</c:v>
                </c:pt>
                <c:pt idx="587">
                  <c:v>9.6279999999999998E-4</c:v>
                </c:pt>
                <c:pt idx="588">
                  <c:v>9.6480000000000003E-4</c:v>
                </c:pt>
                <c:pt idx="589">
                  <c:v>9.6679999999999997E-4</c:v>
                </c:pt>
                <c:pt idx="590">
                  <c:v>9.6880000000000002E-4</c:v>
                </c:pt>
                <c:pt idx="591">
                  <c:v>9.7079999999999996E-4</c:v>
                </c:pt>
                <c:pt idx="592">
                  <c:v>9.7280000000000001E-4</c:v>
                </c:pt>
                <c:pt idx="593">
                  <c:v>9.7479999999999995E-4</c:v>
                </c:pt>
                <c:pt idx="594">
                  <c:v>9.7680000000000011E-4</c:v>
                </c:pt>
                <c:pt idx="595">
                  <c:v>9.7879999999999994E-4</c:v>
                </c:pt>
                <c:pt idx="596">
                  <c:v>9.8079999999999999E-4</c:v>
                </c:pt>
                <c:pt idx="597">
                  <c:v>9.8280000000000004E-4</c:v>
                </c:pt>
                <c:pt idx="598">
                  <c:v>9.8489999999999992E-4</c:v>
                </c:pt>
                <c:pt idx="599">
                  <c:v>9.8689999999999997E-4</c:v>
                </c:pt>
                <c:pt idx="600">
                  <c:v>9.8890000000000002E-4</c:v>
                </c:pt>
                <c:pt idx="601">
                  <c:v>9.9090000000000007E-4</c:v>
                </c:pt>
                <c:pt idx="602">
                  <c:v>9.928999999999999E-4</c:v>
                </c:pt>
                <c:pt idx="603">
                  <c:v>9.9489999999999995E-4</c:v>
                </c:pt>
                <c:pt idx="604">
                  <c:v>9.969E-4</c:v>
                </c:pt>
                <c:pt idx="605">
                  <c:v>9.9890000000000005E-4</c:v>
                </c:pt>
                <c:pt idx="606">
                  <c:v>1.0009999999999999E-3</c:v>
                </c:pt>
                <c:pt idx="607">
                  <c:v>1.003E-3</c:v>
                </c:pt>
                <c:pt idx="608">
                  <c:v>1.005E-3</c:v>
                </c:pt>
                <c:pt idx="609">
                  <c:v>1.0070000000000001E-3</c:v>
                </c:pt>
                <c:pt idx="610">
                  <c:v>1.0089999999999999E-3</c:v>
                </c:pt>
                <c:pt idx="611">
                  <c:v>1.011E-3</c:v>
                </c:pt>
                <c:pt idx="612">
                  <c:v>1.013E-3</c:v>
                </c:pt>
                <c:pt idx="613">
                  <c:v>1.0150000000000001E-3</c:v>
                </c:pt>
                <c:pt idx="614">
                  <c:v>1.0169999999999999E-3</c:v>
                </c:pt>
                <c:pt idx="615">
                  <c:v>1.0189999999999999E-3</c:v>
                </c:pt>
                <c:pt idx="616">
                  <c:v>1.021E-3</c:v>
                </c:pt>
                <c:pt idx="617">
                  <c:v>1.023E-3</c:v>
                </c:pt>
                <c:pt idx="618">
                  <c:v>1.0250000000000001E-3</c:v>
                </c:pt>
                <c:pt idx="619">
                  <c:v>1.0269999999999999E-3</c:v>
                </c:pt>
                <c:pt idx="620">
                  <c:v>1.029E-3</c:v>
                </c:pt>
                <c:pt idx="621">
                  <c:v>1.031E-3</c:v>
                </c:pt>
                <c:pt idx="622">
                  <c:v>1.0330000000000001E-3</c:v>
                </c:pt>
                <c:pt idx="623">
                  <c:v>1.0349999999999999E-3</c:v>
                </c:pt>
                <c:pt idx="624">
                  <c:v>1.0369999999999999E-3</c:v>
                </c:pt>
                <c:pt idx="625">
                  <c:v>1.039E-3</c:v>
                </c:pt>
                <c:pt idx="626">
                  <c:v>1.041E-3</c:v>
                </c:pt>
                <c:pt idx="627">
                  <c:v>1.0430000000000001E-3</c:v>
                </c:pt>
                <c:pt idx="628">
                  <c:v>1.0449999999999999E-3</c:v>
                </c:pt>
                <c:pt idx="629">
                  <c:v>1.047E-3</c:v>
                </c:pt>
                <c:pt idx="630">
                  <c:v>1.049E-3</c:v>
                </c:pt>
                <c:pt idx="631">
                  <c:v>1.0510000000000001E-3</c:v>
                </c:pt>
                <c:pt idx="632">
                  <c:v>1.0529999999999999E-3</c:v>
                </c:pt>
                <c:pt idx="633">
                  <c:v>1.0549999999999999E-3</c:v>
                </c:pt>
                <c:pt idx="634">
                  <c:v>1.057E-3</c:v>
                </c:pt>
                <c:pt idx="635">
                  <c:v>1.059E-3</c:v>
                </c:pt>
                <c:pt idx="636">
                  <c:v>1.062E-3</c:v>
                </c:pt>
                <c:pt idx="637">
                  <c:v>1.0640000000000001E-3</c:v>
                </c:pt>
                <c:pt idx="638">
                  <c:v>1.0660000000000001E-3</c:v>
                </c:pt>
                <c:pt idx="639">
                  <c:v>1.0679999999999999E-3</c:v>
                </c:pt>
                <c:pt idx="640">
                  <c:v>1.07E-3</c:v>
                </c:pt>
                <c:pt idx="641">
                  <c:v>1.072E-3</c:v>
                </c:pt>
                <c:pt idx="642">
                  <c:v>1.0740000000000001E-3</c:v>
                </c:pt>
                <c:pt idx="643">
                  <c:v>1.0759999999999999E-3</c:v>
                </c:pt>
                <c:pt idx="644">
                  <c:v>1.078E-3</c:v>
                </c:pt>
                <c:pt idx="645">
                  <c:v>1.08E-3</c:v>
                </c:pt>
                <c:pt idx="646">
                  <c:v>1.0820000000000001E-3</c:v>
                </c:pt>
                <c:pt idx="647">
                  <c:v>1.0839999999999999E-3</c:v>
                </c:pt>
                <c:pt idx="648">
                  <c:v>1.0859999999999999E-3</c:v>
                </c:pt>
                <c:pt idx="649">
                  <c:v>1.088E-3</c:v>
                </c:pt>
                <c:pt idx="650">
                  <c:v>1.09E-3</c:v>
                </c:pt>
                <c:pt idx="651">
                  <c:v>1.0920000000000001E-3</c:v>
                </c:pt>
                <c:pt idx="652">
                  <c:v>1.0939999999999999E-3</c:v>
                </c:pt>
                <c:pt idx="653">
                  <c:v>1.096E-3</c:v>
                </c:pt>
                <c:pt idx="654">
                  <c:v>1.098E-3</c:v>
                </c:pt>
                <c:pt idx="655">
                  <c:v>1.1000000000000001E-3</c:v>
                </c:pt>
                <c:pt idx="656">
                  <c:v>1.1019999999999999E-3</c:v>
                </c:pt>
                <c:pt idx="657">
                  <c:v>1.1039999999999999E-3</c:v>
                </c:pt>
                <c:pt idx="658">
                  <c:v>1.106E-3</c:v>
                </c:pt>
                <c:pt idx="659">
                  <c:v>1.108E-3</c:v>
                </c:pt>
                <c:pt idx="660">
                  <c:v>1.1100000000000001E-3</c:v>
                </c:pt>
                <c:pt idx="661">
                  <c:v>1.1119999999999999E-3</c:v>
                </c:pt>
                <c:pt idx="662">
                  <c:v>1.114E-3</c:v>
                </c:pt>
                <c:pt idx="663">
                  <c:v>1.116E-3</c:v>
                </c:pt>
                <c:pt idx="664">
                  <c:v>1.1180000000000001E-3</c:v>
                </c:pt>
                <c:pt idx="665">
                  <c:v>1.1199999999999999E-3</c:v>
                </c:pt>
                <c:pt idx="666">
                  <c:v>1.122E-3</c:v>
                </c:pt>
                <c:pt idx="667">
                  <c:v>1.124E-3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80AB-4B53-B6F8-21DB054FFA2F}"/>
            </c:ext>
          </c:extLst>
        </c:ser>
        <c:ser>
          <c:idx val="3"/>
          <c:order val="3"/>
          <c:tx>
            <c:v>0.0002 m step (2)</c:v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'0.0002 m step (2)'!$F$3:$F$670</c:f>
              <c:numCache>
                <c:formatCode>0.00E+00</c:formatCode>
                <c:ptCount val="668"/>
                <c:pt idx="0">
                  <c:v>8.7620000000000005E-4</c:v>
                </c:pt>
                <c:pt idx="1">
                  <c:v>1.0039999999999999E-3</c:v>
                </c:pt>
                <c:pt idx="2">
                  <c:v>1.142E-3</c:v>
                </c:pt>
                <c:pt idx="3">
                  <c:v>1.289E-3</c:v>
                </c:pt>
                <c:pt idx="4">
                  <c:v>1.4469999999999999E-3</c:v>
                </c:pt>
                <c:pt idx="5">
                  <c:v>1.6130000000000001E-3</c:v>
                </c:pt>
                <c:pt idx="6">
                  <c:v>1.7899999999999999E-3</c:v>
                </c:pt>
                <c:pt idx="7">
                  <c:v>1.977E-3</c:v>
                </c:pt>
                <c:pt idx="8">
                  <c:v>2.173E-3</c:v>
                </c:pt>
                <c:pt idx="9">
                  <c:v>2.3800000000000002E-3</c:v>
                </c:pt>
                <c:pt idx="10">
                  <c:v>2.5959999999999998E-3</c:v>
                </c:pt>
                <c:pt idx="11">
                  <c:v>2.8219999999999999E-3</c:v>
                </c:pt>
                <c:pt idx="12">
                  <c:v>3.0590000000000001E-3</c:v>
                </c:pt>
                <c:pt idx="13">
                  <c:v>3.3059999999999999E-3</c:v>
                </c:pt>
                <c:pt idx="14">
                  <c:v>3.5639999999999999E-3</c:v>
                </c:pt>
                <c:pt idx="15">
                  <c:v>3.8319999999999999E-3</c:v>
                </c:pt>
                <c:pt idx="16">
                  <c:v>4.1099999999999999E-3</c:v>
                </c:pt>
                <c:pt idx="17">
                  <c:v>4.4000000000000003E-3</c:v>
                </c:pt>
                <c:pt idx="18">
                  <c:v>4.7000000000000002E-3</c:v>
                </c:pt>
                <c:pt idx="19">
                  <c:v>5.0109999999999998E-3</c:v>
                </c:pt>
                <c:pt idx="20">
                  <c:v>5.3330000000000001E-3</c:v>
                </c:pt>
                <c:pt idx="21">
                  <c:v>5.6670000000000002E-3</c:v>
                </c:pt>
                <c:pt idx="22">
                  <c:v>6.012E-3</c:v>
                </c:pt>
                <c:pt idx="23">
                  <c:v>6.3680000000000004E-3</c:v>
                </c:pt>
                <c:pt idx="24">
                  <c:v>6.7359999999999998E-3</c:v>
                </c:pt>
                <c:pt idx="25">
                  <c:v>7.1159999999999999E-3</c:v>
                </c:pt>
                <c:pt idx="26">
                  <c:v>7.5079999999999999E-3</c:v>
                </c:pt>
                <c:pt idx="27">
                  <c:v>7.9120000000000006E-3</c:v>
                </c:pt>
                <c:pt idx="28">
                  <c:v>8.3280000000000003E-3</c:v>
                </c:pt>
                <c:pt idx="29">
                  <c:v>8.7559999999999999E-3</c:v>
                </c:pt>
                <c:pt idx="30">
                  <c:v>9.1970000000000003E-3</c:v>
                </c:pt>
                <c:pt idx="31">
                  <c:v>9.6500000000000006E-3</c:v>
                </c:pt>
                <c:pt idx="32">
                  <c:v>1.0120000000000001E-2</c:v>
                </c:pt>
                <c:pt idx="33">
                  <c:v>1.059E-2</c:v>
                </c:pt>
                <c:pt idx="34">
                  <c:v>1.1089999999999999E-2</c:v>
                </c:pt>
                <c:pt idx="35">
                  <c:v>1.159E-2</c:v>
                </c:pt>
                <c:pt idx="36">
                  <c:v>1.2109999999999999E-2</c:v>
                </c:pt>
                <c:pt idx="37">
                  <c:v>1.264E-2</c:v>
                </c:pt>
                <c:pt idx="38">
                  <c:v>1.3180000000000001E-2</c:v>
                </c:pt>
                <c:pt idx="39">
                  <c:v>1.374E-2</c:v>
                </c:pt>
                <c:pt idx="40">
                  <c:v>1.431E-2</c:v>
                </c:pt>
                <c:pt idx="41">
                  <c:v>1.489E-2</c:v>
                </c:pt>
                <c:pt idx="42">
                  <c:v>1.5480000000000001E-2</c:v>
                </c:pt>
                <c:pt idx="43">
                  <c:v>1.609E-2</c:v>
                </c:pt>
                <c:pt idx="44">
                  <c:v>1.6709999999999999E-2</c:v>
                </c:pt>
                <c:pt idx="45">
                  <c:v>1.7340000000000001E-2</c:v>
                </c:pt>
                <c:pt idx="46">
                  <c:v>1.7989999999999999E-2</c:v>
                </c:pt>
                <c:pt idx="47">
                  <c:v>1.865E-2</c:v>
                </c:pt>
                <c:pt idx="48">
                  <c:v>1.932E-2</c:v>
                </c:pt>
                <c:pt idx="49">
                  <c:v>2.001E-2</c:v>
                </c:pt>
                <c:pt idx="50">
                  <c:v>2.07E-2</c:v>
                </c:pt>
                <c:pt idx="51">
                  <c:v>2.1409999999999998E-2</c:v>
                </c:pt>
                <c:pt idx="52">
                  <c:v>2.213E-2</c:v>
                </c:pt>
                <c:pt idx="53">
                  <c:v>2.2870000000000001E-2</c:v>
                </c:pt>
                <c:pt idx="54">
                  <c:v>2.3609999999999999E-2</c:v>
                </c:pt>
                <c:pt idx="55">
                  <c:v>2.4369999999999999E-2</c:v>
                </c:pt>
                <c:pt idx="56">
                  <c:v>2.513E-2</c:v>
                </c:pt>
                <c:pt idx="57">
                  <c:v>2.5909999999999999E-2</c:v>
                </c:pt>
                <c:pt idx="58">
                  <c:v>2.6700000000000002E-2</c:v>
                </c:pt>
                <c:pt idx="59">
                  <c:v>2.75E-2</c:v>
                </c:pt>
                <c:pt idx="60">
                  <c:v>2.8309999999999998E-2</c:v>
                </c:pt>
                <c:pt idx="61">
                  <c:v>2.913E-2</c:v>
                </c:pt>
                <c:pt idx="62">
                  <c:v>2.9960000000000001E-2</c:v>
                </c:pt>
                <c:pt idx="63">
                  <c:v>3.0810000000000001E-2</c:v>
                </c:pt>
                <c:pt idx="64">
                  <c:v>3.1660000000000001E-2</c:v>
                </c:pt>
                <c:pt idx="65">
                  <c:v>3.252E-2</c:v>
                </c:pt>
                <c:pt idx="66">
                  <c:v>3.3390000000000003E-2</c:v>
                </c:pt>
                <c:pt idx="67">
                  <c:v>3.4270000000000002E-2</c:v>
                </c:pt>
                <c:pt idx="68">
                  <c:v>3.5150000000000001E-2</c:v>
                </c:pt>
                <c:pt idx="69">
                  <c:v>3.6049999999999999E-2</c:v>
                </c:pt>
                <c:pt idx="70">
                  <c:v>3.696E-2</c:v>
                </c:pt>
                <c:pt idx="71">
                  <c:v>3.7870000000000001E-2</c:v>
                </c:pt>
                <c:pt idx="72">
                  <c:v>3.8789999999999998E-2</c:v>
                </c:pt>
                <c:pt idx="73">
                  <c:v>3.9719999999999998E-2</c:v>
                </c:pt>
                <c:pt idx="74">
                  <c:v>4.0660000000000002E-2</c:v>
                </c:pt>
                <c:pt idx="75">
                  <c:v>4.1599999999999998E-2</c:v>
                </c:pt>
                <c:pt idx="76">
                  <c:v>4.2549999999999998E-2</c:v>
                </c:pt>
                <c:pt idx="77">
                  <c:v>4.351E-2</c:v>
                </c:pt>
                <c:pt idx="78">
                  <c:v>4.4479999999999999E-2</c:v>
                </c:pt>
                <c:pt idx="79">
                  <c:v>4.5449999999999997E-2</c:v>
                </c:pt>
                <c:pt idx="80">
                  <c:v>4.6429999999999999E-2</c:v>
                </c:pt>
                <c:pt idx="81">
                  <c:v>4.7419999999999997E-2</c:v>
                </c:pt>
                <c:pt idx="82">
                  <c:v>4.8410000000000002E-2</c:v>
                </c:pt>
                <c:pt idx="83">
                  <c:v>4.9410000000000003E-2</c:v>
                </c:pt>
                <c:pt idx="84">
                  <c:v>5.0410000000000003E-2</c:v>
                </c:pt>
                <c:pt idx="85">
                  <c:v>5.142E-2</c:v>
                </c:pt>
                <c:pt idx="86">
                  <c:v>5.2440000000000001E-2</c:v>
                </c:pt>
                <c:pt idx="87">
                  <c:v>5.3460000000000001E-2</c:v>
                </c:pt>
                <c:pt idx="88">
                  <c:v>5.4489999999999997E-2</c:v>
                </c:pt>
                <c:pt idx="89">
                  <c:v>5.552E-2</c:v>
                </c:pt>
                <c:pt idx="90">
                  <c:v>5.6559999999999999E-2</c:v>
                </c:pt>
                <c:pt idx="91">
                  <c:v>5.7599999999999998E-2</c:v>
                </c:pt>
                <c:pt idx="92">
                  <c:v>5.8650000000000001E-2</c:v>
                </c:pt>
                <c:pt idx="93">
                  <c:v>5.9709999999999999E-2</c:v>
                </c:pt>
                <c:pt idx="94">
                  <c:v>6.0769999999999998E-2</c:v>
                </c:pt>
                <c:pt idx="95">
                  <c:v>6.1830000000000003E-2</c:v>
                </c:pt>
                <c:pt idx="96">
                  <c:v>6.2899999999999998E-2</c:v>
                </c:pt>
                <c:pt idx="97">
                  <c:v>6.3969999999999999E-2</c:v>
                </c:pt>
                <c:pt idx="98">
                  <c:v>6.5049999999999997E-2</c:v>
                </c:pt>
                <c:pt idx="99">
                  <c:v>6.6129999999999994E-2</c:v>
                </c:pt>
                <c:pt idx="100">
                  <c:v>6.7220000000000002E-2</c:v>
                </c:pt>
                <c:pt idx="101">
                  <c:v>6.8309999999999996E-2</c:v>
                </c:pt>
                <c:pt idx="102">
                  <c:v>6.9409999999999999E-2</c:v>
                </c:pt>
                <c:pt idx="103">
                  <c:v>7.0510000000000003E-2</c:v>
                </c:pt>
                <c:pt idx="104">
                  <c:v>7.1609999999999993E-2</c:v>
                </c:pt>
                <c:pt idx="105">
                  <c:v>7.2720000000000007E-2</c:v>
                </c:pt>
                <c:pt idx="106">
                  <c:v>7.3830000000000007E-2</c:v>
                </c:pt>
                <c:pt idx="107">
                  <c:v>7.4940000000000007E-2</c:v>
                </c:pt>
                <c:pt idx="108">
                  <c:v>7.6060000000000003E-2</c:v>
                </c:pt>
                <c:pt idx="109">
                  <c:v>7.7179999999999999E-2</c:v>
                </c:pt>
                <c:pt idx="110">
                  <c:v>7.8310000000000005E-2</c:v>
                </c:pt>
                <c:pt idx="111">
                  <c:v>7.9439999999999997E-2</c:v>
                </c:pt>
                <c:pt idx="112">
                  <c:v>8.0570000000000003E-2</c:v>
                </c:pt>
                <c:pt idx="113">
                  <c:v>8.1710000000000005E-2</c:v>
                </c:pt>
                <c:pt idx="114">
                  <c:v>8.2849999999999993E-2</c:v>
                </c:pt>
                <c:pt idx="115">
                  <c:v>8.3989999999999995E-2</c:v>
                </c:pt>
                <c:pt idx="116">
                  <c:v>8.5129999999999997E-2</c:v>
                </c:pt>
                <c:pt idx="117">
                  <c:v>8.6279999999999996E-2</c:v>
                </c:pt>
                <c:pt idx="118">
                  <c:v>8.7429999999999994E-2</c:v>
                </c:pt>
                <c:pt idx="119">
                  <c:v>8.8580000000000006E-2</c:v>
                </c:pt>
                <c:pt idx="120">
                  <c:v>8.9730000000000004E-2</c:v>
                </c:pt>
                <c:pt idx="121">
                  <c:v>9.0889999999999999E-2</c:v>
                </c:pt>
                <c:pt idx="122">
                  <c:v>9.2039999999999997E-2</c:v>
                </c:pt>
                <c:pt idx="123">
                  <c:v>9.3200000000000005E-2</c:v>
                </c:pt>
                <c:pt idx="124">
                  <c:v>9.4359999999999999E-2</c:v>
                </c:pt>
                <c:pt idx="125">
                  <c:v>9.5519999999999994E-2</c:v>
                </c:pt>
                <c:pt idx="126">
                  <c:v>9.6680000000000002E-2</c:v>
                </c:pt>
                <c:pt idx="127">
                  <c:v>9.7839999999999996E-2</c:v>
                </c:pt>
                <c:pt idx="128">
                  <c:v>9.9000000000000005E-2</c:v>
                </c:pt>
                <c:pt idx="129">
                  <c:v>0.1002</c:v>
                </c:pt>
                <c:pt idx="130">
                  <c:v>0.1013</c:v>
                </c:pt>
                <c:pt idx="131">
                  <c:v>0.10249999999999999</c:v>
                </c:pt>
                <c:pt idx="132">
                  <c:v>0.1036</c:v>
                </c:pt>
                <c:pt idx="133">
                  <c:v>0.1048</c:v>
                </c:pt>
                <c:pt idx="134">
                  <c:v>0.106</c:v>
                </c:pt>
                <c:pt idx="135">
                  <c:v>0.1071</c:v>
                </c:pt>
                <c:pt idx="136">
                  <c:v>0.10829999999999999</c:v>
                </c:pt>
                <c:pt idx="137">
                  <c:v>0.1095</c:v>
                </c:pt>
                <c:pt idx="138">
                  <c:v>0.1106</c:v>
                </c:pt>
                <c:pt idx="139">
                  <c:v>0.1118</c:v>
                </c:pt>
                <c:pt idx="140">
                  <c:v>0.1129</c:v>
                </c:pt>
                <c:pt idx="141">
                  <c:v>0.11409999999999999</c:v>
                </c:pt>
                <c:pt idx="142">
                  <c:v>0.1153</c:v>
                </c:pt>
                <c:pt idx="143">
                  <c:v>0.1164</c:v>
                </c:pt>
                <c:pt idx="144">
                  <c:v>0.1176</c:v>
                </c:pt>
                <c:pt idx="145">
                  <c:v>0.1188</c:v>
                </c:pt>
                <c:pt idx="146">
                  <c:v>0.11990000000000001</c:v>
                </c:pt>
                <c:pt idx="147">
                  <c:v>0.1211</c:v>
                </c:pt>
                <c:pt idx="148">
                  <c:v>0.1222</c:v>
                </c:pt>
                <c:pt idx="149">
                  <c:v>0.1234</c:v>
                </c:pt>
                <c:pt idx="150">
                  <c:v>0.1246</c:v>
                </c:pt>
                <c:pt idx="151">
                  <c:v>0.12570000000000001</c:v>
                </c:pt>
                <c:pt idx="152">
                  <c:v>0.12690000000000001</c:v>
                </c:pt>
                <c:pt idx="153">
                  <c:v>0.12809999999999999</c:v>
                </c:pt>
                <c:pt idx="154">
                  <c:v>0.12920000000000001</c:v>
                </c:pt>
                <c:pt idx="155">
                  <c:v>0.13039999999999999</c:v>
                </c:pt>
                <c:pt idx="156">
                  <c:v>0.13150000000000001</c:v>
                </c:pt>
                <c:pt idx="157">
                  <c:v>0.13270000000000001</c:v>
                </c:pt>
                <c:pt idx="158">
                  <c:v>0.13389999999999999</c:v>
                </c:pt>
                <c:pt idx="159">
                  <c:v>0.13500000000000001</c:v>
                </c:pt>
                <c:pt idx="160">
                  <c:v>0.13619999999999999</c:v>
                </c:pt>
                <c:pt idx="161">
                  <c:v>0.13739999999999999</c:v>
                </c:pt>
                <c:pt idx="162">
                  <c:v>0.13850000000000001</c:v>
                </c:pt>
                <c:pt idx="163">
                  <c:v>0.13969999999999999</c:v>
                </c:pt>
                <c:pt idx="164">
                  <c:v>0.1409</c:v>
                </c:pt>
                <c:pt idx="165">
                  <c:v>0.14199999999999999</c:v>
                </c:pt>
                <c:pt idx="166">
                  <c:v>0.14319999999999999</c:v>
                </c:pt>
                <c:pt idx="167">
                  <c:v>0.14430000000000001</c:v>
                </c:pt>
                <c:pt idx="168">
                  <c:v>0.14549999999999999</c:v>
                </c:pt>
                <c:pt idx="169">
                  <c:v>0.1467</c:v>
                </c:pt>
                <c:pt idx="170">
                  <c:v>0.14779999999999999</c:v>
                </c:pt>
                <c:pt idx="171">
                  <c:v>0.14899999999999999</c:v>
                </c:pt>
                <c:pt idx="172">
                  <c:v>0.1502</c:v>
                </c:pt>
                <c:pt idx="173">
                  <c:v>0.15129999999999999</c:v>
                </c:pt>
                <c:pt idx="174">
                  <c:v>0.1525</c:v>
                </c:pt>
                <c:pt idx="175">
                  <c:v>0.15359999999999999</c:v>
                </c:pt>
                <c:pt idx="176">
                  <c:v>0.15479999999999999</c:v>
                </c:pt>
                <c:pt idx="177">
                  <c:v>0.156</c:v>
                </c:pt>
                <c:pt idx="178">
                  <c:v>0.15709999999999999</c:v>
                </c:pt>
                <c:pt idx="179">
                  <c:v>0.1583</c:v>
                </c:pt>
                <c:pt idx="180">
                  <c:v>0.1595</c:v>
                </c:pt>
                <c:pt idx="181">
                  <c:v>0.16059999999999999</c:v>
                </c:pt>
                <c:pt idx="182">
                  <c:v>0.1618</c:v>
                </c:pt>
                <c:pt idx="183">
                  <c:v>0.16289999999999999</c:v>
                </c:pt>
                <c:pt idx="184">
                  <c:v>0.1641</c:v>
                </c:pt>
                <c:pt idx="185">
                  <c:v>0.1653</c:v>
                </c:pt>
                <c:pt idx="186">
                  <c:v>0.16639999999999999</c:v>
                </c:pt>
                <c:pt idx="187">
                  <c:v>0.1676</c:v>
                </c:pt>
                <c:pt idx="188">
                  <c:v>0.16880000000000001</c:v>
                </c:pt>
                <c:pt idx="189">
                  <c:v>0.1699</c:v>
                </c:pt>
                <c:pt idx="190">
                  <c:v>0.1711</c:v>
                </c:pt>
                <c:pt idx="191">
                  <c:v>0.17219999999999999</c:v>
                </c:pt>
                <c:pt idx="192">
                  <c:v>0.1734</c:v>
                </c:pt>
                <c:pt idx="193">
                  <c:v>0.17460000000000001</c:v>
                </c:pt>
                <c:pt idx="194">
                  <c:v>0.1757</c:v>
                </c:pt>
                <c:pt idx="195">
                  <c:v>0.1769</c:v>
                </c:pt>
                <c:pt idx="196">
                  <c:v>0.17810000000000001</c:v>
                </c:pt>
                <c:pt idx="197">
                  <c:v>0.1792</c:v>
                </c:pt>
                <c:pt idx="198">
                  <c:v>0.1804</c:v>
                </c:pt>
                <c:pt idx="199">
                  <c:v>0.18160000000000001</c:v>
                </c:pt>
                <c:pt idx="200">
                  <c:v>0.1827</c:v>
                </c:pt>
                <c:pt idx="201">
                  <c:v>0.18390000000000001</c:v>
                </c:pt>
                <c:pt idx="202">
                  <c:v>0.185</c:v>
                </c:pt>
                <c:pt idx="203">
                  <c:v>0.1862</c:v>
                </c:pt>
                <c:pt idx="204">
                  <c:v>0.18740000000000001</c:v>
                </c:pt>
                <c:pt idx="205">
                  <c:v>0.1885</c:v>
                </c:pt>
                <c:pt idx="206">
                  <c:v>0.18970000000000001</c:v>
                </c:pt>
                <c:pt idx="207">
                  <c:v>0.19089999999999999</c:v>
                </c:pt>
                <c:pt idx="208">
                  <c:v>0.192</c:v>
                </c:pt>
                <c:pt idx="209">
                  <c:v>0.19320000000000001</c:v>
                </c:pt>
                <c:pt idx="210">
                  <c:v>0.1943</c:v>
                </c:pt>
                <c:pt idx="211">
                  <c:v>0.19550000000000001</c:v>
                </c:pt>
                <c:pt idx="212">
                  <c:v>0.19670000000000001</c:v>
                </c:pt>
                <c:pt idx="213">
                  <c:v>0.1978</c:v>
                </c:pt>
                <c:pt idx="214">
                  <c:v>0.19900000000000001</c:v>
                </c:pt>
                <c:pt idx="215">
                  <c:v>0.20019999999999999</c:v>
                </c:pt>
                <c:pt idx="216">
                  <c:v>0.20130000000000001</c:v>
                </c:pt>
                <c:pt idx="217">
                  <c:v>0.20250000000000001</c:v>
                </c:pt>
                <c:pt idx="218">
                  <c:v>0.2036</c:v>
                </c:pt>
                <c:pt idx="219">
                  <c:v>0.20480000000000001</c:v>
                </c:pt>
                <c:pt idx="220">
                  <c:v>0.20599999999999999</c:v>
                </c:pt>
                <c:pt idx="221">
                  <c:v>0.20710000000000001</c:v>
                </c:pt>
                <c:pt idx="222">
                  <c:v>0.20830000000000001</c:v>
                </c:pt>
                <c:pt idx="223">
                  <c:v>0.20949999999999999</c:v>
                </c:pt>
                <c:pt idx="224">
                  <c:v>0.21060000000000001</c:v>
                </c:pt>
                <c:pt idx="225">
                  <c:v>0.21179999999999999</c:v>
                </c:pt>
                <c:pt idx="226">
                  <c:v>0.21290000000000001</c:v>
                </c:pt>
                <c:pt idx="227">
                  <c:v>0.21410000000000001</c:v>
                </c:pt>
                <c:pt idx="228">
                  <c:v>0.21529999999999999</c:v>
                </c:pt>
                <c:pt idx="229">
                  <c:v>0.21640000000000001</c:v>
                </c:pt>
                <c:pt idx="230">
                  <c:v>0.21759999999999999</c:v>
                </c:pt>
                <c:pt idx="231">
                  <c:v>0.21879999999999999</c:v>
                </c:pt>
                <c:pt idx="232">
                  <c:v>0.21990000000000001</c:v>
                </c:pt>
                <c:pt idx="233">
                  <c:v>0.22109999999999999</c:v>
                </c:pt>
                <c:pt idx="234">
                  <c:v>0.2223</c:v>
                </c:pt>
                <c:pt idx="235">
                  <c:v>0.22339999999999999</c:v>
                </c:pt>
                <c:pt idx="236">
                  <c:v>0.22459999999999999</c:v>
                </c:pt>
                <c:pt idx="237">
                  <c:v>0.22570000000000001</c:v>
                </c:pt>
                <c:pt idx="238">
                  <c:v>0.22689999999999999</c:v>
                </c:pt>
                <c:pt idx="239">
                  <c:v>0.2281</c:v>
                </c:pt>
                <c:pt idx="240">
                  <c:v>0.22919999999999999</c:v>
                </c:pt>
                <c:pt idx="241">
                  <c:v>0.23039999999999999</c:v>
                </c:pt>
                <c:pt idx="242">
                  <c:v>0.2316</c:v>
                </c:pt>
                <c:pt idx="243">
                  <c:v>0.23269999999999999</c:v>
                </c:pt>
                <c:pt idx="244">
                  <c:v>0.2339</c:v>
                </c:pt>
                <c:pt idx="245">
                  <c:v>0.23499999999999999</c:v>
                </c:pt>
                <c:pt idx="246">
                  <c:v>0.23619999999999999</c:v>
                </c:pt>
                <c:pt idx="247">
                  <c:v>0.2374</c:v>
                </c:pt>
                <c:pt idx="248">
                  <c:v>0.23849999999999999</c:v>
                </c:pt>
                <c:pt idx="249">
                  <c:v>0.2397</c:v>
                </c:pt>
                <c:pt idx="250">
                  <c:v>0.2409</c:v>
                </c:pt>
                <c:pt idx="251">
                  <c:v>0.24199999999999999</c:v>
                </c:pt>
                <c:pt idx="252">
                  <c:v>0.2432</c:v>
                </c:pt>
                <c:pt idx="253">
                  <c:v>0.24429999999999999</c:v>
                </c:pt>
                <c:pt idx="254">
                  <c:v>0.2455</c:v>
                </c:pt>
                <c:pt idx="255">
                  <c:v>0.2467</c:v>
                </c:pt>
                <c:pt idx="256">
                  <c:v>0.24779999999999999</c:v>
                </c:pt>
                <c:pt idx="257">
                  <c:v>0.249</c:v>
                </c:pt>
                <c:pt idx="258">
                  <c:v>0.25019999999999998</c:v>
                </c:pt>
                <c:pt idx="259">
                  <c:v>0.25130000000000002</c:v>
                </c:pt>
                <c:pt idx="260">
                  <c:v>0.2525</c:v>
                </c:pt>
                <c:pt idx="261">
                  <c:v>0.25359999999999999</c:v>
                </c:pt>
                <c:pt idx="262">
                  <c:v>0.25480000000000003</c:v>
                </c:pt>
                <c:pt idx="263">
                  <c:v>0.25600000000000001</c:v>
                </c:pt>
                <c:pt idx="264">
                  <c:v>0.2571</c:v>
                </c:pt>
                <c:pt idx="265">
                  <c:v>0.25829999999999997</c:v>
                </c:pt>
                <c:pt idx="266">
                  <c:v>0.25950000000000001</c:v>
                </c:pt>
                <c:pt idx="267">
                  <c:v>0.2606</c:v>
                </c:pt>
                <c:pt idx="268">
                  <c:v>0.26179999999999998</c:v>
                </c:pt>
                <c:pt idx="269">
                  <c:v>0.26300000000000001</c:v>
                </c:pt>
                <c:pt idx="270">
                  <c:v>0.2641</c:v>
                </c:pt>
                <c:pt idx="271">
                  <c:v>0.26529999999999998</c:v>
                </c:pt>
                <c:pt idx="272">
                  <c:v>0.26640000000000003</c:v>
                </c:pt>
                <c:pt idx="273">
                  <c:v>0.2676</c:v>
                </c:pt>
                <c:pt idx="274">
                  <c:v>0.26879999999999998</c:v>
                </c:pt>
                <c:pt idx="275">
                  <c:v>0.26989999999999997</c:v>
                </c:pt>
                <c:pt idx="276">
                  <c:v>0.27110000000000001</c:v>
                </c:pt>
                <c:pt idx="277">
                  <c:v>0.27229999999999999</c:v>
                </c:pt>
                <c:pt idx="278">
                  <c:v>0.27339999999999998</c:v>
                </c:pt>
                <c:pt idx="279">
                  <c:v>0.27460000000000001</c:v>
                </c:pt>
                <c:pt idx="280">
                  <c:v>0.2757</c:v>
                </c:pt>
                <c:pt idx="281">
                  <c:v>0.27689999999999998</c:v>
                </c:pt>
                <c:pt idx="282">
                  <c:v>0.27810000000000001</c:v>
                </c:pt>
                <c:pt idx="283">
                  <c:v>0.2792</c:v>
                </c:pt>
                <c:pt idx="284">
                  <c:v>0.28039999999999998</c:v>
                </c:pt>
                <c:pt idx="285">
                  <c:v>0.28160000000000002</c:v>
                </c:pt>
                <c:pt idx="286">
                  <c:v>0.28270000000000001</c:v>
                </c:pt>
                <c:pt idx="287">
                  <c:v>0.28389999999999999</c:v>
                </c:pt>
                <c:pt idx="288">
                  <c:v>0.28499999999999998</c:v>
                </c:pt>
                <c:pt idx="289">
                  <c:v>0.28620000000000001</c:v>
                </c:pt>
                <c:pt idx="290">
                  <c:v>0.28739999999999999</c:v>
                </c:pt>
                <c:pt idx="291">
                  <c:v>0.28849999999999998</c:v>
                </c:pt>
                <c:pt idx="292">
                  <c:v>0.28970000000000001</c:v>
                </c:pt>
                <c:pt idx="293">
                  <c:v>0.29089999999999999</c:v>
                </c:pt>
                <c:pt idx="294">
                  <c:v>0.29199999999999998</c:v>
                </c:pt>
                <c:pt idx="295">
                  <c:v>0.29320000000000002</c:v>
                </c:pt>
                <c:pt idx="296">
                  <c:v>0.29430000000000001</c:v>
                </c:pt>
                <c:pt idx="297">
                  <c:v>0.29549999999999998</c:v>
                </c:pt>
                <c:pt idx="298">
                  <c:v>0.29670000000000002</c:v>
                </c:pt>
                <c:pt idx="299">
                  <c:v>0.29780000000000001</c:v>
                </c:pt>
                <c:pt idx="300">
                  <c:v>0.29899999999999999</c:v>
                </c:pt>
                <c:pt idx="301">
                  <c:v>0.30020000000000002</c:v>
                </c:pt>
                <c:pt idx="302">
                  <c:v>0.30130000000000001</c:v>
                </c:pt>
                <c:pt idx="303">
                  <c:v>0.30249999999999999</c:v>
                </c:pt>
                <c:pt idx="304">
                  <c:v>0.30370000000000003</c:v>
                </c:pt>
                <c:pt idx="305">
                  <c:v>0.30480000000000002</c:v>
                </c:pt>
                <c:pt idx="306">
                  <c:v>0.30599999999999999</c:v>
                </c:pt>
                <c:pt idx="307">
                  <c:v>0.30709999999999998</c:v>
                </c:pt>
                <c:pt idx="308">
                  <c:v>0.30830000000000002</c:v>
                </c:pt>
                <c:pt idx="309">
                  <c:v>0.3095</c:v>
                </c:pt>
                <c:pt idx="310">
                  <c:v>0.31059999999999999</c:v>
                </c:pt>
                <c:pt idx="311">
                  <c:v>0.31180000000000002</c:v>
                </c:pt>
                <c:pt idx="312">
                  <c:v>0.313</c:v>
                </c:pt>
                <c:pt idx="313">
                  <c:v>0.31409999999999999</c:v>
                </c:pt>
                <c:pt idx="314">
                  <c:v>0.31530000000000002</c:v>
                </c:pt>
                <c:pt idx="315">
                  <c:v>0.31640000000000001</c:v>
                </c:pt>
                <c:pt idx="316">
                  <c:v>0.31759999999999999</c:v>
                </c:pt>
                <c:pt idx="317">
                  <c:v>0.31879999999999997</c:v>
                </c:pt>
                <c:pt idx="318">
                  <c:v>0.31990000000000002</c:v>
                </c:pt>
                <c:pt idx="319">
                  <c:v>0.3211</c:v>
                </c:pt>
                <c:pt idx="320">
                  <c:v>0.32229999999999998</c:v>
                </c:pt>
                <c:pt idx="321">
                  <c:v>0.32340000000000002</c:v>
                </c:pt>
                <c:pt idx="322">
                  <c:v>0.3246</c:v>
                </c:pt>
                <c:pt idx="323">
                  <c:v>0.32569999999999999</c:v>
                </c:pt>
                <c:pt idx="324">
                  <c:v>0.32690000000000002</c:v>
                </c:pt>
                <c:pt idx="325">
                  <c:v>0.3281</c:v>
                </c:pt>
                <c:pt idx="326">
                  <c:v>0.32919999999999999</c:v>
                </c:pt>
                <c:pt idx="327">
                  <c:v>0.33040000000000003</c:v>
                </c:pt>
                <c:pt idx="328">
                  <c:v>0.33160000000000001</c:v>
                </c:pt>
                <c:pt idx="329">
                  <c:v>0.3327</c:v>
                </c:pt>
                <c:pt idx="330">
                  <c:v>0.33389999999999997</c:v>
                </c:pt>
                <c:pt idx="331">
                  <c:v>0.33500000000000002</c:v>
                </c:pt>
                <c:pt idx="332">
                  <c:v>0.3362</c:v>
                </c:pt>
                <c:pt idx="333">
                  <c:v>0.33739999999999998</c:v>
                </c:pt>
                <c:pt idx="334">
                  <c:v>0.33850000000000002</c:v>
                </c:pt>
                <c:pt idx="335">
                  <c:v>0.3397</c:v>
                </c:pt>
                <c:pt idx="336">
                  <c:v>0.34089999999999998</c:v>
                </c:pt>
                <c:pt idx="337">
                  <c:v>0.34200000000000003</c:v>
                </c:pt>
                <c:pt idx="338">
                  <c:v>0.34320000000000001</c:v>
                </c:pt>
                <c:pt idx="339">
                  <c:v>0.34439999999999998</c:v>
                </c:pt>
                <c:pt idx="340">
                  <c:v>0.34549999999999997</c:v>
                </c:pt>
                <c:pt idx="341">
                  <c:v>0.34670000000000001</c:v>
                </c:pt>
                <c:pt idx="342">
                  <c:v>0.3478</c:v>
                </c:pt>
                <c:pt idx="343">
                  <c:v>0.34899999999999998</c:v>
                </c:pt>
                <c:pt idx="344">
                  <c:v>0.35020000000000001</c:v>
                </c:pt>
                <c:pt idx="345">
                  <c:v>0.3513</c:v>
                </c:pt>
                <c:pt idx="346">
                  <c:v>0.35249999999999998</c:v>
                </c:pt>
                <c:pt idx="347">
                  <c:v>0.35370000000000001</c:v>
                </c:pt>
                <c:pt idx="348">
                  <c:v>0.3548</c:v>
                </c:pt>
                <c:pt idx="349">
                  <c:v>0.35599999999999998</c:v>
                </c:pt>
                <c:pt idx="350">
                  <c:v>0.35709999999999997</c:v>
                </c:pt>
                <c:pt idx="351">
                  <c:v>0.35830000000000001</c:v>
                </c:pt>
                <c:pt idx="352">
                  <c:v>0.35949999999999999</c:v>
                </c:pt>
                <c:pt idx="353">
                  <c:v>0.36059999999999998</c:v>
                </c:pt>
                <c:pt idx="354">
                  <c:v>0.36180000000000001</c:v>
                </c:pt>
                <c:pt idx="355">
                  <c:v>0.36299999999999999</c:v>
                </c:pt>
                <c:pt idx="356">
                  <c:v>0.36409999999999998</c:v>
                </c:pt>
                <c:pt idx="357">
                  <c:v>0.36530000000000001</c:v>
                </c:pt>
                <c:pt idx="358">
                  <c:v>0.3664</c:v>
                </c:pt>
                <c:pt idx="359">
                  <c:v>0.36759999999999998</c:v>
                </c:pt>
                <c:pt idx="360">
                  <c:v>0.36880000000000002</c:v>
                </c:pt>
                <c:pt idx="361">
                  <c:v>0.36990000000000001</c:v>
                </c:pt>
                <c:pt idx="362">
                  <c:v>0.37109999999999999</c:v>
                </c:pt>
                <c:pt idx="363">
                  <c:v>0.37230000000000002</c:v>
                </c:pt>
                <c:pt idx="364">
                  <c:v>0.37340000000000001</c:v>
                </c:pt>
                <c:pt idx="365">
                  <c:v>0.37459999999999999</c:v>
                </c:pt>
                <c:pt idx="366">
                  <c:v>0.37580000000000002</c:v>
                </c:pt>
                <c:pt idx="367">
                  <c:v>0.37690000000000001</c:v>
                </c:pt>
                <c:pt idx="368">
                  <c:v>0.37809999999999999</c:v>
                </c:pt>
                <c:pt idx="369">
                  <c:v>0.37919999999999998</c:v>
                </c:pt>
                <c:pt idx="370">
                  <c:v>0.38040000000000002</c:v>
                </c:pt>
                <c:pt idx="371">
                  <c:v>0.38159999999999999</c:v>
                </c:pt>
                <c:pt idx="372">
                  <c:v>0.38269999999999998</c:v>
                </c:pt>
                <c:pt idx="373">
                  <c:v>0.38390000000000002</c:v>
                </c:pt>
                <c:pt idx="374">
                  <c:v>0.3851</c:v>
                </c:pt>
                <c:pt idx="375">
                  <c:v>0.38619999999999999</c:v>
                </c:pt>
                <c:pt idx="376">
                  <c:v>0.38740000000000002</c:v>
                </c:pt>
                <c:pt idx="377">
                  <c:v>0.38850000000000001</c:v>
                </c:pt>
                <c:pt idx="378">
                  <c:v>0.38969999999999999</c:v>
                </c:pt>
                <c:pt idx="379">
                  <c:v>0.39090000000000003</c:v>
                </c:pt>
                <c:pt idx="380">
                  <c:v>0.39200000000000002</c:v>
                </c:pt>
                <c:pt idx="381">
                  <c:v>0.39319999999999999</c:v>
                </c:pt>
                <c:pt idx="382">
                  <c:v>0.39439999999999997</c:v>
                </c:pt>
                <c:pt idx="383">
                  <c:v>0.39550000000000002</c:v>
                </c:pt>
                <c:pt idx="384">
                  <c:v>0.3967</c:v>
                </c:pt>
                <c:pt idx="385">
                  <c:v>0.39779999999999999</c:v>
                </c:pt>
                <c:pt idx="386">
                  <c:v>0.39900000000000002</c:v>
                </c:pt>
                <c:pt idx="387">
                  <c:v>0.4002</c:v>
                </c:pt>
                <c:pt idx="388">
                  <c:v>0.40129999999999999</c:v>
                </c:pt>
                <c:pt idx="389">
                  <c:v>0.40250000000000002</c:v>
                </c:pt>
                <c:pt idx="390">
                  <c:v>0.4037</c:v>
                </c:pt>
                <c:pt idx="391">
                  <c:v>0.40479999999999999</c:v>
                </c:pt>
                <c:pt idx="392">
                  <c:v>0.40600000000000003</c:v>
                </c:pt>
                <c:pt idx="393">
                  <c:v>0.40710000000000002</c:v>
                </c:pt>
                <c:pt idx="394">
                  <c:v>0.4083</c:v>
                </c:pt>
                <c:pt idx="395">
                  <c:v>0.40949999999999998</c:v>
                </c:pt>
                <c:pt idx="396">
                  <c:v>0.41060000000000002</c:v>
                </c:pt>
                <c:pt idx="397">
                  <c:v>0.4118</c:v>
                </c:pt>
                <c:pt idx="398">
                  <c:v>0.41299999999999998</c:v>
                </c:pt>
                <c:pt idx="399">
                  <c:v>0.41410000000000002</c:v>
                </c:pt>
                <c:pt idx="400">
                  <c:v>0.4153</c:v>
                </c:pt>
                <c:pt idx="401">
                  <c:v>0.41649999999999998</c:v>
                </c:pt>
                <c:pt idx="402">
                  <c:v>0.41760000000000003</c:v>
                </c:pt>
                <c:pt idx="403">
                  <c:v>0.41880000000000001</c:v>
                </c:pt>
                <c:pt idx="404">
                  <c:v>0.4199</c:v>
                </c:pt>
                <c:pt idx="405">
                  <c:v>0.42109999999999997</c:v>
                </c:pt>
                <c:pt idx="406">
                  <c:v>0.42230000000000001</c:v>
                </c:pt>
                <c:pt idx="407">
                  <c:v>0.4234</c:v>
                </c:pt>
                <c:pt idx="408">
                  <c:v>0.42459999999999998</c:v>
                </c:pt>
                <c:pt idx="409">
                  <c:v>0.42580000000000001</c:v>
                </c:pt>
                <c:pt idx="410">
                  <c:v>0.4269</c:v>
                </c:pt>
                <c:pt idx="411">
                  <c:v>0.42809999999999998</c:v>
                </c:pt>
                <c:pt idx="412">
                  <c:v>0.42920000000000003</c:v>
                </c:pt>
                <c:pt idx="413">
                  <c:v>0.4304</c:v>
                </c:pt>
                <c:pt idx="414">
                  <c:v>0.43159999999999998</c:v>
                </c:pt>
                <c:pt idx="415">
                  <c:v>0.43269999999999997</c:v>
                </c:pt>
                <c:pt idx="416">
                  <c:v>0.43390000000000001</c:v>
                </c:pt>
                <c:pt idx="417">
                  <c:v>0.43509999999999999</c:v>
                </c:pt>
                <c:pt idx="418">
                  <c:v>0.43619999999999998</c:v>
                </c:pt>
                <c:pt idx="419">
                  <c:v>0.43740000000000001</c:v>
                </c:pt>
                <c:pt idx="420">
                  <c:v>0.4385</c:v>
                </c:pt>
                <c:pt idx="421">
                  <c:v>0.43969999999999998</c:v>
                </c:pt>
                <c:pt idx="422">
                  <c:v>0.44090000000000001</c:v>
                </c:pt>
                <c:pt idx="423">
                  <c:v>0.442</c:v>
                </c:pt>
                <c:pt idx="424">
                  <c:v>0.44319999999999998</c:v>
                </c:pt>
                <c:pt idx="425">
                  <c:v>0.44440000000000002</c:v>
                </c:pt>
                <c:pt idx="426">
                  <c:v>0.44550000000000001</c:v>
                </c:pt>
                <c:pt idx="427">
                  <c:v>0.44669999999999999</c:v>
                </c:pt>
                <c:pt idx="428">
                  <c:v>0.44779999999999998</c:v>
                </c:pt>
                <c:pt idx="429">
                  <c:v>0.44900000000000001</c:v>
                </c:pt>
                <c:pt idx="430">
                  <c:v>0.45019999999999999</c:v>
                </c:pt>
                <c:pt idx="431">
                  <c:v>0.45129999999999998</c:v>
                </c:pt>
                <c:pt idx="432">
                  <c:v>0.45250000000000001</c:v>
                </c:pt>
                <c:pt idx="433">
                  <c:v>0.45369999999999999</c:v>
                </c:pt>
                <c:pt idx="434">
                  <c:v>0.45479999999999998</c:v>
                </c:pt>
                <c:pt idx="435">
                  <c:v>0.45600000000000002</c:v>
                </c:pt>
                <c:pt idx="436">
                  <c:v>0.4572</c:v>
                </c:pt>
                <c:pt idx="437">
                  <c:v>0.45829999999999999</c:v>
                </c:pt>
                <c:pt idx="438">
                  <c:v>0.45950000000000002</c:v>
                </c:pt>
                <c:pt idx="439">
                  <c:v>0.46060000000000001</c:v>
                </c:pt>
                <c:pt idx="440">
                  <c:v>0.46179999999999999</c:v>
                </c:pt>
                <c:pt idx="441">
                  <c:v>0.46300000000000002</c:v>
                </c:pt>
                <c:pt idx="442">
                  <c:v>0.46410000000000001</c:v>
                </c:pt>
                <c:pt idx="443">
                  <c:v>0.46529999999999999</c:v>
                </c:pt>
                <c:pt idx="444">
                  <c:v>0.46650000000000003</c:v>
                </c:pt>
                <c:pt idx="445">
                  <c:v>0.46760000000000002</c:v>
                </c:pt>
                <c:pt idx="446">
                  <c:v>0.46879999999999999</c:v>
                </c:pt>
                <c:pt idx="447">
                  <c:v>0.46989999999999998</c:v>
                </c:pt>
                <c:pt idx="448">
                  <c:v>0.47110000000000002</c:v>
                </c:pt>
                <c:pt idx="449">
                  <c:v>0.4723</c:v>
                </c:pt>
                <c:pt idx="450">
                  <c:v>0.47339999999999999</c:v>
                </c:pt>
                <c:pt idx="451">
                  <c:v>0.47460000000000002</c:v>
                </c:pt>
                <c:pt idx="452">
                  <c:v>0.4758</c:v>
                </c:pt>
                <c:pt idx="453">
                  <c:v>0.47689999999999999</c:v>
                </c:pt>
                <c:pt idx="454">
                  <c:v>0.47810000000000002</c:v>
                </c:pt>
                <c:pt idx="455">
                  <c:v>0.47920000000000001</c:v>
                </c:pt>
                <c:pt idx="456">
                  <c:v>0.48039999999999999</c:v>
                </c:pt>
                <c:pt idx="457">
                  <c:v>0.48159999999999997</c:v>
                </c:pt>
                <c:pt idx="458">
                  <c:v>0.48270000000000002</c:v>
                </c:pt>
                <c:pt idx="459">
                  <c:v>0.4839</c:v>
                </c:pt>
                <c:pt idx="460">
                  <c:v>0.48509999999999998</c:v>
                </c:pt>
                <c:pt idx="461">
                  <c:v>0.48620000000000002</c:v>
                </c:pt>
                <c:pt idx="462">
                  <c:v>0.4874</c:v>
                </c:pt>
                <c:pt idx="463">
                  <c:v>0.48849999999999999</c:v>
                </c:pt>
                <c:pt idx="464">
                  <c:v>0.48970000000000002</c:v>
                </c:pt>
                <c:pt idx="465">
                  <c:v>0.4909</c:v>
                </c:pt>
                <c:pt idx="466">
                  <c:v>0.49199999999999999</c:v>
                </c:pt>
                <c:pt idx="467">
                  <c:v>0.49320000000000003</c:v>
                </c:pt>
                <c:pt idx="468">
                  <c:v>0.49440000000000001</c:v>
                </c:pt>
                <c:pt idx="469">
                  <c:v>0.4955</c:v>
                </c:pt>
                <c:pt idx="470">
                  <c:v>0.49669999999999997</c:v>
                </c:pt>
                <c:pt idx="471">
                  <c:v>0.49790000000000001</c:v>
                </c:pt>
                <c:pt idx="472">
                  <c:v>0.499</c:v>
                </c:pt>
                <c:pt idx="473">
                  <c:v>0.50019999999999998</c:v>
                </c:pt>
                <c:pt idx="474">
                  <c:v>0.50129999999999997</c:v>
                </c:pt>
                <c:pt idx="475">
                  <c:v>0.50249999999999995</c:v>
                </c:pt>
                <c:pt idx="476">
                  <c:v>0.50370000000000004</c:v>
                </c:pt>
                <c:pt idx="477">
                  <c:v>0.50480000000000003</c:v>
                </c:pt>
                <c:pt idx="478">
                  <c:v>0.50600000000000001</c:v>
                </c:pt>
                <c:pt idx="479">
                  <c:v>0.50719999999999998</c:v>
                </c:pt>
                <c:pt idx="480">
                  <c:v>0.50829999999999997</c:v>
                </c:pt>
                <c:pt idx="481">
                  <c:v>0.50949999999999995</c:v>
                </c:pt>
                <c:pt idx="482">
                  <c:v>0.51060000000000005</c:v>
                </c:pt>
                <c:pt idx="483">
                  <c:v>0.51180000000000003</c:v>
                </c:pt>
                <c:pt idx="484">
                  <c:v>0.51300000000000001</c:v>
                </c:pt>
                <c:pt idx="485">
                  <c:v>0.5141</c:v>
                </c:pt>
                <c:pt idx="486">
                  <c:v>0.51529999999999998</c:v>
                </c:pt>
                <c:pt idx="487">
                  <c:v>0.51649999999999996</c:v>
                </c:pt>
                <c:pt idx="488">
                  <c:v>0.51759999999999995</c:v>
                </c:pt>
                <c:pt idx="489">
                  <c:v>0.51880000000000004</c:v>
                </c:pt>
                <c:pt idx="490">
                  <c:v>0.51990000000000003</c:v>
                </c:pt>
                <c:pt idx="491">
                  <c:v>0.52110000000000001</c:v>
                </c:pt>
                <c:pt idx="492">
                  <c:v>0.52229999999999999</c:v>
                </c:pt>
                <c:pt idx="493">
                  <c:v>0.52339999999999998</c:v>
                </c:pt>
                <c:pt idx="494">
                  <c:v>0.52459999999999996</c:v>
                </c:pt>
                <c:pt idx="495">
                  <c:v>0.52580000000000005</c:v>
                </c:pt>
                <c:pt idx="496">
                  <c:v>0.52690000000000003</c:v>
                </c:pt>
                <c:pt idx="497">
                  <c:v>0.52810000000000001</c:v>
                </c:pt>
                <c:pt idx="498">
                  <c:v>0.5292</c:v>
                </c:pt>
                <c:pt idx="499">
                  <c:v>0.53039999999999998</c:v>
                </c:pt>
                <c:pt idx="500">
                  <c:v>0.53159999999999996</c:v>
                </c:pt>
                <c:pt idx="501">
                  <c:v>0.53269999999999995</c:v>
                </c:pt>
                <c:pt idx="502">
                  <c:v>0.53390000000000004</c:v>
                </c:pt>
                <c:pt idx="503">
                  <c:v>0.53510000000000002</c:v>
                </c:pt>
                <c:pt idx="504">
                  <c:v>0.53620000000000001</c:v>
                </c:pt>
                <c:pt idx="505">
                  <c:v>0.53739999999999999</c:v>
                </c:pt>
                <c:pt idx="506">
                  <c:v>0.53859999999999997</c:v>
                </c:pt>
                <c:pt idx="507">
                  <c:v>0.53969999999999996</c:v>
                </c:pt>
                <c:pt idx="508">
                  <c:v>0.54090000000000005</c:v>
                </c:pt>
                <c:pt idx="509">
                  <c:v>0.54200000000000004</c:v>
                </c:pt>
                <c:pt idx="510">
                  <c:v>0.54320000000000002</c:v>
                </c:pt>
                <c:pt idx="511">
                  <c:v>0.5444</c:v>
                </c:pt>
                <c:pt idx="512">
                  <c:v>0.54549999999999998</c:v>
                </c:pt>
                <c:pt idx="513">
                  <c:v>0.54669999999999996</c:v>
                </c:pt>
                <c:pt idx="514">
                  <c:v>0.54790000000000005</c:v>
                </c:pt>
                <c:pt idx="515">
                  <c:v>0.54900000000000004</c:v>
                </c:pt>
                <c:pt idx="516">
                  <c:v>0.55020000000000002</c:v>
                </c:pt>
                <c:pt idx="517">
                  <c:v>0.55130000000000001</c:v>
                </c:pt>
                <c:pt idx="518">
                  <c:v>0.55249999999999999</c:v>
                </c:pt>
                <c:pt idx="519">
                  <c:v>0.55369999999999997</c:v>
                </c:pt>
                <c:pt idx="520">
                  <c:v>0.55479999999999996</c:v>
                </c:pt>
                <c:pt idx="521">
                  <c:v>0.55600000000000005</c:v>
                </c:pt>
                <c:pt idx="522">
                  <c:v>0.55720000000000003</c:v>
                </c:pt>
                <c:pt idx="523">
                  <c:v>0.55830000000000002</c:v>
                </c:pt>
                <c:pt idx="524">
                  <c:v>0.5595</c:v>
                </c:pt>
                <c:pt idx="525">
                  <c:v>0.56059999999999999</c:v>
                </c:pt>
                <c:pt idx="526">
                  <c:v>0.56179999999999997</c:v>
                </c:pt>
                <c:pt idx="527">
                  <c:v>0.56299999999999994</c:v>
                </c:pt>
                <c:pt idx="528">
                  <c:v>0.56410000000000005</c:v>
                </c:pt>
                <c:pt idx="529">
                  <c:v>0.56530000000000002</c:v>
                </c:pt>
                <c:pt idx="530">
                  <c:v>0.5665</c:v>
                </c:pt>
                <c:pt idx="531">
                  <c:v>0.56759999999999999</c:v>
                </c:pt>
                <c:pt idx="532">
                  <c:v>0.56879999999999997</c:v>
                </c:pt>
                <c:pt idx="533">
                  <c:v>0.56999999999999995</c:v>
                </c:pt>
                <c:pt idx="534">
                  <c:v>0.57110000000000005</c:v>
                </c:pt>
                <c:pt idx="535">
                  <c:v>0.57230000000000003</c:v>
                </c:pt>
                <c:pt idx="536">
                  <c:v>0.57340000000000002</c:v>
                </c:pt>
                <c:pt idx="537">
                  <c:v>0.5746</c:v>
                </c:pt>
                <c:pt idx="538">
                  <c:v>0.57579999999999998</c:v>
                </c:pt>
                <c:pt idx="539">
                  <c:v>0.57689999999999997</c:v>
                </c:pt>
                <c:pt idx="540">
                  <c:v>0.57809999999999995</c:v>
                </c:pt>
                <c:pt idx="541">
                  <c:v>0.57930000000000004</c:v>
                </c:pt>
                <c:pt idx="542">
                  <c:v>0.58040000000000003</c:v>
                </c:pt>
                <c:pt idx="543">
                  <c:v>0.58160000000000001</c:v>
                </c:pt>
                <c:pt idx="544">
                  <c:v>0.5827</c:v>
                </c:pt>
                <c:pt idx="545">
                  <c:v>0.58389999999999997</c:v>
                </c:pt>
                <c:pt idx="546">
                  <c:v>0.58509999999999995</c:v>
                </c:pt>
                <c:pt idx="547">
                  <c:v>0.58620000000000005</c:v>
                </c:pt>
                <c:pt idx="548">
                  <c:v>0.58740000000000003</c:v>
                </c:pt>
                <c:pt idx="549">
                  <c:v>0.58860000000000001</c:v>
                </c:pt>
                <c:pt idx="550">
                  <c:v>0.5897</c:v>
                </c:pt>
                <c:pt idx="551">
                  <c:v>0.59089999999999998</c:v>
                </c:pt>
                <c:pt idx="552">
                  <c:v>0.59199999999999997</c:v>
                </c:pt>
                <c:pt idx="553">
                  <c:v>0.59319999999999995</c:v>
                </c:pt>
                <c:pt idx="554">
                  <c:v>0.59440000000000004</c:v>
                </c:pt>
                <c:pt idx="555">
                  <c:v>0.59550000000000003</c:v>
                </c:pt>
                <c:pt idx="556">
                  <c:v>0.59670000000000001</c:v>
                </c:pt>
                <c:pt idx="557">
                  <c:v>0.59789999999999999</c:v>
                </c:pt>
                <c:pt idx="558">
                  <c:v>0.59899999999999998</c:v>
                </c:pt>
                <c:pt idx="559">
                  <c:v>0.60019999999999996</c:v>
                </c:pt>
                <c:pt idx="560">
                  <c:v>0.60129999999999995</c:v>
                </c:pt>
                <c:pt idx="561">
                  <c:v>0.60250000000000004</c:v>
                </c:pt>
                <c:pt idx="562">
                  <c:v>0.60370000000000001</c:v>
                </c:pt>
                <c:pt idx="563">
                  <c:v>0.6048</c:v>
                </c:pt>
                <c:pt idx="564">
                  <c:v>0.60599999999999998</c:v>
                </c:pt>
                <c:pt idx="565">
                  <c:v>0.60719999999999996</c:v>
                </c:pt>
                <c:pt idx="566">
                  <c:v>0.60829999999999995</c:v>
                </c:pt>
                <c:pt idx="567">
                  <c:v>0.60950000000000004</c:v>
                </c:pt>
                <c:pt idx="568">
                  <c:v>0.61070000000000002</c:v>
                </c:pt>
                <c:pt idx="569">
                  <c:v>0.61180000000000001</c:v>
                </c:pt>
                <c:pt idx="570">
                  <c:v>0.61299999999999999</c:v>
                </c:pt>
                <c:pt idx="571">
                  <c:v>0.61409999999999998</c:v>
                </c:pt>
                <c:pt idx="572">
                  <c:v>0.61529999999999996</c:v>
                </c:pt>
                <c:pt idx="573">
                  <c:v>0.61650000000000005</c:v>
                </c:pt>
                <c:pt idx="574">
                  <c:v>0.61760000000000004</c:v>
                </c:pt>
                <c:pt idx="575">
                  <c:v>0.61880000000000002</c:v>
                </c:pt>
                <c:pt idx="576">
                  <c:v>0.62</c:v>
                </c:pt>
                <c:pt idx="577">
                  <c:v>0.62109999999999999</c:v>
                </c:pt>
                <c:pt idx="578">
                  <c:v>0.62229999999999996</c:v>
                </c:pt>
                <c:pt idx="579">
                  <c:v>0.62339999999999995</c:v>
                </c:pt>
                <c:pt idx="580">
                  <c:v>0.62460000000000004</c:v>
                </c:pt>
                <c:pt idx="581">
                  <c:v>0.62580000000000002</c:v>
                </c:pt>
                <c:pt idx="582">
                  <c:v>0.62690000000000001</c:v>
                </c:pt>
                <c:pt idx="583">
                  <c:v>0.62809999999999999</c:v>
                </c:pt>
                <c:pt idx="584">
                  <c:v>0.62929999999999997</c:v>
                </c:pt>
                <c:pt idx="585">
                  <c:v>0.63039999999999996</c:v>
                </c:pt>
                <c:pt idx="586">
                  <c:v>0.63160000000000005</c:v>
                </c:pt>
                <c:pt idx="587">
                  <c:v>0.63270000000000004</c:v>
                </c:pt>
                <c:pt idx="588">
                  <c:v>0.63390000000000002</c:v>
                </c:pt>
                <c:pt idx="589">
                  <c:v>0.6351</c:v>
                </c:pt>
                <c:pt idx="590">
                  <c:v>0.63619999999999999</c:v>
                </c:pt>
                <c:pt idx="591">
                  <c:v>0.63739999999999997</c:v>
                </c:pt>
                <c:pt idx="592">
                  <c:v>0.63859999999999995</c:v>
                </c:pt>
                <c:pt idx="593">
                  <c:v>0.63970000000000005</c:v>
                </c:pt>
                <c:pt idx="594">
                  <c:v>0.64090000000000003</c:v>
                </c:pt>
                <c:pt idx="595">
                  <c:v>0.64200000000000002</c:v>
                </c:pt>
                <c:pt idx="596">
                  <c:v>0.64319999999999999</c:v>
                </c:pt>
                <c:pt idx="597">
                  <c:v>0.64439999999999997</c:v>
                </c:pt>
                <c:pt idx="598">
                  <c:v>0.64549999999999996</c:v>
                </c:pt>
                <c:pt idx="599">
                  <c:v>0.64670000000000005</c:v>
                </c:pt>
                <c:pt idx="600">
                  <c:v>0.64790000000000003</c:v>
                </c:pt>
                <c:pt idx="601">
                  <c:v>0.64900000000000002</c:v>
                </c:pt>
                <c:pt idx="602">
                  <c:v>0.6502</c:v>
                </c:pt>
                <c:pt idx="603">
                  <c:v>0.65139999999999998</c:v>
                </c:pt>
                <c:pt idx="604">
                  <c:v>0.65249999999999997</c:v>
                </c:pt>
                <c:pt idx="605">
                  <c:v>0.65369999999999995</c:v>
                </c:pt>
                <c:pt idx="606">
                  <c:v>0.65480000000000005</c:v>
                </c:pt>
                <c:pt idx="607">
                  <c:v>0.65600000000000003</c:v>
                </c:pt>
                <c:pt idx="608">
                  <c:v>0.65720000000000001</c:v>
                </c:pt>
                <c:pt idx="609">
                  <c:v>0.6583</c:v>
                </c:pt>
                <c:pt idx="610">
                  <c:v>0.65949999999999998</c:v>
                </c:pt>
                <c:pt idx="611">
                  <c:v>0.66069999999999995</c:v>
                </c:pt>
                <c:pt idx="612">
                  <c:v>0.66180000000000005</c:v>
                </c:pt>
                <c:pt idx="613">
                  <c:v>0.66300000000000003</c:v>
                </c:pt>
                <c:pt idx="614">
                  <c:v>0.66410000000000002</c:v>
                </c:pt>
                <c:pt idx="615">
                  <c:v>0.6653</c:v>
                </c:pt>
                <c:pt idx="616">
                  <c:v>0.66649999999999998</c:v>
                </c:pt>
                <c:pt idx="617">
                  <c:v>0.66759999999999997</c:v>
                </c:pt>
                <c:pt idx="618">
                  <c:v>0.66879999999999995</c:v>
                </c:pt>
                <c:pt idx="619">
                  <c:v>0.67</c:v>
                </c:pt>
                <c:pt idx="620">
                  <c:v>0.67110000000000003</c:v>
                </c:pt>
                <c:pt idx="621">
                  <c:v>0.67230000000000001</c:v>
                </c:pt>
                <c:pt idx="622">
                  <c:v>0.6734</c:v>
                </c:pt>
                <c:pt idx="623">
                  <c:v>0.67459999999999998</c:v>
                </c:pt>
                <c:pt idx="624">
                  <c:v>0.67579999999999996</c:v>
                </c:pt>
                <c:pt idx="625">
                  <c:v>0.67689999999999995</c:v>
                </c:pt>
                <c:pt idx="626">
                  <c:v>0.67810000000000004</c:v>
                </c:pt>
                <c:pt idx="627">
                  <c:v>0.67930000000000001</c:v>
                </c:pt>
                <c:pt idx="628">
                  <c:v>0.6804</c:v>
                </c:pt>
                <c:pt idx="629">
                  <c:v>0.68159999999999998</c:v>
                </c:pt>
                <c:pt idx="630">
                  <c:v>0.68269999999999997</c:v>
                </c:pt>
                <c:pt idx="631">
                  <c:v>0.68389999999999995</c:v>
                </c:pt>
                <c:pt idx="632">
                  <c:v>0.68510000000000004</c:v>
                </c:pt>
                <c:pt idx="633">
                  <c:v>0.68620000000000003</c:v>
                </c:pt>
                <c:pt idx="634">
                  <c:v>0.68740000000000001</c:v>
                </c:pt>
                <c:pt idx="635">
                  <c:v>0.68859999999999999</c:v>
                </c:pt>
                <c:pt idx="636">
                  <c:v>0.68969999999999998</c:v>
                </c:pt>
                <c:pt idx="637">
                  <c:v>0.69089999999999996</c:v>
                </c:pt>
                <c:pt idx="638">
                  <c:v>0.69210000000000005</c:v>
                </c:pt>
                <c:pt idx="639">
                  <c:v>0.69320000000000004</c:v>
                </c:pt>
                <c:pt idx="640">
                  <c:v>0.69440000000000002</c:v>
                </c:pt>
                <c:pt idx="641">
                  <c:v>0.69550000000000001</c:v>
                </c:pt>
                <c:pt idx="642">
                  <c:v>0.69669999999999999</c:v>
                </c:pt>
                <c:pt idx="643">
                  <c:v>0.69789999999999996</c:v>
                </c:pt>
                <c:pt idx="644">
                  <c:v>0.69899999999999995</c:v>
                </c:pt>
                <c:pt idx="645">
                  <c:v>0.70020000000000004</c:v>
                </c:pt>
                <c:pt idx="646">
                  <c:v>0.70140000000000002</c:v>
                </c:pt>
                <c:pt idx="647">
                  <c:v>0.70250000000000001</c:v>
                </c:pt>
                <c:pt idx="648">
                  <c:v>0.70369999999999999</c:v>
                </c:pt>
                <c:pt idx="649">
                  <c:v>0.70479999999999998</c:v>
                </c:pt>
                <c:pt idx="650">
                  <c:v>0.70599999999999996</c:v>
                </c:pt>
                <c:pt idx="651">
                  <c:v>0.70720000000000005</c:v>
                </c:pt>
                <c:pt idx="652">
                  <c:v>0.70830000000000004</c:v>
                </c:pt>
                <c:pt idx="653">
                  <c:v>0.70950000000000002</c:v>
                </c:pt>
                <c:pt idx="654">
                  <c:v>0.7107</c:v>
                </c:pt>
                <c:pt idx="655">
                  <c:v>0.71179999999999999</c:v>
                </c:pt>
                <c:pt idx="656">
                  <c:v>0.71299999999999997</c:v>
                </c:pt>
                <c:pt idx="657">
                  <c:v>0.71409999999999996</c:v>
                </c:pt>
                <c:pt idx="658">
                  <c:v>0.71530000000000005</c:v>
                </c:pt>
                <c:pt idx="659">
                  <c:v>0.71650000000000003</c:v>
                </c:pt>
                <c:pt idx="660">
                  <c:v>0.71760000000000002</c:v>
                </c:pt>
                <c:pt idx="661">
                  <c:v>0.71879999999999999</c:v>
                </c:pt>
                <c:pt idx="662">
                  <c:v>0.72</c:v>
                </c:pt>
                <c:pt idx="663">
                  <c:v>0.72109999999999996</c:v>
                </c:pt>
                <c:pt idx="664">
                  <c:v>0.72230000000000005</c:v>
                </c:pt>
                <c:pt idx="665">
                  <c:v>0.72340000000000004</c:v>
                </c:pt>
                <c:pt idx="666">
                  <c:v>0.72460000000000002</c:v>
                </c:pt>
                <c:pt idx="667">
                  <c:v>0.7258</c:v>
                </c:pt>
              </c:numCache>
            </c:numRef>
          </c:xVal>
          <c:yVal>
            <c:numRef>
              <c:f>'0.0002 m step (2)'!$J$3:$J$670</c:f>
              <c:numCache>
                <c:formatCode>0.00E+00</c:formatCode>
                <c:ptCount val="668"/>
                <c:pt idx="0">
                  <c:v>3.4289999999999999E-4</c:v>
                </c:pt>
                <c:pt idx="1">
                  <c:v>3.4289999999999999E-4</c:v>
                </c:pt>
                <c:pt idx="2">
                  <c:v>3.4289999999999999E-4</c:v>
                </c:pt>
                <c:pt idx="3">
                  <c:v>3.4289999999999999E-4</c:v>
                </c:pt>
                <c:pt idx="4">
                  <c:v>3.4299999999999999E-4</c:v>
                </c:pt>
                <c:pt idx="5">
                  <c:v>3.4299999999999999E-4</c:v>
                </c:pt>
                <c:pt idx="6">
                  <c:v>3.4309999999999999E-4</c:v>
                </c:pt>
                <c:pt idx="7">
                  <c:v>3.4319999999999999E-4</c:v>
                </c:pt>
                <c:pt idx="8">
                  <c:v>3.4319999999999999E-4</c:v>
                </c:pt>
                <c:pt idx="9">
                  <c:v>3.4319999999999999E-4</c:v>
                </c:pt>
                <c:pt idx="10">
                  <c:v>3.4319999999999999E-4</c:v>
                </c:pt>
                <c:pt idx="11">
                  <c:v>3.4319999999999999E-4</c:v>
                </c:pt>
                <c:pt idx="12">
                  <c:v>3.4319999999999999E-4</c:v>
                </c:pt>
                <c:pt idx="13">
                  <c:v>3.4319999999999999E-4</c:v>
                </c:pt>
                <c:pt idx="14">
                  <c:v>3.4309999999999999E-4</c:v>
                </c:pt>
                <c:pt idx="15">
                  <c:v>3.4309999999999999E-4</c:v>
                </c:pt>
                <c:pt idx="16">
                  <c:v>3.4299999999999999E-4</c:v>
                </c:pt>
                <c:pt idx="17">
                  <c:v>3.4279999999999998E-4</c:v>
                </c:pt>
                <c:pt idx="18">
                  <c:v>3.4269999999999998E-4</c:v>
                </c:pt>
                <c:pt idx="19">
                  <c:v>3.4249999999999998E-4</c:v>
                </c:pt>
                <c:pt idx="20">
                  <c:v>3.4220000000000002E-4</c:v>
                </c:pt>
                <c:pt idx="21">
                  <c:v>3.4200000000000002E-4</c:v>
                </c:pt>
                <c:pt idx="22">
                  <c:v>3.4160000000000001E-4</c:v>
                </c:pt>
                <c:pt idx="23">
                  <c:v>3.412E-4</c:v>
                </c:pt>
                <c:pt idx="24">
                  <c:v>3.4079999999999999E-4</c:v>
                </c:pt>
                <c:pt idx="25">
                  <c:v>3.4029999999999998E-4</c:v>
                </c:pt>
                <c:pt idx="26">
                  <c:v>3.3970000000000002E-4</c:v>
                </c:pt>
                <c:pt idx="27">
                  <c:v>3.391E-4</c:v>
                </c:pt>
                <c:pt idx="28">
                  <c:v>3.3829999999999998E-4</c:v>
                </c:pt>
                <c:pt idx="29">
                  <c:v>3.3760000000000002E-4</c:v>
                </c:pt>
                <c:pt idx="30">
                  <c:v>3.367E-4</c:v>
                </c:pt>
                <c:pt idx="31">
                  <c:v>3.3569999999999997E-4</c:v>
                </c:pt>
                <c:pt idx="32">
                  <c:v>3.347E-4</c:v>
                </c:pt>
                <c:pt idx="33">
                  <c:v>3.3349999999999997E-4</c:v>
                </c:pt>
                <c:pt idx="34">
                  <c:v>3.323E-4</c:v>
                </c:pt>
                <c:pt idx="35">
                  <c:v>3.3100000000000002E-4</c:v>
                </c:pt>
                <c:pt idx="36">
                  <c:v>3.2959999999999999E-4</c:v>
                </c:pt>
                <c:pt idx="37">
                  <c:v>3.2810000000000001E-4</c:v>
                </c:pt>
                <c:pt idx="38">
                  <c:v>3.2650000000000002E-4</c:v>
                </c:pt>
                <c:pt idx="39">
                  <c:v>3.2479999999999998E-4</c:v>
                </c:pt>
                <c:pt idx="40">
                  <c:v>3.2299999999999999E-4</c:v>
                </c:pt>
                <c:pt idx="41">
                  <c:v>3.212E-4</c:v>
                </c:pt>
                <c:pt idx="42">
                  <c:v>3.1920000000000001E-4</c:v>
                </c:pt>
                <c:pt idx="43">
                  <c:v>3.1720000000000001E-4</c:v>
                </c:pt>
                <c:pt idx="44">
                  <c:v>3.1510000000000002E-4</c:v>
                </c:pt>
                <c:pt idx="45">
                  <c:v>3.1290000000000002E-4</c:v>
                </c:pt>
                <c:pt idx="46">
                  <c:v>3.1060000000000001E-4</c:v>
                </c:pt>
                <c:pt idx="47">
                  <c:v>3.0830000000000001E-4</c:v>
                </c:pt>
                <c:pt idx="48">
                  <c:v>3.0590000000000001E-4</c:v>
                </c:pt>
                <c:pt idx="49">
                  <c:v>3.034E-4</c:v>
                </c:pt>
                <c:pt idx="50">
                  <c:v>3.009E-4</c:v>
                </c:pt>
                <c:pt idx="51">
                  <c:v>2.9829999999999999E-4</c:v>
                </c:pt>
                <c:pt idx="52">
                  <c:v>2.9569999999999998E-4</c:v>
                </c:pt>
                <c:pt idx="53">
                  <c:v>2.9300000000000002E-4</c:v>
                </c:pt>
                <c:pt idx="54">
                  <c:v>2.9030000000000001E-4</c:v>
                </c:pt>
                <c:pt idx="55">
                  <c:v>2.875E-4</c:v>
                </c:pt>
                <c:pt idx="56">
                  <c:v>2.8479999999999998E-4</c:v>
                </c:pt>
                <c:pt idx="57">
                  <c:v>2.8200000000000002E-4</c:v>
                </c:pt>
                <c:pt idx="58">
                  <c:v>2.7920000000000001E-4</c:v>
                </c:pt>
                <c:pt idx="59">
                  <c:v>2.7629999999999999E-4</c:v>
                </c:pt>
                <c:pt idx="60">
                  <c:v>2.7349999999999998E-4</c:v>
                </c:pt>
                <c:pt idx="61">
                  <c:v>2.7070000000000002E-4</c:v>
                </c:pt>
                <c:pt idx="62">
                  <c:v>2.6790000000000001E-4</c:v>
                </c:pt>
                <c:pt idx="63">
                  <c:v>2.6509999999999999E-4</c:v>
                </c:pt>
                <c:pt idx="64">
                  <c:v>2.6229999999999998E-4</c:v>
                </c:pt>
                <c:pt idx="65">
                  <c:v>2.5960000000000002E-4</c:v>
                </c:pt>
                <c:pt idx="66">
                  <c:v>2.5690000000000001E-4</c:v>
                </c:pt>
                <c:pt idx="67">
                  <c:v>2.542E-4</c:v>
                </c:pt>
                <c:pt idx="68">
                  <c:v>2.5159999999999999E-4</c:v>
                </c:pt>
                <c:pt idx="69">
                  <c:v>2.4909999999999998E-4</c:v>
                </c:pt>
                <c:pt idx="70">
                  <c:v>2.4659999999999998E-4</c:v>
                </c:pt>
                <c:pt idx="71">
                  <c:v>2.441E-4</c:v>
                </c:pt>
                <c:pt idx="72">
                  <c:v>2.418E-4</c:v>
                </c:pt>
                <c:pt idx="73">
                  <c:v>2.3949999999999999E-4</c:v>
                </c:pt>
                <c:pt idx="74">
                  <c:v>2.3729999999999999E-4</c:v>
                </c:pt>
                <c:pt idx="75">
                  <c:v>2.352E-4</c:v>
                </c:pt>
                <c:pt idx="76">
                  <c:v>2.332E-4</c:v>
                </c:pt>
                <c:pt idx="77">
                  <c:v>2.3120000000000001E-4</c:v>
                </c:pt>
                <c:pt idx="78">
                  <c:v>2.2939999999999999E-4</c:v>
                </c:pt>
                <c:pt idx="79">
                  <c:v>2.2770000000000001E-4</c:v>
                </c:pt>
                <c:pt idx="80">
                  <c:v>2.2609999999999999E-4</c:v>
                </c:pt>
                <c:pt idx="81">
                  <c:v>2.2460000000000001E-4</c:v>
                </c:pt>
                <c:pt idx="82">
                  <c:v>2.232E-4</c:v>
                </c:pt>
                <c:pt idx="83">
                  <c:v>2.219E-4</c:v>
                </c:pt>
                <c:pt idx="84">
                  <c:v>2.208E-4</c:v>
                </c:pt>
                <c:pt idx="85">
                  <c:v>2.197E-4</c:v>
                </c:pt>
                <c:pt idx="86">
                  <c:v>2.1880000000000001E-4</c:v>
                </c:pt>
                <c:pt idx="87">
                  <c:v>2.1800000000000001E-4</c:v>
                </c:pt>
                <c:pt idx="88">
                  <c:v>2.173E-4</c:v>
                </c:pt>
                <c:pt idx="89">
                  <c:v>2.1670000000000001E-4</c:v>
                </c:pt>
                <c:pt idx="90">
                  <c:v>2.163E-4</c:v>
                </c:pt>
                <c:pt idx="91">
                  <c:v>2.1589999999999999E-4</c:v>
                </c:pt>
                <c:pt idx="92">
                  <c:v>2.1570000000000001E-4</c:v>
                </c:pt>
                <c:pt idx="93">
                  <c:v>2.1550000000000001E-4</c:v>
                </c:pt>
                <c:pt idx="94">
                  <c:v>2.1550000000000001E-4</c:v>
                </c:pt>
                <c:pt idx="95">
                  <c:v>2.1550000000000001E-4</c:v>
                </c:pt>
                <c:pt idx="96">
                  <c:v>2.1570000000000001E-4</c:v>
                </c:pt>
                <c:pt idx="97">
                  <c:v>2.1589999999999999E-4</c:v>
                </c:pt>
                <c:pt idx="98">
                  <c:v>2.162E-4</c:v>
                </c:pt>
                <c:pt idx="99">
                  <c:v>2.1660000000000001E-4</c:v>
                </c:pt>
                <c:pt idx="100">
                  <c:v>2.1699999999999999E-4</c:v>
                </c:pt>
                <c:pt idx="101">
                  <c:v>2.175E-4</c:v>
                </c:pt>
                <c:pt idx="102">
                  <c:v>2.1809999999999999E-4</c:v>
                </c:pt>
                <c:pt idx="103">
                  <c:v>2.1880000000000001E-4</c:v>
                </c:pt>
                <c:pt idx="104">
                  <c:v>2.1939999999999999E-4</c:v>
                </c:pt>
                <c:pt idx="105">
                  <c:v>2.2020000000000001E-4</c:v>
                </c:pt>
                <c:pt idx="106">
                  <c:v>2.209E-4</c:v>
                </c:pt>
                <c:pt idx="107">
                  <c:v>2.2169999999999999E-4</c:v>
                </c:pt>
                <c:pt idx="108">
                  <c:v>2.2249999999999999E-4</c:v>
                </c:pt>
                <c:pt idx="109">
                  <c:v>2.2340000000000001E-4</c:v>
                </c:pt>
                <c:pt idx="110">
                  <c:v>2.242E-4</c:v>
                </c:pt>
                <c:pt idx="111">
                  <c:v>2.251E-4</c:v>
                </c:pt>
                <c:pt idx="112">
                  <c:v>2.2589999999999999E-4</c:v>
                </c:pt>
                <c:pt idx="113">
                  <c:v>2.2670000000000001E-4</c:v>
                </c:pt>
                <c:pt idx="114">
                  <c:v>2.276E-4</c:v>
                </c:pt>
                <c:pt idx="115">
                  <c:v>2.284E-4</c:v>
                </c:pt>
                <c:pt idx="116">
                  <c:v>2.2919999999999999E-4</c:v>
                </c:pt>
                <c:pt idx="117">
                  <c:v>2.3000000000000001E-4</c:v>
                </c:pt>
                <c:pt idx="118">
                  <c:v>2.307E-4</c:v>
                </c:pt>
                <c:pt idx="119">
                  <c:v>2.3139999999999999E-4</c:v>
                </c:pt>
                <c:pt idx="120">
                  <c:v>2.321E-4</c:v>
                </c:pt>
                <c:pt idx="121">
                  <c:v>2.3279999999999999E-4</c:v>
                </c:pt>
                <c:pt idx="122">
                  <c:v>2.3340000000000001E-4</c:v>
                </c:pt>
                <c:pt idx="123">
                  <c:v>2.341E-4</c:v>
                </c:pt>
                <c:pt idx="124">
                  <c:v>2.3470000000000001E-4</c:v>
                </c:pt>
                <c:pt idx="125">
                  <c:v>2.353E-4</c:v>
                </c:pt>
                <c:pt idx="126">
                  <c:v>2.3599999999999999E-4</c:v>
                </c:pt>
                <c:pt idx="127">
                  <c:v>2.3670000000000001E-4</c:v>
                </c:pt>
                <c:pt idx="128">
                  <c:v>2.374E-4</c:v>
                </c:pt>
                <c:pt idx="129">
                  <c:v>2.3809999999999999E-4</c:v>
                </c:pt>
                <c:pt idx="130">
                  <c:v>2.3900000000000001E-4</c:v>
                </c:pt>
                <c:pt idx="131">
                  <c:v>2.399E-4</c:v>
                </c:pt>
                <c:pt idx="132">
                  <c:v>2.408E-4</c:v>
                </c:pt>
                <c:pt idx="133">
                  <c:v>2.419E-4</c:v>
                </c:pt>
                <c:pt idx="134">
                  <c:v>2.431E-4</c:v>
                </c:pt>
                <c:pt idx="135">
                  <c:v>2.4429999999999998E-4</c:v>
                </c:pt>
                <c:pt idx="136">
                  <c:v>2.4560000000000001E-4</c:v>
                </c:pt>
                <c:pt idx="137">
                  <c:v>2.4699999999999999E-4</c:v>
                </c:pt>
                <c:pt idx="138">
                  <c:v>2.4840000000000002E-4</c:v>
                </c:pt>
                <c:pt idx="139">
                  <c:v>2.498E-4</c:v>
                </c:pt>
                <c:pt idx="140">
                  <c:v>2.5119999999999998E-4</c:v>
                </c:pt>
                <c:pt idx="141">
                  <c:v>2.5260000000000001E-4</c:v>
                </c:pt>
                <c:pt idx="142">
                  <c:v>2.5399999999999999E-4</c:v>
                </c:pt>
                <c:pt idx="143">
                  <c:v>2.5539999999999997E-4</c:v>
                </c:pt>
                <c:pt idx="144">
                  <c:v>2.566E-4</c:v>
                </c:pt>
                <c:pt idx="145">
                  <c:v>2.5789999999999998E-4</c:v>
                </c:pt>
                <c:pt idx="146">
                  <c:v>2.5900000000000001E-4</c:v>
                </c:pt>
                <c:pt idx="147">
                  <c:v>2.6009999999999998E-4</c:v>
                </c:pt>
                <c:pt idx="148">
                  <c:v>2.611E-4</c:v>
                </c:pt>
                <c:pt idx="149">
                  <c:v>2.6200000000000003E-4</c:v>
                </c:pt>
                <c:pt idx="150">
                  <c:v>2.6289999999999999E-4</c:v>
                </c:pt>
                <c:pt idx="151">
                  <c:v>2.6360000000000001E-4</c:v>
                </c:pt>
                <c:pt idx="152">
                  <c:v>2.6439999999999998E-4</c:v>
                </c:pt>
                <c:pt idx="153">
                  <c:v>2.6499999999999999E-4</c:v>
                </c:pt>
                <c:pt idx="154">
                  <c:v>2.6570000000000001E-4</c:v>
                </c:pt>
                <c:pt idx="155">
                  <c:v>2.6620000000000002E-4</c:v>
                </c:pt>
                <c:pt idx="156">
                  <c:v>2.6679999999999998E-4</c:v>
                </c:pt>
                <c:pt idx="157">
                  <c:v>2.6729999999999999E-4</c:v>
                </c:pt>
                <c:pt idx="158">
                  <c:v>2.678E-4</c:v>
                </c:pt>
                <c:pt idx="159">
                  <c:v>2.6830000000000002E-4</c:v>
                </c:pt>
                <c:pt idx="160">
                  <c:v>2.6870000000000003E-4</c:v>
                </c:pt>
                <c:pt idx="161">
                  <c:v>2.6909999999999998E-4</c:v>
                </c:pt>
                <c:pt idx="162">
                  <c:v>2.6959999999999999E-4</c:v>
                </c:pt>
                <c:pt idx="163">
                  <c:v>2.7E-4</c:v>
                </c:pt>
                <c:pt idx="164">
                  <c:v>2.7040000000000001E-4</c:v>
                </c:pt>
                <c:pt idx="165">
                  <c:v>2.7080000000000002E-4</c:v>
                </c:pt>
                <c:pt idx="166">
                  <c:v>2.7129999999999998E-4</c:v>
                </c:pt>
                <c:pt idx="167">
                  <c:v>2.7169999999999999E-4</c:v>
                </c:pt>
                <c:pt idx="168">
                  <c:v>2.721E-4</c:v>
                </c:pt>
                <c:pt idx="169">
                  <c:v>2.7260000000000001E-4</c:v>
                </c:pt>
                <c:pt idx="170">
                  <c:v>2.7300000000000002E-4</c:v>
                </c:pt>
                <c:pt idx="171">
                  <c:v>2.7349999999999998E-4</c:v>
                </c:pt>
                <c:pt idx="172">
                  <c:v>2.7389999999999999E-4</c:v>
                </c:pt>
                <c:pt idx="173">
                  <c:v>2.744E-4</c:v>
                </c:pt>
                <c:pt idx="174">
                  <c:v>2.7490000000000001E-4</c:v>
                </c:pt>
                <c:pt idx="175">
                  <c:v>2.7540000000000003E-4</c:v>
                </c:pt>
                <c:pt idx="176">
                  <c:v>2.7589999999999998E-4</c:v>
                </c:pt>
                <c:pt idx="177">
                  <c:v>2.764E-4</c:v>
                </c:pt>
                <c:pt idx="178">
                  <c:v>2.7700000000000001E-4</c:v>
                </c:pt>
                <c:pt idx="179">
                  <c:v>2.7750000000000002E-4</c:v>
                </c:pt>
                <c:pt idx="180">
                  <c:v>2.7809999999999998E-4</c:v>
                </c:pt>
                <c:pt idx="181">
                  <c:v>2.786E-4</c:v>
                </c:pt>
                <c:pt idx="182">
                  <c:v>2.7920000000000001E-4</c:v>
                </c:pt>
                <c:pt idx="183">
                  <c:v>2.7980000000000002E-4</c:v>
                </c:pt>
                <c:pt idx="184">
                  <c:v>2.8039999999999999E-4</c:v>
                </c:pt>
                <c:pt idx="185">
                  <c:v>2.811E-4</c:v>
                </c:pt>
                <c:pt idx="186">
                  <c:v>2.8170000000000002E-4</c:v>
                </c:pt>
                <c:pt idx="187">
                  <c:v>2.8239999999999998E-4</c:v>
                </c:pt>
                <c:pt idx="188">
                  <c:v>2.8299999999999999E-4</c:v>
                </c:pt>
                <c:pt idx="189">
                  <c:v>2.8370000000000001E-4</c:v>
                </c:pt>
                <c:pt idx="190">
                  <c:v>2.8439999999999997E-4</c:v>
                </c:pt>
                <c:pt idx="191">
                  <c:v>2.8509999999999999E-4</c:v>
                </c:pt>
                <c:pt idx="192">
                  <c:v>2.8580000000000001E-4</c:v>
                </c:pt>
                <c:pt idx="193">
                  <c:v>2.8659999999999997E-4</c:v>
                </c:pt>
                <c:pt idx="194">
                  <c:v>2.8729999999999999E-4</c:v>
                </c:pt>
                <c:pt idx="195">
                  <c:v>2.8810000000000001E-4</c:v>
                </c:pt>
                <c:pt idx="196">
                  <c:v>2.8880000000000003E-4</c:v>
                </c:pt>
                <c:pt idx="197">
                  <c:v>2.8959999999999999E-4</c:v>
                </c:pt>
                <c:pt idx="198">
                  <c:v>2.9040000000000001E-4</c:v>
                </c:pt>
                <c:pt idx="199">
                  <c:v>2.9119999999999998E-4</c:v>
                </c:pt>
                <c:pt idx="200">
                  <c:v>2.921E-4</c:v>
                </c:pt>
                <c:pt idx="201">
                  <c:v>2.9290000000000002E-4</c:v>
                </c:pt>
                <c:pt idx="202">
                  <c:v>2.9369999999999998E-4</c:v>
                </c:pt>
                <c:pt idx="203">
                  <c:v>2.9460000000000001E-4</c:v>
                </c:pt>
                <c:pt idx="204">
                  <c:v>2.9550000000000003E-4</c:v>
                </c:pt>
                <c:pt idx="205">
                  <c:v>2.9639999999999999E-4</c:v>
                </c:pt>
                <c:pt idx="206">
                  <c:v>2.9730000000000002E-4</c:v>
                </c:pt>
                <c:pt idx="207">
                  <c:v>2.9819999999999998E-4</c:v>
                </c:pt>
                <c:pt idx="208">
                  <c:v>2.9910000000000001E-4</c:v>
                </c:pt>
                <c:pt idx="209">
                  <c:v>2.9999999999999997E-4</c:v>
                </c:pt>
                <c:pt idx="210">
                  <c:v>3.01E-4</c:v>
                </c:pt>
                <c:pt idx="211">
                  <c:v>3.0190000000000002E-4</c:v>
                </c:pt>
                <c:pt idx="212">
                  <c:v>3.0289999999999999E-4</c:v>
                </c:pt>
                <c:pt idx="213">
                  <c:v>3.0390000000000001E-4</c:v>
                </c:pt>
                <c:pt idx="214">
                  <c:v>3.0489999999999998E-4</c:v>
                </c:pt>
                <c:pt idx="215">
                  <c:v>3.0590000000000001E-4</c:v>
                </c:pt>
                <c:pt idx="216">
                  <c:v>3.0689999999999998E-4</c:v>
                </c:pt>
                <c:pt idx="217">
                  <c:v>3.079E-4</c:v>
                </c:pt>
                <c:pt idx="218">
                  <c:v>3.0889999999999997E-4</c:v>
                </c:pt>
                <c:pt idx="219">
                  <c:v>3.1E-4</c:v>
                </c:pt>
                <c:pt idx="220">
                  <c:v>3.1100000000000002E-4</c:v>
                </c:pt>
                <c:pt idx="221">
                  <c:v>3.121E-4</c:v>
                </c:pt>
                <c:pt idx="222">
                  <c:v>3.1320000000000002E-4</c:v>
                </c:pt>
                <c:pt idx="223">
                  <c:v>3.143E-4</c:v>
                </c:pt>
                <c:pt idx="224">
                  <c:v>3.1540000000000002E-4</c:v>
                </c:pt>
                <c:pt idx="225">
                  <c:v>3.165E-4</c:v>
                </c:pt>
                <c:pt idx="226">
                  <c:v>3.1760000000000002E-4</c:v>
                </c:pt>
                <c:pt idx="227">
                  <c:v>3.1869999999999999E-4</c:v>
                </c:pt>
                <c:pt idx="228">
                  <c:v>3.1980000000000002E-4</c:v>
                </c:pt>
                <c:pt idx="229">
                  <c:v>3.21E-4</c:v>
                </c:pt>
                <c:pt idx="230">
                  <c:v>3.2210000000000002E-4</c:v>
                </c:pt>
                <c:pt idx="231">
                  <c:v>3.233E-4</c:v>
                </c:pt>
                <c:pt idx="232">
                  <c:v>3.2449999999999997E-4</c:v>
                </c:pt>
                <c:pt idx="233">
                  <c:v>3.257E-4</c:v>
                </c:pt>
                <c:pt idx="234">
                  <c:v>3.2689999999999998E-4</c:v>
                </c:pt>
                <c:pt idx="235">
                  <c:v>3.2810000000000001E-4</c:v>
                </c:pt>
                <c:pt idx="236">
                  <c:v>3.2929999999999998E-4</c:v>
                </c:pt>
                <c:pt idx="237">
                  <c:v>3.3050000000000001E-4</c:v>
                </c:pt>
                <c:pt idx="238">
                  <c:v>3.3169999999999999E-4</c:v>
                </c:pt>
                <c:pt idx="239">
                  <c:v>3.3290000000000001E-4</c:v>
                </c:pt>
                <c:pt idx="240">
                  <c:v>3.3419999999999999E-4</c:v>
                </c:pt>
                <c:pt idx="241">
                  <c:v>3.3540000000000002E-4</c:v>
                </c:pt>
                <c:pt idx="242">
                  <c:v>3.367E-4</c:v>
                </c:pt>
                <c:pt idx="243">
                  <c:v>3.3799999999999998E-4</c:v>
                </c:pt>
                <c:pt idx="244">
                  <c:v>3.392E-4</c:v>
                </c:pt>
                <c:pt idx="245">
                  <c:v>3.4049999999999998E-4</c:v>
                </c:pt>
                <c:pt idx="246">
                  <c:v>3.4180000000000001E-4</c:v>
                </c:pt>
                <c:pt idx="247">
                  <c:v>3.4309999999999999E-4</c:v>
                </c:pt>
                <c:pt idx="248">
                  <c:v>3.4440000000000002E-4</c:v>
                </c:pt>
                <c:pt idx="249">
                  <c:v>3.457E-4</c:v>
                </c:pt>
                <c:pt idx="250">
                  <c:v>3.4709999999999998E-4</c:v>
                </c:pt>
                <c:pt idx="251">
                  <c:v>3.4840000000000001E-4</c:v>
                </c:pt>
                <c:pt idx="252">
                  <c:v>3.4969999999999999E-4</c:v>
                </c:pt>
                <c:pt idx="253">
                  <c:v>3.5110000000000002E-4</c:v>
                </c:pt>
                <c:pt idx="254">
                  <c:v>3.524E-4</c:v>
                </c:pt>
                <c:pt idx="255">
                  <c:v>3.5379999999999998E-4</c:v>
                </c:pt>
                <c:pt idx="256">
                  <c:v>3.5520000000000001E-4</c:v>
                </c:pt>
                <c:pt idx="257">
                  <c:v>3.5649999999999999E-4</c:v>
                </c:pt>
                <c:pt idx="258">
                  <c:v>3.5790000000000003E-4</c:v>
                </c:pt>
                <c:pt idx="259">
                  <c:v>3.5930000000000001E-4</c:v>
                </c:pt>
                <c:pt idx="260">
                  <c:v>3.6069999999999999E-4</c:v>
                </c:pt>
                <c:pt idx="261">
                  <c:v>3.6210000000000002E-4</c:v>
                </c:pt>
                <c:pt idx="262">
                  <c:v>3.635E-4</c:v>
                </c:pt>
                <c:pt idx="263">
                  <c:v>3.6489999999999998E-4</c:v>
                </c:pt>
                <c:pt idx="264">
                  <c:v>3.6630000000000001E-4</c:v>
                </c:pt>
                <c:pt idx="265">
                  <c:v>3.678E-4</c:v>
                </c:pt>
                <c:pt idx="266">
                  <c:v>3.6919999999999998E-4</c:v>
                </c:pt>
                <c:pt idx="267">
                  <c:v>3.7060000000000001E-4</c:v>
                </c:pt>
                <c:pt idx="268">
                  <c:v>3.7209999999999999E-4</c:v>
                </c:pt>
                <c:pt idx="269">
                  <c:v>3.7350000000000003E-4</c:v>
                </c:pt>
                <c:pt idx="270">
                  <c:v>3.7500000000000001E-4</c:v>
                </c:pt>
                <c:pt idx="271">
                  <c:v>3.7649999999999999E-4</c:v>
                </c:pt>
                <c:pt idx="272">
                  <c:v>3.7790000000000002E-4</c:v>
                </c:pt>
                <c:pt idx="273">
                  <c:v>3.7940000000000001E-4</c:v>
                </c:pt>
                <c:pt idx="274">
                  <c:v>3.8089999999999999E-4</c:v>
                </c:pt>
                <c:pt idx="275">
                  <c:v>3.8240000000000003E-4</c:v>
                </c:pt>
                <c:pt idx="276">
                  <c:v>3.8390000000000001E-4</c:v>
                </c:pt>
                <c:pt idx="277">
                  <c:v>3.8539999999999999E-4</c:v>
                </c:pt>
                <c:pt idx="278">
                  <c:v>3.8690000000000003E-4</c:v>
                </c:pt>
                <c:pt idx="279">
                  <c:v>3.8840000000000001E-4</c:v>
                </c:pt>
                <c:pt idx="280">
                  <c:v>3.8989999999999999E-4</c:v>
                </c:pt>
                <c:pt idx="281">
                  <c:v>3.9140000000000003E-4</c:v>
                </c:pt>
                <c:pt idx="282">
                  <c:v>3.9290000000000001E-4</c:v>
                </c:pt>
                <c:pt idx="283">
                  <c:v>3.9449999999999999E-4</c:v>
                </c:pt>
                <c:pt idx="284">
                  <c:v>3.9599999999999998E-4</c:v>
                </c:pt>
                <c:pt idx="285">
                  <c:v>3.9750000000000001E-4</c:v>
                </c:pt>
                <c:pt idx="286">
                  <c:v>3.991E-4</c:v>
                </c:pt>
                <c:pt idx="287">
                  <c:v>4.0059999999999998E-4</c:v>
                </c:pt>
                <c:pt idx="288">
                  <c:v>4.0220000000000002E-4</c:v>
                </c:pt>
                <c:pt idx="289">
                  <c:v>4.038E-4</c:v>
                </c:pt>
                <c:pt idx="290">
                  <c:v>4.0529999999999999E-4</c:v>
                </c:pt>
                <c:pt idx="291">
                  <c:v>4.0690000000000002E-4</c:v>
                </c:pt>
                <c:pt idx="292">
                  <c:v>4.0850000000000001E-4</c:v>
                </c:pt>
                <c:pt idx="293">
                  <c:v>4.0999999999999999E-4</c:v>
                </c:pt>
                <c:pt idx="294">
                  <c:v>4.1159999999999998E-4</c:v>
                </c:pt>
                <c:pt idx="295">
                  <c:v>4.1320000000000001E-4</c:v>
                </c:pt>
                <c:pt idx="296">
                  <c:v>4.148E-4</c:v>
                </c:pt>
                <c:pt idx="297">
                  <c:v>4.1639999999999998E-4</c:v>
                </c:pt>
                <c:pt idx="298">
                  <c:v>4.1800000000000002E-4</c:v>
                </c:pt>
                <c:pt idx="299">
                  <c:v>4.1960000000000001E-4</c:v>
                </c:pt>
                <c:pt idx="300">
                  <c:v>4.2119999999999999E-4</c:v>
                </c:pt>
                <c:pt idx="301">
                  <c:v>4.2279999999999998E-4</c:v>
                </c:pt>
                <c:pt idx="302">
                  <c:v>4.2440000000000002E-4</c:v>
                </c:pt>
                <c:pt idx="303">
                  <c:v>4.261E-4</c:v>
                </c:pt>
                <c:pt idx="304">
                  <c:v>4.2769999999999999E-4</c:v>
                </c:pt>
                <c:pt idx="305">
                  <c:v>4.2930000000000003E-4</c:v>
                </c:pt>
                <c:pt idx="306">
                  <c:v>4.3100000000000001E-4</c:v>
                </c:pt>
                <c:pt idx="307">
                  <c:v>4.326E-4</c:v>
                </c:pt>
                <c:pt idx="308">
                  <c:v>4.3419999999999998E-4</c:v>
                </c:pt>
                <c:pt idx="309">
                  <c:v>4.3590000000000002E-4</c:v>
                </c:pt>
                <c:pt idx="310">
                  <c:v>4.3750000000000001E-4</c:v>
                </c:pt>
                <c:pt idx="311">
                  <c:v>4.392E-4</c:v>
                </c:pt>
                <c:pt idx="312">
                  <c:v>4.4079999999999998E-4</c:v>
                </c:pt>
                <c:pt idx="313">
                  <c:v>4.4250000000000002E-4</c:v>
                </c:pt>
                <c:pt idx="314">
                  <c:v>4.4420000000000001E-4</c:v>
                </c:pt>
                <c:pt idx="315">
                  <c:v>4.4579999999999999E-4</c:v>
                </c:pt>
                <c:pt idx="316">
                  <c:v>4.4749999999999998E-4</c:v>
                </c:pt>
                <c:pt idx="317">
                  <c:v>4.4920000000000002E-4</c:v>
                </c:pt>
                <c:pt idx="318">
                  <c:v>4.5090000000000001E-4</c:v>
                </c:pt>
                <c:pt idx="319">
                  <c:v>4.5249999999999999E-4</c:v>
                </c:pt>
                <c:pt idx="320">
                  <c:v>4.5419999999999998E-4</c:v>
                </c:pt>
                <c:pt idx="321">
                  <c:v>4.5590000000000002E-4</c:v>
                </c:pt>
                <c:pt idx="322">
                  <c:v>4.5760000000000001E-4</c:v>
                </c:pt>
                <c:pt idx="323">
                  <c:v>4.593E-4</c:v>
                </c:pt>
                <c:pt idx="324">
                  <c:v>4.6099999999999998E-4</c:v>
                </c:pt>
                <c:pt idx="325">
                  <c:v>4.6270000000000003E-4</c:v>
                </c:pt>
                <c:pt idx="326">
                  <c:v>4.6440000000000001E-4</c:v>
                </c:pt>
                <c:pt idx="327">
                  <c:v>4.661E-4</c:v>
                </c:pt>
                <c:pt idx="328">
                  <c:v>4.6779999999999999E-4</c:v>
                </c:pt>
                <c:pt idx="329">
                  <c:v>4.6949999999999997E-4</c:v>
                </c:pt>
                <c:pt idx="330">
                  <c:v>4.7130000000000002E-4</c:v>
                </c:pt>
                <c:pt idx="331">
                  <c:v>4.73E-4</c:v>
                </c:pt>
                <c:pt idx="332">
                  <c:v>4.7469999999999999E-4</c:v>
                </c:pt>
                <c:pt idx="333">
                  <c:v>4.7639999999999998E-4</c:v>
                </c:pt>
                <c:pt idx="334">
                  <c:v>4.7810000000000002E-4</c:v>
                </c:pt>
                <c:pt idx="335">
                  <c:v>4.7990000000000001E-4</c:v>
                </c:pt>
                <c:pt idx="336">
                  <c:v>4.816E-4</c:v>
                </c:pt>
                <c:pt idx="337">
                  <c:v>4.8339999999999999E-4</c:v>
                </c:pt>
                <c:pt idx="338">
                  <c:v>4.8509999999999997E-4</c:v>
                </c:pt>
                <c:pt idx="339">
                  <c:v>4.8680000000000001E-4</c:v>
                </c:pt>
                <c:pt idx="340">
                  <c:v>4.8859999999999995E-4</c:v>
                </c:pt>
                <c:pt idx="341">
                  <c:v>4.9030000000000005E-4</c:v>
                </c:pt>
                <c:pt idx="342">
                  <c:v>4.9209999999999998E-4</c:v>
                </c:pt>
                <c:pt idx="343">
                  <c:v>4.9379999999999997E-4</c:v>
                </c:pt>
                <c:pt idx="344">
                  <c:v>4.9560000000000001E-4</c:v>
                </c:pt>
                <c:pt idx="345">
                  <c:v>4.973E-4</c:v>
                </c:pt>
                <c:pt idx="346">
                  <c:v>4.9910000000000004E-4</c:v>
                </c:pt>
                <c:pt idx="347">
                  <c:v>5.0089999999999998E-4</c:v>
                </c:pt>
                <c:pt idx="348">
                  <c:v>5.0259999999999997E-4</c:v>
                </c:pt>
                <c:pt idx="349">
                  <c:v>5.0440000000000001E-4</c:v>
                </c:pt>
                <c:pt idx="350">
                  <c:v>5.0620000000000005E-4</c:v>
                </c:pt>
                <c:pt idx="351">
                  <c:v>5.0799999999999999E-4</c:v>
                </c:pt>
                <c:pt idx="352">
                  <c:v>5.0969999999999998E-4</c:v>
                </c:pt>
                <c:pt idx="353">
                  <c:v>5.1150000000000002E-4</c:v>
                </c:pt>
                <c:pt idx="354">
                  <c:v>5.1329999999999995E-4</c:v>
                </c:pt>
                <c:pt idx="355">
                  <c:v>5.151E-4</c:v>
                </c:pt>
                <c:pt idx="356">
                  <c:v>5.1690000000000004E-4</c:v>
                </c:pt>
                <c:pt idx="357">
                  <c:v>5.1860000000000003E-4</c:v>
                </c:pt>
                <c:pt idx="358">
                  <c:v>5.2039999999999996E-4</c:v>
                </c:pt>
                <c:pt idx="359">
                  <c:v>5.2220000000000001E-4</c:v>
                </c:pt>
                <c:pt idx="360">
                  <c:v>5.2400000000000005E-4</c:v>
                </c:pt>
                <c:pt idx="361">
                  <c:v>5.2579999999999999E-4</c:v>
                </c:pt>
                <c:pt idx="362">
                  <c:v>5.2760000000000003E-4</c:v>
                </c:pt>
                <c:pt idx="363">
                  <c:v>5.2939999999999997E-4</c:v>
                </c:pt>
                <c:pt idx="364">
                  <c:v>5.3120000000000001E-4</c:v>
                </c:pt>
                <c:pt idx="365">
                  <c:v>5.3300000000000005E-4</c:v>
                </c:pt>
                <c:pt idx="366">
                  <c:v>5.3479999999999999E-4</c:v>
                </c:pt>
                <c:pt idx="367">
                  <c:v>5.3660000000000003E-4</c:v>
                </c:pt>
                <c:pt idx="368">
                  <c:v>5.3839999999999997E-4</c:v>
                </c:pt>
                <c:pt idx="369">
                  <c:v>5.4029999999999996E-4</c:v>
                </c:pt>
                <c:pt idx="370">
                  <c:v>5.421E-4</c:v>
                </c:pt>
                <c:pt idx="371">
                  <c:v>5.4390000000000005E-4</c:v>
                </c:pt>
                <c:pt idx="372">
                  <c:v>5.4569999999999998E-4</c:v>
                </c:pt>
                <c:pt idx="373">
                  <c:v>5.4750000000000003E-4</c:v>
                </c:pt>
                <c:pt idx="374">
                  <c:v>5.4940000000000002E-4</c:v>
                </c:pt>
                <c:pt idx="375">
                  <c:v>5.5119999999999995E-4</c:v>
                </c:pt>
                <c:pt idx="376">
                  <c:v>5.53E-4</c:v>
                </c:pt>
                <c:pt idx="377">
                  <c:v>5.5480000000000004E-4</c:v>
                </c:pt>
                <c:pt idx="378">
                  <c:v>5.5670000000000003E-4</c:v>
                </c:pt>
                <c:pt idx="379">
                  <c:v>5.5849999999999997E-4</c:v>
                </c:pt>
                <c:pt idx="380">
                  <c:v>5.6030000000000001E-4</c:v>
                </c:pt>
                <c:pt idx="381">
                  <c:v>5.622E-4</c:v>
                </c:pt>
                <c:pt idx="382">
                  <c:v>5.6400000000000005E-4</c:v>
                </c:pt>
                <c:pt idx="383">
                  <c:v>5.6579999999999998E-4</c:v>
                </c:pt>
                <c:pt idx="384">
                  <c:v>5.6769999999999998E-4</c:v>
                </c:pt>
                <c:pt idx="385">
                  <c:v>5.6950000000000002E-4</c:v>
                </c:pt>
                <c:pt idx="386">
                  <c:v>5.7140000000000001E-4</c:v>
                </c:pt>
                <c:pt idx="387">
                  <c:v>5.7319999999999995E-4</c:v>
                </c:pt>
                <c:pt idx="388">
                  <c:v>5.7510000000000005E-4</c:v>
                </c:pt>
                <c:pt idx="389">
                  <c:v>5.7689999999999998E-4</c:v>
                </c:pt>
                <c:pt idx="390">
                  <c:v>5.7879999999999997E-4</c:v>
                </c:pt>
                <c:pt idx="391">
                  <c:v>5.8060000000000002E-4</c:v>
                </c:pt>
                <c:pt idx="392">
                  <c:v>5.8250000000000001E-4</c:v>
                </c:pt>
                <c:pt idx="393">
                  <c:v>5.8430000000000005E-4</c:v>
                </c:pt>
                <c:pt idx="394">
                  <c:v>5.8620000000000005E-4</c:v>
                </c:pt>
                <c:pt idx="395">
                  <c:v>5.8799999999999998E-4</c:v>
                </c:pt>
                <c:pt idx="396">
                  <c:v>5.8989999999999997E-4</c:v>
                </c:pt>
                <c:pt idx="397">
                  <c:v>5.9179999999999996E-4</c:v>
                </c:pt>
                <c:pt idx="398">
                  <c:v>5.9360000000000001E-4</c:v>
                </c:pt>
                <c:pt idx="399">
                  <c:v>5.955E-4</c:v>
                </c:pt>
                <c:pt idx="400">
                  <c:v>5.9739999999999999E-4</c:v>
                </c:pt>
                <c:pt idx="401">
                  <c:v>5.9920000000000004E-4</c:v>
                </c:pt>
                <c:pt idx="402">
                  <c:v>6.0110000000000003E-4</c:v>
                </c:pt>
                <c:pt idx="403">
                  <c:v>6.0300000000000002E-4</c:v>
                </c:pt>
                <c:pt idx="404">
                  <c:v>6.0479999999999996E-4</c:v>
                </c:pt>
                <c:pt idx="405">
                  <c:v>6.0669999999999995E-4</c:v>
                </c:pt>
                <c:pt idx="406">
                  <c:v>6.0860000000000005E-4</c:v>
                </c:pt>
                <c:pt idx="407">
                  <c:v>6.1050000000000004E-4</c:v>
                </c:pt>
                <c:pt idx="408">
                  <c:v>6.1240000000000003E-4</c:v>
                </c:pt>
                <c:pt idx="409">
                  <c:v>6.1419999999999997E-4</c:v>
                </c:pt>
                <c:pt idx="410">
                  <c:v>6.1609999999999996E-4</c:v>
                </c:pt>
                <c:pt idx="411">
                  <c:v>6.1799999999999995E-4</c:v>
                </c:pt>
                <c:pt idx="412">
                  <c:v>6.1990000000000005E-4</c:v>
                </c:pt>
                <c:pt idx="413">
                  <c:v>6.2180000000000004E-4</c:v>
                </c:pt>
                <c:pt idx="414">
                  <c:v>6.2359999999999998E-4</c:v>
                </c:pt>
                <c:pt idx="415">
                  <c:v>6.2549999999999997E-4</c:v>
                </c:pt>
                <c:pt idx="416">
                  <c:v>6.2739999999999996E-4</c:v>
                </c:pt>
                <c:pt idx="417">
                  <c:v>6.2929999999999995E-4</c:v>
                </c:pt>
                <c:pt idx="418">
                  <c:v>6.3119999999999995E-4</c:v>
                </c:pt>
                <c:pt idx="419">
                  <c:v>6.3310000000000005E-4</c:v>
                </c:pt>
                <c:pt idx="420">
                  <c:v>6.3500000000000004E-4</c:v>
                </c:pt>
                <c:pt idx="421">
                  <c:v>6.3690000000000003E-4</c:v>
                </c:pt>
                <c:pt idx="422">
                  <c:v>6.3880000000000002E-4</c:v>
                </c:pt>
                <c:pt idx="423">
                  <c:v>6.4070000000000002E-4</c:v>
                </c:pt>
                <c:pt idx="424">
                  <c:v>6.4260000000000001E-4</c:v>
                </c:pt>
                <c:pt idx="425">
                  <c:v>6.445E-4</c:v>
                </c:pt>
                <c:pt idx="426">
                  <c:v>6.4639999999999999E-4</c:v>
                </c:pt>
                <c:pt idx="427">
                  <c:v>6.4829999999999998E-4</c:v>
                </c:pt>
                <c:pt idx="428">
                  <c:v>6.5019999999999998E-4</c:v>
                </c:pt>
                <c:pt idx="429">
                  <c:v>6.5209999999999997E-4</c:v>
                </c:pt>
                <c:pt idx="430">
                  <c:v>6.5399999999999996E-4</c:v>
                </c:pt>
                <c:pt idx="431">
                  <c:v>6.5589999999999995E-4</c:v>
                </c:pt>
                <c:pt idx="432">
                  <c:v>6.5780000000000005E-4</c:v>
                </c:pt>
                <c:pt idx="433">
                  <c:v>6.5970000000000004E-4</c:v>
                </c:pt>
                <c:pt idx="434">
                  <c:v>6.6160000000000004E-4</c:v>
                </c:pt>
                <c:pt idx="435">
                  <c:v>6.6350000000000003E-4</c:v>
                </c:pt>
                <c:pt idx="436">
                  <c:v>6.6549999999999997E-4</c:v>
                </c:pt>
                <c:pt idx="437">
                  <c:v>6.6739999999999996E-4</c:v>
                </c:pt>
                <c:pt idx="438">
                  <c:v>6.6929999999999995E-4</c:v>
                </c:pt>
                <c:pt idx="439">
                  <c:v>6.7120000000000005E-4</c:v>
                </c:pt>
                <c:pt idx="440">
                  <c:v>6.7310000000000004E-4</c:v>
                </c:pt>
                <c:pt idx="441">
                  <c:v>6.7500000000000004E-4</c:v>
                </c:pt>
                <c:pt idx="442">
                  <c:v>6.7690000000000003E-4</c:v>
                </c:pt>
                <c:pt idx="443">
                  <c:v>6.7889999999999997E-4</c:v>
                </c:pt>
                <c:pt idx="444">
                  <c:v>6.8079999999999996E-4</c:v>
                </c:pt>
                <c:pt idx="445">
                  <c:v>6.8269999999999995E-4</c:v>
                </c:pt>
                <c:pt idx="446">
                  <c:v>6.8460000000000005E-4</c:v>
                </c:pt>
                <c:pt idx="447">
                  <c:v>6.8659999999999999E-4</c:v>
                </c:pt>
                <c:pt idx="448">
                  <c:v>6.8849999999999998E-4</c:v>
                </c:pt>
                <c:pt idx="449">
                  <c:v>6.9039999999999998E-4</c:v>
                </c:pt>
                <c:pt idx="450">
                  <c:v>6.9229999999999997E-4</c:v>
                </c:pt>
                <c:pt idx="451">
                  <c:v>6.9430000000000002E-4</c:v>
                </c:pt>
                <c:pt idx="452">
                  <c:v>6.9620000000000001E-4</c:v>
                </c:pt>
                <c:pt idx="453">
                  <c:v>6.981E-4</c:v>
                </c:pt>
                <c:pt idx="454">
                  <c:v>6.9999999999999999E-4</c:v>
                </c:pt>
                <c:pt idx="455">
                  <c:v>7.0200000000000004E-4</c:v>
                </c:pt>
                <c:pt idx="456">
                  <c:v>7.0390000000000003E-4</c:v>
                </c:pt>
                <c:pt idx="457">
                  <c:v>7.0580000000000003E-4</c:v>
                </c:pt>
                <c:pt idx="458">
                  <c:v>7.0779999999999997E-4</c:v>
                </c:pt>
                <c:pt idx="459">
                  <c:v>7.0969999999999996E-4</c:v>
                </c:pt>
                <c:pt idx="460">
                  <c:v>7.1159999999999995E-4</c:v>
                </c:pt>
                <c:pt idx="461">
                  <c:v>7.136E-4</c:v>
                </c:pt>
                <c:pt idx="462">
                  <c:v>7.1549999999999999E-4</c:v>
                </c:pt>
                <c:pt idx="463">
                  <c:v>7.1750000000000004E-4</c:v>
                </c:pt>
                <c:pt idx="464">
                  <c:v>7.1940000000000003E-4</c:v>
                </c:pt>
                <c:pt idx="465">
                  <c:v>7.2130000000000002E-4</c:v>
                </c:pt>
                <c:pt idx="466">
                  <c:v>7.2329999999999996E-4</c:v>
                </c:pt>
                <c:pt idx="467">
                  <c:v>7.2519999999999995E-4</c:v>
                </c:pt>
                <c:pt idx="468">
                  <c:v>7.272E-4</c:v>
                </c:pt>
                <c:pt idx="469">
                  <c:v>7.291E-4</c:v>
                </c:pt>
                <c:pt idx="470">
                  <c:v>7.3099999999999999E-4</c:v>
                </c:pt>
                <c:pt idx="471">
                  <c:v>7.3300000000000004E-4</c:v>
                </c:pt>
                <c:pt idx="472">
                  <c:v>7.3490000000000003E-4</c:v>
                </c:pt>
                <c:pt idx="473">
                  <c:v>7.3689999999999997E-4</c:v>
                </c:pt>
                <c:pt idx="474">
                  <c:v>7.3879999999999996E-4</c:v>
                </c:pt>
                <c:pt idx="475">
                  <c:v>7.4080000000000001E-4</c:v>
                </c:pt>
                <c:pt idx="476">
                  <c:v>7.427E-4</c:v>
                </c:pt>
                <c:pt idx="477">
                  <c:v>7.4470000000000005E-4</c:v>
                </c:pt>
                <c:pt idx="478">
                  <c:v>7.4660000000000004E-4</c:v>
                </c:pt>
                <c:pt idx="479">
                  <c:v>7.4859999999999998E-4</c:v>
                </c:pt>
                <c:pt idx="480">
                  <c:v>7.5049999999999997E-4</c:v>
                </c:pt>
                <c:pt idx="481">
                  <c:v>7.5250000000000002E-4</c:v>
                </c:pt>
                <c:pt idx="482">
                  <c:v>7.5440000000000001E-4</c:v>
                </c:pt>
                <c:pt idx="483">
                  <c:v>7.5639999999999995E-4</c:v>
                </c:pt>
                <c:pt idx="484">
                  <c:v>7.5829999999999995E-4</c:v>
                </c:pt>
                <c:pt idx="485">
                  <c:v>7.6029999999999999E-4</c:v>
                </c:pt>
                <c:pt idx="486">
                  <c:v>7.6230000000000004E-4</c:v>
                </c:pt>
                <c:pt idx="487">
                  <c:v>7.6420000000000004E-4</c:v>
                </c:pt>
                <c:pt idx="488">
                  <c:v>7.6619999999999998E-4</c:v>
                </c:pt>
                <c:pt idx="489">
                  <c:v>7.6809999999999997E-4</c:v>
                </c:pt>
                <c:pt idx="490">
                  <c:v>7.7010000000000002E-4</c:v>
                </c:pt>
                <c:pt idx="491">
                  <c:v>7.7200000000000001E-4</c:v>
                </c:pt>
                <c:pt idx="492">
                  <c:v>7.7399999999999995E-4</c:v>
                </c:pt>
                <c:pt idx="493">
                  <c:v>7.76E-4</c:v>
                </c:pt>
                <c:pt idx="494">
                  <c:v>7.7789999999999999E-4</c:v>
                </c:pt>
                <c:pt idx="495">
                  <c:v>7.7990000000000004E-4</c:v>
                </c:pt>
                <c:pt idx="496">
                  <c:v>7.8189999999999998E-4</c:v>
                </c:pt>
                <c:pt idx="497">
                  <c:v>7.8379999999999997E-4</c:v>
                </c:pt>
                <c:pt idx="498">
                  <c:v>7.8580000000000002E-4</c:v>
                </c:pt>
                <c:pt idx="499">
                  <c:v>7.8779999999999996E-4</c:v>
                </c:pt>
                <c:pt idx="500">
                  <c:v>7.8969999999999995E-4</c:v>
                </c:pt>
                <c:pt idx="501">
                  <c:v>7.917E-4</c:v>
                </c:pt>
                <c:pt idx="502">
                  <c:v>7.9359999999999999E-4</c:v>
                </c:pt>
                <c:pt idx="503">
                  <c:v>7.9560000000000004E-4</c:v>
                </c:pt>
                <c:pt idx="504">
                  <c:v>7.9759999999999998E-4</c:v>
                </c:pt>
                <c:pt idx="505">
                  <c:v>7.9960000000000003E-4</c:v>
                </c:pt>
                <c:pt idx="506">
                  <c:v>8.0150000000000002E-4</c:v>
                </c:pt>
                <c:pt idx="507">
                  <c:v>8.0349999999999996E-4</c:v>
                </c:pt>
                <c:pt idx="508">
                  <c:v>8.0550000000000001E-4</c:v>
                </c:pt>
                <c:pt idx="509">
                  <c:v>8.074E-4</c:v>
                </c:pt>
                <c:pt idx="510">
                  <c:v>8.0940000000000005E-4</c:v>
                </c:pt>
                <c:pt idx="511">
                  <c:v>8.1139999999999999E-4</c:v>
                </c:pt>
                <c:pt idx="512">
                  <c:v>8.1340000000000004E-4</c:v>
                </c:pt>
                <c:pt idx="513">
                  <c:v>8.1530000000000003E-4</c:v>
                </c:pt>
                <c:pt idx="514">
                  <c:v>8.1729999999999997E-4</c:v>
                </c:pt>
                <c:pt idx="515">
                  <c:v>8.1930000000000002E-4</c:v>
                </c:pt>
                <c:pt idx="516">
                  <c:v>8.2129999999999996E-4</c:v>
                </c:pt>
                <c:pt idx="517">
                  <c:v>8.2319999999999995E-4</c:v>
                </c:pt>
                <c:pt idx="518">
                  <c:v>8.252E-4</c:v>
                </c:pt>
                <c:pt idx="519">
                  <c:v>8.2720000000000005E-4</c:v>
                </c:pt>
                <c:pt idx="520">
                  <c:v>8.2919999999999999E-4</c:v>
                </c:pt>
                <c:pt idx="521">
                  <c:v>8.3109999999999998E-4</c:v>
                </c:pt>
                <c:pt idx="522">
                  <c:v>8.3310000000000003E-4</c:v>
                </c:pt>
                <c:pt idx="523">
                  <c:v>8.3509999999999997E-4</c:v>
                </c:pt>
                <c:pt idx="524">
                  <c:v>8.3710000000000002E-4</c:v>
                </c:pt>
                <c:pt idx="525">
                  <c:v>8.3909999999999996E-4</c:v>
                </c:pt>
                <c:pt idx="526">
                  <c:v>8.4099999999999995E-4</c:v>
                </c:pt>
                <c:pt idx="527">
                  <c:v>8.43E-4</c:v>
                </c:pt>
                <c:pt idx="528">
                  <c:v>8.4500000000000005E-4</c:v>
                </c:pt>
                <c:pt idx="529">
                  <c:v>8.4699999999999999E-4</c:v>
                </c:pt>
                <c:pt idx="530">
                  <c:v>8.4900000000000004E-4</c:v>
                </c:pt>
                <c:pt idx="531">
                  <c:v>8.5090000000000003E-4</c:v>
                </c:pt>
                <c:pt idx="532">
                  <c:v>8.5289999999999997E-4</c:v>
                </c:pt>
                <c:pt idx="533">
                  <c:v>8.5490000000000002E-4</c:v>
                </c:pt>
                <c:pt idx="534">
                  <c:v>8.5689999999999996E-4</c:v>
                </c:pt>
                <c:pt idx="535">
                  <c:v>8.5890000000000001E-4</c:v>
                </c:pt>
                <c:pt idx="536">
                  <c:v>8.6089999999999995E-4</c:v>
                </c:pt>
                <c:pt idx="537">
                  <c:v>8.629E-4</c:v>
                </c:pt>
                <c:pt idx="538">
                  <c:v>8.6479999999999999E-4</c:v>
                </c:pt>
                <c:pt idx="539">
                  <c:v>8.6680000000000004E-4</c:v>
                </c:pt>
                <c:pt idx="540">
                  <c:v>8.6879999999999998E-4</c:v>
                </c:pt>
                <c:pt idx="541">
                  <c:v>8.7080000000000002E-4</c:v>
                </c:pt>
                <c:pt idx="542">
                  <c:v>8.7279999999999996E-4</c:v>
                </c:pt>
                <c:pt idx="543">
                  <c:v>8.7480000000000001E-4</c:v>
                </c:pt>
                <c:pt idx="544">
                  <c:v>8.7679999999999995E-4</c:v>
                </c:pt>
                <c:pt idx="545">
                  <c:v>8.788E-4</c:v>
                </c:pt>
                <c:pt idx="546">
                  <c:v>8.8080000000000005E-4</c:v>
                </c:pt>
                <c:pt idx="547">
                  <c:v>8.8279999999999999E-4</c:v>
                </c:pt>
                <c:pt idx="548">
                  <c:v>8.8469999999999998E-4</c:v>
                </c:pt>
                <c:pt idx="549">
                  <c:v>8.8670000000000003E-4</c:v>
                </c:pt>
                <c:pt idx="550">
                  <c:v>8.8869999999999997E-4</c:v>
                </c:pt>
                <c:pt idx="551">
                  <c:v>8.9070000000000002E-4</c:v>
                </c:pt>
                <c:pt idx="552">
                  <c:v>8.9269999999999996E-4</c:v>
                </c:pt>
                <c:pt idx="553">
                  <c:v>8.9470000000000001E-4</c:v>
                </c:pt>
                <c:pt idx="554">
                  <c:v>8.9669999999999995E-4</c:v>
                </c:pt>
                <c:pt idx="555">
                  <c:v>8.987E-4</c:v>
                </c:pt>
                <c:pt idx="556">
                  <c:v>9.0070000000000005E-4</c:v>
                </c:pt>
                <c:pt idx="557">
                  <c:v>9.0269999999999999E-4</c:v>
                </c:pt>
                <c:pt idx="558">
                  <c:v>9.0470000000000004E-4</c:v>
                </c:pt>
                <c:pt idx="559">
                  <c:v>9.0669999999999998E-4</c:v>
                </c:pt>
                <c:pt idx="560">
                  <c:v>9.0870000000000002E-4</c:v>
                </c:pt>
                <c:pt idx="561">
                  <c:v>9.1069999999999996E-4</c:v>
                </c:pt>
                <c:pt idx="562">
                  <c:v>9.1270000000000001E-4</c:v>
                </c:pt>
                <c:pt idx="563">
                  <c:v>9.1469999999999995E-4</c:v>
                </c:pt>
                <c:pt idx="564">
                  <c:v>9.167E-4</c:v>
                </c:pt>
                <c:pt idx="565">
                  <c:v>9.1870000000000005E-4</c:v>
                </c:pt>
                <c:pt idx="566">
                  <c:v>9.2069999999999999E-4</c:v>
                </c:pt>
                <c:pt idx="567">
                  <c:v>9.2270000000000004E-4</c:v>
                </c:pt>
                <c:pt idx="568">
                  <c:v>9.2469999999999998E-4</c:v>
                </c:pt>
                <c:pt idx="569">
                  <c:v>9.2670000000000003E-4</c:v>
                </c:pt>
                <c:pt idx="570">
                  <c:v>9.2869999999999997E-4</c:v>
                </c:pt>
                <c:pt idx="571">
                  <c:v>9.3070000000000002E-4</c:v>
                </c:pt>
                <c:pt idx="572">
                  <c:v>9.3269999999999996E-4</c:v>
                </c:pt>
                <c:pt idx="573">
                  <c:v>9.3470000000000001E-4</c:v>
                </c:pt>
                <c:pt idx="574">
                  <c:v>9.3669999999999995E-4</c:v>
                </c:pt>
                <c:pt idx="575">
                  <c:v>9.3869999999999999E-4</c:v>
                </c:pt>
                <c:pt idx="576">
                  <c:v>9.4070000000000004E-4</c:v>
                </c:pt>
                <c:pt idx="577">
                  <c:v>9.4269999999999998E-4</c:v>
                </c:pt>
                <c:pt idx="578">
                  <c:v>9.4470000000000003E-4</c:v>
                </c:pt>
                <c:pt idx="579">
                  <c:v>9.4669999999999997E-4</c:v>
                </c:pt>
                <c:pt idx="580">
                  <c:v>9.4870000000000002E-4</c:v>
                </c:pt>
                <c:pt idx="581">
                  <c:v>9.5069999999999996E-4</c:v>
                </c:pt>
                <c:pt idx="582">
                  <c:v>9.5270000000000001E-4</c:v>
                </c:pt>
                <c:pt idx="583">
                  <c:v>9.5469999999999995E-4</c:v>
                </c:pt>
                <c:pt idx="584">
                  <c:v>9.567E-4</c:v>
                </c:pt>
                <c:pt idx="585">
                  <c:v>9.5870000000000005E-4</c:v>
                </c:pt>
                <c:pt idx="586">
                  <c:v>9.6069999999999999E-4</c:v>
                </c:pt>
                <c:pt idx="587">
                  <c:v>9.6279999999999998E-4</c:v>
                </c:pt>
                <c:pt idx="588">
                  <c:v>9.6480000000000003E-4</c:v>
                </c:pt>
                <c:pt idx="589">
                  <c:v>9.6679999999999997E-4</c:v>
                </c:pt>
                <c:pt idx="590">
                  <c:v>9.6880000000000002E-4</c:v>
                </c:pt>
                <c:pt idx="591">
                  <c:v>9.7079999999999996E-4</c:v>
                </c:pt>
                <c:pt idx="592">
                  <c:v>9.7280000000000001E-4</c:v>
                </c:pt>
                <c:pt idx="593">
                  <c:v>9.7479999999999995E-4</c:v>
                </c:pt>
                <c:pt idx="594">
                  <c:v>9.7680000000000011E-4</c:v>
                </c:pt>
                <c:pt idx="595">
                  <c:v>9.7879999999999994E-4</c:v>
                </c:pt>
                <c:pt idx="596">
                  <c:v>9.8079999999999999E-4</c:v>
                </c:pt>
                <c:pt idx="597">
                  <c:v>9.8280000000000004E-4</c:v>
                </c:pt>
                <c:pt idx="598">
                  <c:v>9.8489999999999992E-4</c:v>
                </c:pt>
                <c:pt idx="599">
                  <c:v>9.8689999999999997E-4</c:v>
                </c:pt>
                <c:pt idx="600">
                  <c:v>9.8890000000000002E-4</c:v>
                </c:pt>
                <c:pt idx="601">
                  <c:v>9.9090000000000007E-4</c:v>
                </c:pt>
                <c:pt idx="602">
                  <c:v>9.928999999999999E-4</c:v>
                </c:pt>
                <c:pt idx="603">
                  <c:v>9.9489999999999995E-4</c:v>
                </c:pt>
                <c:pt idx="604">
                  <c:v>9.969E-4</c:v>
                </c:pt>
                <c:pt idx="605">
                  <c:v>9.9890000000000005E-4</c:v>
                </c:pt>
                <c:pt idx="606">
                  <c:v>1.0009999999999999E-3</c:v>
                </c:pt>
                <c:pt idx="607">
                  <c:v>1.003E-3</c:v>
                </c:pt>
                <c:pt idx="608">
                  <c:v>1.005E-3</c:v>
                </c:pt>
                <c:pt idx="609">
                  <c:v>1.0070000000000001E-3</c:v>
                </c:pt>
                <c:pt idx="610">
                  <c:v>1.0089999999999999E-3</c:v>
                </c:pt>
                <c:pt idx="611">
                  <c:v>1.011E-3</c:v>
                </c:pt>
                <c:pt idx="612">
                  <c:v>1.013E-3</c:v>
                </c:pt>
                <c:pt idx="613">
                  <c:v>1.0150000000000001E-3</c:v>
                </c:pt>
                <c:pt idx="614">
                  <c:v>1.0169999999999999E-3</c:v>
                </c:pt>
                <c:pt idx="615">
                  <c:v>1.0189999999999999E-3</c:v>
                </c:pt>
                <c:pt idx="616">
                  <c:v>1.021E-3</c:v>
                </c:pt>
                <c:pt idx="617">
                  <c:v>1.023E-3</c:v>
                </c:pt>
                <c:pt idx="618">
                  <c:v>1.0250000000000001E-3</c:v>
                </c:pt>
                <c:pt idx="619">
                  <c:v>1.0269999999999999E-3</c:v>
                </c:pt>
                <c:pt idx="620">
                  <c:v>1.029E-3</c:v>
                </c:pt>
                <c:pt idx="621">
                  <c:v>1.031E-3</c:v>
                </c:pt>
                <c:pt idx="622">
                  <c:v>1.0330000000000001E-3</c:v>
                </c:pt>
                <c:pt idx="623">
                  <c:v>1.0349999999999999E-3</c:v>
                </c:pt>
                <c:pt idx="624">
                  <c:v>1.0369999999999999E-3</c:v>
                </c:pt>
                <c:pt idx="625">
                  <c:v>1.039E-3</c:v>
                </c:pt>
                <c:pt idx="626">
                  <c:v>1.041E-3</c:v>
                </c:pt>
                <c:pt idx="627">
                  <c:v>1.0430000000000001E-3</c:v>
                </c:pt>
                <c:pt idx="628">
                  <c:v>1.0449999999999999E-3</c:v>
                </c:pt>
                <c:pt idx="629">
                  <c:v>1.047E-3</c:v>
                </c:pt>
                <c:pt idx="630">
                  <c:v>1.049E-3</c:v>
                </c:pt>
                <c:pt idx="631">
                  <c:v>1.0510000000000001E-3</c:v>
                </c:pt>
                <c:pt idx="632">
                  <c:v>1.0529999999999999E-3</c:v>
                </c:pt>
                <c:pt idx="633">
                  <c:v>1.0549999999999999E-3</c:v>
                </c:pt>
                <c:pt idx="634">
                  <c:v>1.057E-3</c:v>
                </c:pt>
                <c:pt idx="635">
                  <c:v>1.059E-3</c:v>
                </c:pt>
                <c:pt idx="636">
                  <c:v>1.062E-3</c:v>
                </c:pt>
                <c:pt idx="637">
                  <c:v>1.0640000000000001E-3</c:v>
                </c:pt>
                <c:pt idx="638">
                  <c:v>1.0660000000000001E-3</c:v>
                </c:pt>
                <c:pt idx="639">
                  <c:v>1.0679999999999999E-3</c:v>
                </c:pt>
                <c:pt idx="640">
                  <c:v>1.07E-3</c:v>
                </c:pt>
                <c:pt idx="641">
                  <c:v>1.072E-3</c:v>
                </c:pt>
                <c:pt idx="642">
                  <c:v>1.0740000000000001E-3</c:v>
                </c:pt>
                <c:pt idx="643">
                  <c:v>1.0759999999999999E-3</c:v>
                </c:pt>
                <c:pt idx="644">
                  <c:v>1.078E-3</c:v>
                </c:pt>
                <c:pt idx="645">
                  <c:v>1.08E-3</c:v>
                </c:pt>
                <c:pt idx="646">
                  <c:v>1.0820000000000001E-3</c:v>
                </c:pt>
                <c:pt idx="647">
                  <c:v>1.0839999999999999E-3</c:v>
                </c:pt>
                <c:pt idx="648">
                  <c:v>1.0859999999999999E-3</c:v>
                </c:pt>
                <c:pt idx="649">
                  <c:v>1.088E-3</c:v>
                </c:pt>
                <c:pt idx="650">
                  <c:v>1.09E-3</c:v>
                </c:pt>
                <c:pt idx="651">
                  <c:v>1.0920000000000001E-3</c:v>
                </c:pt>
                <c:pt idx="652">
                  <c:v>1.0939999999999999E-3</c:v>
                </c:pt>
                <c:pt idx="653">
                  <c:v>1.096E-3</c:v>
                </c:pt>
                <c:pt idx="654">
                  <c:v>1.098E-3</c:v>
                </c:pt>
                <c:pt idx="655">
                  <c:v>1.1000000000000001E-3</c:v>
                </c:pt>
                <c:pt idx="656">
                  <c:v>1.1019999999999999E-3</c:v>
                </c:pt>
                <c:pt idx="657">
                  <c:v>1.1039999999999999E-3</c:v>
                </c:pt>
                <c:pt idx="658">
                  <c:v>1.106E-3</c:v>
                </c:pt>
                <c:pt idx="659">
                  <c:v>1.108E-3</c:v>
                </c:pt>
                <c:pt idx="660">
                  <c:v>1.1100000000000001E-3</c:v>
                </c:pt>
                <c:pt idx="661">
                  <c:v>1.1119999999999999E-3</c:v>
                </c:pt>
                <c:pt idx="662">
                  <c:v>1.114E-3</c:v>
                </c:pt>
                <c:pt idx="663">
                  <c:v>1.116E-3</c:v>
                </c:pt>
                <c:pt idx="664">
                  <c:v>1.1180000000000001E-3</c:v>
                </c:pt>
                <c:pt idx="665">
                  <c:v>1.1199999999999999E-3</c:v>
                </c:pt>
                <c:pt idx="666">
                  <c:v>1.122E-3</c:v>
                </c:pt>
                <c:pt idx="667">
                  <c:v>1.124E-3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80AB-4B53-B6F8-21DB054FFA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69879920"/>
        <c:axId val="469878936"/>
      </c:scatterChart>
      <c:valAx>
        <c:axId val="469879920"/>
        <c:scaling>
          <c:orientation val="minMax"/>
          <c:max val="0.8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z [cm]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9878936"/>
        <c:crosses val="autoZero"/>
        <c:crossBetween val="midCat"/>
        <c:dispUnits>
          <c:custUnit val="1.0000000000000002E-2"/>
        </c:dispUnits>
      </c:valAx>
      <c:valAx>
        <c:axId val="469878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Std_y [mm]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9879920"/>
        <c:crosses val="autoZero"/>
        <c:crossBetween val="midCat"/>
        <c:dispUnits>
          <c:custUnit val="1.0000000000000002E-3"/>
        </c:dispUnits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1"/>
          <c:order val="0"/>
          <c:tx>
            <c:v>0.001 m step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'0.001 m step'!$F$3:$F$870</c:f>
              <c:numCache>
                <c:formatCode>0.00E+00</c:formatCode>
                <c:ptCount val="868"/>
                <c:pt idx="0">
                  <c:v>4.3560000000000002E-4</c:v>
                </c:pt>
                <c:pt idx="1">
                  <c:v>5.0819999999999999E-4</c:v>
                </c:pt>
                <c:pt idx="2">
                  <c:v>5.886E-4</c:v>
                </c:pt>
                <c:pt idx="3">
                  <c:v>6.7710000000000003E-4</c:v>
                </c:pt>
                <c:pt idx="4">
                  <c:v>7.7399999999999995E-4</c:v>
                </c:pt>
                <c:pt idx="5">
                  <c:v>8.7980000000000003E-4</c:v>
                </c:pt>
                <c:pt idx="6">
                  <c:v>9.9449999999999994E-4</c:v>
                </c:pt>
                <c:pt idx="7">
                  <c:v>1.1180000000000001E-3</c:v>
                </c:pt>
                <c:pt idx="8">
                  <c:v>1.2520000000000001E-3</c:v>
                </c:pt>
                <c:pt idx="9">
                  <c:v>1.395E-3</c:v>
                </c:pt>
                <c:pt idx="10">
                  <c:v>1.547E-3</c:v>
                </c:pt>
                <c:pt idx="11">
                  <c:v>1.709E-3</c:v>
                </c:pt>
                <c:pt idx="12">
                  <c:v>1.8810000000000001E-3</c:v>
                </c:pt>
                <c:pt idx="13">
                  <c:v>2.062E-3</c:v>
                </c:pt>
                <c:pt idx="14">
                  <c:v>2.2539999999999999E-3</c:v>
                </c:pt>
                <c:pt idx="15">
                  <c:v>2.4550000000000002E-3</c:v>
                </c:pt>
                <c:pt idx="16">
                  <c:v>2.6670000000000001E-3</c:v>
                </c:pt>
                <c:pt idx="17">
                  <c:v>2.8879999999999999E-3</c:v>
                </c:pt>
                <c:pt idx="18">
                  <c:v>3.1199999999999999E-3</c:v>
                </c:pt>
                <c:pt idx="19">
                  <c:v>3.3609999999999998E-3</c:v>
                </c:pt>
                <c:pt idx="20">
                  <c:v>3.614E-3</c:v>
                </c:pt>
                <c:pt idx="21">
                  <c:v>3.8760000000000001E-3</c:v>
                </c:pt>
                <c:pt idx="22">
                  <c:v>4.1489999999999999E-3</c:v>
                </c:pt>
                <c:pt idx="23">
                  <c:v>4.4330000000000003E-3</c:v>
                </c:pt>
                <c:pt idx="24">
                  <c:v>4.7280000000000004E-3</c:v>
                </c:pt>
                <c:pt idx="25">
                  <c:v>5.0330000000000001E-3</c:v>
                </c:pt>
                <c:pt idx="26">
                  <c:v>5.3499999999999997E-3</c:v>
                </c:pt>
                <c:pt idx="27">
                  <c:v>5.6769999999999998E-3</c:v>
                </c:pt>
                <c:pt idx="28">
                  <c:v>6.0159999999999996E-3</c:v>
                </c:pt>
                <c:pt idx="29">
                  <c:v>6.3670000000000003E-3</c:v>
                </c:pt>
                <c:pt idx="30">
                  <c:v>6.7289999999999997E-3</c:v>
                </c:pt>
                <c:pt idx="31">
                  <c:v>7.1029999999999999E-3</c:v>
                </c:pt>
                <c:pt idx="32">
                  <c:v>7.4879999999999999E-3</c:v>
                </c:pt>
                <c:pt idx="33">
                  <c:v>7.8860000000000006E-3</c:v>
                </c:pt>
                <c:pt idx="34">
                  <c:v>8.2959999999999996E-3</c:v>
                </c:pt>
                <c:pt idx="35">
                  <c:v>8.7180000000000001E-3</c:v>
                </c:pt>
                <c:pt idx="36">
                  <c:v>9.1520000000000004E-3</c:v>
                </c:pt>
                <c:pt idx="37">
                  <c:v>9.5980000000000006E-3</c:v>
                </c:pt>
                <c:pt idx="38">
                  <c:v>1.0059999999999999E-2</c:v>
                </c:pt>
                <c:pt idx="39">
                  <c:v>1.0529999999999999E-2</c:v>
                </c:pt>
                <c:pt idx="40">
                  <c:v>1.1010000000000001E-2</c:v>
                </c:pt>
                <c:pt idx="41">
                  <c:v>1.1509999999999999E-2</c:v>
                </c:pt>
                <c:pt idx="42">
                  <c:v>1.2019999999999999E-2</c:v>
                </c:pt>
                <c:pt idx="43">
                  <c:v>1.255E-2</c:v>
                </c:pt>
                <c:pt idx="44">
                  <c:v>1.308E-2</c:v>
                </c:pt>
                <c:pt idx="45">
                  <c:v>1.363E-2</c:v>
                </c:pt>
                <c:pt idx="46">
                  <c:v>1.4189999999999999E-2</c:v>
                </c:pt>
                <c:pt idx="47">
                  <c:v>1.477E-2</c:v>
                </c:pt>
                <c:pt idx="48">
                  <c:v>1.536E-2</c:v>
                </c:pt>
                <c:pt idx="49">
                  <c:v>1.5959999999999998E-2</c:v>
                </c:pt>
                <c:pt idx="50">
                  <c:v>1.6570000000000001E-2</c:v>
                </c:pt>
                <c:pt idx="51">
                  <c:v>1.72E-2</c:v>
                </c:pt>
                <c:pt idx="52">
                  <c:v>1.7840000000000002E-2</c:v>
                </c:pt>
                <c:pt idx="53">
                  <c:v>1.8489999999999999E-2</c:v>
                </c:pt>
                <c:pt idx="54">
                  <c:v>1.916E-2</c:v>
                </c:pt>
                <c:pt idx="55">
                  <c:v>1.983E-2</c:v>
                </c:pt>
                <c:pt idx="56">
                  <c:v>2.052E-2</c:v>
                </c:pt>
                <c:pt idx="57">
                  <c:v>2.1229999999999999E-2</c:v>
                </c:pt>
                <c:pt idx="58">
                  <c:v>2.1940000000000001E-2</c:v>
                </c:pt>
                <c:pt idx="59">
                  <c:v>2.2669999999999999E-2</c:v>
                </c:pt>
                <c:pt idx="60">
                  <c:v>2.3400000000000001E-2</c:v>
                </c:pt>
                <c:pt idx="61">
                  <c:v>2.4150000000000001E-2</c:v>
                </c:pt>
                <c:pt idx="62">
                  <c:v>2.4920000000000001E-2</c:v>
                </c:pt>
                <c:pt idx="63">
                  <c:v>2.5690000000000001E-2</c:v>
                </c:pt>
                <c:pt idx="64">
                  <c:v>2.647E-2</c:v>
                </c:pt>
                <c:pt idx="65">
                  <c:v>2.7269999999999999E-2</c:v>
                </c:pt>
                <c:pt idx="66">
                  <c:v>2.8070000000000001E-2</c:v>
                </c:pt>
                <c:pt idx="67">
                  <c:v>2.8889999999999999E-2</c:v>
                </c:pt>
                <c:pt idx="68">
                  <c:v>2.971E-2</c:v>
                </c:pt>
                <c:pt idx="69">
                  <c:v>3.0550000000000001E-2</c:v>
                </c:pt>
                <c:pt idx="70">
                  <c:v>3.1399999999999997E-2</c:v>
                </c:pt>
                <c:pt idx="71">
                  <c:v>3.2250000000000001E-2</c:v>
                </c:pt>
                <c:pt idx="72">
                  <c:v>3.3119999999999997E-2</c:v>
                </c:pt>
                <c:pt idx="73">
                  <c:v>3.3989999999999999E-2</c:v>
                </c:pt>
                <c:pt idx="74">
                  <c:v>3.4869999999999998E-2</c:v>
                </c:pt>
                <c:pt idx="75">
                  <c:v>3.5770000000000003E-2</c:v>
                </c:pt>
                <c:pt idx="76">
                  <c:v>3.6670000000000001E-2</c:v>
                </c:pt>
                <c:pt idx="77">
                  <c:v>3.7569999999999999E-2</c:v>
                </c:pt>
                <c:pt idx="78">
                  <c:v>3.8490000000000003E-2</c:v>
                </c:pt>
                <c:pt idx="79">
                  <c:v>3.9419999999999997E-2</c:v>
                </c:pt>
                <c:pt idx="80">
                  <c:v>4.0349999999999997E-2</c:v>
                </c:pt>
                <c:pt idx="81">
                  <c:v>4.129E-2</c:v>
                </c:pt>
                <c:pt idx="82">
                  <c:v>4.224E-2</c:v>
                </c:pt>
                <c:pt idx="83">
                  <c:v>4.3189999999999999E-2</c:v>
                </c:pt>
                <c:pt idx="84">
                  <c:v>4.4159999999999998E-2</c:v>
                </c:pt>
                <c:pt idx="85">
                  <c:v>4.5130000000000003E-2</c:v>
                </c:pt>
                <c:pt idx="86">
                  <c:v>4.6100000000000002E-2</c:v>
                </c:pt>
                <c:pt idx="87">
                  <c:v>4.7079999999999997E-2</c:v>
                </c:pt>
                <c:pt idx="88">
                  <c:v>4.8070000000000002E-2</c:v>
                </c:pt>
                <c:pt idx="89">
                  <c:v>4.9070000000000003E-2</c:v>
                </c:pt>
                <c:pt idx="90">
                  <c:v>5.0070000000000003E-2</c:v>
                </c:pt>
                <c:pt idx="91">
                  <c:v>5.108E-2</c:v>
                </c:pt>
                <c:pt idx="92">
                  <c:v>5.2089999999999997E-2</c:v>
                </c:pt>
                <c:pt idx="93">
                  <c:v>5.3109999999999997E-2</c:v>
                </c:pt>
                <c:pt idx="94">
                  <c:v>5.4140000000000001E-2</c:v>
                </c:pt>
                <c:pt idx="95">
                  <c:v>5.5169999999999997E-2</c:v>
                </c:pt>
                <c:pt idx="96">
                  <c:v>5.62E-2</c:v>
                </c:pt>
                <c:pt idx="97">
                  <c:v>5.7239999999999999E-2</c:v>
                </c:pt>
                <c:pt idx="98">
                  <c:v>5.8290000000000002E-2</c:v>
                </c:pt>
                <c:pt idx="99">
                  <c:v>5.9339999999999997E-2</c:v>
                </c:pt>
                <c:pt idx="100">
                  <c:v>6.0400000000000002E-2</c:v>
                </c:pt>
                <c:pt idx="101">
                  <c:v>6.1460000000000001E-2</c:v>
                </c:pt>
                <c:pt idx="102">
                  <c:v>6.2530000000000002E-2</c:v>
                </c:pt>
                <c:pt idx="103">
                  <c:v>6.3600000000000004E-2</c:v>
                </c:pt>
                <c:pt idx="104">
                  <c:v>6.4670000000000005E-2</c:v>
                </c:pt>
                <c:pt idx="105">
                  <c:v>6.5750000000000003E-2</c:v>
                </c:pt>
                <c:pt idx="106">
                  <c:v>6.6839999999999997E-2</c:v>
                </c:pt>
                <c:pt idx="107">
                  <c:v>6.7919999999999994E-2</c:v>
                </c:pt>
                <c:pt idx="108">
                  <c:v>6.9019999999999998E-2</c:v>
                </c:pt>
                <c:pt idx="109">
                  <c:v>7.0110000000000006E-2</c:v>
                </c:pt>
                <c:pt idx="110">
                  <c:v>7.1220000000000006E-2</c:v>
                </c:pt>
                <c:pt idx="111">
                  <c:v>7.2319999999999995E-2</c:v>
                </c:pt>
                <c:pt idx="112">
                  <c:v>7.3429999999999995E-2</c:v>
                </c:pt>
                <c:pt idx="113">
                  <c:v>7.4539999999999995E-2</c:v>
                </c:pt>
                <c:pt idx="114">
                  <c:v>7.5660000000000005E-2</c:v>
                </c:pt>
                <c:pt idx="115">
                  <c:v>7.6780000000000001E-2</c:v>
                </c:pt>
                <c:pt idx="116">
                  <c:v>7.7909999999999993E-2</c:v>
                </c:pt>
                <c:pt idx="117">
                  <c:v>7.9030000000000003E-2</c:v>
                </c:pt>
                <c:pt idx="118">
                  <c:v>8.0159999999999995E-2</c:v>
                </c:pt>
                <c:pt idx="119">
                  <c:v>8.1299999999999997E-2</c:v>
                </c:pt>
                <c:pt idx="120">
                  <c:v>8.2439999999999999E-2</c:v>
                </c:pt>
                <c:pt idx="121">
                  <c:v>8.3580000000000002E-2</c:v>
                </c:pt>
                <c:pt idx="122">
                  <c:v>8.4720000000000004E-2</c:v>
                </c:pt>
                <c:pt idx="123">
                  <c:v>8.5860000000000006E-2</c:v>
                </c:pt>
                <c:pt idx="124">
                  <c:v>8.7010000000000004E-2</c:v>
                </c:pt>
                <c:pt idx="125">
                  <c:v>8.8160000000000002E-2</c:v>
                </c:pt>
                <c:pt idx="126">
                  <c:v>8.931E-2</c:v>
                </c:pt>
                <c:pt idx="127">
                  <c:v>9.0469999999999995E-2</c:v>
                </c:pt>
                <c:pt idx="128">
                  <c:v>9.1619999999999993E-2</c:v>
                </c:pt>
                <c:pt idx="129">
                  <c:v>9.2780000000000001E-2</c:v>
                </c:pt>
                <c:pt idx="130">
                  <c:v>9.3939999999999996E-2</c:v>
                </c:pt>
                <c:pt idx="131">
                  <c:v>9.5089999999999994E-2</c:v>
                </c:pt>
                <c:pt idx="132">
                  <c:v>9.6250000000000002E-2</c:v>
                </c:pt>
                <c:pt idx="133">
                  <c:v>9.7409999999999997E-2</c:v>
                </c:pt>
                <c:pt idx="134">
                  <c:v>9.8570000000000005E-2</c:v>
                </c:pt>
                <c:pt idx="135">
                  <c:v>9.9739999999999995E-2</c:v>
                </c:pt>
                <c:pt idx="136">
                  <c:v>0.1009</c:v>
                </c:pt>
                <c:pt idx="137">
                  <c:v>0.1021</c:v>
                </c:pt>
                <c:pt idx="138">
                  <c:v>0.1032</c:v>
                </c:pt>
                <c:pt idx="139">
                  <c:v>0.10440000000000001</c:v>
                </c:pt>
                <c:pt idx="140">
                  <c:v>0.1055</c:v>
                </c:pt>
                <c:pt idx="141">
                  <c:v>0.1067</c:v>
                </c:pt>
                <c:pt idx="142">
                  <c:v>0.1079</c:v>
                </c:pt>
                <c:pt idx="143">
                  <c:v>0.109</c:v>
                </c:pt>
                <c:pt idx="144">
                  <c:v>0.11020000000000001</c:v>
                </c:pt>
                <c:pt idx="145">
                  <c:v>0.1114</c:v>
                </c:pt>
                <c:pt idx="146">
                  <c:v>0.1125</c:v>
                </c:pt>
                <c:pt idx="147">
                  <c:v>0.1137</c:v>
                </c:pt>
                <c:pt idx="148">
                  <c:v>0.1148</c:v>
                </c:pt>
                <c:pt idx="149">
                  <c:v>0.11600000000000001</c:v>
                </c:pt>
                <c:pt idx="150">
                  <c:v>0.1172</c:v>
                </c:pt>
                <c:pt idx="151">
                  <c:v>0.1183</c:v>
                </c:pt>
                <c:pt idx="152">
                  <c:v>0.1195</c:v>
                </c:pt>
                <c:pt idx="153">
                  <c:v>0.1207</c:v>
                </c:pt>
                <c:pt idx="154">
                  <c:v>0.12180000000000001</c:v>
                </c:pt>
                <c:pt idx="155">
                  <c:v>0.123</c:v>
                </c:pt>
                <c:pt idx="156">
                  <c:v>0.1241</c:v>
                </c:pt>
                <c:pt idx="157">
                  <c:v>0.12529999999999999</c:v>
                </c:pt>
                <c:pt idx="158">
                  <c:v>0.1265</c:v>
                </c:pt>
                <c:pt idx="159">
                  <c:v>0.12759999999999999</c:v>
                </c:pt>
                <c:pt idx="160">
                  <c:v>0.1288</c:v>
                </c:pt>
                <c:pt idx="161">
                  <c:v>0.13</c:v>
                </c:pt>
                <c:pt idx="162">
                  <c:v>0.13109999999999999</c:v>
                </c:pt>
                <c:pt idx="163">
                  <c:v>0.1323</c:v>
                </c:pt>
                <c:pt idx="164">
                  <c:v>0.13350000000000001</c:v>
                </c:pt>
                <c:pt idx="165">
                  <c:v>0.1346</c:v>
                </c:pt>
                <c:pt idx="166">
                  <c:v>0.1358</c:v>
                </c:pt>
                <c:pt idx="167">
                  <c:v>0.13689999999999999</c:v>
                </c:pt>
                <c:pt idx="168">
                  <c:v>0.1381</c:v>
                </c:pt>
                <c:pt idx="169">
                  <c:v>0.13930000000000001</c:v>
                </c:pt>
                <c:pt idx="170">
                  <c:v>0.1404</c:v>
                </c:pt>
                <c:pt idx="171">
                  <c:v>0.1416</c:v>
                </c:pt>
                <c:pt idx="172">
                  <c:v>0.14280000000000001</c:v>
                </c:pt>
                <c:pt idx="173">
                  <c:v>0.1439</c:v>
                </c:pt>
                <c:pt idx="174">
                  <c:v>0.14510000000000001</c:v>
                </c:pt>
                <c:pt idx="175">
                  <c:v>0.1462</c:v>
                </c:pt>
                <c:pt idx="176">
                  <c:v>0.1474</c:v>
                </c:pt>
                <c:pt idx="177">
                  <c:v>0.14860000000000001</c:v>
                </c:pt>
                <c:pt idx="178">
                  <c:v>0.1497</c:v>
                </c:pt>
                <c:pt idx="179">
                  <c:v>0.15090000000000001</c:v>
                </c:pt>
                <c:pt idx="180">
                  <c:v>0.15210000000000001</c:v>
                </c:pt>
                <c:pt idx="181">
                  <c:v>0.1532</c:v>
                </c:pt>
                <c:pt idx="182">
                  <c:v>0.15440000000000001</c:v>
                </c:pt>
                <c:pt idx="183">
                  <c:v>0.1555</c:v>
                </c:pt>
                <c:pt idx="184">
                  <c:v>0.15670000000000001</c:v>
                </c:pt>
                <c:pt idx="185">
                  <c:v>0.15790000000000001</c:v>
                </c:pt>
                <c:pt idx="186">
                  <c:v>0.159</c:v>
                </c:pt>
                <c:pt idx="187">
                  <c:v>0.16020000000000001</c:v>
                </c:pt>
                <c:pt idx="188">
                  <c:v>0.16139999999999999</c:v>
                </c:pt>
                <c:pt idx="189">
                  <c:v>0.16250000000000001</c:v>
                </c:pt>
                <c:pt idx="190">
                  <c:v>0.16370000000000001</c:v>
                </c:pt>
                <c:pt idx="191">
                  <c:v>0.1648</c:v>
                </c:pt>
                <c:pt idx="192">
                  <c:v>0.16600000000000001</c:v>
                </c:pt>
                <c:pt idx="193">
                  <c:v>0.16719999999999999</c:v>
                </c:pt>
                <c:pt idx="194">
                  <c:v>0.16830000000000001</c:v>
                </c:pt>
                <c:pt idx="195">
                  <c:v>0.16950000000000001</c:v>
                </c:pt>
                <c:pt idx="196">
                  <c:v>0.17069999999999999</c:v>
                </c:pt>
                <c:pt idx="197">
                  <c:v>0.17180000000000001</c:v>
                </c:pt>
                <c:pt idx="198">
                  <c:v>0.17299999999999999</c:v>
                </c:pt>
                <c:pt idx="199">
                  <c:v>0.17419999999999999</c:v>
                </c:pt>
                <c:pt idx="200">
                  <c:v>0.17530000000000001</c:v>
                </c:pt>
                <c:pt idx="201">
                  <c:v>0.17649999999999999</c:v>
                </c:pt>
                <c:pt idx="202">
                  <c:v>0.17760000000000001</c:v>
                </c:pt>
                <c:pt idx="203">
                  <c:v>0.17879999999999999</c:v>
                </c:pt>
                <c:pt idx="204">
                  <c:v>0.18</c:v>
                </c:pt>
                <c:pt idx="205">
                  <c:v>0.18110000000000001</c:v>
                </c:pt>
                <c:pt idx="206">
                  <c:v>0.18229999999999999</c:v>
                </c:pt>
                <c:pt idx="207">
                  <c:v>0.1835</c:v>
                </c:pt>
                <c:pt idx="208">
                  <c:v>0.18459999999999999</c:v>
                </c:pt>
                <c:pt idx="209">
                  <c:v>0.18579999999999999</c:v>
                </c:pt>
                <c:pt idx="210">
                  <c:v>0.18690000000000001</c:v>
                </c:pt>
                <c:pt idx="211">
                  <c:v>0.18809999999999999</c:v>
                </c:pt>
                <c:pt idx="212">
                  <c:v>0.1893</c:v>
                </c:pt>
                <c:pt idx="213">
                  <c:v>0.19040000000000001</c:v>
                </c:pt>
                <c:pt idx="214">
                  <c:v>0.19159999999999999</c:v>
                </c:pt>
                <c:pt idx="215">
                  <c:v>0.1928</c:v>
                </c:pt>
                <c:pt idx="216">
                  <c:v>0.19389999999999999</c:v>
                </c:pt>
                <c:pt idx="217">
                  <c:v>0.1951</c:v>
                </c:pt>
                <c:pt idx="218">
                  <c:v>0.19620000000000001</c:v>
                </c:pt>
                <c:pt idx="219">
                  <c:v>0.19739999999999999</c:v>
                </c:pt>
                <c:pt idx="220">
                  <c:v>0.1986</c:v>
                </c:pt>
                <c:pt idx="221">
                  <c:v>0.19969999999999999</c:v>
                </c:pt>
                <c:pt idx="222">
                  <c:v>0.2009</c:v>
                </c:pt>
                <c:pt idx="223">
                  <c:v>0.2021</c:v>
                </c:pt>
                <c:pt idx="224">
                  <c:v>0.20319999999999999</c:v>
                </c:pt>
                <c:pt idx="225">
                  <c:v>0.2044</c:v>
                </c:pt>
                <c:pt idx="226">
                  <c:v>0.2056</c:v>
                </c:pt>
                <c:pt idx="227">
                  <c:v>0.20669999999999999</c:v>
                </c:pt>
                <c:pt idx="228">
                  <c:v>0.2079</c:v>
                </c:pt>
                <c:pt idx="229">
                  <c:v>0.20899999999999999</c:v>
                </c:pt>
                <c:pt idx="230">
                  <c:v>0.2102</c:v>
                </c:pt>
                <c:pt idx="231">
                  <c:v>0.2114</c:v>
                </c:pt>
                <c:pt idx="232">
                  <c:v>0.21249999999999999</c:v>
                </c:pt>
                <c:pt idx="233">
                  <c:v>0.2137</c:v>
                </c:pt>
                <c:pt idx="234">
                  <c:v>0.21490000000000001</c:v>
                </c:pt>
                <c:pt idx="235">
                  <c:v>0.216</c:v>
                </c:pt>
                <c:pt idx="236">
                  <c:v>0.2172</c:v>
                </c:pt>
                <c:pt idx="237">
                  <c:v>0.21829999999999999</c:v>
                </c:pt>
                <c:pt idx="238">
                  <c:v>0.2195</c:v>
                </c:pt>
                <c:pt idx="239">
                  <c:v>0.22070000000000001</c:v>
                </c:pt>
                <c:pt idx="240">
                  <c:v>0.2218</c:v>
                </c:pt>
                <c:pt idx="241">
                  <c:v>0.223</c:v>
                </c:pt>
                <c:pt idx="242">
                  <c:v>0.22420000000000001</c:v>
                </c:pt>
                <c:pt idx="243">
                  <c:v>0.2253</c:v>
                </c:pt>
                <c:pt idx="244">
                  <c:v>0.22650000000000001</c:v>
                </c:pt>
                <c:pt idx="245">
                  <c:v>0.2276</c:v>
                </c:pt>
                <c:pt idx="246">
                  <c:v>0.2288</c:v>
                </c:pt>
                <c:pt idx="247">
                  <c:v>0.23</c:v>
                </c:pt>
                <c:pt idx="248">
                  <c:v>0.2311</c:v>
                </c:pt>
                <c:pt idx="249">
                  <c:v>0.23230000000000001</c:v>
                </c:pt>
                <c:pt idx="250">
                  <c:v>0.23350000000000001</c:v>
                </c:pt>
                <c:pt idx="251">
                  <c:v>0.2346</c:v>
                </c:pt>
                <c:pt idx="252">
                  <c:v>0.23580000000000001</c:v>
                </c:pt>
                <c:pt idx="253">
                  <c:v>0.23699999999999999</c:v>
                </c:pt>
                <c:pt idx="254">
                  <c:v>0.23810000000000001</c:v>
                </c:pt>
                <c:pt idx="255">
                  <c:v>0.23930000000000001</c:v>
                </c:pt>
                <c:pt idx="256">
                  <c:v>0.2404</c:v>
                </c:pt>
                <c:pt idx="257">
                  <c:v>0.24160000000000001</c:v>
                </c:pt>
                <c:pt idx="258">
                  <c:v>0.24279999999999999</c:v>
                </c:pt>
                <c:pt idx="259">
                  <c:v>0.24390000000000001</c:v>
                </c:pt>
                <c:pt idx="260">
                  <c:v>0.24510000000000001</c:v>
                </c:pt>
                <c:pt idx="261">
                  <c:v>0.24629999999999999</c:v>
                </c:pt>
                <c:pt idx="262">
                  <c:v>0.24740000000000001</c:v>
                </c:pt>
                <c:pt idx="263">
                  <c:v>0.24859999999999999</c:v>
                </c:pt>
                <c:pt idx="264">
                  <c:v>0.24970000000000001</c:v>
                </c:pt>
                <c:pt idx="265">
                  <c:v>0.25090000000000001</c:v>
                </c:pt>
                <c:pt idx="266">
                  <c:v>0.25209999999999999</c:v>
                </c:pt>
                <c:pt idx="267">
                  <c:v>0.25319999999999998</c:v>
                </c:pt>
                <c:pt idx="268">
                  <c:v>0.25440000000000002</c:v>
                </c:pt>
                <c:pt idx="269">
                  <c:v>0.25559999999999999</c:v>
                </c:pt>
                <c:pt idx="270">
                  <c:v>0.25669999999999998</c:v>
                </c:pt>
                <c:pt idx="271">
                  <c:v>0.25790000000000002</c:v>
                </c:pt>
                <c:pt idx="272">
                  <c:v>0.25900000000000001</c:v>
                </c:pt>
                <c:pt idx="273">
                  <c:v>0.26019999999999999</c:v>
                </c:pt>
                <c:pt idx="274">
                  <c:v>0.26140000000000002</c:v>
                </c:pt>
                <c:pt idx="275">
                  <c:v>0.26250000000000001</c:v>
                </c:pt>
                <c:pt idx="276">
                  <c:v>0.26369999999999999</c:v>
                </c:pt>
                <c:pt idx="277">
                  <c:v>0.26490000000000002</c:v>
                </c:pt>
                <c:pt idx="278">
                  <c:v>0.26600000000000001</c:v>
                </c:pt>
                <c:pt idx="279">
                  <c:v>0.26719999999999999</c:v>
                </c:pt>
                <c:pt idx="280">
                  <c:v>0.26829999999999998</c:v>
                </c:pt>
                <c:pt idx="281">
                  <c:v>0.26950000000000002</c:v>
                </c:pt>
                <c:pt idx="282">
                  <c:v>0.2707</c:v>
                </c:pt>
                <c:pt idx="283">
                  <c:v>0.27179999999999999</c:v>
                </c:pt>
                <c:pt idx="284">
                  <c:v>0.27300000000000002</c:v>
                </c:pt>
                <c:pt idx="285">
                  <c:v>0.2742</c:v>
                </c:pt>
                <c:pt idx="286">
                  <c:v>0.27529999999999999</c:v>
                </c:pt>
                <c:pt idx="287">
                  <c:v>0.27650000000000002</c:v>
                </c:pt>
                <c:pt idx="288">
                  <c:v>0.2777</c:v>
                </c:pt>
                <c:pt idx="289">
                  <c:v>0.27879999999999999</c:v>
                </c:pt>
                <c:pt idx="290">
                  <c:v>0.28000000000000003</c:v>
                </c:pt>
                <c:pt idx="291">
                  <c:v>0.28110000000000002</c:v>
                </c:pt>
                <c:pt idx="292">
                  <c:v>0.2823</c:v>
                </c:pt>
                <c:pt idx="293">
                  <c:v>0.28349999999999997</c:v>
                </c:pt>
                <c:pt idx="294">
                  <c:v>0.28460000000000002</c:v>
                </c:pt>
                <c:pt idx="295">
                  <c:v>0.2858</c:v>
                </c:pt>
                <c:pt idx="296">
                  <c:v>0.28699999999999998</c:v>
                </c:pt>
                <c:pt idx="297">
                  <c:v>0.28810000000000002</c:v>
                </c:pt>
                <c:pt idx="298">
                  <c:v>0.2893</c:v>
                </c:pt>
                <c:pt idx="299">
                  <c:v>0.29039999999999999</c:v>
                </c:pt>
                <c:pt idx="300">
                  <c:v>0.29160000000000003</c:v>
                </c:pt>
                <c:pt idx="301">
                  <c:v>0.2928</c:v>
                </c:pt>
                <c:pt idx="302">
                  <c:v>0.29389999999999999</c:v>
                </c:pt>
                <c:pt idx="303">
                  <c:v>0.29509999999999997</c:v>
                </c:pt>
                <c:pt idx="304">
                  <c:v>0.29630000000000001</c:v>
                </c:pt>
                <c:pt idx="305">
                  <c:v>0.2974</c:v>
                </c:pt>
                <c:pt idx="306">
                  <c:v>0.29859999999999998</c:v>
                </c:pt>
                <c:pt idx="307">
                  <c:v>0.29970000000000002</c:v>
                </c:pt>
                <c:pt idx="308">
                  <c:v>0.3009</c:v>
                </c:pt>
                <c:pt idx="309">
                  <c:v>0.30209999999999998</c:v>
                </c:pt>
                <c:pt idx="310">
                  <c:v>0.30320000000000003</c:v>
                </c:pt>
                <c:pt idx="311">
                  <c:v>0.3044</c:v>
                </c:pt>
                <c:pt idx="312">
                  <c:v>0.30559999999999998</c:v>
                </c:pt>
                <c:pt idx="313">
                  <c:v>0.30669999999999997</c:v>
                </c:pt>
                <c:pt idx="314">
                  <c:v>0.30790000000000001</c:v>
                </c:pt>
                <c:pt idx="315">
                  <c:v>0.30909999999999999</c:v>
                </c:pt>
                <c:pt idx="316">
                  <c:v>0.31019999999999998</c:v>
                </c:pt>
                <c:pt idx="317">
                  <c:v>0.31140000000000001</c:v>
                </c:pt>
                <c:pt idx="318">
                  <c:v>0.3125</c:v>
                </c:pt>
                <c:pt idx="319">
                  <c:v>0.31369999999999998</c:v>
                </c:pt>
                <c:pt idx="320">
                  <c:v>0.31490000000000001</c:v>
                </c:pt>
                <c:pt idx="321">
                  <c:v>0.316</c:v>
                </c:pt>
                <c:pt idx="322">
                  <c:v>0.31719999999999998</c:v>
                </c:pt>
                <c:pt idx="323">
                  <c:v>0.31840000000000002</c:v>
                </c:pt>
                <c:pt idx="324">
                  <c:v>0.31950000000000001</c:v>
                </c:pt>
                <c:pt idx="325">
                  <c:v>0.32069999999999999</c:v>
                </c:pt>
                <c:pt idx="326">
                  <c:v>0.32179999999999997</c:v>
                </c:pt>
                <c:pt idx="327">
                  <c:v>0.32300000000000001</c:v>
                </c:pt>
                <c:pt idx="328">
                  <c:v>0.32419999999999999</c:v>
                </c:pt>
                <c:pt idx="329">
                  <c:v>0.32529999999999998</c:v>
                </c:pt>
                <c:pt idx="330">
                  <c:v>0.32650000000000001</c:v>
                </c:pt>
                <c:pt idx="331">
                  <c:v>0.32769999999999999</c:v>
                </c:pt>
                <c:pt idx="332">
                  <c:v>0.32879999999999998</c:v>
                </c:pt>
                <c:pt idx="333">
                  <c:v>0.33</c:v>
                </c:pt>
                <c:pt idx="334">
                  <c:v>0.33110000000000001</c:v>
                </c:pt>
                <c:pt idx="335">
                  <c:v>0.33229999999999998</c:v>
                </c:pt>
                <c:pt idx="336">
                  <c:v>0.33350000000000002</c:v>
                </c:pt>
                <c:pt idx="337">
                  <c:v>0.33460000000000001</c:v>
                </c:pt>
                <c:pt idx="338">
                  <c:v>0.33579999999999999</c:v>
                </c:pt>
                <c:pt idx="339">
                  <c:v>0.33700000000000002</c:v>
                </c:pt>
                <c:pt idx="340">
                  <c:v>0.33810000000000001</c:v>
                </c:pt>
                <c:pt idx="341">
                  <c:v>0.33929999999999999</c:v>
                </c:pt>
                <c:pt idx="342">
                  <c:v>0.34050000000000002</c:v>
                </c:pt>
                <c:pt idx="343">
                  <c:v>0.34160000000000001</c:v>
                </c:pt>
                <c:pt idx="344">
                  <c:v>0.34279999999999999</c:v>
                </c:pt>
                <c:pt idx="345">
                  <c:v>0.34389999999999998</c:v>
                </c:pt>
                <c:pt idx="346">
                  <c:v>0.34510000000000002</c:v>
                </c:pt>
                <c:pt idx="347">
                  <c:v>0.3463</c:v>
                </c:pt>
                <c:pt idx="348">
                  <c:v>0.34739999999999999</c:v>
                </c:pt>
                <c:pt idx="349">
                  <c:v>0.34860000000000002</c:v>
                </c:pt>
                <c:pt idx="350">
                  <c:v>0.3498</c:v>
                </c:pt>
                <c:pt idx="351">
                  <c:v>0.35089999999999999</c:v>
                </c:pt>
                <c:pt idx="352">
                  <c:v>0.35210000000000002</c:v>
                </c:pt>
                <c:pt idx="353">
                  <c:v>0.35320000000000001</c:v>
                </c:pt>
                <c:pt idx="354">
                  <c:v>0.35439999999999999</c:v>
                </c:pt>
                <c:pt idx="355">
                  <c:v>0.35560000000000003</c:v>
                </c:pt>
                <c:pt idx="356">
                  <c:v>0.35670000000000002</c:v>
                </c:pt>
                <c:pt idx="357">
                  <c:v>0.3579</c:v>
                </c:pt>
                <c:pt idx="358">
                  <c:v>0.35909999999999997</c:v>
                </c:pt>
                <c:pt idx="359">
                  <c:v>0.36020000000000002</c:v>
                </c:pt>
                <c:pt idx="360">
                  <c:v>0.3614</c:v>
                </c:pt>
                <c:pt idx="361">
                  <c:v>0.36249999999999999</c:v>
                </c:pt>
                <c:pt idx="362">
                  <c:v>0.36370000000000002</c:v>
                </c:pt>
                <c:pt idx="363">
                  <c:v>0.3649</c:v>
                </c:pt>
                <c:pt idx="364">
                  <c:v>0.36599999999999999</c:v>
                </c:pt>
                <c:pt idx="365">
                  <c:v>0.36720000000000003</c:v>
                </c:pt>
                <c:pt idx="366">
                  <c:v>0.36840000000000001</c:v>
                </c:pt>
                <c:pt idx="367">
                  <c:v>0.3695</c:v>
                </c:pt>
                <c:pt idx="368">
                  <c:v>0.37069999999999997</c:v>
                </c:pt>
                <c:pt idx="369">
                  <c:v>0.37180000000000002</c:v>
                </c:pt>
                <c:pt idx="370">
                  <c:v>0.373</c:v>
                </c:pt>
                <c:pt idx="371">
                  <c:v>0.37419999999999998</c:v>
                </c:pt>
                <c:pt idx="372">
                  <c:v>0.37530000000000002</c:v>
                </c:pt>
                <c:pt idx="373">
                  <c:v>0.3765</c:v>
                </c:pt>
                <c:pt idx="374">
                  <c:v>0.37769999999999998</c:v>
                </c:pt>
                <c:pt idx="375">
                  <c:v>0.37880000000000003</c:v>
                </c:pt>
                <c:pt idx="376">
                  <c:v>0.38</c:v>
                </c:pt>
                <c:pt idx="377">
                  <c:v>0.38119999999999998</c:v>
                </c:pt>
                <c:pt idx="378">
                  <c:v>0.38229999999999997</c:v>
                </c:pt>
                <c:pt idx="379">
                  <c:v>0.38350000000000001</c:v>
                </c:pt>
                <c:pt idx="380">
                  <c:v>0.3846</c:v>
                </c:pt>
                <c:pt idx="381">
                  <c:v>0.38579999999999998</c:v>
                </c:pt>
                <c:pt idx="382">
                  <c:v>0.38700000000000001</c:v>
                </c:pt>
                <c:pt idx="383">
                  <c:v>0.3881</c:v>
                </c:pt>
                <c:pt idx="384">
                  <c:v>0.38929999999999998</c:v>
                </c:pt>
                <c:pt idx="385">
                  <c:v>0.39050000000000001</c:v>
                </c:pt>
                <c:pt idx="386">
                  <c:v>0.3916</c:v>
                </c:pt>
                <c:pt idx="387">
                  <c:v>0.39279999999999998</c:v>
                </c:pt>
                <c:pt idx="388">
                  <c:v>0.39389999999999997</c:v>
                </c:pt>
                <c:pt idx="389">
                  <c:v>0.39510000000000001</c:v>
                </c:pt>
                <c:pt idx="390">
                  <c:v>0.39629999999999999</c:v>
                </c:pt>
                <c:pt idx="391">
                  <c:v>0.39739999999999998</c:v>
                </c:pt>
                <c:pt idx="392">
                  <c:v>0.39860000000000001</c:v>
                </c:pt>
                <c:pt idx="393">
                  <c:v>0.39979999999999999</c:v>
                </c:pt>
                <c:pt idx="394">
                  <c:v>0.40089999999999998</c:v>
                </c:pt>
                <c:pt idx="395">
                  <c:v>0.40210000000000001</c:v>
                </c:pt>
                <c:pt idx="396">
                  <c:v>0.4032</c:v>
                </c:pt>
                <c:pt idx="397">
                  <c:v>0.40439999999999998</c:v>
                </c:pt>
                <c:pt idx="398">
                  <c:v>0.40560000000000002</c:v>
                </c:pt>
                <c:pt idx="399">
                  <c:v>0.40670000000000001</c:v>
                </c:pt>
                <c:pt idx="400">
                  <c:v>0.40789999999999998</c:v>
                </c:pt>
                <c:pt idx="401">
                  <c:v>0.40910000000000002</c:v>
                </c:pt>
                <c:pt idx="402">
                  <c:v>0.41020000000000001</c:v>
                </c:pt>
                <c:pt idx="403">
                  <c:v>0.41139999999999999</c:v>
                </c:pt>
                <c:pt idx="404">
                  <c:v>0.41260000000000002</c:v>
                </c:pt>
                <c:pt idx="405">
                  <c:v>0.41370000000000001</c:v>
                </c:pt>
                <c:pt idx="406">
                  <c:v>0.41489999999999999</c:v>
                </c:pt>
                <c:pt idx="407">
                  <c:v>0.41599999999999998</c:v>
                </c:pt>
                <c:pt idx="408">
                  <c:v>0.41720000000000002</c:v>
                </c:pt>
                <c:pt idx="409">
                  <c:v>0.41839999999999999</c:v>
                </c:pt>
                <c:pt idx="410">
                  <c:v>0.41949999999999998</c:v>
                </c:pt>
                <c:pt idx="411">
                  <c:v>0.42070000000000002</c:v>
                </c:pt>
                <c:pt idx="412">
                  <c:v>0.4219</c:v>
                </c:pt>
                <c:pt idx="413">
                  <c:v>0.42299999999999999</c:v>
                </c:pt>
                <c:pt idx="414">
                  <c:v>0.42420000000000002</c:v>
                </c:pt>
                <c:pt idx="415">
                  <c:v>0.42530000000000001</c:v>
                </c:pt>
                <c:pt idx="416">
                  <c:v>0.42649999999999999</c:v>
                </c:pt>
                <c:pt idx="417">
                  <c:v>0.42770000000000002</c:v>
                </c:pt>
                <c:pt idx="418">
                  <c:v>0.42880000000000001</c:v>
                </c:pt>
                <c:pt idx="419">
                  <c:v>0.43</c:v>
                </c:pt>
                <c:pt idx="420">
                  <c:v>0.43120000000000003</c:v>
                </c:pt>
                <c:pt idx="421">
                  <c:v>0.43230000000000002</c:v>
                </c:pt>
                <c:pt idx="422">
                  <c:v>0.4335</c:v>
                </c:pt>
                <c:pt idx="423">
                  <c:v>0.43459999999999999</c:v>
                </c:pt>
                <c:pt idx="424">
                  <c:v>0.43580000000000002</c:v>
                </c:pt>
                <c:pt idx="425">
                  <c:v>0.437</c:v>
                </c:pt>
                <c:pt idx="426">
                  <c:v>0.43809999999999999</c:v>
                </c:pt>
                <c:pt idx="427">
                  <c:v>0.43930000000000002</c:v>
                </c:pt>
                <c:pt idx="428">
                  <c:v>0.4405</c:v>
                </c:pt>
                <c:pt idx="429">
                  <c:v>0.44159999999999999</c:v>
                </c:pt>
                <c:pt idx="430">
                  <c:v>0.44280000000000003</c:v>
                </c:pt>
                <c:pt idx="431">
                  <c:v>0.44400000000000001</c:v>
                </c:pt>
                <c:pt idx="432">
                  <c:v>0.4451</c:v>
                </c:pt>
                <c:pt idx="433">
                  <c:v>0.44629999999999997</c:v>
                </c:pt>
                <c:pt idx="434">
                  <c:v>0.44740000000000002</c:v>
                </c:pt>
                <c:pt idx="435">
                  <c:v>0.4486</c:v>
                </c:pt>
                <c:pt idx="436">
                  <c:v>0.44979999999999998</c:v>
                </c:pt>
                <c:pt idx="437">
                  <c:v>0.45090000000000002</c:v>
                </c:pt>
                <c:pt idx="438">
                  <c:v>0.4521</c:v>
                </c:pt>
                <c:pt idx="439">
                  <c:v>0.45329999999999998</c:v>
                </c:pt>
                <c:pt idx="440">
                  <c:v>0.45440000000000003</c:v>
                </c:pt>
                <c:pt idx="441">
                  <c:v>0.4556</c:v>
                </c:pt>
                <c:pt idx="442">
                  <c:v>0.45669999999999999</c:v>
                </c:pt>
                <c:pt idx="443">
                  <c:v>0.45789999999999997</c:v>
                </c:pt>
                <c:pt idx="444">
                  <c:v>0.45910000000000001</c:v>
                </c:pt>
                <c:pt idx="445">
                  <c:v>0.4602</c:v>
                </c:pt>
                <c:pt idx="446">
                  <c:v>0.46139999999999998</c:v>
                </c:pt>
                <c:pt idx="447">
                  <c:v>0.46260000000000001</c:v>
                </c:pt>
                <c:pt idx="448">
                  <c:v>0.4637</c:v>
                </c:pt>
                <c:pt idx="449">
                  <c:v>0.46489999999999998</c:v>
                </c:pt>
                <c:pt idx="450">
                  <c:v>0.46600000000000003</c:v>
                </c:pt>
                <c:pt idx="451">
                  <c:v>0.4672</c:v>
                </c:pt>
                <c:pt idx="452">
                  <c:v>0.46839999999999998</c:v>
                </c:pt>
                <c:pt idx="453">
                  <c:v>0.46949999999999997</c:v>
                </c:pt>
                <c:pt idx="454">
                  <c:v>0.47070000000000001</c:v>
                </c:pt>
                <c:pt idx="455">
                  <c:v>0.47189999999999999</c:v>
                </c:pt>
                <c:pt idx="456">
                  <c:v>0.47299999999999998</c:v>
                </c:pt>
                <c:pt idx="457">
                  <c:v>0.47420000000000001</c:v>
                </c:pt>
                <c:pt idx="458">
                  <c:v>0.4753</c:v>
                </c:pt>
                <c:pt idx="459">
                  <c:v>0.47649999999999998</c:v>
                </c:pt>
                <c:pt idx="460">
                  <c:v>0.47770000000000001</c:v>
                </c:pt>
                <c:pt idx="461">
                  <c:v>0.4788</c:v>
                </c:pt>
                <c:pt idx="462">
                  <c:v>0.48</c:v>
                </c:pt>
                <c:pt idx="463">
                  <c:v>0.48120000000000002</c:v>
                </c:pt>
                <c:pt idx="464">
                  <c:v>0.48230000000000001</c:v>
                </c:pt>
                <c:pt idx="465">
                  <c:v>0.48349999999999999</c:v>
                </c:pt>
                <c:pt idx="466">
                  <c:v>0.48470000000000002</c:v>
                </c:pt>
                <c:pt idx="467">
                  <c:v>0.48580000000000001</c:v>
                </c:pt>
                <c:pt idx="468">
                  <c:v>0.48699999999999999</c:v>
                </c:pt>
                <c:pt idx="469">
                  <c:v>0.48809999999999998</c:v>
                </c:pt>
                <c:pt idx="470">
                  <c:v>0.48930000000000001</c:v>
                </c:pt>
                <c:pt idx="471">
                  <c:v>0.49049999999999999</c:v>
                </c:pt>
                <c:pt idx="472">
                  <c:v>0.49159999999999998</c:v>
                </c:pt>
                <c:pt idx="473">
                  <c:v>0.49280000000000002</c:v>
                </c:pt>
                <c:pt idx="474">
                  <c:v>0.49399999999999999</c:v>
                </c:pt>
                <c:pt idx="475">
                  <c:v>0.49509999999999998</c:v>
                </c:pt>
                <c:pt idx="476">
                  <c:v>0.49630000000000002</c:v>
                </c:pt>
                <c:pt idx="477">
                  <c:v>0.49740000000000001</c:v>
                </c:pt>
                <c:pt idx="478">
                  <c:v>0.49859999999999999</c:v>
                </c:pt>
                <c:pt idx="479">
                  <c:v>0.49980000000000002</c:v>
                </c:pt>
                <c:pt idx="480">
                  <c:v>0.50090000000000001</c:v>
                </c:pt>
                <c:pt idx="481">
                  <c:v>0.50209999999999999</c:v>
                </c:pt>
                <c:pt idx="482">
                  <c:v>0.50329999999999997</c:v>
                </c:pt>
                <c:pt idx="483">
                  <c:v>0.50439999999999996</c:v>
                </c:pt>
                <c:pt idx="484">
                  <c:v>0.50560000000000005</c:v>
                </c:pt>
                <c:pt idx="485">
                  <c:v>0.50670000000000004</c:v>
                </c:pt>
                <c:pt idx="486">
                  <c:v>0.50790000000000002</c:v>
                </c:pt>
                <c:pt idx="487">
                  <c:v>0.5091</c:v>
                </c:pt>
                <c:pt idx="488">
                  <c:v>0.51019999999999999</c:v>
                </c:pt>
                <c:pt idx="489">
                  <c:v>0.51139999999999997</c:v>
                </c:pt>
                <c:pt idx="490">
                  <c:v>0.51259999999999994</c:v>
                </c:pt>
                <c:pt idx="491">
                  <c:v>0.51370000000000005</c:v>
                </c:pt>
                <c:pt idx="492">
                  <c:v>0.51490000000000002</c:v>
                </c:pt>
                <c:pt idx="493">
                  <c:v>0.5161</c:v>
                </c:pt>
                <c:pt idx="494">
                  <c:v>0.51719999999999999</c:v>
                </c:pt>
                <c:pt idx="495">
                  <c:v>0.51839999999999997</c:v>
                </c:pt>
                <c:pt idx="496">
                  <c:v>0.51949999999999996</c:v>
                </c:pt>
                <c:pt idx="497">
                  <c:v>0.52070000000000005</c:v>
                </c:pt>
                <c:pt idx="498">
                  <c:v>0.52190000000000003</c:v>
                </c:pt>
                <c:pt idx="499">
                  <c:v>0.52300000000000002</c:v>
                </c:pt>
                <c:pt idx="500">
                  <c:v>0.5242</c:v>
                </c:pt>
                <c:pt idx="501">
                  <c:v>0.52539999999999998</c:v>
                </c:pt>
                <c:pt idx="502">
                  <c:v>0.52649999999999997</c:v>
                </c:pt>
                <c:pt idx="503">
                  <c:v>0.52769999999999995</c:v>
                </c:pt>
                <c:pt idx="504">
                  <c:v>0.52880000000000005</c:v>
                </c:pt>
                <c:pt idx="505">
                  <c:v>0.53</c:v>
                </c:pt>
                <c:pt idx="506">
                  <c:v>0.53120000000000001</c:v>
                </c:pt>
                <c:pt idx="507">
                  <c:v>0.5323</c:v>
                </c:pt>
                <c:pt idx="508">
                  <c:v>0.53349999999999997</c:v>
                </c:pt>
                <c:pt idx="509">
                  <c:v>0.53469999999999995</c:v>
                </c:pt>
                <c:pt idx="510">
                  <c:v>0.53580000000000005</c:v>
                </c:pt>
                <c:pt idx="511">
                  <c:v>0.53700000000000003</c:v>
                </c:pt>
                <c:pt idx="512">
                  <c:v>0.53810000000000002</c:v>
                </c:pt>
                <c:pt idx="513">
                  <c:v>0.5393</c:v>
                </c:pt>
                <c:pt idx="514">
                  <c:v>0.54049999999999998</c:v>
                </c:pt>
                <c:pt idx="515">
                  <c:v>0.54159999999999997</c:v>
                </c:pt>
                <c:pt idx="516">
                  <c:v>0.54279999999999995</c:v>
                </c:pt>
                <c:pt idx="517">
                  <c:v>0.54400000000000004</c:v>
                </c:pt>
                <c:pt idx="518">
                  <c:v>0.54510000000000003</c:v>
                </c:pt>
                <c:pt idx="519">
                  <c:v>0.54630000000000001</c:v>
                </c:pt>
                <c:pt idx="520">
                  <c:v>0.5474</c:v>
                </c:pt>
                <c:pt idx="521">
                  <c:v>0.54859999999999998</c:v>
                </c:pt>
                <c:pt idx="522">
                  <c:v>0.54979999999999996</c:v>
                </c:pt>
                <c:pt idx="523">
                  <c:v>0.55089999999999995</c:v>
                </c:pt>
                <c:pt idx="524">
                  <c:v>0.55210000000000004</c:v>
                </c:pt>
                <c:pt idx="525">
                  <c:v>0.55330000000000001</c:v>
                </c:pt>
                <c:pt idx="526">
                  <c:v>0.5544</c:v>
                </c:pt>
                <c:pt idx="527">
                  <c:v>0.55559999999999998</c:v>
                </c:pt>
                <c:pt idx="528">
                  <c:v>0.55679999999999996</c:v>
                </c:pt>
                <c:pt idx="529">
                  <c:v>0.55789999999999995</c:v>
                </c:pt>
                <c:pt idx="530">
                  <c:v>0.55910000000000004</c:v>
                </c:pt>
                <c:pt idx="531">
                  <c:v>0.56020000000000003</c:v>
                </c:pt>
                <c:pt idx="532">
                  <c:v>0.56140000000000001</c:v>
                </c:pt>
                <c:pt idx="533">
                  <c:v>0.56259999999999999</c:v>
                </c:pt>
                <c:pt idx="534">
                  <c:v>0.56369999999999998</c:v>
                </c:pt>
                <c:pt idx="535">
                  <c:v>0.56489999999999996</c:v>
                </c:pt>
                <c:pt idx="536">
                  <c:v>0.56610000000000005</c:v>
                </c:pt>
                <c:pt idx="537">
                  <c:v>0.56720000000000004</c:v>
                </c:pt>
                <c:pt idx="538">
                  <c:v>0.56840000000000002</c:v>
                </c:pt>
                <c:pt idx="539">
                  <c:v>0.56950000000000001</c:v>
                </c:pt>
                <c:pt idx="540">
                  <c:v>0.57069999999999999</c:v>
                </c:pt>
                <c:pt idx="541">
                  <c:v>0.57189999999999996</c:v>
                </c:pt>
                <c:pt idx="542">
                  <c:v>0.57299999999999995</c:v>
                </c:pt>
                <c:pt idx="543">
                  <c:v>0.57420000000000004</c:v>
                </c:pt>
                <c:pt idx="544">
                  <c:v>0.57540000000000002</c:v>
                </c:pt>
                <c:pt idx="545">
                  <c:v>0.57650000000000001</c:v>
                </c:pt>
                <c:pt idx="546">
                  <c:v>0.57769999999999999</c:v>
                </c:pt>
                <c:pt idx="547">
                  <c:v>0.57879999999999998</c:v>
                </c:pt>
                <c:pt idx="548">
                  <c:v>0.57999999999999996</c:v>
                </c:pt>
                <c:pt idx="549">
                  <c:v>0.58120000000000005</c:v>
                </c:pt>
                <c:pt idx="550">
                  <c:v>0.58230000000000004</c:v>
                </c:pt>
                <c:pt idx="551">
                  <c:v>0.58350000000000002</c:v>
                </c:pt>
                <c:pt idx="552">
                  <c:v>0.5847</c:v>
                </c:pt>
                <c:pt idx="553">
                  <c:v>0.58579999999999999</c:v>
                </c:pt>
                <c:pt idx="554">
                  <c:v>0.58699999999999997</c:v>
                </c:pt>
                <c:pt idx="555">
                  <c:v>0.58819999999999995</c:v>
                </c:pt>
                <c:pt idx="556">
                  <c:v>0.58930000000000005</c:v>
                </c:pt>
                <c:pt idx="557">
                  <c:v>0.59050000000000002</c:v>
                </c:pt>
                <c:pt idx="558">
                  <c:v>0.59160000000000001</c:v>
                </c:pt>
                <c:pt idx="559">
                  <c:v>0.59279999999999999</c:v>
                </c:pt>
                <c:pt idx="560">
                  <c:v>0.59399999999999997</c:v>
                </c:pt>
                <c:pt idx="561">
                  <c:v>0.59509999999999996</c:v>
                </c:pt>
                <c:pt idx="562">
                  <c:v>0.59630000000000005</c:v>
                </c:pt>
                <c:pt idx="563">
                  <c:v>0.59750000000000003</c:v>
                </c:pt>
                <c:pt idx="564">
                  <c:v>0.59860000000000002</c:v>
                </c:pt>
                <c:pt idx="565">
                  <c:v>0.5998</c:v>
                </c:pt>
                <c:pt idx="566">
                  <c:v>0.60089999999999999</c:v>
                </c:pt>
                <c:pt idx="567">
                  <c:v>0.60209999999999997</c:v>
                </c:pt>
                <c:pt idx="568">
                  <c:v>0.60329999999999995</c:v>
                </c:pt>
                <c:pt idx="569">
                  <c:v>0.60440000000000005</c:v>
                </c:pt>
                <c:pt idx="570">
                  <c:v>0.60560000000000003</c:v>
                </c:pt>
                <c:pt idx="571">
                  <c:v>0.60680000000000001</c:v>
                </c:pt>
                <c:pt idx="572">
                  <c:v>0.6079</c:v>
                </c:pt>
                <c:pt idx="573">
                  <c:v>0.60909999999999997</c:v>
                </c:pt>
                <c:pt idx="574">
                  <c:v>0.61019999999999996</c:v>
                </c:pt>
                <c:pt idx="575">
                  <c:v>0.61140000000000005</c:v>
                </c:pt>
                <c:pt idx="576">
                  <c:v>0.61260000000000003</c:v>
                </c:pt>
                <c:pt idx="577">
                  <c:v>0.61370000000000002</c:v>
                </c:pt>
                <c:pt idx="578">
                  <c:v>0.6149</c:v>
                </c:pt>
                <c:pt idx="579">
                  <c:v>0.61609999999999998</c:v>
                </c:pt>
                <c:pt idx="580">
                  <c:v>0.61719999999999997</c:v>
                </c:pt>
                <c:pt idx="581">
                  <c:v>0.61839999999999995</c:v>
                </c:pt>
                <c:pt idx="582">
                  <c:v>0.61960000000000004</c:v>
                </c:pt>
                <c:pt idx="583">
                  <c:v>0.62070000000000003</c:v>
                </c:pt>
                <c:pt idx="584">
                  <c:v>0.62190000000000001</c:v>
                </c:pt>
                <c:pt idx="585">
                  <c:v>0.623</c:v>
                </c:pt>
                <c:pt idx="586">
                  <c:v>0.62419999999999998</c:v>
                </c:pt>
                <c:pt idx="587">
                  <c:v>0.62539999999999996</c:v>
                </c:pt>
                <c:pt idx="588">
                  <c:v>0.62649999999999995</c:v>
                </c:pt>
                <c:pt idx="589">
                  <c:v>0.62770000000000004</c:v>
                </c:pt>
                <c:pt idx="590">
                  <c:v>0.62890000000000001</c:v>
                </c:pt>
                <c:pt idx="591">
                  <c:v>0.63</c:v>
                </c:pt>
                <c:pt idx="592">
                  <c:v>0.63119999999999998</c:v>
                </c:pt>
                <c:pt idx="593">
                  <c:v>0.63229999999999997</c:v>
                </c:pt>
                <c:pt idx="594">
                  <c:v>0.63349999999999995</c:v>
                </c:pt>
                <c:pt idx="595">
                  <c:v>0.63470000000000004</c:v>
                </c:pt>
                <c:pt idx="596">
                  <c:v>0.63580000000000003</c:v>
                </c:pt>
                <c:pt idx="597">
                  <c:v>0.63700000000000001</c:v>
                </c:pt>
                <c:pt idx="598">
                  <c:v>0.63819999999999999</c:v>
                </c:pt>
                <c:pt idx="599">
                  <c:v>0.63929999999999998</c:v>
                </c:pt>
                <c:pt idx="600">
                  <c:v>0.64049999999999996</c:v>
                </c:pt>
                <c:pt idx="601">
                  <c:v>0.64159999999999995</c:v>
                </c:pt>
                <c:pt idx="602">
                  <c:v>0.64280000000000004</c:v>
                </c:pt>
                <c:pt idx="603">
                  <c:v>0.64400000000000002</c:v>
                </c:pt>
                <c:pt idx="604">
                  <c:v>0.64510000000000001</c:v>
                </c:pt>
                <c:pt idx="605">
                  <c:v>0.64629999999999999</c:v>
                </c:pt>
                <c:pt idx="606">
                  <c:v>0.64749999999999996</c:v>
                </c:pt>
                <c:pt idx="607">
                  <c:v>0.64859999999999995</c:v>
                </c:pt>
                <c:pt idx="608">
                  <c:v>0.64980000000000004</c:v>
                </c:pt>
                <c:pt idx="609">
                  <c:v>0.65090000000000003</c:v>
                </c:pt>
                <c:pt idx="610">
                  <c:v>0.65210000000000001</c:v>
                </c:pt>
                <c:pt idx="611">
                  <c:v>0.65329999999999999</c:v>
                </c:pt>
                <c:pt idx="612">
                  <c:v>0.65439999999999998</c:v>
                </c:pt>
                <c:pt idx="613">
                  <c:v>0.65559999999999996</c:v>
                </c:pt>
                <c:pt idx="614">
                  <c:v>0.65680000000000005</c:v>
                </c:pt>
                <c:pt idx="615">
                  <c:v>0.65790000000000004</c:v>
                </c:pt>
                <c:pt idx="616">
                  <c:v>0.65910000000000002</c:v>
                </c:pt>
                <c:pt idx="617">
                  <c:v>0.6603</c:v>
                </c:pt>
                <c:pt idx="618">
                  <c:v>0.66139999999999999</c:v>
                </c:pt>
                <c:pt idx="619">
                  <c:v>0.66259999999999997</c:v>
                </c:pt>
                <c:pt idx="620">
                  <c:v>0.66369999999999996</c:v>
                </c:pt>
                <c:pt idx="621">
                  <c:v>0.66490000000000005</c:v>
                </c:pt>
                <c:pt idx="622">
                  <c:v>0.66610000000000003</c:v>
                </c:pt>
                <c:pt idx="623">
                  <c:v>0.66720000000000002</c:v>
                </c:pt>
                <c:pt idx="624">
                  <c:v>0.66839999999999999</c:v>
                </c:pt>
                <c:pt idx="625">
                  <c:v>0.66959999999999997</c:v>
                </c:pt>
                <c:pt idx="626">
                  <c:v>0.67069999999999996</c:v>
                </c:pt>
                <c:pt idx="627">
                  <c:v>0.67190000000000005</c:v>
                </c:pt>
                <c:pt idx="628">
                  <c:v>0.67300000000000004</c:v>
                </c:pt>
                <c:pt idx="629">
                  <c:v>0.67420000000000002</c:v>
                </c:pt>
                <c:pt idx="630">
                  <c:v>0.6754</c:v>
                </c:pt>
                <c:pt idx="631">
                  <c:v>0.67649999999999999</c:v>
                </c:pt>
                <c:pt idx="632">
                  <c:v>0.67769999999999997</c:v>
                </c:pt>
                <c:pt idx="633">
                  <c:v>0.67889999999999995</c:v>
                </c:pt>
                <c:pt idx="634">
                  <c:v>0.68</c:v>
                </c:pt>
                <c:pt idx="635">
                  <c:v>0.68120000000000003</c:v>
                </c:pt>
                <c:pt idx="636">
                  <c:v>0.68230000000000002</c:v>
                </c:pt>
                <c:pt idx="637">
                  <c:v>0.6835</c:v>
                </c:pt>
                <c:pt idx="638">
                  <c:v>0.68469999999999998</c:v>
                </c:pt>
                <c:pt idx="639">
                  <c:v>0.68579999999999997</c:v>
                </c:pt>
                <c:pt idx="640">
                  <c:v>0.68700000000000006</c:v>
                </c:pt>
                <c:pt idx="641">
                  <c:v>0.68820000000000003</c:v>
                </c:pt>
                <c:pt idx="642">
                  <c:v>0.68930000000000002</c:v>
                </c:pt>
                <c:pt idx="643">
                  <c:v>0.6905</c:v>
                </c:pt>
                <c:pt idx="644">
                  <c:v>0.69169999999999998</c:v>
                </c:pt>
                <c:pt idx="645">
                  <c:v>0.69279999999999997</c:v>
                </c:pt>
                <c:pt idx="646">
                  <c:v>0.69399999999999995</c:v>
                </c:pt>
                <c:pt idx="647">
                  <c:v>0.69510000000000005</c:v>
                </c:pt>
                <c:pt idx="648">
                  <c:v>0.69630000000000003</c:v>
                </c:pt>
                <c:pt idx="649">
                  <c:v>0.69750000000000001</c:v>
                </c:pt>
                <c:pt idx="650">
                  <c:v>0.6986</c:v>
                </c:pt>
                <c:pt idx="651">
                  <c:v>0.69979999999999998</c:v>
                </c:pt>
                <c:pt idx="652">
                  <c:v>0.70099999999999996</c:v>
                </c:pt>
                <c:pt idx="653">
                  <c:v>0.70209999999999995</c:v>
                </c:pt>
                <c:pt idx="654">
                  <c:v>0.70330000000000004</c:v>
                </c:pt>
                <c:pt idx="655">
                  <c:v>0.70440000000000003</c:v>
                </c:pt>
                <c:pt idx="656">
                  <c:v>0.7056</c:v>
                </c:pt>
                <c:pt idx="657">
                  <c:v>0.70679999999999998</c:v>
                </c:pt>
                <c:pt idx="658">
                  <c:v>0.70789999999999997</c:v>
                </c:pt>
                <c:pt idx="659">
                  <c:v>0.70909999999999995</c:v>
                </c:pt>
                <c:pt idx="660">
                  <c:v>0.71030000000000004</c:v>
                </c:pt>
                <c:pt idx="661">
                  <c:v>0.71140000000000003</c:v>
                </c:pt>
                <c:pt idx="662">
                  <c:v>0.71260000000000001</c:v>
                </c:pt>
                <c:pt idx="663">
                  <c:v>0.7137</c:v>
                </c:pt>
                <c:pt idx="664">
                  <c:v>0.71489999999999998</c:v>
                </c:pt>
                <c:pt idx="665">
                  <c:v>0.71609999999999996</c:v>
                </c:pt>
                <c:pt idx="666">
                  <c:v>0.71719999999999995</c:v>
                </c:pt>
                <c:pt idx="667">
                  <c:v>0.71840000000000004</c:v>
                </c:pt>
              </c:numCache>
            </c:numRef>
          </c:xVal>
          <c:yVal>
            <c:numRef>
              <c:f>'0.001 m step'!$K$3:$K$870</c:f>
              <c:numCache>
                <c:formatCode>0.00E+00</c:formatCode>
                <c:ptCount val="868"/>
                <c:pt idx="0">
                  <c:v>4.3560000000000002E-4</c:v>
                </c:pt>
                <c:pt idx="1">
                  <c:v>5.0819999999999999E-4</c:v>
                </c:pt>
                <c:pt idx="2">
                  <c:v>5.886E-4</c:v>
                </c:pt>
                <c:pt idx="3">
                  <c:v>6.7710000000000003E-4</c:v>
                </c:pt>
                <c:pt idx="4">
                  <c:v>7.7399999999999995E-4</c:v>
                </c:pt>
                <c:pt idx="5">
                  <c:v>8.7980000000000003E-4</c:v>
                </c:pt>
                <c:pt idx="6">
                  <c:v>9.9449999999999994E-4</c:v>
                </c:pt>
                <c:pt idx="7">
                  <c:v>1.1180000000000001E-3</c:v>
                </c:pt>
                <c:pt idx="8">
                  <c:v>1.2520000000000001E-3</c:v>
                </c:pt>
                <c:pt idx="9">
                  <c:v>1.395E-3</c:v>
                </c:pt>
                <c:pt idx="10">
                  <c:v>1.547E-3</c:v>
                </c:pt>
                <c:pt idx="11">
                  <c:v>1.709E-3</c:v>
                </c:pt>
                <c:pt idx="12">
                  <c:v>1.8810000000000001E-3</c:v>
                </c:pt>
                <c:pt idx="13">
                  <c:v>2.062E-3</c:v>
                </c:pt>
                <c:pt idx="14">
                  <c:v>2.2539999999999999E-3</c:v>
                </c:pt>
                <c:pt idx="15">
                  <c:v>2.4550000000000002E-3</c:v>
                </c:pt>
                <c:pt idx="16">
                  <c:v>2.6670000000000001E-3</c:v>
                </c:pt>
                <c:pt idx="17">
                  <c:v>2.8879999999999999E-3</c:v>
                </c:pt>
                <c:pt idx="18">
                  <c:v>3.1199999999999999E-3</c:v>
                </c:pt>
                <c:pt idx="19">
                  <c:v>3.3609999999999998E-3</c:v>
                </c:pt>
                <c:pt idx="20">
                  <c:v>3.614E-3</c:v>
                </c:pt>
                <c:pt idx="21">
                  <c:v>3.8760000000000001E-3</c:v>
                </c:pt>
                <c:pt idx="22">
                  <c:v>4.1489999999999999E-3</c:v>
                </c:pt>
                <c:pt idx="23">
                  <c:v>4.4330000000000003E-3</c:v>
                </c:pt>
                <c:pt idx="24">
                  <c:v>4.7280000000000004E-3</c:v>
                </c:pt>
                <c:pt idx="25">
                  <c:v>5.0330000000000001E-3</c:v>
                </c:pt>
                <c:pt idx="26">
                  <c:v>5.3499999999999997E-3</c:v>
                </c:pt>
                <c:pt idx="27">
                  <c:v>5.6769999999999998E-3</c:v>
                </c:pt>
                <c:pt idx="28">
                  <c:v>6.0159999999999996E-3</c:v>
                </c:pt>
                <c:pt idx="29">
                  <c:v>6.3670000000000003E-3</c:v>
                </c:pt>
                <c:pt idx="30">
                  <c:v>6.7289999999999997E-3</c:v>
                </c:pt>
                <c:pt idx="31">
                  <c:v>7.1029999999999999E-3</c:v>
                </c:pt>
                <c:pt idx="32">
                  <c:v>7.4879999999999999E-3</c:v>
                </c:pt>
                <c:pt idx="33">
                  <c:v>7.8860000000000006E-3</c:v>
                </c:pt>
                <c:pt idx="34">
                  <c:v>8.2959999999999996E-3</c:v>
                </c:pt>
                <c:pt idx="35">
                  <c:v>8.7180000000000001E-3</c:v>
                </c:pt>
                <c:pt idx="36">
                  <c:v>9.1520000000000004E-3</c:v>
                </c:pt>
                <c:pt idx="37">
                  <c:v>9.5980000000000006E-3</c:v>
                </c:pt>
                <c:pt idx="38">
                  <c:v>1.0059999999999999E-2</c:v>
                </c:pt>
                <c:pt idx="39">
                  <c:v>1.0529999999999999E-2</c:v>
                </c:pt>
                <c:pt idx="40">
                  <c:v>1.1010000000000001E-2</c:v>
                </c:pt>
                <c:pt idx="41">
                  <c:v>1.1509999999999999E-2</c:v>
                </c:pt>
                <c:pt idx="42">
                  <c:v>1.2019999999999999E-2</c:v>
                </c:pt>
                <c:pt idx="43">
                  <c:v>1.255E-2</c:v>
                </c:pt>
                <c:pt idx="44">
                  <c:v>1.308E-2</c:v>
                </c:pt>
                <c:pt idx="45">
                  <c:v>1.363E-2</c:v>
                </c:pt>
                <c:pt idx="46">
                  <c:v>1.4189999999999999E-2</c:v>
                </c:pt>
                <c:pt idx="47">
                  <c:v>1.477E-2</c:v>
                </c:pt>
                <c:pt idx="48">
                  <c:v>1.536E-2</c:v>
                </c:pt>
                <c:pt idx="49">
                  <c:v>1.5959999999999998E-2</c:v>
                </c:pt>
                <c:pt idx="50">
                  <c:v>1.6570000000000001E-2</c:v>
                </c:pt>
                <c:pt idx="51">
                  <c:v>1.72E-2</c:v>
                </c:pt>
                <c:pt idx="52">
                  <c:v>1.7840000000000002E-2</c:v>
                </c:pt>
                <c:pt idx="53">
                  <c:v>1.8489999999999999E-2</c:v>
                </c:pt>
                <c:pt idx="54">
                  <c:v>1.916E-2</c:v>
                </c:pt>
                <c:pt idx="55">
                  <c:v>1.983E-2</c:v>
                </c:pt>
                <c:pt idx="56">
                  <c:v>2.052E-2</c:v>
                </c:pt>
                <c:pt idx="57">
                  <c:v>2.1229999999999999E-2</c:v>
                </c:pt>
                <c:pt idx="58">
                  <c:v>2.1940000000000001E-2</c:v>
                </c:pt>
                <c:pt idx="59">
                  <c:v>2.2669999999999999E-2</c:v>
                </c:pt>
                <c:pt idx="60">
                  <c:v>2.3400000000000001E-2</c:v>
                </c:pt>
                <c:pt idx="61">
                  <c:v>2.4150000000000001E-2</c:v>
                </c:pt>
                <c:pt idx="62">
                  <c:v>2.4920000000000001E-2</c:v>
                </c:pt>
                <c:pt idx="63">
                  <c:v>2.5690000000000001E-2</c:v>
                </c:pt>
                <c:pt idx="64">
                  <c:v>2.647E-2</c:v>
                </c:pt>
                <c:pt idx="65">
                  <c:v>2.7269999999999999E-2</c:v>
                </c:pt>
                <c:pt idx="66">
                  <c:v>2.8070000000000001E-2</c:v>
                </c:pt>
                <c:pt idx="67">
                  <c:v>2.8889999999999999E-2</c:v>
                </c:pt>
                <c:pt idx="68">
                  <c:v>2.971E-2</c:v>
                </c:pt>
                <c:pt idx="69">
                  <c:v>3.0550000000000001E-2</c:v>
                </c:pt>
                <c:pt idx="70">
                  <c:v>3.1399999999999997E-2</c:v>
                </c:pt>
                <c:pt idx="71">
                  <c:v>3.2250000000000001E-2</c:v>
                </c:pt>
                <c:pt idx="72">
                  <c:v>3.3119999999999997E-2</c:v>
                </c:pt>
                <c:pt idx="73">
                  <c:v>3.3989999999999999E-2</c:v>
                </c:pt>
                <c:pt idx="74">
                  <c:v>3.4869999999999998E-2</c:v>
                </c:pt>
                <c:pt idx="75">
                  <c:v>3.5770000000000003E-2</c:v>
                </c:pt>
                <c:pt idx="76">
                  <c:v>3.6670000000000001E-2</c:v>
                </c:pt>
                <c:pt idx="77">
                  <c:v>3.7569999999999999E-2</c:v>
                </c:pt>
                <c:pt idx="78">
                  <c:v>3.8490000000000003E-2</c:v>
                </c:pt>
                <c:pt idx="79">
                  <c:v>3.9419999999999997E-2</c:v>
                </c:pt>
                <c:pt idx="80">
                  <c:v>4.0349999999999997E-2</c:v>
                </c:pt>
                <c:pt idx="81">
                  <c:v>4.129E-2</c:v>
                </c:pt>
                <c:pt idx="82">
                  <c:v>4.224E-2</c:v>
                </c:pt>
                <c:pt idx="83">
                  <c:v>4.3189999999999999E-2</c:v>
                </c:pt>
                <c:pt idx="84">
                  <c:v>4.4159999999999998E-2</c:v>
                </c:pt>
                <c:pt idx="85">
                  <c:v>4.5130000000000003E-2</c:v>
                </c:pt>
                <c:pt idx="86">
                  <c:v>4.6100000000000002E-2</c:v>
                </c:pt>
                <c:pt idx="87">
                  <c:v>4.7079999999999997E-2</c:v>
                </c:pt>
                <c:pt idx="88">
                  <c:v>4.8070000000000002E-2</c:v>
                </c:pt>
                <c:pt idx="89">
                  <c:v>4.9070000000000003E-2</c:v>
                </c:pt>
                <c:pt idx="90">
                  <c:v>5.0070000000000003E-2</c:v>
                </c:pt>
                <c:pt idx="91">
                  <c:v>5.108E-2</c:v>
                </c:pt>
                <c:pt idx="92">
                  <c:v>5.2089999999999997E-2</c:v>
                </c:pt>
                <c:pt idx="93">
                  <c:v>5.3109999999999997E-2</c:v>
                </c:pt>
                <c:pt idx="94">
                  <c:v>5.4140000000000001E-2</c:v>
                </c:pt>
                <c:pt idx="95">
                  <c:v>5.5169999999999997E-2</c:v>
                </c:pt>
                <c:pt idx="96">
                  <c:v>5.62E-2</c:v>
                </c:pt>
                <c:pt idx="97">
                  <c:v>5.7239999999999999E-2</c:v>
                </c:pt>
                <c:pt idx="98">
                  <c:v>5.8290000000000002E-2</c:v>
                </c:pt>
                <c:pt idx="99">
                  <c:v>5.9339999999999997E-2</c:v>
                </c:pt>
                <c:pt idx="100">
                  <c:v>6.0400000000000002E-2</c:v>
                </c:pt>
                <c:pt idx="101">
                  <c:v>6.1460000000000001E-2</c:v>
                </c:pt>
                <c:pt idx="102">
                  <c:v>6.2530000000000002E-2</c:v>
                </c:pt>
                <c:pt idx="103">
                  <c:v>6.3600000000000004E-2</c:v>
                </c:pt>
                <c:pt idx="104">
                  <c:v>6.4670000000000005E-2</c:v>
                </c:pt>
                <c:pt idx="105">
                  <c:v>6.5750000000000003E-2</c:v>
                </c:pt>
                <c:pt idx="106">
                  <c:v>6.6839999999999997E-2</c:v>
                </c:pt>
                <c:pt idx="107">
                  <c:v>6.7919999999999994E-2</c:v>
                </c:pt>
                <c:pt idx="108">
                  <c:v>6.9019999999999998E-2</c:v>
                </c:pt>
                <c:pt idx="109">
                  <c:v>7.0110000000000006E-2</c:v>
                </c:pt>
                <c:pt idx="110">
                  <c:v>7.1220000000000006E-2</c:v>
                </c:pt>
                <c:pt idx="111">
                  <c:v>7.2319999999999995E-2</c:v>
                </c:pt>
                <c:pt idx="112">
                  <c:v>7.3429999999999995E-2</c:v>
                </c:pt>
                <c:pt idx="113">
                  <c:v>7.4539999999999995E-2</c:v>
                </c:pt>
                <c:pt idx="114">
                  <c:v>7.5660000000000005E-2</c:v>
                </c:pt>
                <c:pt idx="115">
                  <c:v>7.6780000000000001E-2</c:v>
                </c:pt>
                <c:pt idx="116">
                  <c:v>7.7909999999999993E-2</c:v>
                </c:pt>
                <c:pt idx="117">
                  <c:v>7.9030000000000003E-2</c:v>
                </c:pt>
                <c:pt idx="118">
                  <c:v>8.0159999999999995E-2</c:v>
                </c:pt>
                <c:pt idx="119">
                  <c:v>8.1299999999999997E-2</c:v>
                </c:pt>
                <c:pt idx="120">
                  <c:v>8.2439999999999999E-2</c:v>
                </c:pt>
                <c:pt idx="121">
                  <c:v>8.3580000000000002E-2</c:v>
                </c:pt>
                <c:pt idx="122">
                  <c:v>8.4720000000000004E-2</c:v>
                </c:pt>
                <c:pt idx="123">
                  <c:v>8.5860000000000006E-2</c:v>
                </c:pt>
                <c:pt idx="124">
                  <c:v>8.7010000000000004E-2</c:v>
                </c:pt>
                <c:pt idx="125">
                  <c:v>8.8160000000000002E-2</c:v>
                </c:pt>
                <c:pt idx="126">
                  <c:v>8.931E-2</c:v>
                </c:pt>
                <c:pt idx="127">
                  <c:v>9.0469999999999995E-2</c:v>
                </c:pt>
                <c:pt idx="128">
                  <c:v>9.1619999999999993E-2</c:v>
                </c:pt>
                <c:pt idx="129">
                  <c:v>9.2780000000000001E-2</c:v>
                </c:pt>
                <c:pt idx="130">
                  <c:v>9.3939999999999996E-2</c:v>
                </c:pt>
                <c:pt idx="131">
                  <c:v>9.5089999999999994E-2</c:v>
                </c:pt>
                <c:pt idx="132">
                  <c:v>9.6250000000000002E-2</c:v>
                </c:pt>
                <c:pt idx="133">
                  <c:v>9.7409999999999997E-2</c:v>
                </c:pt>
                <c:pt idx="134">
                  <c:v>9.8570000000000005E-2</c:v>
                </c:pt>
                <c:pt idx="135">
                  <c:v>9.9739999999999995E-2</c:v>
                </c:pt>
                <c:pt idx="136">
                  <c:v>0.1009</c:v>
                </c:pt>
                <c:pt idx="137">
                  <c:v>0.1021</c:v>
                </c:pt>
                <c:pt idx="138">
                  <c:v>0.1032</c:v>
                </c:pt>
                <c:pt idx="139">
                  <c:v>0.10440000000000001</c:v>
                </c:pt>
                <c:pt idx="140">
                  <c:v>0.1055</c:v>
                </c:pt>
                <c:pt idx="141">
                  <c:v>0.1067</c:v>
                </c:pt>
                <c:pt idx="142">
                  <c:v>0.1079</c:v>
                </c:pt>
                <c:pt idx="143">
                  <c:v>0.109</c:v>
                </c:pt>
                <c:pt idx="144">
                  <c:v>0.11020000000000001</c:v>
                </c:pt>
                <c:pt idx="145">
                  <c:v>0.1114</c:v>
                </c:pt>
                <c:pt idx="146">
                  <c:v>0.1125</c:v>
                </c:pt>
                <c:pt idx="147">
                  <c:v>0.1137</c:v>
                </c:pt>
                <c:pt idx="148">
                  <c:v>0.1148</c:v>
                </c:pt>
                <c:pt idx="149">
                  <c:v>0.11600000000000001</c:v>
                </c:pt>
                <c:pt idx="150">
                  <c:v>0.1172</c:v>
                </c:pt>
                <c:pt idx="151">
                  <c:v>0.1183</c:v>
                </c:pt>
                <c:pt idx="152">
                  <c:v>0.1195</c:v>
                </c:pt>
                <c:pt idx="153">
                  <c:v>0.1207</c:v>
                </c:pt>
                <c:pt idx="154">
                  <c:v>0.12180000000000001</c:v>
                </c:pt>
                <c:pt idx="155">
                  <c:v>0.123</c:v>
                </c:pt>
                <c:pt idx="156">
                  <c:v>0.1241</c:v>
                </c:pt>
                <c:pt idx="157">
                  <c:v>0.12529999999999999</c:v>
                </c:pt>
                <c:pt idx="158">
                  <c:v>0.1265</c:v>
                </c:pt>
                <c:pt idx="159">
                  <c:v>0.12759999999999999</c:v>
                </c:pt>
                <c:pt idx="160">
                  <c:v>0.1288</c:v>
                </c:pt>
                <c:pt idx="161">
                  <c:v>0.13</c:v>
                </c:pt>
                <c:pt idx="162">
                  <c:v>0.13109999999999999</c:v>
                </c:pt>
                <c:pt idx="163">
                  <c:v>0.1323</c:v>
                </c:pt>
                <c:pt idx="164">
                  <c:v>0.13350000000000001</c:v>
                </c:pt>
                <c:pt idx="165">
                  <c:v>0.1346</c:v>
                </c:pt>
                <c:pt idx="166">
                  <c:v>0.1358</c:v>
                </c:pt>
                <c:pt idx="167">
                  <c:v>0.13689999999999999</c:v>
                </c:pt>
                <c:pt idx="168">
                  <c:v>0.1381</c:v>
                </c:pt>
                <c:pt idx="169">
                  <c:v>0.13930000000000001</c:v>
                </c:pt>
                <c:pt idx="170">
                  <c:v>0.1404</c:v>
                </c:pt>
                <c:pt idx="171">
                  <c:v>0.1416</c:v>
                </c:pt>
                <c:pt idx="172">
                  <c:v>0.14280000000000001</c:v>
                </c:pt>
                <c:pt idx="173">
                  <c:v>0.1439</c:v>
                </c:pt>
                <c:pt idx="174">
                  <c:v>0.14510000000000001</c:v>
                </c:pt>
                <c:pt idx="175">
                  <c:v>0.1462</c:v>
                </c:pt>
                <c:pt idx="176">
                  <c:v>0.1474</c:v>
                </c:pt>
                <c:pt idx="177">
                  <c:v>0.14860000000000001</c:v>
                </c:pt>
                <c:pt idx="178">
                  <c:v>0.1497</c:v>
                </c:pt>
                <c:pt idx="179">
                  <c:v>0.15090000000000001</c:v>
                </c:pt>
                <c:pt idx="180">
                  <c:v>0.15210000000000001</c:v>
                </c:pt>
                <c:pt idx="181">
                  <c:v>0.1532</c:v>
                </c:pt>
                <c:pt idx="182">
                  <c:v>0.15440000000000001</c:v>
                </c:pt>
                <c:pt idx="183">
                  <c:v>0.1555</c:v>
                </c:pt>
                <c:pt idx="184">
                  <c:v>0.15670000000000001</c:v>
                </c:pt>
                <c:pt idx="185">
                  <c:v>0.15790000000000001</c:v>
                </c:pt>
                <c:pt idx="186">
                  <c:v>0.159</c:v>
                </c:pt>
                <c:pt idx="187">
                  <c:v>0.16020000000000001</c:v>
                </c:pt>
                <c:pt idx="188">
                  <c:v>0.16139999999999999</c:v>
                </c:pt>
                <c:pt idx="189">
                  <c:v>0.16250000000000001</c:v>
                </c:pt>
                <c:pt idx="190">
                  <c:v>0.16370000000000001</c:v>
                </c:pt>
                <c:pt idx="191">
                  <c:v>0.1648</c:v>
                </c:pt>
                <c:pt idx="192">
                  <c:v>0.16600000000000001</c:v>
                </c:pt>
                <c:pt idx="193">
                  <c:v>0.16719999999999999</c:v>
                </c:pt>
                <c:pt idx="194">
                  <c:v>0.16830000000000001</c:v>
                </c:pt>
                <c:pt idx="195">
                  <c:v>0.16950000000000001</c:v>
                </c:pt>
                <c:pt idx="196">
                  <c:v>0.17069999999999999</c:v>
                </c:pt>
                <c:pt idx="197">
                  <c:v>0.17180000000000001</c:v>
                </c:pt>
                <c:pt idx="198">
                  <c:v>0.17299999999999999</c:v>
                </c:pt>
                <c:pt idx="199">
                  <c:v>0.17419999999999999</c:v>
                </c:pt>
                <c:pt idx="200">
                  <c:v>0.17530000000000001</c:v>
                </c:pt>
                <c:pt idx="201">
                  <c:v>0.17649999999999999</c:v>
                </c:pt>
                <c:pt idx="202">
                  <c:v>0.17760000000000001</c:v>
                </c:pt>
                <c:pt idx="203">
                  <c:v>0.17879999999999999</c:v>
                </c:pt>
                <c:pt idx="204">
                  <c:v>0.18</c:v>
                </c:pt>
                <c:pt idx="205">
                  <c:v>0.18110000000000001</c:v>
                </c:pt>
                <c:pt idx="206">
                  <c:v>0.18229999999999999</c:v>
                </c:pt>
                <c:pt idx="207">
                  <c:v>0.1835</c:v>
                </c:pt>
                <c:pt idx="208">
                  <c:v>0.18459999999999999</c:v>
                </c:pt>
                <c:pt idx="209">
                  <c:v>0.18579999999999999</c:v>
                </c:pt>
                <c:pt idx="210">
                  <c:v>0.18690000000000001</c:v>
                </c:pt>
                <c:pt idx="211">
                  <c:v>0.18809999999999999</c:v>
                </c:pt>
                <c:pt idx="212">
                  <c:v>0.1893</c:v>
                </c:pt>
                <c:pt idx="213">
                  <c:v>0.19040000000000001</c:v>
                </c:pt>
                <c:pt idx="214">
                  <c:v>0.19159999999999999</c:v>
                </c:pt>
                <c:pt idx="215">
                  <c:v>0.1928</c:v>
                </c:pt>
                <c:pt idx="216">
                  <c:v>0.19389999999999999</c:v>
                </c:pt>
                <c:pt idx="217">
                  <c:v>0.1951</c:v>
                </c:pt>
                <c:pt idx="218">
                  <c:v>0.19620000000000001</c:v>
                </c:pt>
                <c:pt idx="219">
                  <c:v>0.19739999999999999</c:v>
                </c:pt>
                <c:pt idx="220">
                  <c:v>0.1986</c:v>
                </c:pt>
                <c:pt idx="221">
                  <c:v>0.19969999999999999</c:v>
                </c:pt>
                <c:pt idx="222">
                  <c:v>0.2009</c:v>
                </c:pt>
                <c:pt idx="223">
                  <c:v>0.2021</c:v>
                </c:pt>
                <c:pt idx="224">
                  <c:v>0.20319999999999999</c:v>
                </c:pt>
                <c:pt idx="225">
                  <c:v>0.2044</c:v>
                </c:pt>
                <c:pt idx="226">
                  <c:v>0.2056</c:v>
                </c:pt>
                <c:pt idx="227">
                  <c:v>0.20669999999999999</c:v>
                </c:pt>
                <c:pt idx="228">
                  <c:v>0.2079</c:v>
                </c:pt>
                <c:pt idx="229">
                  <c:v>0.20899999999999999</c:v>
                </c:pt>
                <c:pt idx="230">
                  <c:v>0.2102</c:v>
                </c:pt>
                <c:pt idx="231">
                  <c:v>0.2114</c:v>
                </c:pt>
                <c:pt idx="232">
                  <c:v>0.21249999999999999</c:v>
                </c:pt>
                <c:pt idx="233">
                  <c:v>0.2137</c:v>
                </c:pt>
                <c:pt idx="234">
                  <c:v>0.21490000000000001</c:v>
                </c:pt>
                <c:pt idx="235">
                  <c:v>0.216</c:v>
                </c:pt>
                <c:pt idx="236">
                  <c:v>0.2172</c:v>
                </c:pt>
                <c:pt idx="237">
                  <c:v>0.21829999999999999</c:v>
                </c:pt>
                <c:pt idx="238">
                  <c:v>0.2195</c:v>
                </c:pt>
                <c:pt idx="239">
                  <c:v>0.22070000000000001</c:v>
                </c:pt>
                <c:pt idx="240">
                  <c:v>0.2218</c:v>
                </c:pt>
                <c:pt idx="241">
                  <c:v>0.223</c:v>
                </c:pt>
                <c:pt idx="242">
                  <c:v>0.22420000000000001</c:v>
                </c:pt>
                <c:pt idx="243">
                  <c:v>0.2253</c:v>
                </c:pt>
                <c:pt idx="244">
                  <c:v>0.22650000000000001</c:v>
                </c:pt>
                <c:pt idx="245">
                  <c:v>0.2276</c:v>
                </c:pt>
                <c:pt idx="246">
                  <c:v>0.2288</c:v>
                </c:pt>
                <c:pt idx="247">
                  <c:v>0.23</c:v>
                </c:pt>
                <c:pt idx="248">
                  <c:v>0.2311</c:v>
                </c:pt>
                <c:pt idx="249">
                  <c:v>0.23230000000000001</c:v>
                </c:pt>
                <c:pt idx="250">
                  <c:v>0.23350000000000001</c:v>
                </c:pt>
                <c:pt idx="251">
                  <c:v>0.2346</c:v>
                </c:pt>
                <c:pt idx="252">
                  <c:v>0.23580000000000001</c:v>
                </c:pt>
                <c:pt idx="253">
                  <c:v>0.23699999999999999</c:v>
                </c:pt>
                <c:pt idx="254">
                  <c:v>0.23810000000000001</c:v>
                </c:pt>
                <c:pt idx="255">
                  <c:v>0.23930000000000001</c:v>
                </c:pt>
                <c:pt idx="256">
                  <c:v>0.2404</c:v>
                </c:pt>
                <c:pt idx="257">
                  <c:v>0.24160000000000001</c:v>
                </c:pt>
                <c:pt idx="258">
                  <c:v>0.24279999999999999</c:v>
                </c:pt>
                <c:pt idx="259">
                  <c:v>0.24390000000000001</c:v>
                </c:pt>
                <c:pt idx="260">
                  <c:v>0.24510000000000001</c:v>
                </c:pt>
                <c:pt idx="261">
                  <c:v>0.24629999999999999</c:v>
                </c:pt>
                <c:pt idx="262">
                  <c:v>0.24740000000000001</c:v>
                </c:pt>
                <c:pt idx="263">
                  <c:v>0.24859999999999999</c:v>
                </c:pt>
                <c:pt idx="264">
                  <c:v>0.24970000000000001</c:v>
                </c:pt>
                <c:pt idx="265">
                  <c:v>0.25090000000000001</c:v>
                </c:pt>
                <c:pt idx="266">
                  <c:v>0.25209999999999999</c:v>
                </c:pt>
                <c:pt idx="267">
                  <c:v>0.25319999999999998</c:v>
                </c:pt>
                <c:pt idx="268">
                  <c:v>0.25440000000000002</c:v>
                </c:pt>
                <c:pt idx="269">
                  <c:v>0.25559999999999999</c:v>
                </c:pt>
                <c:pt idx="270">
                  <c:v>0.25669999999999998</c:v>
                </c:pt>
                <c:pt idx="271">
                  <c:v>0.25790000000000002</c:v>
                </c:pt>
                <c:pt idx="272">
                  <c:v>0.25900000000000001</c:v>
                </c:pt>
                <c:pt idx="273">
                  <c:v>0.26019999999999999</c:v>
                </c:pt>
                <c:pt idx="274">
                  <c:v>0.26140000000000002</c:v>
                </c:pt>
                <c:pt idx="275">
                  <c:v>0.26250000000000001</c:v>
                </c:pt>
                <c:pt idx="276">
                  <c:v>0.26369999999999999</c:v>
                </c:pt>
                <c:pt idx="277">
                  <c:v>0.26490000000000002</c:v>
                </c:pt>
                <c:pt idx="278">
                  <c:v>0.26600000000000001</c:v>
                </c:pt>
                <c:pt idx="279">
                  <c:v>0.26719999999999999</c:v>
                </c:pt>
                <c:pt idx="280">
                  <c:v>0.26829999999999998</c:v>
                </c:pt>
                <c:pt idx="281">
                  <c:v>0.26950000000000002</c:v>
                </c:pt>
                <c:pt idx="282">
                  <c:v>0.2707</c:v>
                </c:pt>
                <c:pt idx="283">
                  <c:v>0.27179999999999999</c:v>
                </c:pt>
                <c:pt idx="284">
                  <c:v>0.27300000000000002</c:v>
                </c:pt>
                <c:pt idx="285">
                  <c:v>0.2742</c:v>
                </c:pt>
                <c:pt idx="286">
                  <c:v>0.27529999999999999</c:v>
                </c:pt>
                <c:pt idx="287">
                  <c:v>0.27650000000000002</c:v>
                </c:pt>
                <c:pt idx="288">
                  <c:v>0.2777</c:v>
                </c:pt>
                <c:pt idx="289">
                  <c:v>0.27879999999999999</c:v>
                </c:pt>
                <c:pt idx="290">
                  <c:v>0.28000000000000003</c:v>
                </c:pt>
                <c:pt idx="291">
                  <c:v>0.28110000000000002</c:v>
                </c:pt>
                <c:pt idx="292">
                  <c:v>0.2823</c:v>
                </c:pt>
                <c:pt idx="293">
                  <c:v>0.28349999999999997</c:v>
                </c:pt>
                <c:pt idx="294">
                  <c:v>0.28460000000000002</c:v>
                </c:pt>
                <c:pt idx="295">
                  <c:v>0.2858</c:v>
                </c:pt>
                <c:pt idx="296">
                  <c:v>0.28699999999999998</c:v>
                </c:pt>
                <c:pt idx="297">
                  <c:v>0.28810000000000002</c:v>
                </c:pt>
                <c:pt idx="298">
                  <c:v>0.2893</c:v>
                </c:pt>
                <c:pt idx="299">
                  <c:v>0.29039999999999999</c:v>
                </c:pt>
                <c:pt idx="300">
                  <c:v>0.29160000000000003</c:v>
                </c:pt>
                <c:pt idx="301">
                  <c:v>0.2928</c:v>
                </c:pt>
                <c:pt idx="302">
                  <c:v>0.29389999999999999</c:v>
                </c:pt>
                <c:pt idx="303">
                  <c:v>0.29509999999999997</c:v>
                </c:pt>
                <c:pt idx="304">
                  <c:v>0.29630000000000001</c:v>
                </c:pt>
                <c:pt idx="305">
                  <c:v>0.2974</c:v>
                </c:pt>
                <c:pt idx="306">
                  <c:v>0.29859999999999998</c:v>
                </c:pt>
                <c:pt idx="307">
                  <c:v>0.29970000000000002</c:v>
                </c:pt>
                <c:pt idx="308">
                  <c:v>0.3009</c:v>
                </c:pt>
                <c:pt idx="309">
                  <c:v>0.30209999999999998</c:v>
                </c:pt>
                <c:pt idx="310">
                  <c:v>0.30320000000000003</c:v>
                </c:pt>
                <c:pt idx="311">
                  <c:v>0.3044</c:v>
                </c:pt>
                <c:pt idx="312">
                  <c:v>0.30559999999999998</c:v>
                </c:pt>
                <c:pt idx="313">
                  <c:v>0.30669999999999997</c:v>
                </c:pt>
                <c:pt idx="314">
                  <c:v>0.30790000000000001</c:v>
                </c:pt>
                <c:pt idx="315">
                  <c:v>0.30909999999999999</c:v>
                </c:pt>
                <c:pt idx="316">
                  <c:v>0.31019999999999998</c:v>
                </c:pt>
                <c:pt idx="317">
                  <c:v>0.31140000000000001</c:v>
                </c:pt>
                <c:pt idx="318">
                  <c:v>0.3125</c:v>
                </c:pt>
                <c:pt idx="319">
                  <c:v>0.31369999999999998</c:v>
                </c:pt>
                <c:pt idx="320">
                  <c:v>0.31490000000000001</c:v>
                </c:pt>
                <c:pt idx="321">
                  <c:v>0.316</c:v>
                </c:pt>
                <c:pt idx="322">
                  <c:v>0.31719999999999998</c:v>
                </c:pt>
                <c:pt idx="323">
                  <c:v>0.31840000000000002</c:v>
                </c:pt>
                <c:pt idx="324">
                  <c:v>0.31950000000000001</c:v>
                </c:pt>
                <c:pt idx="325">
                  <c:v>0.32069999999999999</c:v>
                </c:pt>
                <c:pt idx="326">
                  <c:v>0.32179999999999997</c:v>
                </c:pt>
                <c:pt idx="327">
                  <c:v>0.32300000000000001</c:v>
                </c:pt>
                <c:pt idx="328">
                  <c:v>0.32419999999999999</c:v>
                </c:pt>
                <c:pt idx="329">
                  <c:v>0.32529999999999998</c:v>
                </c:pt>
                <c:pt idx="330">
                  <c:v>0.32650000000000001</c:v>
                </c:pt>
                <c:pt idx="331">
                  <c:v>0.32769999999999999</c:v>
                </c:pt>
                <c:pt idx="332">
                  <c:v>0.32879999999999998</c:v>
                </c:pt>
                <c:pt idx="333">
                  <c:v>0.33</c:v>
                </c:pt>
                <c:pt idx="334">
                  <c:v>0.33110000000000001</c:v>
                </c:pt>
                <c:pt idx="335">
                  <c:v>0.33229999999999998</c:v>
                </c:pt>
                <c:pt idx="336">
                  <c:v>0.33350000000000002</c:v>
                </c:pt>
                <c:pt idx="337">
                  <c:v>0.33460000000000001</c:v>
                </c:pt>
                <c:pt idx="338">
                  <c:v>0.33579999999999999</c:v>
                </c:pt>
                <c:pt idx="339">
                  <c:v>0.33700000000000002</c:v>
                </c:pt>
                <c:pt idx="340">
                  <c:v>0.33810000000000001</c:v>
                </c:pt>
                <c:pt idx="341">
                  <c:v>0.33929999999999999</c:v>
                </c:pt>
                <c:pt idx="342">
                  <c:v>0.34050000000000002</c:v>
                </c:pt>
                <c:pt idx="343">
                  <c:v>0.34160000000000001</c:v>
                </c:pt>
                <c:pt idx="344">
                  <c:v>0.34279999999999999</c:v>
                </c:pt>
                <c:pt idx="345">
                  <c:v>0.34389999999999998</c:v>
                </c:pt>
                <c:pt idx="346">
                  <c:v>0.34510000000000002</c:v>
                </c:pt>
                <c:pt idx="347">
                  <c:v>0.3463</c:v>
                </c:pt>
                <c:pt idx="348">
                  <c:v>0.34739999999999999</c:v>
                </c:pt>
                <c:pt idx="349">
                  <c:v>0.34860000000000002</c:v>
                </c:pt>
                <c:pt idx="350">
                  <c:v>0.3498</c:v>
                </c:pt>
                <c:pt idx="351">
                  <c:v>0.35089999999999999</c:v>
                </c:pt>
                <c:pt idx="352">
                  <c:v>0.35210000000000002</c:v>
                </c:pt>
                <c:pt idx="353">
                  <c:v>0.35320000000000001</c:v>
                </c:pt>
                <c:pt idx="354">
                  <c:v>0.35439999999999999</c:v>
                </c:pt>
                <c:pt idx="355">
                  <c:v>0.35560000000000003</c:v>
                </c:pt>
                <c:pt idx="356">
                  <c:v>0.35670000000000002</c:v>
                </c:pt>
                <c:pt idx="357">
                  <c:v>0.3579</c:v>
                </c:pt>
                <c:pt idx="358">
                  <c:v>0.35909999999999997</c:v>
                </c:pt>
                <c:pt idx="359">
                  <c:v>0.36020000000000002</c:v>
                </c:pt>
                <c:pt idx="360">
                  <c:v>0.3614</c:v>
                </c:pt>
                <c:pt idx="361">
                  <c:v>0.36249999999999999</c:v>
                </c:pt>
                <c:pt idx="362">
                  <c:v>0.36370000000000002</c:v>
                </c:pt>
                <c:pt idx="363">
                  <c:v>0.3649</c:v>
                </c:pt>
                <c:pt idx="364">
                  <c:v>0.36599999999999999</c:v>
                </c:pt>
                <c:pt idx="365">
                  <c:v>0.36720000000000003</c:v>
                </c:pt>
                <c:pt idx="366">
                  <c:v>0.36840000000000001</c:v>
                </c:pt>
                <c:pt idx="367">
                  <c:v>0.3695</c:v>
                </c:pt>
                <c:pt idx="368">
                  <c:v>0.37069999999999997</c:v>
                </c:pt>
                <c:pt idx="369">
                  <c:v>0.37180000000000002</c:v>
                </c:pt>
                <c:pt idx="370">
                  <c:v>0.373</c:v>
                </c:pt>
                <c:pt idx="371">
                  <c:v>0.37419999999999998</c:v>
                </c:pt>
                <c:pt idx="372">
                  <c:v>0.37530000000000002</c:v>
                </c:pt>
                <c:pt idx="373">
                  <c:v>0.3765</c:v>
                </c:pt>
                <c:pt idx="374">
                  <c:v>0.37769999999999998</c:v>
                </c:pt>
                <c:pt idx="375">
                  <c:v>0.37880000000000003</c:v>
                </c:pt>
                <c:pt idx="376">
                  <c:v>0.38</c:v>
                </c:pt>
                <c:pt idx="377">
                  <c:v>0.38119999999999998</c:v>
                </c:pt>
                <c:pt idx="378">
                  <c:v>0.38229999999999997</c:v>
                </c:pt>
                <c:pt idx="379">
                  <c:v>0.38350000000000001</c:v>
                </c:pt>
                <c:pt idx="380">
                  <c:v>0.3846</c:v>
                </c:pt>
                <c:pt idx="381">
                  <c:v>0.38579999999999998</c:v>
                </c:pt>
                <c:pt idx="382">
                  <c:v>0.38700000000000001</c:v>
                </c:pt>
                <c:pt idx="383">
                  <c:v>0.3881</c:v>
                </c:pt>
                <c:pt idx="384">
                  <c:v>0.38929999999999998</c:v>
                </c:pt>
                <c:pt idx="385">
                  <c:v>0.39050000000000001</c:v>
                </c:pt>
                <c:pt idx="386">
                  <c:v>0.3916</c:v>
                </c:pt>
                <c:pt idx="387">
                  <c:v>0.39279999999999998</c:v>
                </c:pt>
                <c:pt idx="388">
                  <c:v>0.39389999999999997</c:v>
                </c:pt>
                <c:pt idx="389">
                  <c:v>0.39510000000000001</c:v>
                </c:pt>
                <c:pt idx="390">
                  <c:v>0.39629999999999999</c:v>
                </c:pt>
                <c:pt idx="391">
                  <c:v>0.39739999999999998</c:v>
                </c:pt>
                <c:pt idx="392">
                  <c:v>0.39860000000000001</c:v>
                </c:pt>
                <c:pt idx="393">
                  <c:v>0.39979999999999999</c:v>
                </c:pt>
                <c:pt idx="394">
                  <c:v>0.40089999999999998</c:v>
                </c:pt>
                <c:pt idx="395">
                  <c:v>0.40210000000000001</c:v>
                </c:pt>
                <c:pt idx="396">
                  <c:v>0.4032</c:v>
                </c:pt>
                <c:pt idx="397">
                  <c:v>0.40439999999999998</c:v>
                </c:pt>
                <c:pt idx="398">
                  <c:v>0.40560000000000002</c:v>
                </c:pt>
                <c:pt idx="399">
                  <c:v>0.40670000000000001</c:v>
                </c:pt>
                <c:pt idx="400">
                  <c:v>0.40789999999999998</c:v>
                </c:pt>
                <c:pt idx="401">
                  <c:v>0.40910000000000002</c:v>
                </c:pt>
                <c:pt idx="402">
                  <c:v>0.41020000000000001</c:v>
                </c:pt>
                <c:pt idx="403">
                  <c:v>0.41139999999999999</c:v>
                </c:pt>
                <c:pt idx="404">
                  <c:v>0.41260000000000002</c:v>
                </c:pt>
                <c:pt idx="405">
                  <c:v>0.41370000000000001</c:v>
                </c:pt>
                <c:pt idx="406">
                  <c:v>0.41489999999999999</c:v>
                </c:pt>
                <c:pt idx="407">
                  <c:v>0.41599999999999998</c:v>
                </c:pt>
                <c:pt idx="408">
                  <c:v>0.41720000000000002</c:v>
                </c:pt>
                <c:pt idx="409">
                  <c:v>0.41839999999999999</c:v>
                </c:pt>
                <c:pt idx="410">
                  <c:v>0.41949999999999998</c:v>
                </c:pt>
                <c:pt idx="411">
                  <c:v>0.42070000000000002</c:v>
                </c:pt>
                <c:pt idx="412">
                  <c:v>0.4219</c:v>
                </c:pt>
                <c:pt idx="413">
                  <c:v>0.42299999999999999</c:v>
                </c:pt>
                <c:pt idx="414">
                  <c:v>0.42420000000000002</c:v>
                </c:pt>
                <c:pt idx="415">
                  <c:v>0.42530000000000001</c:v>
                </c:pt>
                <c:pt idx="416">
                  <c:v>0.42649999999999999</c:v>
                </c:pt>
                <c:pt idx="417">
                  <c:v>0.42770000000000002</c:v>
                </c:pt>
                <c:pt idx="418">
                  <c:v>0.42880000000000001</c:v>
                </c:pt>
                <c:pt idx="419">
                  <c:v>0.43</c:v>
                </c:pt>
                <c:pt idx="420">
                  <c:v>0.43120000000000003</c:v>
                </c:pt>
                <c:pt idx="421">
                  <c:v>0.43230000000000002</c:v>
                </c:pt>
                <c:pt idx="422">
                  <c:v>0.4335</c:v>
                </c:pt>
                <c:pt idx="423">
                  <c:v>0.43459999999999999</c:v>
                </c:pt>
                <c:pt idx="424">
                  <c:v>0.43580000000000002</c:v>
                </c:pt>
                <c:pt idx="425">
                  <c:v>0.437</c:v>
                </c:pt>
                <c:pt idx="426">
                  <c:v>0.43809999999999999</c:v>
                </c:pt>
                <c:pt idx="427">
                  <c:v>0.43930000000000002</c:v>
                </c:pt>
                <c:pt idx="428">
                  <c:v>0.4405</c:v>
                </c:pt>
                <c:pt idx="429">
                  <c:v>0.44159999999999999</c:v>
                </c:pt>
                <c:pt idx="430">
                  <c:v>0.44280000000000003</c:v>
                </c:pt>
                <c:pt idx="431">
                  <c:v>0.44400000000000001</c:v>
                </c:pt>
                <c:pt idx="432">
                  <c:v>0.4451</c:v>
                </c:pt>
                <c:pt idx="433">
                  <c:v>0.44629999999999997</c:v>
                </c:pt>
                <c:pt idx="434">
                  <c:v>0.44740000000000002</c:v>
                </c:pt>
                <c:pt idx="435">
                  <c:v>0.4486</c:v>
                </c:pt>
                <c:pt idx="436">
                  <c:v>0.44979999999999998</c:v>
                </c:pt>
                <c:pt idx="437">
                  <c:v>0.45090000000000002</c:v>
                </c:pt>
                <c:pt idx="438">
                  <c:v>0.4521</c:v>
                </c:pt>
                <c:pt idx="439">
                  <c:v>0.45329999999999998</c:v>
                </c:pt>
                <c:pt idx="440">
                  <c:v>0.45440000000000003</c:v>
                </c:pt>
                <c:pt idx="441">
                  <c:v>0.4556</c:v>
                </c:pt>
                <c:pt idx="442">
                  <c:v>0.45669999999999999</c:v>
                </c:pt>
                <c:pt idx="443">
                  <c:v>0.45789999999999997</c:v>
                </c:pt>
                <c:pt idx="444">
                  <c:v>0.45910000000000001</c:v>
                </c:pt>
                <c:pt idx="445">
                  <c:v>0.4602</c:v>
                </c:pt>
                <c:pt idx="446">
                  <c:v>0.46139999999999998</c:v>
                </c:pt>
                <c:pt idx="447">
                  <c:v>0.46260000000000001</c:v>
                </c:pt>
                <c:pt idx="448">
                  <c:v>0.4637</c:v>
                </c:pt>
                <c:pt idx="449">
                  <c:v>0.46489999999999998</c:v>
                </c:pt>
                <c:pt idx="450">
                  <c:v>0.46600000000000003</c:v>
                </c:pt>
                <c:pt idx="451">
                  <c:v>0.4672</c:v>
                </c:pt>
                <c:pt idx="452">
                  <c:v>0.46839999999999998</c:v>
                </c:pt>
                <c:pt idx="453">
                  <c:v>0.46949999999999997</c:v>
                </c:pt>
                <c:pt idx="454">
                  <c:v>0.47070000000000001</c:v>
                </c:pt>
                <c:pt idx="455">
                  <c:v>0.47189999999999999</c:v>
                </c:pt>
                <c:pt idx="456">
                  <c:v>0.47299999999999998</c:v>
                </c:pt>
                <c:pt idx="457">
                  <c:v>0.47420000000000001</c:v>
                </c:pt>
                <c:pt idx="458">
                  <c:v>0.4753</c:v>
                </c:pt>
                <c:pt idx="459">
                  <c:v>0.47649999999999998</c:v>
                </c:pt>
                <c:pt idx="460">
                  <c:v>0.47770000000000001</c:v>
                </c:pt>
                <c:pt idx="461">
                  <c:v>0.4788</c:v>
                </c:pt>
                <c:pt idx="462">
                  <c:v>0.48</c:v>
                </c:pt>
                <c:pt idx="463">
                  <c:v>0.48120000000000002</c:v>
                </c:pt>
                <c:pt idx="464">
                  <c:v>0.48230000000000001</c:v>
                </c:pt>
                <c:pt idx="465">
                  <c:v>0.48349999999999999</c:v>
                </c:pt>
                <c:pt idx="466">
                  <c:v>0.48470000000000002</c:v>
                </c:pt>
                <c:pt idx="467">
                  <c:v>0.48580000000000001</c:v>
                </c:pt>
                <c:pt idx="468">
                  <c:v>0.48699999999999999</c:v>
                </c:pt>
                <c:pt idx="469">
                  <c:v>0.48809999999999998</c:v>
                </c:pt>
                <c:pt idx="470">
                  <c:v>0.48930000000000001</c:v>
                </c:pt>
                <c:pt idx="471">
                  <c:v>0.49049999999999999</c:v>
                </c:pt>
                <c:pt idx="472">
                  <c:v>0.49159999999999998</c:v>
                </c:pt>
                <c:pt idx="473">
                  <c:v>0.49280000000000002</c:v>
                </c:pt>
                <c:pt idx="474">
                  <c:v>0.49399999999999999</c:v>
                </c:pt>
                <c:pt idx="475">
                  <c:v>0.49509999999999998</c:v>
                </c:pt>
                <c:pt idx="476">
                  <c:v>0.49630000000000002</c:v>
                </c:pt>
                <c:pt idx="477">
                  <c:v>0.49740000000000001</c:v>
                </c:pt>
                <c:pt idx="478">
                  <c:v>0.49859999999999999</c:v>
                </c:pt>
                <c:pt idx="479">
                  <c:v>0.49980000000000002</c:v>
                </c:pt>
                <c:pt idx="480">
                  <c:v>0.50090000000000001</c:v>
                </c:pt>
                <c:pt idx="481">
                  <c:v>0.50209999999999999</c:v>
                </c:pt>
                <c:pt idx="482">
                  <c:v>0.50329999999999997</c:v>
                </c:pt>
                <c:pt idx="483">
                  <c:v>0.50439999999999996</c:v>
                </c:pt>
                <c:pt idx="484">
                  <c:v>0.50560000000000005</c:v>
                </c:pt>
                <c:pt idx="485">
                  <c:v>0.50670000000000004</c:v>
                </c:pt>
                <c:pt idx="486">
                  <c:v>0.50790000000000002</c:v>
                </c:pt>
                <c:pt idx="487">
                  <c:v>0.5091</c:v>
                </c:pt>
                <c:pt idx="488">
                  <c:v>0.51019999999999999</c:v>
                </c:pt>
                <c:pt idx="489">
                  <c:v>0.51139999999999997</c:v>
                </c:pt>
                <c:pt idx="490">
                  <c:v>0.51259999999999994</c:v>
                </c:pt>
                <c:pt idx="491">
                  <c:v>0.51370000000000005</c:v>
                </c:pt>
                <c:pt idx="492">
                  <c:v>0.51490000000000002</c:v>
                </c:pt>
                <c:pt idx="493">
                  <c:v>0.5161</c:v>
                </c:pt>
                <c:pt idx="494">
                  <c:v>0.51719999999999999</c:v>
                </c:pt>
                <c:pt idx="495">
                  <c:v>0.51839999999999997</c:v>
                </c:pt>
                <c:pt idx="496">
                  <c:v>0.51949999999999996</c:v>
                </c:pt>
                <c:pt idx="497">
                  <c:v>0.52070000000000005</c:v>
                </c:pt>
                <c:pt idx="498">
                  <c:v>0.52190000000000003</c:v>
                </c:pt>
                <c:pt idx="499">
                  <c:v>0.52300000000000002</c:v>
                </c:pt>
                <c:pt idx="500">
                  <c:v>0.5242</c:v>
                </c:pt>
                <c:pt idx="501">
                  <c:v>0.52539999999999998</c:v>
                </c:pt>
                <c:pt idx="502">
                  <c:v>0.52649999999999997</c:v>
                </c:pt>
                <c:pt idx="503">
                  <c:v>0.52769999999999995</c:v>
                </c:pt>
                <c:pt idx="504">
                  <c:v>0.52880000000000005</c:v>
                </c:pt>
                <c:pt idx="505">
                  <c:v>0.53</c:v>
                </c:pt>
                <c:pt idx="506">
                  <c:v>0.53120000000000001</c:v>
                </c:pt>
                <c:pt idx="507">
                  <c:v>0.5323</c:v>
                </c:pt>
                <c:pt idx="508">
                  <c:v>0.53349999999999997</c:v>
                </c:pt>
                <c:pt idx="509">
                  <c:v>0.53469999999999995</c:v>
                </c:pt>
                <c:pt idx="510">
                  <c:v>0.53580000000000005</c:v>
                </c:pt>
                <c:pt idx="511">
                  <c:v>0.53700000000000003</c:v>
                </c:pt>
                <c:pt idx="512">
                  <c:v>0.53810000000000002</c:v>
                </c:pt>
                <c:pt idx="513">
                  <c:v>0.5393</c:v>
                </c:pt>
                <c:pt idx="514">
                  <c:v>0.54049999999999998</c:v>
                </c:pt>
                <c:pt idx="515">
                  <c:v>0.54159999999999997</c:v>
                </c:pt>
                <c:pt idx="516">
                  <c:v>0.54279999999999995</c:v>
                </c:pt>
                <c:pt idx="517">
                  <c:v>0.54400000000000004</c:v>
                </c:pt>
                <c:pt idx="518">
                  <c:v>0.54510000000000003</c:v>
                </c:pt>
                <c:pt idx="519">
                  <c:v>0.54630000000000001</c:v>
                </c:pt>
                <c:pt idx="520">
                  <c:v>0.5474</c:v>
                </c:pt>
                <c:pt idx="521">
                  <c:v>0.54859999999999998</c:v>
                </c:pt>
                <c:pt idx="522">
                  <c:v>0.54979999999999996</c:v>
                </c:pt>
                <c:pt idx="523">
                  <c:v>0.55089999999999995</c:v>
                </c:pt>
                <c:pt idx="524">
                  <c:v>0.55210000000000004</c:v>
                </c:pt>
                <c:pt idx="525">
                  <c:v>0.55330000000000001</c:v>
                </c:pt>
                <c:pt idx="526">
                  <c:v>0.5544</c:v>
                </c:pt>
                <c:pt idx="527">
                  <c:v>0.55559999999999998</c:v>
                </c:pt>
                <c:pt idx="528">
                  <c:v>0.55679999999999996</c:v>
                </c:pt>
                <c:pt idx="529">
                  <c:v>0.55789999999999995</c:v>
                </c:pt>
                <c:pt idx="530">
                  <c:v>0.55910000000000004</c:v>
                </c:pt>
                <c:pt idx="531">
                  <c:v>0.56020000000000003</c:v>
                </c:pt>
                <c:pt idx="532">
                  <c:v>0.56140000000000001</c:v>
                </c:pt>
                <c:pt idx="533">
                  <c:v>0.56259999999999999</c:v>
                </c:pt>
                <c:pt idx="534">
                  <c:v>0.56369999999999998</c:v>
                </c:pt>
                <c:pt idx="535">
                  <c:v>0.56489999999999996</c:v>
                </c:pt>
                <c:pt idx="536">
                  <c:v>0.56610000000000005</c:v>
                </c:pt>
                <c:pt idx="537">
                  <c:v>0.56720000000000004</c:v>
                </c:pt>
                <c:pt idx="538">
                  <c:v>0.56840000000000002</c:v>
                </c:pt>
                <c:pt idx="539">
                  <c:v>0.56950000000000001</c:v>
                </c:pt>
                <c:pt idx="540">
                  <c:v>0.57069999999999999</c:v>
                </c:pt>
                <c:pt idx="541">
                  <c:v>0.57189999999999996</c:v>
                </c:pt>
                <c:pt idx="542">
                  <c:v>0.57299999999999995</c:v>
                </c:pt>
                <c:pt idx="543">
                  <c:v>0.57420000000000004</c:v>
                </c:pt>
                <c:pt idx="544">
                  <c:v>0.57540000000000002</c:v>
                </c:pt>
                <c:pt idx="545">
                  <c:v>0.57650000000000001</c:v>
                </c:pt>
                <c:pt idx="546">
                  <c:v>0.57769999999999999</c:v>
                </c:pt>
                <c:pt idx="547">
                  <c:v>0.57879999999999998</c:v>
                </c:pt>
                <c:pt idx="548">
                  <c:v>0.57999999999999996</c:v>
                </c:pt>
                <c:pt idx="549">
                  <c:v>0.58120000000000005</c:v>
                </c:pt>
                <c:pt idx="550">
                  <c:v>0.58230000000000004</c:v>
                </c:pt>
                <c:pt idx="551">
                  <c:v>0.58350000000000002</c:v>
                </c:pt>
                <c:pt idx="552">
                  <c:v>0.5847</c:v>
                </c:pt>
                <c:pt idx="553">
                  <c:v>0.58579999999999999</c:v>
                </c:pt>
                <c:pt idx="554">
                  <c:v>0.58699999999999997</c:v>
                </c:pt>
                <c:pt idx="555">
                  <c:v>0.58819999999999995</c:v>
                </c:pt>
                <c:pt idx="556">
                  <c:v>0.58930000000000005</c:v>
                </c:pt>
                <c:pt idx="557">
                  <c:v>0.59050000000000002</c:v>
                </c:pt>
                <c:pt idx="558">
                  <c:v>0.59160000000000001</c:v>
                </c:pt>
                <c:pt idx="559">
                  <c:v>0.59279999999999999</c:v>
                </c:pt>
                <c:pt idx="560">
                  <c:v>0.59399999999999997</c:v>
                </c:pt>
                <c:pt idx="561">
                  <c:v>0.59509999999999996</c:v>
                </c:pt>
                <c:pt idx="562">
                  <c:v>0.59630000000000005</c:v>
                </c:pt>
                <c:pt idx="563">
                  <c:v>0.59750000000000003</c:v>
                </c:pt>
                <c:pt idx="564">
                  <c:v>0.59860000000000002</c:v>
                </c:pt>
                <c:pt idx="565">
                  <c:v>0.5998</c:v>
                </c:pt>
                <c:pt idx="566">
                  <c:v>0.60089999999999999</c:v>
                </c:pt>
                <c:pt idx="567">
                  <c:v>0.60209999999999997</c:v>
                </c:pt>
                <c:pt idx="568">
                  <c:v>0.60329999999999995</c:v>
                </c:pt>
                <c:pt idx="569">
                  <c:v>0.60440000000000005</c:v>
                </c:pt>
                <c:pt idx="570">
                  <c:v>0.60560000000000003</c:v>
                </c:pt>
                <c:pt idx="571">
                  <c:v>0.60680000000000001</c:v>
                </c:pt>
                <c:pt idx="572">
                  <c:v>0.6079</c:v>
                </c:pt>
                <c:pt idx="573">
                  <c:v>0.60909999999999997</c:v>
                </c:pt>
                <c:pt idx="574">
                  <c:v>0.61019999999999996</c:v>
                </c:pt>
                <c:pt idx="575">
                  <c:v>0.61140000000000005</c:v>
                </c:pt>
                <c:pt idx="576">
                  <c:v>0.61260000000000003</c:v>
                </c:pt>
                <c:pt idx="577">
                  <c:v>0.61370000000000002</c:v>
                </c:pt>
                <c:pt idx="578">
                  <c:v>0.6149</c:v>
                </c:pt>
                <c:pt idx="579">
                  <c:v>0.61609999999999998</c:v>
                </c:pt>
                <c:pt idx="580">
                  <c:v>0.61719999999999997</c:v>
                </c:pt>
                <c:pt idx="581">
                  <c:v>0.61839999999999995</c:v>
                </c:pt>
                <c:pt idx="582">
                  <c:v>0.61960000000000004</c:v>
                </c:pt>
                <c:pt idx="583">
                  <c:v>0.62070000000000003</c:v>
                </c:pt>
                <c:pt idx="584">
                  <c:v>0.62190000000000001</c:v>
                </c:pt>
                <c:pt idx="585">
                  <c:v>0.623</c:v>
                </c:pt>
                <c:pt idx="586">
                  <c:v>0.62419999999999998</c:v>
                </c:pt>
                <c:pt idx="587">
                  <c:v>0.62539999999999996</c:v>
                </c:pt>
                <c:pt idx="588">
                  <c:v>0.62649999999999995</c:v>
                </c:pt>
                <c:pt idx="589">
                  <c:v>0.62770000000000004</c:v>
                </c:pt>
                <c:pt idx="590">
                  <c:v>0.62890000000000001</c:v>
                </c:pt>
                <c:pt idx="591">
                  <c:v>0.63</c:v>
                </c:pt>
                <c:pt idx="592">
                  <c:v>0.63119999999999998</c:v>
                </c:pt>
                <c:pt idx="593">
                  <c:v>0.63229999999999997</c:v>
                </c:pt>
                <c:pt idx="594">
                  <c:v>0.63349999999999995</c:v>
                </c:pt>
                <c:pt idx="595">
                  <c:v>0.63470000000000004</c:v>
                </c:pt>
                <c:pt idx="596">
                  <c:v>0.63580000000000003</c:v>
                </c:pt>
                <c:pt idx="597">
                  <c:v>0.63700000000000001</c:v>
                </c:pt>
                <c:pt idx="598">
                  <c:v>0.63819999999999999</c:v>
                </c:pt>
                <c:pt idx="599">
                  <c:v>0.63929999999999998</c:v>
                </c:pt>
                <c:pt idx="600">
                  <c:v>0.64049999999999996</c:v>
                </c:pt>
                <c:pt idx="601">
                  <c:v>0.64159999999999995</c:v>
                </c:pt>
                <c:pt idx="602">
                  <c:v>0.64280000000000004</c:v>
                </c:pt>
                <c:pt idx="603">
                  <c:v>0.64400000000000002</c:v>
                </c:pt>
                <c:pt idx="604">
                  <c:v>0.64510000000000001</c:v>
                </c:pt>
                <c:pt idx="605">
                  <c:v>0.64629999999999999</c:v>
                </c:pt>
                <c:pt idx="606">
                  <c:v>0.64749999999999996</c:v>
                </c:pt>
                <c:pt idx="607">
                  <c:v>0.64859999999999995</c:v>
                </c:pt>
                <c:pt idx="608">
                  <c:v>0.64980000000000004</c:v>
                </c:pt>
                <c:pt idx="609">
                  <c:v>0.65090000000000003</c:v>
                </c:pt>
                <c:pt idx="610">
                  <c:v>0.65210000000000001</c:v>
                </c:pt>
                <c:pt idx="611">
                  <c:v>0.65329999999999999</c:v>
                </c:pt>
                <c:pt idx="612">
                  <c:v>0.65439999999999998</c:v>
                </c:pt>
                <c:pt idx="613">
                  <c:v>0.65559999999999996</c:v>
                </c:pt>
                <c:pt idx="614">
                  <c:v>0.65680000000000005</c:v>
                </c:pt>
                <c:pt idx="615">
                  <c:v>0.65790000000000004</c:v>
                </c:pt>
                <c:pt idx="616">
                  <c:v>0.65910000000000002</c:v>
                </c:pt>
                <c:pt idx="617">
                  <c:v>0.6603</c:v>
                </c:pt>
                <c:pt idx="618">
                  <c:v>0.66139999999999999</c:v>
                </c:pt>
                <c:pt idx="619">
                  <c:v>0.66259999999999997</c:v>
                </c:pt>
                <c:pt idx="620">
                  <c:v>0.66369999999999996</c:v>
                </c:pt>
                <c:pt idx="621">
                  <c:v>0.66490000000000005</c:v>
                </c:pt>
                <c:pt idx="622">
                  <c:v>0.66610000000000003</c:v>
                </c:pt>
                <c:pt idx="623">
                  <c:v>0.66720000000000002</c:v>
                </c:pt>
                <c:pt idx="624">
                  <c:v>0.66839999999999999</c:v>
                </c:pt>
                <c:pt idx="625">
                  <c:v>0.66959999999999997</c:v>
                </c:pt>
                <c:pt idx="626">
                  <c:v>0.67069999999999996</c:v>
                </c:pt>
                <c:pt idx="627">
                  <c:v>0.67190000000000005</c:v>
                </c:pt>
                <c:pt idx="628">
                  <c:v>0.67300000000000004</c:v>
                </c:pt>
                <c:pt idx="629">
                  <c:v>0.67420000000000002</c:v>
                </c:pt>
                <c:pt idx="630">
                  <c:v>0.6754</c:v>
                </c:pt>
                <c:pt idx="631">
                  <c:v>0.67649999999999999</c:v>
                </c:pt>
                <c:pt idx="632">
                  <c:v>0.67769999999999997</c:v>
                </c:pt>
                <c:pt idx="633">
                  <c:v>0.67889999999999995</c:v>
                </c:pt>
                <c:pt idx="634">
                  <c:v>0.68</c:v>
                </c:pt>
                <c:pt idx="635">
                  <c:v>0.68120000000000003</c:v>
                </c:pt>
                <c:pt idx="636">
                  <c:v>0.68230000000000002</c:v>
                </c:pt>
                <c:pt idx="637">
                  <c:v>0.6835</c:v>
                </c:pt>
                <c:pt idx="638">
                  <c:v>0.68469999999999998</c:v>
                </c:pt>
                <c:pt idx="639">
                  <c:v>0.68579999999999997</c:v>
                </c:pt>
                <c:pt idx="640">
                  <c:v>0.68700000000000006</c:v>
                </c:pt>
                <c:pt idx="641">
                  <c:v>0.68820000000000003</c:v>
                </c:pt>
                <c:pt idx="642">
                  <c:v>0.68930000000000002</c:v>
                </c:pt>
                <c:pt idx="643">
                  <c:v>0.6905</c:v>
                </c:pt>
                <c:pt idx="644">
                  <c:v>0.69169999999999998</c:v>
                </c:pt>
                <c:pt idx="645">
                  <c:v>0.69279999999999997</c:v>
                </c:pt>
                <c:pt idx="646">
                  <c:v>0.69399999999999995</c:v>
                </c:pt>
                <c:pt idx="647">
                  <c:v>0.69510000000000005</c:v>
                </c:pt>
                <c:pt idx="648">
                  <c:v>0.69630000000000003</c:v>
                </c:pt>
                <c:pt idx="649">
                  <c:v>0.69750000000000001</c:v>
                </c:pt>
                <c:pt idx="650">
                  <c:v>0.6986</c:v>
                </c:pt>
                <c:pt idx="651">
                  <c:v>0.69979999999999998</c:v>
                </c:pt>
                <c:pt idx="652">
                  <c:v>0.70099999999999996</c:v>
                </c:pt>
                <c:pt idx="653">
                  <c:v>0.70209999999999995</c:v>
                </c:pt>
                <c:pt idx="654">
                  <c:v>0.70330000000000004</c:v>
                </c:pt>
                <c:pt idx="655">
                  <c:v>0.70440000000000003</c:v>
                </c:pt>
                <c:pt idx="656">
                  <c:v>0.7056</c:v>
                </c:pt>
                <c:pt idx="657">
                  <c:v>0.70679999999999998</c:v>
                </c:pt>
                <c:pt idx="658">
                  <c:v>0.70789999999999997</c:v>
                </c:pt>
                <c:pt idx="659">
                  <c:v>0.70909999999999995</c:v>
                </c:pt>
                <c:pt idx="660">
                  <c:v>0.71030000000000004</c:v>
                </c:pt>
                <c:pt idx="661">
                  <c:v>0.71140000000000003</c:v>
                </c:pt>
                <c:pt idx="662">
                  <c:v>0.71260000000000001</c:v>
                </c:pt>
                <c:pt idx="663">
                  <c:v>0.7137</c:v>
                </c:pt>
                <c:pt idx="664">
                  <c:v>0.71489999999999998</c:v>
                </c:pt>
                <c:pt idx="665">
                  <c:v>0.71609999999999996</c:v>
                </c:pt>
                <c:pt idx="666">
                  <c:v>0.71719999999999995</c:v>
                </c:pt>
                <c:pt idx="667">
                  <c:v>0.71840000000000004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8CF6-4350-989D-09BDF12BCFF6}"/>
            </c:ext>
          </c:extLst>
        </c:ser>
        <c:ser>
          <c:idx val="0"/>
          <c:order val="1"/>
          <c:tx>
            <c:v>0.0005 m step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'0.0005 m step'!$F$3:$F$670</c:f>
              <c:numCache>
                <c:formatCode>0.00E+00</c:formatCode>
                <c:ptCount val="668"/>
                <c:pt idx="0">
                  <c:v>8.0670000000000004E-4</c:v>
                </c:pt>
                <c:pt idx="1">
                  <c:v>9.2820000000000001E-4</c:v>
                </c:pt>
                <c:pt idx="2">
                  <c:v>1.059E-3</c:v>
                </c:pt>
                <c:pt idx="3">
                  <c:v>1.1999999999999999E-3</c:v>
                </c:pt>
                <c:pt idx="4">
                  <c:v>1.351E-3</c:v>
                </c:pt>
                <c:pt idx="5">
                  <c:v>1.511E-3</c:v>
                </c:pt>
                <c:pt idx="6">
                  <c:v>1.6800000000000001E-3</c:v>
                </c:pt>
                <c:pt idx="7">
                  <c:v>1.8600000000000001E-3</c:v>
                </c:pt>
                <c:pt idx="8">
                  <c:v>2.049E-3</c:v>
                </c:pt>
                <c:pt idx="9">
                  <c:v>2.248E-3</c:v>
                </c:pt>
                <c:pt idx="10">
                  <c:v>2.457E-3</c:v>
                </c:pt>
                <c:pt idx="11">
                  <c:v>2.676E-3</c:v>
                </c:pt>
                <c:pt idx="12">
                  <c:v>2.905E-3</c:v>
                </c:pt>
                <c:pt idx="13">
                  <c:v>3.1440000000000001E-3</c:v>
                </c:pt>
                <c:pt idx="14">
                  <c:v>3.3939999999999999E-3</c:v>
                </c:pt>
                <c:pt idx="15">
                  <c:v>3.6540000000000001E-3</c:v>
                </c:pt>
                <c:pt idx="16">
                  <c:v>3.9240000000000004E-3</c:v>
                </c:pt>
                <c:pt idx="17">
                  <c:v>4.2050000000000004E-3</c:v>
                </c:pt>
                <c:pt idx="18">
                  <c:v>4.496E-3</c:v>
                </c:pt>
                <c:pt idx="19">
                  <c:v>4.7980000000000002E-3</c:v>
                </c:pt>
                <c:pt idx="20">
                  <c:v>5.1110000000000001E-3</c:v>
                </c:pt>
                <c:pt idx="21">
                  <c:v>5.4349999999999997E-3</c:v>
                </c:pt>
                <c:pt idx="22">
                  <c:v>5.7710000000000001E-3</c:v>
                </c:pt>
                <c:pt idx="23">
                  <c:v>6.117E-3</c:v>
                </c:pt>
                <c:pt idx="24">
                  <c:v>6.476E-3</c:v>
                </c:pt>
                <c:pt idx="25">
                  <c:v>6.8450000000000004E-3</c:v>
                </c:pt>
                <c:pt idx="26">
                  <c:v>7.2269999999999999E-3</c:v>
                </c:pt>
                <c:pt idx="27">
                  <c:v>7.62E-3</c:v>
                </c:pt>
                <c:pt idx="28">
                  <c:v>8.0249999999999991E-3</c:v>
                </c:pt>
                <c:pt idx="29">
                  <c:v>8.4430000000000009E-3</c:v>
                </c:pt>
                <c:pt idx="30">
                  <c:v>8.8719999999999997E-3</c:v>
                </c:pt>
                <c:pt idx="31">
                  <c:v>9.3139999999999994E-3</c:v>
                </c:pt>
                <c:pt idx="32">
                  <c:v>9.7689999999999999E-3</c:v>
                </c:pt>
                <c:pt idx="33">
                  <c:v>1.0240000000000001E-2</c:v>
                </c:pt>
                <c:pt idx="34">
                  <c:v>1.072E-2</c:v>
                </c:pt>
                <c:pt idx="35">
                  <c:v>1.1209999999999999E-2</c:v>
                </c:pt>
                <c:pt idx="36">
                  <c:v>1.171E-2</c:v>
                </c:pt>
                <c:pt idx="37">
                  <c:v>1.223E-2</c:v>
                </c:pt>
                <c:pt idx="38">
                  <c:v>1.2760000000000001E-2</c:v>
                </c:pt>
                <c:pt idx="39">
                  <c:v>1.3310000000000001E-2</c:v>
                </c:pt>
                <c:pt idx="40">
                  <c:v>1.3860000000000001E-2</c:v>
                </c:pt>
                <c:pt idx="41">
                  <c:v>1.443E-2</c:v>
                </c:pt>
                <c:pt idx="42">
                  <c:v>1.502E-2</c:v>
                </c:pt>
                <c:pt idx="43">
                  <c:v>1.5610000000000001E-2</c:v>
                </c:pt>
                <c:pt idx="44">
                  <c:v>1.6219999999999998E-2</c:v>
                </c:pt>
                <c:pt idx="45">
                  <c:v>1.6840000000000001E-2</c:v>
                </c:pt>
                <c:pt idx="46">
                  <c:v>1.7479999999999999E-2</c:v>
                </c:pt>
                <c:pt idx="47">
                  <c:v>1.8120000000000001E-2</c:v>
                </c:pt>
                <c:pt idx="48">
                  <c:v>1.8780000000000002E-2</c:v>
                </c:pt>
                <c:pt idx="49">
                  <c:v>1.9460000000000002E-2</c:v>
                </c:pt>
                <c:pt idx="50">
                  <c:v>2.0140000000000002E-2</c:v>
                </c:pt>
                <c:pt idx="51">
                  <c:v>2.0840000000000001E-2</c:v>
                </c:pt>
                <c:pt idx="52">
                  <c:v>2.155E-2</c:v>
                </c:pt>
                <c:pt idx="53">
                  <c:v>2.2270000000000002E-2</c:v>
                </c:pt>
                <c:pt idx="54">
                  <c:v>2.3E-2</c:v>
                </c:pt>
                <c:pt idx="55">
                  <c:v>2.375E-2</c:v>
                </c:pt>
                <c:pt idx="56">
                  <c:v>2.4500000000000001E-2</c:v>
                </c:pt>
                <c:pt idx="57">
                  <c:v>2.5270000000000001E-2</c:v>
                </c:pt>
                <c:pt idx="58">
                  <c:v>2.605E-2</c:v>
                </c:pt>
                <c:pt idx="59">
                  <c:v>2.6839999999999999E-2</c:v>
                </c:pt>
                <c:pt idx="60">
                  <c:v>2.7640000000000001E-2</c:v>
                </c:pt>
                <c:pt idx="61">
                  <c:v>2.845E-2</c:v>
                </c:pt>
                <c:pt idx="62">
                  <c:v>2.928E-2</c:v>
                </c:pt>
                <c:pt idx="63">
                  <c:v>3.0110000000000001E-2</c:v>
                </c:pt>
                <c:pt idx="64">
                  <c:v>3.0949999999999998E-2</c:v>
                </c:pt>
                <c:pt idx="65">
                  <c:v>3.1800000000000002E-2</c:v>
                </c:pt>
                <c:pt idx="66">
                  <c:v>3.2660000000000002E-2</c:v>
                </c:pt>
                <c:pt idx="67">
                  <c:v>3.3529999999999997E-2</c:v>
                </c:pt>
                <c:pt idx="68">
                  <c:v>3.4410000000000003E-2</c:v>
                </c:pt>
                <c:pt idx="69">
                  <c:v>3.5299999999999998E-2</c:v>
                </c:pt>
                <c:pt idx="70">
                  <c:v>3.6200000000000003E-2</c:v>
                </c:pt>
                <c:pt idx="71">
                  <c:v>3.7100000000000001E-2</c:v>
                </c:pt>
                <c:pt idx="72">
                  <c:v>3.8019999999999998E-2</c:v>
                </c:pt>
                <c:pt idx="73">
                  <c:v>3.8940000000000002E-2</c:v>
                </c:pt>
                <c:pt idx="74">
                  <c:v>3.9870000000000003E-2</c:v>
                </c:pt>
                <c:pt idx="75">
                  <c:v>4.0800000000000003E-2</c:v>
                </c:pt>
                <c:pt idx="76">
                  <c:v>4.1750000000000002E-2</c:v>
                </c:pt>
                <c:pt idx="77">
                  <c:v>4.2700000000000002E-2</c:v>
                </c:pt>
                <c:pt idx="78">
                  <c:v>4.3659999999999997E-2</c:v>
                </c:pt>
                <c:pt idx="79">
                  <c:v>4.4630000000000003E-2</c:v>
                </c:pt>
                <c:pt idx="80">
                  <c:v>4.5600000000000002E-2</c:v>
                </c:pt>
                <c:pt idx="81">
                  <c:v>4.6580000000000003E-2</c:v>
                </c:pt>
                <c:pt idx="82">
                  <c:v>4.7570000000000001E-2</c:v>
                </c:pt>
                <c:pt idx="83">
                  <c:v>4.8559999999999999E-2</c:v>
                </c:pt>
                <c:pt idx="84">
                  <c:v>4.956E-2</c:v>
                </c:pt>
                <c:pt idx="85">
                  <c:v>5.0569999999999997E-2</c:v>
                </c:pt>
                <c:pt idx="86">
                  <c:v>5.1580000000000001E-2</c:v>
                </c:pt>
                <c:pt idx="87">
                  <c:v>5.2589999999999998E-2</c:v>
                </c:pt>
                <c:pt idx="88">
                  <c:v>5.3620000000000001E-2</c:v>
                </c:pt>
                <c:pt idx="89">
                  <c:v>5.4640000000000001E-2</c:v>
                </c:pt>
                <c:pt idx="90">
                  <c:v>5.568E-2</c:v>
                </c:pt>
                <c:pt idx="91">
                  <c:v>5.672E-2</c:v>
                </c:pt>
                <c:pt idx="92">
                  <c:v>5.7759999999999999E-2</c:v>
                </c:pt>
                <c:pt idx="93">
                  <c:v>5.8810000000000001E-2</c:v>
                </c:pt>
                <c:pt idx="94">
                  <c:v>5.987E-2</c:v>
                </c:pt>
                <c:pt idx="95">
                  <c:v>6.0929999999999998E-2</c:v>
                </c:pt>
                <c:pt idx="96">
                  <c:v>6.1990000000000003E-2</c:v>
                </c:pt>
                <c:pt idx="97">
                  <c:v>6.3060000000000005E-2</c:v>
                </c:pt>
                <c:pt idx="98">
                  <c:v>6.4130000000000006E-2</c:v>
                </c:pt>
                <c:pt idx="99">
                  <c:v>6.5210000000000004E-2</c:v>
                </c:pt>
                <c:pt idx="100">
                  <c:v>6.6290000000000002E-2</c:v>
                </c:pt>
                <c:pt idx="101">
                  <c:v>6.7379999999999995E-2</c:v>
                </c:pt>
                <c:pt idx="102">
                  <c:v>6.8470000000000003E-2</c:v>
                </c:pt>
                <c:pt idx="103">
                  <c:v>6.9570000000000007E-2</c:v>
                </c:pt>
                <c:pt idx="104">
                  <c:v>7.0669999999999997E-2</c:v>
                </c:pt>
                <c:pt idx="105">
                  <c:v>7.177E-2</c:v>
                </c:pt>
                <c:pt idx="106">
                  <c:v>7.288E-2</c:v>
                </c:pt>
                <c:pt idx="107">
                  <c:v>7.399E-2</c:v>
                </c:pt>
                <c:pt idx="108">
                  <c:v>7.5109999999999996E-2</c:v>
                </c:pt>
                <c:pt idx="109">
                  <c:v>7.6230000000000006E-2</c:v>
                </c:pt>
                <c:pt idx="110">
                  <c:v>7.7350000000000002E-2</c:v>
                </c:pt>
                <c:pt idx="111">
                  <c:v>7.8469999999999998E-2</c:v>
                </c:pt>
                <c:pt idx="112">
                  <c:v>7.9600000000000004E-2</c:v>
                </c:pt>
                <c:pt idx="113">
                  <c:v>8.0740000000000006E-2</c:v>
                </c:pt>
                <c:pt idx="114">
                  <c:v>8.1869999999999998E-2</c:v>
                </c:pt>
                <c:pt idx="115">
                  <c:v>8.301E-2</c:v>
                </c:pt>
                <c:pt idx="116">
                  <c:v>8.4150000000000003E-2</c:v>
                </c:pt>
                <c:pt idx="117">
                  <c:v>8.5300000000000001E-2</c:v>
                </c:pt>
                <c:pt idx="118">
                  <c:v>8.6449999999999999E-2</c:v>
                </c:pt>
                <c:pt idx="119">
                  <c:v>8.7599999999999997E-2</c:v>
                </c:pt>
                <c:pt idx="120">
                  <c:v>8.8749999999999996E-2</c:v>
                </c:pt>
                <c:pt idx="121">
                  <c:v>8.9899999999999994E-2</c:v>
                </c:pt>
                <c:pt idx="122">
                  <c:v>9.1050000000000006E-2</c:v>
                </c:pt>
                <c:pt idx="123">
                  <c:v>9.221E-2</c:v>
                </c:pt>
                <c:pt idx="124">
                  <c:v>9.3369999999999995E-2</c:v>
                </c:pt>
                <c:pt idx="125">
                  <c:v>9.4530000000000003E-2</c:v>
                </c:pt>
                <c:pt idx="126">
                  <c:v>9.5689999999999997E-2</c:v>
                </c:pt>
                <c:pt idx="127">
                  <c:v>9.6850000000000006E-2</c:v>
                </c:pt>
                <c:pt idx="128">
                  <c:v>9.801E-2</c:v>
                </c:pt>
                <c:pt idx="129">
                  <c:v>9.9169999999999994E-2</c:v>
                </c:pt>
                <c:pt idx="130">
                  <c:v>0.1003</c:v>
                </c:pt>
                <c:pt idx="131">
                  <c:v>0.10150000000000001</c:v>
                </c:pt>
                <c:pt idx="132">
                  <c:v>0.1027</c:v>
                </c:pt>
                <c:pt idx="133">
                  <c:v>0.1038</c:v>
                </c:pt>
                <c:pt idx="134">
                  <c:v>0.105</c:v>
                </c:pt>
                <c:pt idx="135">
                  <c:v>0.1061</c:v>
                </c:pt>
                <c:pt idx="136">
                  <c:v>0.10730000000000001</c:v>
                </c:pt>
                <c:pt idx="137">
                  <c:v>0.1085</c:v>
                </c:pt>
                <c:pt idx="138">
                  <c:v>0.1096</c:v>
                </c:pt>
                <c:pt idx="139">
                  <c:v>0.1108</c:v>
                </c:pt>
                <c:pt idx="140">
                  <c:v>0.112</c:v>
                </c:pt>
                <c:pt idx="141">
                  <c:v>0.11310000000000001</c:v>
                </c:pt>
                <c:pt idx="142">
                  <c:v>0.1143</c:v>
                </c:pt>
                <c:pt idx="143">
                  <c:v>0.1154</c:v>
                </c:pt>
                <c:pt idx="144">
                  <c:v>0.1166</c:v>
                </c:pt>
                <c:pt idx="145">
                  <c:v>0.1178</c:v>
                </c:pt>
                <c:pt idx="146">
                  <c:v>0.11890000000000001</c:v>
                </c:pt>
                <c:pt idx="147">
                  <c:v>0.1201</c:v>
                </c:pt>
                <c:pt idx="148">
                  <c:v>0.12130000000000001</c:v>
                </c:pt>
                <c:pt idx="149">
                  <c:v>0.12239999999999999</c:v>
                </c:pt>
                <c:pt idx="150">
                  <c:v>0.1236</c:v>
                </c:pt>
                <c:pt idx="151">
                  <c:v>0.12470000000000001</c:v>
                </c:pt>
                <c:pt idx="152">
                  <c:v>0.12590000000000001</c:v>
                </c:pt>
                <c:pt idx="153">
                  <c:v>0.12709999999999999</c:v>
                </c:pt>
                <c:pt idx="154">
                  <c:v>0.12820000000000001</c:v>
                </c:pt>
                <c:pt idx="155">
                  <c:v>0.12939999999999999</c:v>
                </c:pt>
                <c:pt idx="156">
                  <c:v>0.13059999999999999</c:v>
                </c:pt>
                <c:pt idx="157">
                  <c:v>0.13170000000000001</c:v>
                </c:pt>
                <c:pt idx="158">
                  <c:v>0.13289999999999999</c:v>
                </c:pt>
                <c:pt idx="159">
                  <c:v>0.1341</c:v>
                </c:pt>
                <c:pt idx="160">
                  <c:v>0.13519999999999999</c:v>
                </c:pt>
                <c:pt idx="161">
                  <c:v>0.13639999999999999</c:v>
                </c:pt>
                <c:pt idx="162">
                  <c:v>0.13750000000000001</c:v>
                </c:pt>
                <c:pt idx="163">
                  <c:v>0.13869999999999999</c:v>
                </c:pt>
                <c:pt idx="164">
                  <c:v>0.1399</c:v>
                </c:pt>
                <c:pt idx="165">
                  <c:v>0.14099999999999999</c:v>
                </c:pt>
                <c:pt idx="166">
                  <c:v>0.14219999999999999</c:v>
                </c:pt>
                <c:pt idx="167">
                  <c:v>0.1434</c:v>
                </c:pt>
                <c:pt idx="168">
                  <c:v>0.14449999999999999</c:v>
                </c:pt>
                <c:pt idx="169">
                  <c:v>0.1457</c:v>
                </c:pt>
                <c:pt idx="170">
                  <c:v>0.1469</c:v>
                </c:pt>
                <c:pt idx="171">
                  <c:v>0.14799999999999999</c:v>
                </c:pt>
                <c:pt idx="172">
                  <c:v>0.1492</c:v>
                </c:pt>
                <c:pt idx="173">
                  <c:v>0.15029999999999999</c:v>
                </c:pt>
                <c:pt idx="174">
                  <c:v>0.1515</c:v>
                </c:pt>
                <c:pt idx="175">
                  <c:v>0.1527</c:v>
                </c:pt>
                <c:pt idx="176">
                  <c:v>0.15379999999999999</c:v>
                </c:pt>
                <c:pt idx="177">
                  <c:v>0.155</c:v>
                </c:pt>
                <c:pt idx="178">
                  <c:v>0.15620000000000001</c:v>
                </c:pt>
                <c:pt idx="179">
                  <c:v>0.1573</c:v>
                </c:pt>
                <c:pt idx="180">
                  <c:v>0.1585</c:v>
                </c:pt>
                <c:pt idx="181">
                  <c:v>0.15959999999999999</c:v>
                </c:pt>
                <c:pt idx="182">
                  <c:v>0.1608</c:v>
                </c:pt>
                <c:pt idx="183">
                  <c:v>0.16200000000000001</c:v>
                </c:pt>
                <c:pt idx="184">
                  <c:v>0.16309999999999999</c:v>
                </c:pt>
                <c:pt idx="185">
                  <c:v>0.1643</c:v>
                </c:pt>
                <c:pt idx="186">
                  <c:v>0.16550000000000001</c:v>
                </c:pt>
                <c:pt idx="187">
                  <c:v>0.1666</c:v>
                </c:pt>
                <c:pt idx="188">
                  <c:v>0.1678</c:v>
                </c:pt>
                <c:pt idx="189">
                  <c:v>0.16900000000000001</c:v>
                </c:pt>
                <c:pt idx="190">
                  <c:v>0.1701</c:v>
                </c:pt>
                <c:pt idx="191">
                  <c:v>0.17130000000000001</c:v>
                </c:pt>
                <c:pt idx="192">
                  <c:v>0.1724</c:v>
                </c:pt>
                <c:pt idx="193">
                  <c:v>0.1736</c:v>
                </c:pt>
                <c:pt idx="194">
                  <c:v>0.17480000000000001</c:v>
                </c:pt>
                <c:pt idx="195">
                  <c:v>0.1759</c:v>
                </c:pt>
                <c:pt idx="196">
                  <c:v>0.17710000000000001</c:v>
                </c:pt>
                <c:pt idx="197">
                  <c:v>0.17829999999999999</c:v>
                </c:pt>
                <c:pt idx="198">
                  <c:v>0.1794</c:v>
                </c:pt>
                <c:pt idx="199">
                  <c:v>0.18060000000000001</c:v>
                </c:pt>
                <c:pt idx="200">
                  <c:v>0.1817</c:v>
                </c:pt>
                <c:pt idx="201">
                  <c:v>0.18290000000000001</c:v>
                </c:pt>
                <c:pt idx="202">
                  <c:v>0.18410000000000001</c:v>
                </c:pt>
                <c:pt idx="203">
                  <c:v>0.1852</c:v>
                </c:pt>
                <c:pt idx="204">
                  <c:v>0.18640000000000001</c:v>
                </c:pt>
                <c:pt idx="205">
                  <c:v>0.18759999999999999</c:v>
                </c:pt>
                <c:pt idx="206">
                  <c:v>0.18870000000000001</c:v>
                </c:pt>
                <c:pt idx="207">
                  <c:v>0.18990000000000001</c:v>
                </c:pt>
                <c:pt idx="208">
                  <c:v>0.19109999999999999</c:v>
                </c:pt>
                <c:pt idx="209">
                  <c:v>0.19220000000000001</c:v>
                </c:pt>
                <c:pt idx="210">
                  <c:v>0.19339999999999999</c:v>
                </c:pt>
                <c:pt idx="211">
                  <c:v>0.19450000000000001</c:v>
                </c:pt>
                <c:pt idx="212">
                  <c:v>0.19570000000000001</c:v>
                </c:pt>
                <c:pt idx="213">
                  <c:v>0.19689999999999999</c:v>
                </c:pt>
                <c:pt idx="214">
                  <c:v>0.19800000000000001</c:v>
                </c:pt>
                <c:pt idx="215">
                  <c:v>0.19919999999999999</c:v>
                </c:pt>
                <c:pt idx="216">
                  <c:v>0.20039999999999999</c:v>
                </c:pt>
                <c:pt idx="217">
                  <c:v>0.20150000000000001</c:v>
                </c:pt>
                <c:pt idx="218">
                  <c:v>0.20269999999999999</c:v>
                </c:pt>
                <c:pt idx="219">
                  <c:v>0.2039</c:v>
                </c:pt>
                <c:pt idx="220">
                  <c:v>0.20499999999999999</c:v>
                </c:pt>
                <c:pt idx="221">
                  <c:v>0.20619999999999999</c:v>
                </c:pt>
                <c:pt idx="222">
                  <c:v>0.20730000000000001</c:v>
                </c:pt>
                <c:pt idx="223">
                  <c:v>0.20849999999999999</c:v>
                </c:pt>
                <c:pt idx="224">
                  <c:v>0.2097</c:v>
                </c:pt>
                <c:pt idx="225">
                  <c:v>0.21079999999999999</c:v>
                </c:pt>
                <c:pt idx="226">
                  <c:v>0.21199999999999999</c:v>
                </c:pt>
                <c:pt idx="227">
                  <c:v>0.2132</c:v>
                </c:pt>
                <c:pt idx="228">
                  <c:v>0.21429999999999999</c:v>
                </c:pt>
                <c:pt idx="229">
                  <c:v>0.2155</c:v>
                </c:pt>
                <c:pt idx="230">
                  <c:v>0.21659999999999999</c:v>
                </c:pt>
                <c:pt idx="231">
                  <c:v>0.21779999999999999</c:v>
                </c:pt>
                <c:pt idx="232">
                  <c:v>0.219</c:v>
                </c:pt>
                <c:pt idx="233">
                  <c:v>0.22009999999999999</c:v>
                </c:pt>
                <c:pt idx="234">
                  <c:v>0.2213</c:v>
                </c:pt>
                <c:pt idx="235">
                  <c:v>0.2225</c:v>
                </c:pt>
                <c:pt idx="236">
                  <c:v>0.22359999999999999</c:v>
                </c:pt>
                <c:pt idx="237">
                  <c:v>0.2248</c:v>
                </c:pt>
                <c:pt idx="238">
                  <c:v>0.22600000000000001</c:v>
                </c:pt>
                <c:pt idx="239">
                  <c:v>0.2271</c:v>
                </c:pt>
                <c:pt idx="240">
                  <c:v>0.2283</c:v>
                </c:pt>
                <c:pt idx="241">
                  <c:v>0.22939999999999999</c:v>
                </c:pt>
                <c:pt idx="242">
                  <c:v>0.2306</c:v>
                </c:pt>
                <c:pt idx="243">
                  <c:v>0.23180000000000001</c:v>
                </c:pt>
                <c:pt idx="244">
                  <c:v>0.2329</c:v>
                </c:pt>
                <c:pt idx="245">
                  <c:v>0.2341</c:v>
                </c:pt>
                <c:pt idx="246">
                  <c:v>0.23530000000000001</c:v>
                </c:pt>
                <c:pt idx="247">
                  <c:v>0.2364</c:v>
                </c:pt>
                <c:pt idx="248">
                  <c:v>0.23760000000000001</c:v>
                </c:pt>
                <c:pt idx="249">
                  <c:v>0.2387</c:v>
                </c:pt>
                <c:pt idx="250">
                  <c:v>0.2399</c:v>
                </c:pt>
                <c:pt idx="251">
                  <c:v>0.24110000000000001</c:v>
                </c:pt>
                <c:pt idx="252">
                  <c:v>0.2422</c:v>
                </c:pt>
                <c:pt idx="253">
                  <c:v>0.24340000000000001</c:v>
                </c:pt>
                <c:pt idx="254">
                  <c:v>0.24460000000000001</c:v>
                </c:pt>
                <c:pt idx="255">
                  <c:v>0.2457</c:v>
                </c:pt>
                <c:pt idx="256">
                  <c:v>0.24690000000000001</c:v>
                </c:pt>
                <c:pt idx="257">
                  <c:v>0.24809999999999999</c:v>
                </c:pt>
                <c:pt idx="258">
                  <c:v>0.2492</c:v>
                </c:pt>
                <c:pt idx="259">
                  <c:v>0.25040000000000001</c:v>
                </c:pt>
                <c:pt idx="260">
                  <c:v>0.2515</c:v>
                </c:pt>
                <c:pt idx="261">
                  <c:v>0.25269999999999998</c:v>
                </c:pt>
                <c:pt idx="262">
                  <c:v>0.25390000000000001</c:v>
                </c:pt>
                <c:pt idx="263">
                  <c:v>0.255</c:v>
                </c:pt>
                <c:pt idx="264">
                  <c:v>0.25619999999999998</c:v>
                </c:pt>
                <c:pt idx="265">
                  <c:v>0.25740000000000002</c:v>
                </c:pt>
                <c:pt idx="266">
                  <c:v>0.25850000000000001</c:v>
                </c:pt>
                <c:pt idx="267">
                  <c:v>0.25969999999999999</c:v>
                </c:pt>
                <c:pt idx="268">
                  <c:v>0.26090000000000002</c:v>
                </c:pt>
                <c:pt idx="269">
                  <c:v>0.26200000000000001</c:v>
                </c:pt>
                <c:pt idx="270">
                  <c:v>0.26319999999999999</c:v>
                </c:pt>
                <c:pt idx="271">
                  <c:v>0.26429999999999998</c:v>
                </c:pt>
                <c:pt idx="272">
                  <c:v>0.26550000000000001</c:v>
                </c:pt>
                <c:pt idx="273">
                  <c:v>0.26669999999999999</c:v>
                </c:pt>
                <c:pt idx="274">
                  <c:v>0.26779999999999998</c:v>
                </c:pt>
                <c:pt idx="275">
                  <c:v>0.26900000000000002</c:v>
                </c:pt>
                <c:pt idx="276">
                  <c:v>0.2702</c:v>
                </c:pt>
                <c:pt idx="277">
                  <c:v>0.27129999999999999</c:v>
                </c:pt>
                <c:pt idx="278">
                  <c:v>0.27250000000000002</c:v>
                </c:pt>
                <c:pt idx="279">
                  <c:v>0.27360000000000001</c:v>
                </c:pt>
                <c:pt idx="280">
                  <c:v>0.27479999999999999</c:v>
                </c:pt>
                <c:pt idx="281">
                  <c:v>0.27600000000000002</c:v>
                </c:pt>
                <c:pt idx="282">
                  <c:v>0.27710000000000001</c:v>
                </c:pt>
                <c:pt idx="283">
                  <c:v>0.27829999999999999</c:v>
                </c:pt>
                <c:pt idx="284">
                  <c:v>0.27950000000000003</c:v>
                </c:pt>
                <c:pt idx="285">
                  <c:v>0.28060000000000002</c:v>
                </c:pt>
                <c:pt idx="286">
                  <c:v>0.28179999999999999</c:v>
                </c:pt>
                <c:pt idx="287">
                  <c:v>0.28299999999999997</c:v>
                </c:pt>
                <c:pt idx="288">
                  <c:v>0.28410000000000002</c:v>
                </c:pt>
                <c:pt idx="289">
                  <c:v>0.2853</c:v>
                </c:pt>
                <c:pt idx="290">
                  <c:v>0.28639999999999999</c:v>
                </c:pt>
                <c:pt idx="291">
                  <c:v>0.28760000000000002</c:v>
                </c:pt>
                <c:pt idx="292">
                  <c:v>0.2888</c:v>
                </c:pt>
                <c:pt idx="293">
                  <c:v>0.28989999999999999</c:v>
                </c:pt>
                <c:pt idx="294">
                  <c:v>0.29110000000000003</c:v>
                </c:pt>
                <c:pt idx="295">
                  <c:v>0.2923</c:v>
                </c:pt>
                <c:pt idx="296">
                  <c:v>0.29339999999999999</c:v>
                </c:pt>
                <c:pt idx="297">
                  <c:v>0.29459999999999997</c:v>
                </c:pt>
                <c:pt idx="298">
                  <c:v>0.29570000000000002</c:v>
                </c:pt>
                <c:pt idx="299">
                  <c:v>0.2969</c:v>
                </c:pt>
                <c:pt idx="300">
                  <c:v>0.29809999999999998</c:v>
                </c:pt>
                <c:pt idx="301">
                  <c:v>0.29920000000000002</c:v>
                </c:pt>
                <c:pt idx="302">
                  <c:v>0.3004</c:v>
                </c:pt>
                <c:pt idx="303">
                  <c:v>0.30159999999999998</c:v>
                </c:pt>
                <c:pt idx="304">
                  <c:v>0.30270000000000002</c:v>
                </c:pt>
                <c:pt idx="305">
                  <c:v>0.3039</c:v>
                </c:pt>
                <c:pt idx="306">
                  <c:v>0.30509999999999998</c:v>
                </c:pt>
                <c:pt idx="307">
                  <c:v>0.30620000000000003</c:v>
                </c:pt>
                <c:pt idx="308">
                  <c:v>0.30740000000000001</c:v>
                </c:pt>
                <c:pt idx="309">
                  <c:v>0.3085</c:v>
                </c:pt>
                <c:pt idx="310">
                  <c:v>0.30969999999999998</c:v>
                </c:pt>
                <c:pt idx="311">
                  <c:v>0.31090000000000001</c:v>
                </c:pt>
                <c:pt idx="312">
                  <c:v>0.312</c:v>
                </c:pt>
                <c:pt idx="313">
                  <c:v>0.31319999999999998</c:v>
                </c:pt>
                <c:pt idx="314">
                  <c:v>0.31440000000000001</c:v>
                </c:pt>
                <c:pt idx="315">
                  <c:v>0.3155</c:v>
                </c:pt>
                <c:pt idx="316">
                  <c:v>0.31669999999999998</c:v>
                </c:pt>
                <c:pt idx="317">
                  <c:v>0.31790000000000002</c:v>
                </c:pt>
                <c:pt idx="318">
                  <c:v>0.31900000000000001</c:v>
                </c:pt>
                <c:pt idx="319">
                  <c:v>0.32019999999999998</c:v>
                </c:pt>
                <c:pt idx="320">
                  <c:v>0.32129999999999997</c:v>
                </c:pt>
                <c:pt idx="321">
                  <c:v>0.32250000000000001</c:v>
                </c:pt>
                <c:pt idx="322">
                  <c:v>0.32369999999999999</c:v>
                </c:pt>
                <c:pt idx="323">
                  <c:v>0.32479999999999998</c:v>
                </c:pt>
                <c:pt idx="324">
                  <c:v>0.32600000000000001</c:v>
                </c:pt>
                <c:pt idx="325">
                  <c:v>0.32719999999999999</c:v>
                </c:pt>
                <c:pt idx="326">
                  <c:v>0.32829999999999998</c:v>
                </c:pt>
                <c:pt idx="327">
                  <c:v>0.32950000000000002</c:v>
                </c:pt>
                <c:pt idx="328">
                  <c:v>0.3306</c:v>
                </c:pt>
                <c:pt idx="329">
                  <c:v>0.33179999999999998</c:v>
                </c:pt>
                <c:pt idx="330">
                  <c:v>0.33300000000000002</c:v>
                </c:pt>
                <c:pt idx="331">
                  <c:v>0.33410000000000001</c:v>
                </c:pt>
                <c:pt idx="332">
                  <c:v>0.33529999999999999</c:v>
                </c:pt>
                <c:pt idx="333">
                  <c:v>0.33650000000000002</c:v>
                </c:pt>
                <c:pt idx="334">
                  <c:v>0.33760000000000001</c:v>
                </c:pt>
                <c:pt idx="335">
                  <c:v>0.33879999999999999</c:v>
                </c:pt>
                <c:pt idx="336">
                  <c:v>0.34</c:v>
                </c:pt>
                <c:pt idx="337">
                  <c:v>0.34110000000000001</c:v>
                </c:pt>
                <c:pt idx="338">
                  <c:v>0.34229999999999999</c:v>
                </c:pt>
                <c:pt idx="339">
                  <c:v>0.34339999999999998</c:v>
                </c:pt>
                <c:pt idx="340">
                  <c:v>0.34460000000000002</c:v>
                </c:pt>
                <c:pt idx="341">
                  <c:v>0.3458</c:v>
                </c:pt>
                <c:pt idx="342">
                  <c:v>0.34689999999999999</c:v>
                </c:pt>
                <c:pt idx="343">
                  <c:v>0.34810000000000002</c:v>
                </c:pt>
                <c:pt idx="344">
                  <c:v>0.3493</c:v>
                </c:pt>
                <c:pt idx="345">
                  <c:v>0.35039999999999999</c:v>
                </c:pt>
                <c:pt idx="346">
                  <c:v>0.35160000000000002</c:v>
                </c:pt>
                <c:pt idx="347">
                  <c:v>0.3528</c:v>
                </c:pt>
                <c:pt idx="348">
                  <c:v>0.35389999999999999</c:v>
                </c:pt>
                <c:pt idx="349">
                  <c:v>0.35510000000000003</c:v>
                </c:pt>
                <c:pt idx="350">
                  <c:v>0.35620000000000002</c:v>
                </c:pt>
                <c:pt idx="351">
                  <c:v>0.3574</c:v>
                </c:pt>
                <c:pt idx="352">
                  <c:v>0.35859999999999997</c:v>
                </c:pt>
                <c:pt idx="353">
                  <c:v>0.35970000000000002</c:v>
                </c:pt>
                <c:pt idx="354">
                  <c:v>0.3609</c:v>
                </c:pt>
                <c:pt idx="355">
                  <c:v>0.36209999999999998</c:v>
                </c:pt>
                <c:pt idx="356">
                  <c:v>0.36320000000000002</c:v>
                </c:pt>
                <c:pt idx="357">
                  <c:v>0.3644</c:v>
                </c:pt>
                <c:pt idx="358">
                  <c:v>0.36549999999999999</c:v>
                </c:pt>
                <c:pt idx="359">
                  <c:v>0.36670000000000003</c:v>
                </c:pt>
                <c:pt idx="360">
                  <c:v>0.3679</c:v>
                </c:pt>
                <c:pt idx="361">
                  <c:v>0.36899999999999999</c:v>
                </c:pt>
                <c:pt idx="362">
                  <c:v>0.37019999999999997</c:v>
                </c:pt>
                <c:pt idx="363">
                  <c:v>0.37140000000000001</c:v>
                </c:pt>
                <c:pt idx="364">
                  <c:v>0.3725</c:v>
                </c:pt>
                <c:pt idx="365">
                  <c:v>0.37369999999999998</c:v>
                </c:pt>
                <c:pt idx="366">
                  <c:v>0.37490000000000001</c:v>
                </c:pt>
                <c:pt idx="367">
                  <c:v>0.376</c:v>
                </c:pt>
                <c:pt idx="368">
                  <c:v>0.37719999999999998</c:v>
                </c:pt>
                <c:pt idx="369">
                  <c:v>0.37830000000000003</c:v>
                </c:pt>
                <c:pt idx="370">
                  <c:v>0.3795</c:v>
                </c:pt>
                <c:pt idx="371">
                  <c:v>0.38069999999999998</c:v>
                </c:pt>
                <c:pt idx="372">
                  <c:v>0.38179999999999997</c:v>
                </c:pt>
                <c:pt idx="373">
                  <c:v>0.38300000000000001</c:v>
                </c:pt>
                <c:pt idx="374">
                  <c:v>0.38419999999999999</c:v>
                </c:pt>
                <c:pt idx="375">
                  <c:v>0.38529999999999998</c:v>
                </c:pt>
                <c:pt idx="376">
                  <c:v>0.38650000000000001</c:v>
                </c:pt>
                <c:pt idx="377">
                  <c:v>0.3876</c:v>
                </c:pt>
                <c:pt idx="378">
                  <c:v>0.38879999999999998</c:v>
                </c:pt>
                <c:pt idx="379">
                  <c:v>0.39</c:v>
                </c:pt>
                <c:pt idx="380">
                  <c:v>0.3911</c:v>
                </c:pt>
                <c:pt idx="381">
                  <c:v>0.39229999999999998</c:v>
                </c:pt>
                <c:pt idx="382">
                  <c:v>0.39350000000000002</c:v>
                </c:pt>
                <c:pt idx="383">
                  <c:v>0.39460000000000001</c:v>
                </c:pt>
                <c:pt idx="384">
                  <c:v>0.39579999999999999</c:v>
                </c:pt>
                <c:pt idx="385">
                  <c:v>0.39700000000000002</c:v>
                </c:pt>
                <c:pt idx="386">
                  <c:v>0.39810000000000001</c:v>
                </c:pt>
                <c:pt idx="387">
                  <c:v>0.39929999999999999</c:v>
                </c:pt>
                <c:pt idx="388">
                  <c:v>0.40039999999999998</c:v>
                </c:pt>
                <c:pt idx="389">
                  <c:v>0.40160000000000001</c:v>
                </c:pt>
                <c:pt idx="390">
                  <c:v>0.40279999999999999</c:v>
                </c:pt>
                <c:pt idx="391">
                  <c:v>0.40389999999999998</c:v>
                </c:pt>
                <c:pt idx="392">
                  <c:v>0.40510000000000002</c:v>
                </c:pt>
                <c:pt idx="393">
                  <c:v>0.40629999999999999</c:v>
                </c:pt>
                <c:pt idx="394">
                  <c:v>0.40739999999999998</c:v>
                </c:pt>
                <c:pt idx="395">
                  <c:v>0.40860000000000002</c:v>
                </c:pt>
                <c:pt idx="396">
                  <c:v>0.4098</c:v>
                </c:pt>
                <c:pt idx="397">
                  <c:v>0.41089999999999999</c:v>
                </c:pt>
                <c:pt idx="398">
                  <c:v>0.41210000000000002</c:v>
                </c:pt>
                <c:pt idx="399">
                  <c:v>0.41320000000000001</c:v>
                </c:pt>
                <c:pt idx="400">
                  <c:v>0.41439999999999999</c:v>
                </c:pt>
                <c:pt idx="401">
                  <c:v>0.41560000000000002</c:v>
                </c:pt>
                <c:pt idx="402">
                  <c:v>0.41670000000000001</c:v>
                </c:pt>
                <c:pt idx="403">
                  <c:v>0.41789999999999999</c:v>
                </c:pt>
                <c:pt idx="404">
                  <c:v>0.41909999999999997</c:v>
                </c:pt>
                <c:pt idx="405">
                  <c:v>0.42020000000000002</c:v>
                </c:pt>
                <c:pt idx="406">
                  <c:v>0.4214</c:v>
                </c:pt>
                <c:pt idx="407">
                  <c:v>0.42249999999999999</c:v>
                </c:pt>
                <c:pt idx="408">
                  <c:v>0.42370000000000002</c:v>
                </c:pt>
                <c:pt idx="409">
                  <c:v>0.4249</c:v>
                </c:pt>
                <c:pt idx="410">
                  <c:v>0.42599999999999999</c:v>
                </c:pt>
                <c:pt idx="411">
                  <c:v>0.42720000000000002</c:v>
                </c:pt>
                <c:pt idx="412">
                  <c:v>0.4284</c:v>
                </c:pt>
                <c:pt idx="413">
                  <c:v>0.42949999999999999</c:v>
                </c:pt>
                <c:pt idx="414">
                  <c:v>0.43070000000000003</c:v>
                </c:pt>
                <c:pt idx="415">
                  <c:v>0.43190000000000001</c:v>
                </c:pt>
                <c:pt idx="416">
                  <c:v>0.433</c:v>
                </c:pt>
                <c:pt idx="417">
                  <c:v>0.43419999999999997</c:v>
                </c:pt>
                <c:pt idx="418">
                  <c:v>0.43530000000000002</c:v>
                </c:pt>
                <c:pt idx="419">
                  <c:v>0.4365</c:v>
                </c:pt>
                <c:pt idx="420">
                  <c:v>0.43769999999999998</c:v>
                </c:pt>
                <c:pt idx="421">
                  <c:v>0.43880000000000002</c:v>
                </c:pt>
                <c:pt idx="422">
                  <c:v>0.44</c:v>
                </c:pt>
                <c:pt idx="423">
                  <c:v>0.44119999999999998</c:v>
                </c:pt>
                <c:pt idx="424">
                  <c:v>0.44230000000000003</c:v>
                </c:pt>
                <c:pt idx="425">
                  <c:v>0.44350000000000001</c:v>
                </c:pt>
                <c:pt idx="426">
                  <c:v>0.4446</c:v>
                </c:pt>
                <c:pt idx="427">
                  <c:v>0.44579999999999997</c:v>
                </c:pt>
                <c:pt idx="428">
                  <c:v>0.44700000000000001</c:v>
                </c:pt>
                <c:pt idx="429">
                  <c:v>0.4481</c:v>
                </c:pt>
                <c:pt idx="430">
                  <c:v>0.44929999999999998</c:v>
                </c:pt>
                <c:pt idx="431">
                  <c:v>0.45050000000000001</c:v>
                </c:pt>
                <c:pt idx="432">
                  <c:v>0.4516</c:v>
                </c:pt>
                <c:pt idx="433">
                  <c:v>0.45279999999999998</c:v>
                </c:pt>
                <c:pt idx="434">
                  <c:v>0.45400000000000001</c:v>
                </c:pt>
                <c:pt idx="435">
                  <c:v>0.4551</c:v>
                </c:pt>
                <c:pt idx="436">
                  <c:v>0.45629999999999998</c:v>
                </c:pt>
                <c:pt idx="437">
                  <c:v>0.45739999999999997</c:v>
                </c:pt>
                <c:pt idx="438">
                  <c:v>0.45860000000000001</c:v>
                </c:pt>
                <c:pt idx="439">
                  <c:v>0.45979999999999999</c:v>
                </c:pt>
                <c:pt idx="440">
                  <c:v>0.46089999999999998</c:v>
                </c:pt>
                <c:pt idx="441">
                  <c:v>0.46210000000000001</c:v>
                </c:pt>
                <c:pt idx="442">
                  <c:v>0.46329999999999999</c:v>
                </c:pt>
                <c:pt idx="443">
                  <c:v>0.46439999999999998</c:v>
                </c:pt>
                <c:pt idx="444">
                  <c:v>0.46560000000000001</c:v>
                </c:pt>
                <c:pt idx="445">
                  <c:v>0.46679999999999999</c:v>
                </c:pt>
                <c:pt idx="446">
                  <c:v>0.46789999999999998</c:v>
                </c:pt>
                <c:pt idx="447">
                  <c:v>0.46910000000000002</c:v>
                </c:pt>
                <c:pt idx="448">
                  <c:v>0.47020000000000001</c:v>
                </c:pt>
                <c:pt idx="449">
                  <c:v>0.47139999999999999</c:v>
                </c:pt>
                <c:pt idx="450">
                  <c:v>0.47260000000000002</c:v>
                </c:pt>
                <c:pt idx="451">
                  <c:v>0.47370000000000001</c:v>
                </c:pt>
                <c:pt idx="452">
                  <c:v>0.47489999999999999</c:v>
                </c:pt>
                <c:pt idx="453">
                  <c:v>0.47610000000000002</c:v>
                </c:pt>
                <c:pt idx="454">
                  <c:v>0.47720000000000001</c:v>
                </c:pt>
                <c:pt idx="455">
                  <c:v>0.47839999999999999</c:v>
                </c:pt>
                <c:pt idx="456">
                  <c:v>0.47949999999999998</c:v>
                </c:pt>
                <c:pt idx="457">
                  <c:v>0.48070000000000002</c:v>
                </c:pt>
                <c:pt idx="458">
                  <c:v>0.4819</c:v>
                </c:pt>
                <c:pt idx="459">
                  <c:v>0.48299999999999998</c:v>
                </c:pt>
                <c:pt idx="460">
                  <c:v>0.48420000000000002</c:v>
                </c:pt>
                <c:pt idx="461">
                  <c:v>0.4854</c:v>
                </c:pt>
                <c:pt idx="462">
                  <c:v>0.48649999999999999</c:v>
                </c:pt>
                <c:pt idx="463">
                  <c:v>0.48770000000000002</c:v>
                </c:pt>
                <c:pt idx="464">
                  <c:v>0.4889</c:v>
                </c:pt>
                <c:pt idx="465">
                  <c:v>0.49</c:v>
                </c:pt>
                <c:pt idx="466">
                  <c:v>0.49120000000000003</c:v>
                </c:pt>
                <c:pt idx="467">
                  <c:v>0.49230000000000002</c:v>
                </c:pt>
                <c:pt idx="468">
                  <c:v>0.49349999999999999</c:v>
                </c:pt>
                <c:pt idx="469">
                  <c:v>0.49469999999999997</c:v>
                </c:pt>
                <c:pt idx="470">
                  <c:v>0.49580000000000002</c:v>
                </c:pt>
                <c:pt idx="471">
                  <c:v>0.497</c:v>
                </c:pt>
                <c:pt idx="472">
                  <c:v>0.49819999999999998</c:v>
                </c:pt>
                <c:pt idx="473">
                  <c:v>0.49930000000000002</c:v>
                </c:pt>
                <c:pt idx="474">
                  <c:v>0.50049999999999994</c:v>
                </c:pt>
                <c:pt idx="475">
                  <c:v>0.50160000000000005</c:v>
                </c:pt>
                <c:pt idx="476">
                  <c:v>0.50280000000000002</c:v>
                </c:pt>
                <c:pt idx="477">
                  <c:v>0.504</c:v>
                </c:pt>
                <c:pt idx="478">
                  <c:v>0.50509999999999999</c:v>
                </c:pt>
                <c:pt idx="479">
                  <c:v>0.50629999999999997</c:v>
                </c:pt>
                <c:pt idx="480">
                  <c:v>0.50749999999999995</c:v>
                </c:pt>
                <c:pt idx="481">
                  <c:v>0.50860000000000005</c:v>
                </c:pt>
                <c:pt idx="482">
                  <c:v>0.50980000000000003</c:v>
                </c:pt>
                <c:pt idx="483">
                  <c:v>0.51100000000000001</c:v>
                </c:pt>
                <c:pt idx="484">
                  <c:v>0.5121</c:v>
                </c:pt>
                <c:pt idx="485">
                  <c:v>0.51329999999999998</c:v>
                </c:pt>
                <c:pt idx="486">
                  <c:v>0.51439999999999997</c:v>
                </c:pt>
                <c:pt idx="487">
                  <c:v>0.51559999999999995</c:v>
                </c:pt>
                <c:pt idx="488">
                  <c:v>0.51680000000000004</c:v>
                </c:pt>
                <c:pt idx="489">
                  <c:v>0.51790000000000003</c:v>
                </c:pt>
                <c:pt idx="490">
                  <c:v>0.51910000000000001</c:v>
                </c:pt>
                <c:pt idx="491">
                  <c:v>0.52029999999999998</c:v>
                </c:pt>
                <c:pt idx="492">
                  <c:v>0.52139999999999997</c:v>
                </c:pt>
                <c:pt idx="493">
                  <c:v>0.52259999999999995</c:v>
                </c:pt>
                <c:pt idx="494">
                  <c:v>0.52380000000000004</c:v>
                </c:pt>
                <c:pt idx="495">
                  <c:v>0.52490000000000003</c:v>
                </c:pt>
                <c:pt idx="496">
                  <c:v>0.52610000000000001</c:v>
                </c:pt>
                <c:pt idx="497">
                  <c:v>0.5272</c:v>
                </c:pt>
                <c:pt idx="498">
                  <c:v>0.52839999999999998</c:v>
                </c:pt>
                <c:pt idx="499">
                  <c:v>0.52959999999999996</c:v>
                </c:pt>
                <c:pt idx="500">
                  <c:v>0.53069999999999995</c:v>
                </c:pt>
                <c:pt idx="501">
                  <c:v>0.53190000000000004</c:v>
                </c:pt>
                <c:pt idx="502">
                  <c:v>0.53310000000000002</c:v>
                </c:pt>
                <c:pt idx="503">
                  <c:v>0.53420000000000001</c:v>
                </c:pt>
                <c:pt idx="504">
                  <c:v>0.53539999999999999</c:v>
                </c:pt>
                <c:pt idx="505">
                  <c:v>0.53649999999999998</c:v>
                </c:pt>
                <c:pt idx="506">
                  <c:v>0.53769999999999996</c:v>
                </c:pt>
                <c:pt idx="507">
                  <c:v>0.53890000000000005</c:v>
                </c:pt>
                <c:pt idx="508">
                  <c:v>0.54</c:v>
                </c:pt>
                <c:pt idx="509">
                  <c:v>0.54120000000000001</c:v>
                </c:pt>
                <c:pt idx="510">
                  <c:v>0.54239999999999999</c:v>
                </c:pt>
                <c:pt idx="511">
                  <c:v>0.54349999999999998</c:v>
                </c:pt>
                <c:pt idx="512">
                  <c:v>0.54469999999999996</c:v>
                </c:pt>
                <c:pt idx="513">
                  <c:v>0.54590000000000005</c:v>
                </c:pt>
                <c:pt idx="514">
                  <c:v>0.54700000000000004</c:v>
                </c:pt>
                <c:pt idx="515">
                  <c:v>0.54820000000000002</c:v>
                </c:pt>
                <c:pt idx="516">
                  <c:v>0.54930000000000001</c:v>
                </c:pt>
                <c:pt idx="517">
                  <c:v>0.55049999999999999</c:v>
                </c:pt>
                <c:pt idx="518">
                  <c:v>0.55169999999999997</c:v>
                </c:pt>
                <c:pt idx="519">
                  <c:v>0.55279999999999996</c:v>
                </c:pt>
                <c:pt idx="520">
                  <c:v>0.55400000000000005</c:v>
                </c:pt>
                <c:pt idx="521">
                  <c:v>0.55520000000000003</c:v>
                </c:pt>
                <c:pt idx="522">
                  <c:v>0.55630000000000002</c:v>
                </c:pt>
                <c:pt idx="523">
                  <c:v>0.5575</c:v>
                </c:pt>
                <c:pt idx="524">
                  <c:v>0.55859999999999999</c:v>
                </c:pt>
                <c:pt idx="525">
                  <c:v>0.55979999999999996</c:v>
                </c:pt>
                <c:pt idx="526">
                  <c:v>0.56100000000000005</c:v>
                </c:pt>
                <c:pt idx="527">
                  <c:v>0.56210000000000004</c:v>
                </c:pt>
                <c:pt idx="528">
                  <c:v>0.56330000000000002</c:v>
                </c:pt>
                <c:pt idx="529">
                  <c:v>0.5645</c:v>
                </c:pt>
                <c:pt idx="530">
                  <c:v>0.56559999999999999</c:v>
                </c:pt>
                <c:pt idx="531">
                  <c:v>0.56679999999999997</c:v>
                </c:pt>
                <c:pt idx="532">
                  <c:v>0.56799999999999995</c:v>
                </c:pt>
                <c:pt idx="533">
                  <c:v>0.56910000000000005</c:v>
                </c:pt>
                <c:pt idx="534">
                  <c:v>0.57030000000000003</c:v>
                </c:pt>
                <c:pt idx="535">
                  <c:v>0.57140000000000002</c:v>
                </c:pt>
                <c:pt idx="536">
                  <c:v>0.5726</c:v>
                </c:pt>
                <c:pt idx="537">
                  <c:v>0.57379999999999998</c:v>
                </c:pt>
                <c:pt idx="538">
                  <c:v>0.57489999999999997</c:v>
                </c:pt>
                <c:pt idx="539">
                  <c:v>0.57609999999999995</c:v>
                </c:pt>
                <c:pt idx="540">
                  <c:v>0.57730000000000004</c:v>
                </c:pt>
                <c:pt idx="541">
                  <c:v>0.57840000000000003</c:v>
                </c:pt>
                <c:pt idx="542">
                  <c:v>0.5796</c:v>
                </c:pt>
                <c:pt idx="543">
                  <c:v>0.58079999999999998</c:v>
                </c:pt>
                <c:pt idx="544">
                  <c:v>0.58189999999999997</c:v>
                </c:pt>
                <c:pt idx="545">
                  <c:v>0.58309999999999995</c:v>
                </c:pt>
                <c:pt idx="546">
                  <c:v>0.58420000000000005</c:v>
                </c:pt>
                <c:pt idx="547">
                  <c:v>0.58540000000000003</c:v>
                </c:pt>
                <c:pt idx="548">
                  <c:v>0.58660000000000001</c:v>
                </c:pt>
                <c:pt idx="549">
                  <c:v>0.5877</c:v>
                </c:pt>
                <c:pt idx="550">
                  <c:v>0.58889999999999998</c:v>
                </c:pt>
                <c:pt idx="551">
                  <c:v>0.59009999999999996</c:v>
                </c:pt>
                <c:pt idx="552">
                  <c:v>0.59119999999999995</c:v>
                </c:pt>
                <c:pt idx="553">
                  <c:v>0.59240000000000004</c:v>
                </c:pt>
                <c:pt idx="554">
                  <c:v>0.59350000000000003</c:v>
                </c:pt>
                <c:pt idx="555">
                  <c:v>0.59470000000000001</c:v>
                </c:pt>
                <c:pt idx="556">
                  <c:v>0.59589999999999999</c:v>
                </c:pt>
                <c:pt idx="557">
                  <c:v>0.59699999999999998</c:v>
                </c:pt>
                <c:pt idx="558">
                  <c:v>0.59819999999999995</c:v>
                </c:pt>
                <c:pt idx="559">
                  <c:v>0.59940000000000004</c:v>
                </c:pt>
                <c:pt idx="560">
                  <c:v>0.60050000000000003</c:v>
                </c:pt>
                <c:pt idx="561">
                  <c:v>0.60170000000000001</c:v>
                </c:pt>
                <c:pt idx="562">
                  <c:v>0.60289999999999999</c:v>
                </c:pt>
                <c:pt idx="563">
                  <c:v>0.60399999999999998</c:v>
                </c:pt>
                <c:pt idx="564">
                  <c:v>0.60519999999999996</c:v>
                </c:pt>
                <c:pt idx="565">
                  <c:v>0.60629999999999995</c:v>
                </c:pt>
                <c:pt idx="566">
                  <c:v>0.60750000000000004</c:v>
                </c:pt>
                <c:pt idx="567">
                  <c:v>0.60870000000000002</c:v>
                </c:pt>
                <c:pt idx="568">
                  <c:v>0.60980000000000001</c:v>
                </c:pt>
                <c:pt idx="569">
                  <c:v>0.61099999999999999</c:v>
                </c:pt>
                <c:pt idx="570">
                  <c:v>0.61219999999999997</c:v>
                </c:pt>
                <c:pt idx="571">
                  <c:v>0.61329999999999996</c:v>
                </c:pt>
                <c:pt idx="572">
                  <c:v>0.61450000000000005</c:v>
                </c:pt>
                <c:pt idx="573">
                  <c:v>0.61560000000000004</c:v>
                </c:pt>
                <c:pt idx="574">
                  <c:v>0.61680000000000001</c:v>
                </c:pt>
                <c:pt idx="575">
                  <c:v>0.61799999999999999</c:v>
                </c:pt>
                <c:pt idx="576">
                  <c:v>0.61909999999999998</c:v>
                </c:pt>
                <c:pt idx="577">
                  <c:v>0.62029999999999996</c:v>
                </c:pt>
                <c:pt idx="578">
                  <c:v>0.62150000000000005</c:v>
                </c:pt>
                <c:pt idx="579">
                  <c:v>0.62260000000000004</c:v>
                </c:pt>
                <c:pt idx="580">
                  <c:v>0.62380000000000002</c:v>
                </c:pt>
                <c:pt idx="581">
                  <c:v>0.625</c:v>
                </c:pt>
                <c:pt idx="582">
                  <c:v>0.62609999999999999</c:v>
                </c:pt>
                <c:pt idx="583">
                  <c:v>0.62729999999999997</c:v>
                </c:pt>
                <c:pt idx="584">
                  <c:v>0.62839999999999996</c:v>
                </c:pt>
                <c:pt idx="585">
                  <c:v>0.62960000000000005</c:v>
                </c:pt>
                <c:pt idx="586">
                  <c:v>0.63080000000000003</c:v>
                </c:pt>
                <c:pt idx="587">
                  <c:v>0.63190000000000002</c:v>
                </c:pt>
                <c:pt idx="588">
                  <c:v>0.6331</c:v>
                </c:pt>
                <c:pt idx="589">
                  <c:v>0.63429999999999997</c:v>
                </c:pt>
                <c:pt idx="590">
                  <c:v>0.63539999999999996</c:v>
                </c:pt>
                <c:pt idx="591">
                  <c:v>0.63660000000000005</c:v>
                </c:pt>
                <c:pt idx="592">
                  <c:v>0.63780000000000003</c:v>
                </c:pt>
                <c:pt idx="593">
                  <c:v>0.63890000000000002</c:v>
                </c:pt>
                <c:pt idx="594">
                  <c:v>0.6401</c:v>
                </c:pt>
                <c:pt idx="595">
                  <c:v>0.64119999999999999</c:v>
                </c:pt>
                <c:pt idx="596">
                  <c:v>0.64239999999999997</c:v>
                </c:pt>
                <c:pt idx="597">
                  <c:v>0.64359999999999995</c:v>
                </c:pt>
                <c:pt idx="598">
                  <c:v>0.64470000000000005</c:v>
                </c:pt>
                <c:pt idx="599">
                  <c:v>0.64590000000000003</c:v>
                </c:pt>
                <c:pt idx="600">
                  <c:v>0.64710000000000001</c:v>
                </c:pt>
                <c:pt idx="601">
                  <c:v>0.6482</c:v>
                </c:pt>
                <c:pt idx="602">
                  <c:v>0.64939999999999998</c:v>
                </c:pt>
                <c:pt idx="603">
                  <c:v>0.65049999999999997</c:v>
                </c:pt>
                <c:pt idx="604">
                  <c:v>0.65169999999999995</c:v>
                </c:pt>
                <c:pt idx="605">
                  <c:v>0.65290000000000004</c:v>
                </c:pt>
                <c:pt idx="606">
                  <c:v>0.65400000000000003</c:v>
                </c:pt>
                <c:pt idx="607">
                  <c:v>0.6552</c:v>
                </c:pt>
                <c:pt idx="608">
                  <c:v>0.65639999999999998</c:v>
                </c:pt>
                <c:pt idx="609">
                  <c:v>0.65749999999999997</c:v>
                </c:pt>
                <c:pt idx="610">
                  <c:v>0.65869999999999995</c:v>
                </c:pt>
                <c:pt idx="611">
                  <c:v>0.65990000000000004</c:v>
                </c:pt>
                <c:pt idx="612">
                  <c:v>0.66100000000000003</c:v>
                </c:pt>
                <c:pt idx="613">
                  <c:v>0.66220000000000001</c:v>
                </c:pt>
                <c:pt idx="614">
                  <c:v>0.6633</c:v>
                </c:pt>
                <c:pt idx="615">
                  <c:v>0.66449999999999998</c:v>
                </c:pt>
                <c:pt idx="616">
                  <c:v>0.66569999999999996</c:v>
                </c:pt>
                <c:pt idx="617">
                  <c:v>0.66679999999999995</c:v>
                </c:pt>
                <c:pt idx="618">
                  <c:v>0.66800000000000004</c:v>
                </c:pt>
                <c:pt idx="619">
                  <c:v>0.66920000000000002</c:v>
                </c:pt>
                <c:pt idx="620">
                  <c:v>0.67030000000000001</c:v>
                </c:pt>
                <c:pt idx="621">
                  <c:v>0.67149999999999999</c:v>
                </c:pt>
                <c:pt idx="622">
                  <c:v>0.67259999999999998</c:v>
                </c:pt>
                <c:pt idx="623">
                  <c:v>0.67379999999999995</c:v>
                </c:pt>
                <c:pt idx="624">
                  <c:v>0.67500000000000004</c:v>
                </c:pt>
                <c:pt idx="625">
                  <c:v>0.67610000000000003</c:v>
                </c:pt>
                <c:pt idx="626">
                  <c:v>0.67730000000000001</c:v>
                </c:pt>
                <c:pt idx="627">
                  <c:v>0.67849999999999999</c:v>
                </c:pt>
                <c:pt idx="628">
                  <c:v>0.67959999999999998</c:v>
                </c:pt>
                <c:pt idx="629">
                  <c:v>0.68079999999999996</c:v>
                </c:pt>
                <c:pt idx="630">
                  <c:v>0.68200000000000005</c:v>
                </c:pt>
                <c:pt idx="631">
                  <c:v>0.68310000000000004</c:v>
                </c:pt>
                <c:pt idx="632">
                  <c:v>0.68430000000000002</c:v>
                </c:pt>
                <c:pt idx="633">
                  <c:v>0.68540000000000001</c:v>
                </c:pt>
                <c:pt idx="634">
                  <c:v>0.68659999999999999</c:v>
                </c:pt>
                <c:pt idx="635">
                  <c:v>0.68779999999999997</c:v>
                </c:pt>
                <c:pt idx="636">
                  <c:v>0.68889999999999996</c:v>
                </c:pt>
                <c:pt idx="637">
                  <c:v>0.69010000000000005</c:v>
                </c:pt>
                <c:pt idx="638">
                  <c:v>0.69130000000000003</c:v>
                </c:pt>
                <c:pt idx="639">
                  <c:v>0.69240000000000002</c:v>
                </c:pt>
                <c:pt idx="640">
                  <c:v>0.69359999999999999</c:v>
                </c:pt>
                <c:pt idx="641">
                  <c:v>0.69479999999999997</c:v>
                </c:pt>
                <c:pt idx="642">
                  <c:v>0.69589999999999996</c:v>
                </c:pt>
                <c:pt idx="643">
                  <c:v>0.69710000000000005</c:v>
                </c:pt>
                <c:pt idx="644">
                  <c:v>0.69820000000000004</c:v>
                </c:pt>
                <c:pt idx="645">
                  <c:v>0.69940000000000002</c:v>
                </c:pt>
                <c:pt idx="646">
                  <c:v>0.7006</c:v>
                </c:pt>
                <c:pt idx="647">
                  <c:v>0.70169999999999999</c:v>
                </c:pt>
                <c:pt idx="648">
                  <c:v>0.70289999999999997</c:v>
                </c:pt>
                <c:pt idx="649">
                  <c:v>0.70409999999999995</c:v>
                </c:pt>
                <c:pt idx="650">
                  <c:v>0.70520000000000005</c:v>
                </c:pt>
                <c:pt idx="651">
                  <c:v>0.70640000000000003</c:v>
                </c:pt>
                <c:pt idx="652">
                  <c:v>0.70750000000000002</c:v>
                </c:pt>
                <c:pt idx="653">
                  <c:v>0.7087</c:v>
                </c:pt>
                <c:pt idx="654">
                  <c:v>0.70989999999999998</c:v>
                </c:pt>
                <c:pt idx="655">
                  <c:v>0.71099999999999997</c:v>
                </c:pt>
                <c:pt idx="656">
                  <c:v>0.71220000000000006</c:v>
                </c:pt>
                <c:pt idx="657">
                  <c:v>0.71340000000000003</c:v>
                </c:pt>
                <c:pt idx="658">
                  <c:v>0.71450000000000002</c:v>
                </c:pt>
                <c:pt idx="659">
                  <c:v>0.7157</c:v>
                </c:pt>
                <c:pt idx="660">
                  <c:v>0.71689999999999998</c:v>
                </c:pt>
                <c:pt idx="661">
                  <c:v>0.71799999999999997</c:v>
                </c:pt>
                <c:pt idx="662">
                  <c:v>0.71919999999999995</c:v>
                </c:pt>
                <c:pt idx="663">
                  <c:v>0.72030000000000005</c:v>
                </c:pt>
                <c:pt idx="664">
                  <c:v>0.72150000000000003</c:v>
                </c:pt>
                <c:pt idx="665">
                  <c:v>0.72270000000000001</c:v>
                </c:pt>
                <c:pt idx="666">
                  <c:v>0.7238</c:v>
                </c:pt>
                <c:pt idx="667">
                  <c:v>0.72499999999999998</c:v>
                </c:pt>
              </c:numCache>
            </c:numRef>
          </c:xVal>
          <c:yVal>
            <c:numRef>
              <c:f>'0.0005 m step'!$K$3:$K$670</c:f>
              <c:numCache>
                <c:formatCode>0.00E+00</c:formatCode>
                <c:ptCount val="668"/>
                <c:pt idx="0">
                  <c:v>8.0670000000000004E-4</c:v>
                </c:pt>
                <c:pt idx="1">
                  <c:v>9.2820000000000001E-4</c:v>
                </c:pt>
                <c:pt idx="2">
                  <c:v>1.059E-3</c:v>
                </c:pt>
                <c:pt idx="3">
                  <c:v>1.1999999999999999E-3</c:v>
                </c:pt>
                <c:pt idx="4">
                  <c:v>1.351E-3</c:v>
                </c:pt>
                <c:pt idx="5">
                  <c:v>1.511E-3</c:v>
                </c:pt>
                <c:pt idx="6">
                  <c:v>1.6800000000000001E-3</c:v>
                </c:pt>
                <c:pt idx="7">
                  <c:v>1.8600000000000001E-3</c:v>
                </c:pt>
                <c:pt idx="8">
                  <c:v>2.049E-3</c:v>
                </c:pt>
                <c:pt idx="9">
                  <c:v>2.248E-3</c:v>
                </c:pt>
                <c:pt idx="10">
                  <c:v>2.457E-3</c:v>
                </c:pt>
                <c:pt idx="11">
                  <c:v>2.676E-3</c:v>
                </c:pt>
                <c:pt idx="12">
                  <c:v>2.905E-3</c:v>
                </c:pt>
                <c:pt idx="13">
                  <c:v>3.1440000000000001E-3</c:v>
                </c:pt>
                <c:pt idx="14">
                  <c:v>3.3939999999999999E-3</c:v>
                </c:pt>
                <c:pt idx="15">
                  <c:v>3.6540000000000001E-3</c:v>
                </c:pt>
                <c:pt idx="16">
                  <c:v>3.9240000000000004E-3</c:v>
                </c:pt>
                <c:pt idx="17">
                  <c:v>4.2050000000000004E-3</c:v>
                </c:pt>
                <c:pt idx="18">
                  <c:v>4.496E-3</c:v>
                </c:pt>
                <c:pt idx="19">
                  <c:v>4.7980000000000002E-3</c:v>
                </c:pt>
                <c:pt idx="20">
                  <c:v>5.1110000000000001E-3</c:v>
                </c:pt>
                <c:pt idx="21">
                  <c:v>5.4349999999999997E-3</c:v>
                </c:pt>
                <c:pt idx="22">
                  <c:v>5.7710000000000001E-3</c:v>
                </c:pt>
                <c:pt idx="23">
                  <c:v>6.117E-3</c:v>
                </c:pt>
                <c:pt idx="24">
                  <c:v>6.476E-3</c:v>
                </c:pt>
                <c:pt idx="25">
                  <c:v>6.8450000000000004E-3</c:v>
                </c:pt>
                <c:pt idx="26">
                  <c:v>7.2269999999999999E-3</c:v>
                </c:pt>
                <c:pt idx="27">
                  <c:v>7.62E-3</c:v>
                </c:pt>
                <c:pt idx="28">
                  <c:v>8.0249999999999991E-3</c:v>
                </c:pt>
                <c:pt idx="29">
                  <c:v>8.4430000000000009E-3</c:v>
                </c:pt>
                <c:pt idx="30">
                  <c:v>8.8719999999999997E-3</c:v>
                </c:pt>
                <c:pt idx="31">
                  <c:v>9.3139999999999994E-3</c:v>
                </c:pt>
                <c:pt idx="32">
                  <c:v>9.7689999999999999E-3</c:v>
                </c:pt>
                <c:pt idx="33">
                  <c:v>1.0240000000000001E-2</c:v>
                </c:pt>
                <c:pt idx="34">
                  <c:v>1.072E-2</c:v>
                </c:pt>
                <c:pt idx="35">
                  <c:v>1.1209999999999999E-2</c:v>
                </c:pt>
                <c:pt idx="36">
                  <c:v>1.171E-2</c:v>
                </c:pt>
                <c:pt idx="37">
                  <c:v>1.223E-2</c:v>
                </c:pt>
                <c:pt idx="38">
                  <c:v>1.2760000000000001E-2</c:v>
                </c:pt>
                <c:pt idx="39">
                  <c:v>1.3310000000000001E-2</c:v>
                </c:pt>
                <c:pt idx="40">
                  <c:v>1.3860000000000001E-2</c:v>
                </c:pt>
                <c:pt idx="41">
                  <c:v>1.443E-2</c:v>
                </c:pt>
                <c:pt idx="42">
                  <c:v>1.502E-2</c:v>
                </c:pt>
                <c:pt idx="43">
                  <c:v>1.5610000000000001E-2</c:v>
                </c:pt>
                <c:pt idx="44">
                  <c:v>1.6219999999999998E-2</c:v>
                </c:pt>
                <c:pt idx="45">
                  <c:v>1.6840000000000001E-2</c:v>
                </c:pt>
                <c:pt idx="46">
                  <c:v>1.7479999999999999E-2</c:v>
                </c:pt>
                <c:pt idx="47">
                  <c:v>1.8120000000000001E-2</c:v>
                </c:pt>
                <c:pt idx="48">
                  <c:v>1.8780000000000002E-2</c:v>
                </c:pt>
                <c:pt idx="49">
                  <c:v>1.9460000000000002E-2</c:v>
                </c:pt>
                <c:pt idx="50">
                  <c:v>2.0140000000000002E-2</c:v>
                </c:pt>
                <c:pt idx="51">
                  <c:v>2.0840000000000001E-2</c:v>
                </c:pt>
                <c:pt idx="52">
                  <c:v>2.155E-2</c:v>
                </c:pt>
                <c:pt idx="53">
                  <c:v>2.2270000000000002E-2</c:v>
                </c:pt>
                <c:pt idx="54">
                  <c:v>2.3E-2</c:v>
                </c:pt>
                <c:pt idx="55">
                  <c:v>2.375E-2</c:v>
                </c:pt>
                <c:pt idx="56">
                  <c:v>2.4500000000000001E-2</c:v>
                </c:pt>
                <c:pt idx="57">
                  <c:v>2.5270000000000001E-2</c:v>
                </c:pt>
                <c:pt idx="58">
                  <c:v>2.605E-2</c:v>
                </c:pt>
                <c:pt idx="59">
                  <c:v>2.6839999999999999E-2</c:v>
                </c:pt>
                <c:pt idx="60">
                  <c:v>2.7640000000000001E-2</c:v>
                </c:pt>
                <c:pt idx="61">
                  <c:v>2.845E-2</c:v>
                </c:pt>
                <c:pt idx="62">
                  <c:v>2.928E-2</c:v>
                </c:pt>
                <c:pt idx="63">
                  <c:v>3.0110000000000001E-2</c:v>
                </c:pt>
                <c:pt idx="64">
                  <c:v>3.0949999999999998E-2</c:v>
                </c:pt>
                <c:pt idx="65">
                  <c:v>3.1800000000000002E-2</c:v>
                </c:pt>
                <c:pt idx="66">
                  <c:v>3.2660000000000002E-2</c:v>
                </c:pt>
                <c:pt idx="67">
                  <c:v>3.3529999999999997E-2</c:v>
                </c:pt>
                <c:pt idx="68">
                  <c:v>3.4410000000000003E-2</c:v>
                </c:pt>
                <c:pt idx="69">
                  <c:v>3.5299999999999998E-2</c:v>
                </c:pt>
                <c:pt idx="70">
                  <c:v>3.6200000000000003E-2</c:v>
                </c:pt>
                <c:pt idx="71">
                  <c:v>3.7100000000000001E-2</c:v>
                </c:pt>
                <c:pt idx="72">
                  <c:v>3.8019999999999998E-2</c:v>
                </c:pt>
                <c:pt idx="73">
                  <c:v>3.8940000000000002E-2</c:v>
                </c:pt>
                <c:pt idx="74">
                  <c:v>3.9870000000000003E-2</c:v>
                </c:pt>
                <c:pt idx="75">
                  <c:v>4.0800000000000003E-2</c:v>
                </c:pt>
                <c:pt idx="76">
                  <c:v>4.1750000000000002E-2</c:v>
                </c:pt>
                <c:pt idx="77">
                  <c:v>4.2700000000000002E-2</c:v>
                </c:pt>
                <c:pt idx="78">
                  <c:v>4.3659999999999997E-2</c:v>
                </c:pt>
                <c:pt idx="79">
                  <c:v>4.4630000000000003E-2</c:v>
                </c:pt>
                <c:pt idx="80">
                  <c:v>4.5600000000000002E-2</c:v>
                </c:pt>
                <c:pt idx="81">
                  <c:v>4.6580000000000003E-2</c:v>
                </c:pt>
                <c:pt idx="82">
                  <c:v>4.7570000000000001E-2</c:v>
                </c:pt>
                <c:pt idx="83">
                  <c:v>4.8559999999999999E-2</c:v>
                </c:pt>
                <c:pt idx="84">
                  <c:v>4.956E-2</c:v>
                </c:pt>
                <c:pt idx="85">
                  <c:v>5.0569999999999997E-2</c:v>
                </c:pt>
                <c:pt idx="86">
                  <c:v>5.1580000000000001E-2</c:v>
                </c:pt>
                <c:pt idx="87">
                  <c:v>5.2589999999999998E-2</c:v>
                </c:pt>
                <c:pt idx="88">
                  <c:v>5.3620000000000001E-2</c:v>
                </c:pt>
                <c:pt idx="89">
                  <c:v>5.4640000000000001E-2</c:v>
                </c:pt>
                <c:pt idx="90">
                  <c:v>5.568E-2</c:v>
                </c:pt>
                <c:pt idx="91">
                  <c:v>5.672E-2</c:v>
                </c:pt>
                <c:pt idx="92">
                  <c:v>5.7759999999999999E-2</c:v>
                </c:pt>
                <c:pt idx="93">
                  <c:v>5.8810000000000001E-2</c:v>
                </c:pt>
                <c:pt idx="94">
                  <c:v>5.987E-2</c:v>
                </c:pt>
                <c:pt idx="95">
                  <c:v>6.0929999999999998E-2</c:v>
                </c:pt>
                <c:pt idx="96">
                  <c:v>6.1990000000000003E-2</c:v>
                </c:pt>
                <c:pt idx="97">
                  <c:v>6.3060000000000005E-2</c:v>
                </c:pt>
                <c:pt idx="98">
                  <c:v>6.4130000000000006E-2</c:v>
                </c:pt>
                <c:pt idx="99">
                  <c:v>6.5210000000000004E-2</c:v>
                </c:pt>
                <c:pt idx="100">
                  <c:v>6.6290000000000002E-2</c:v>
                </c:pt>
                <c:pt idx="101">
                  <c:v>6.7379999999999995E-2</c:v>
                </c:pt>
                <c:pt idx="102">
                  <c:v>6.8470000000000003E-2</c:v>
                </c:pt>
                <c:pt idx="103">
                  <c:v>6.9570000000000007E-2</c:v>
                </c:pt>
                <c:pt idx="104">
                  <c:v>7.0669999999999997E-2</c:v>
                </c:pt>
                <c:pt idx="105">
                  <c:v>7.177E-2</c:v>
                </c:pt>
                <c:pt idx="106">
                  <c:v>7.288E-2</c:v>
                </c:pt>
                <c:pt idx="107">
                  <c:v>7.399E-2</c:v>
                </c:pt>
                <c:pt idx="108">
                  <c:v>7.5109999999999996E-2</c:v>
                </c:pt>
                <c:pt idx="109">
                  <c:v>7.6230000000000006E-2</c:v>
                </c:pt>
                <c:pt idx="110">
                  <c:v>7.7350000000000002E-2</c:v>
                </c:pt>
                <c:pt idx="111">
                  <c:v>7.8469999999999998E-2</c:v>
                </c:pt>
                <c:pt idx="112">
                  <c:v>7.9600000000000004E-2</c:v>
                </c:pt>
                <c:pt idx="113">
                  <c:v>8.0740000000000006E-2</c:v>
                </c:pt>
                <c:pt idx="114">
                  <c:v>8.1869999999999998E-2</c:v>
                </c:pt>
                <c:pt idx="115">
                  <c:v>8.301E-2</c:v>
                </c:pt>
                <c:pt idx="116">
                  <c:v>8.4150000000000003E-2</c:v>
                </c:pt>
                <c:pt idx="117">
                  <c:v>8.5300000000000001E-2</c:v>
                </c:pt>
                <c:pt idx="118">
                  <c:v>8.6449999999999999E-2</c:v>
                </c:pt>
                <c:pt idx="119">
                  <c:v>8.7599999999999997E-2</c:v>
                </c:pt>
                <c:pt idx="120">
                  <c:v>8.8749999999999996E-2</c:v>
                </c:pt>
                <c:pt idx="121">
                  <c:v>8.9899999999999994E-2</c:v>
                </c:pt>
                <c:pt idx="122">
                  <c:v>9.1050000000000006E-2</c:v>
                </c:pt>
                <c:pt idx="123">
                  <c:v>9.221E-2</c:v>
                </c:pt>
                <c:pt idx="124">
                  <c:v>9.3369999999999995E-2</c:v>
                </c:pt>
                <c:pt idx="125">
                  <c:v>9.4530000000000003E-2</c:v>
                </c:pt>
                <c:pt idx="126">
                  <c:v>9.5689999999999997E-2</c:v>
                </c:pt>
                <c:pt idx="127">
                  <c:v>9.6850000000000006E-2</c:v>
                </c:pt>
                <c:pt idx="128">
                  <c:v>9.801E-2</c:v>
                </c:pt>
                <c:pt idx="129">
                  <c:v>9.9169999999999994E-2</c:v>
                </c:pt>
                <c:pt idx="130">
                  <c:v>0.1003</c:v>
                </c:pt>
                <c:pt idx="131">
                  <c:v>0.10150000000000001</c:v>
                </c:pt>
                <c:pt idx="132">
                  <c:v>0.1027</c:v>
                </c:pt>
                <c:pt idx="133">
                  <c:v>0.1038</c:v>
                </c:pt>
                <c:pt idx="134">
                  <c:v>0.105</c:v>
                </c:pt>
                <c:pt idx="135">
                  <c:v>0.1061</c:v>
                </c:pt>
                <c:pt idx="136">
                  <c:v>0.10730000000000001</c:v>
                </c:pt>
                <c:pt idx="137">
                  <c:v>0.1085</c:v>
                </c:pt>
                <c:pt idx="138">
                  <c:v>0.1096</c:v>
                </c:pt>
                <c:pt idx="139">
                  <c:v>0.1108</c:v>
                </c:pt>
                <c:pt idx="140">
                  <c:v>0.112</c:v>
                </c:pt>
                <c:pt idx="141">
                  <c:v>0.11310000000000001</c:v>
                </c:pt>
                <c:pt idx="142">
                  <c:v>0.1143</c:v>
                </c:pt>
                <c:pt idx="143">
                  <c:v>0.1154</c:v>
                </c:pt>
                <c:pt idx="144">
                  <c:v>0.1166</c:v>
                </c:pt>
                <c:pt idx="145">
                  <c:v>0.1178</c:v>
                </c:pt>
                <c:pt idx="146">
                  <c:v>0.11890000000000001</c:v>
                </c:pt>
                <c:pt idx="147">
                  <c:v>0.1201</c:v>
                </c:pt>
                <c:pt idx="148">
                  <c:v>0.12130000000000001</c:v>
                </c:pt>
                <c:pt idx="149">
                  <c:v>0.12239999999999999</c:v>
                </c:pt>
                <c:pt idx="150">
                  <c:v>0.1236</c:v>
                </c:pt>
                <c:pt idx="151">
                  <c:v>0.12470000000000001</c:v>
                </c:pt>
                <c:pt idx="152">
                  <c:v>0.12590000000000001</c:v>
                </c:pt>
                <c:pt idx="153">
                  <c:v>0.12709999999999999</c:v>
                </c:pt>
                <c:pt idx="154">
                  <c:v>0.12820000000000001</c:v>
                </c:pt>
                <c:pt idx="155">
                  <c:v>0.12939999999999999</c:v>
                </c:pt>
                <c:pt idx="156">
                  <c:v>0.13059999999999999</c:v>
                </c:pt>
                <c:pt idx="157">
                  <c:v>0.13170000000000001</c:v>
                </c:pt>
                <c:pt idx="158">
                  <c:v>0.13289999999999999</c:v>
                </c:pt>
                <c:pt idx="159">
                  <c:v>0.1341</c:v>
                </c:pt>
                <c:pt idx="160">
                  <c:v>0.13519999999999999</c:v>
                </c:pt>
                <c:pt idx="161">
                  <c:v>0.13639999999999999</c:v>
                </c:pt>
                <c:pt idx="162">
                  <c:v>0.13750000000000001</c:v>
                </c:pt>
                <c:pt idx="163">
                  <c:v>0.13869999999999999</c:v>
                </c:pt>
                <c:pt idx="164">
                  <c:v>0.1399</c:v>
                </c:pt>
                <c:pt idx="165">
                  <c:v>0.14099999999999999</c:v>
                </c:pt>
                <c:pt idx="166">
                  <c:v>0.14219999999999999</c:v>
                </c:pt>
                <c:pt idx="167">
                  <c:v>0.1434</c:v>
                </c:pt>
                <c:pt idx="168">
                  <c:v>0.14449999999999999</c:v>
                </c:pt>
                <c:pt idx="169">
                  <c:v>0.1457</c:v>
                </c:pt>
                <c:pt idx="170">
                  <c:v>0.1469</c:v>
                </c:pt>
                <c:pt idx="171">
                  <c:v>0.14799999999999999</c:v>
                </c:pt>
                <c:pt idx="172">
                  <c:v>0.1492</c:v>
                </c:pt>
                <c:pt idx="173">
                  <c:v>0.15029999999999999</c:v>
                </c:pt>
                <c:pt idx="174">
                  <c:v>0.1515</c:v>
                </c:pt>
                <c:pt idx="175">
                  <c:v>0.1527</c:v>
                </c:pt>
                <c:pt idx="176">
                  <c:v>0.15379999999999999</c:v>
                </c:pt>
                <c:pt idx="177">
                  <c:v>0.155</c:v>
                </c:pt>
                <c:pt idx="178">
                  <c:v>0.15620000000000001</c:v>
                </c:pt>
                <c:pt idx="179">
                  <c:v>0.1573</c:v>
                </c:pt>
                <c:pt idx="180">
                  <c:v>0.1585</c:v>
                </c:pt>
                <c:pt idx="181">
                  <c:v>0.15959999999999999</c:v>
                </c:pt>
                <c:pt idx="182">
                  <c:v>0.1608</c:v>
                </c:pt>
                <c:pt idx="183">
                  <c:v>0.16200000000000001</c:v>
                </c:pt>
                <c:pt idx="184">
                  <c:v>0.16309999999999999</c:v>
                </c:pt>
                <c:pt idx="185">
                  <c:v>0.1643</c:v>
                </c:pt>
                <c:pt idx="186">
                  <c:v>0.16550000000000001</c:v>
                </c:pt>
                <c:pt idx="187">
                  <c:v>0.1666</c:v>
                </c:pt>
                <c:pt idx="188">
                  <c:v>0.1678</c:v>
                </c:pt>
                <c:pt idx="189">
                  <c:v>0.16900000000000001</c:v>
                </c:pt>
                <c:pt idx="190">
                  <c:v>0.1701</c:v>
                </c:pt>
                <c:pt idx="191">
                  <c:v>0.17130000000000001</c:v>
                </c:pt>
                <c:pt idx="192">
                  <c:v>0.1724</c:v>
                </c:pt>
                <c:pt idx="193">
                  <c:v>0.1736</c:v>
                </c:pt>
                <c:pt idx="194">
                  <c:v>0.17480000000000001</c:v>
                </c:pt>
                <c:pt idx="195">
                  <c:v>0.1759</c:v>
                </c:pt>
                <c:pt idx="196">
                  <c:v>0.17710000000000001</c:v>
                </c:pt>
                <c:pt idx="197">
                  <c:v>0.17829999999999999</c:v>
                </c:pt>
                <c:pt idx="198">
                  <c:v>0.1794</c:v>
                </c:pt>
                <c:pt idx="199">
                  <c:v>0.18060000000000001</c:v>
                </c:pt>
                <c:pt idx="200">
                  <c:v>0.1817</c:v>
                </c:pt>
                <c:pt idx="201">
                  <c:v>0.18290000000000001</c:v>
                </c:pt>
                <c:pt idx="202">
                  <c:v>0.18410000000000001</c:v>
                </c:pt>
                <c:pt idx="203">
                  <c:v>0.1852</c:v>
                </c:pt>
                <c:pt idx="204">
                  <c:v>0.18640000000000001</c:v>
                </c:pt>
                <c:pt idx="205">
                  <c:v>0.18759999999999999</c:v>
                </c:pt>
                <c:pt idx="206">
                  <c:v>0.18870000000000001</c:v>
                </c:pt>
                <c:pt idx="207">
                  <c:v>0.18990000000000001</c:v>
                </c:pt>
                <c:pt idx="208">
                  <c:v>0.19109999999999999</c:v>
                </c:pt>
                <c:pt idx="209">
                  <c:v>0.19220000000000001</c:v>
                </c:pt>
                <c:pt idx="210">
                  <c:v>0.19339999999999999</c:v>
                </c:pt>
                <c:pt idx="211">
                  <c:v>0.19450000000000001</c:v>
                </c:pt>
                <c:pt idx="212">
                  <c:v>0.19570000000000001</c:v>
                </c:pt>
                <c:pt idx="213">
                  <c:v>0.19689999999999999</c:v>
                </c:pt>
                <c:pt idx="214">
                  <c:v>0.19800000000000001</c:v>
                </c:pt>
                <c:pt idx="215">
                  <c:v>0.19919999999999999</c:v>
                </c:pt>
                <c:pt idx="216">
                  <c:v>0.20039999999999999</c:v>
                </c:pt>
                <c:pt idx="217">
                  <c:v>0.20150000000000001</c:v>
                </c:pt>
                <c:pt idx="218">
                  <c:v>0.20269999999999999</c:v>
                </c:pt>
                <c:pt idx="219">
                  <c:v>0.2039</c:v>
                </c:pt>
                <c:pt idx="220">
                  <c:v>0.20499999999999999</c:v>
                </c:pt>
                <c:pt idx="221">
                  <c:v>0.20619999999999999</c:v>
                </c:pt>
                <c:pt idx="222">
                  <c:v>0.20730000000000001</c:v>
                </c:pt>
                <c:pt idx="223">
                  <c:v>0.20849999999999999</c:v>
                </c:pt>
                <c:pt idx="224">
                  <c:v>0.2097</c:v>
                </c:pt>
                <c:pt idx="225">
                  <c:v>0.21079999999999999</c:v>
                </c:pt>
                <c:pt idx="226">
                  <c:v>0.21199999999999999</c:v>
                </c:pt>
                <c:pt idx="227">
                  <c:v>0.2132</c:v>
                </c:pt>
                <c:pt idx="228">
                  <c:v>0.21429999999999999</c:v>
                </c:pt>
                <c:pt idx="229">
                  <c:v>0.2155</c:v>
                </c:pt>
                <c:pt idx="230">
                  <c:v>0.21659999999999999</c:v>
                </c:pt>
                <c:pt idx="231">
                  <c:v>0.21779999999999999</c:v>
                </c:pt>
                <c:pt idx="232">
                  <c:v>0.219</c:v>
                </c:pt>
                <c:pt idx="233">
                  <c:v>0.22009999999999999</c:v>
                </c:pt>
                <c:pt idx="234">
                  <c:v>0.2213</c:v>
                </c:pt>
                <c:pt idx="235">
                  <c:v>0.2225</c:v>
                </c:pt>
                <c:pt idx="236">
                  <c:v>0.22359999999999999</c:v>
                </c:pt>
                <c:pt idx="237">
                  <c:v>0.2248</c:v>
                </c:pt>
                <c:pt idx="238">
                  <c:v>0.22600000000000001</c:v>
                </c:pt>
                <c:pt idx="239">
                  <c:v>0.2271</c:v>
                </c:pt>
                <c:pt idx="240">
                  <c:v>0.2283</c:v>
                </c:pt>
                <c:pt idx="241">
                  <c:v>0.22939999999999999</c:v>
                </c:pt>
                <c:pt idx="242">
                  <c:v>0.2306</c:v>
                </c:pt>
                <c:pt idx="243">
                  <c:v>0.23180000000000001</c:v>
                </c:pt>
                <c:pt idx="244">
                  <c:v>0.2329</c:v>
                </c:pt>
                <c:pt idx="245">
                  <c:v>0.2341</c:v>
                </c:pt>
                <c:pt idx="246">
                  <c:v>0.23530000000000001</c:v>
                </c:pt>
                <c:pt idx="247">
                  <c:v>0.2364</c:v>
                </c:pt>
                <c:pt idx="248">
                  <c:v>0.23760000000000001</c:v>
                </c:pt>
                <c:pt idx="249">
                  <c:v>0.2387</c:v>
                </c:pt>
                <c:pt idx="250">
                  <c:v>0.2399</c:v>
                </c:pt>
                <c:pt idx="251">
                  <c:v>0.24110000000000001</c:v>
                </c:pt>
                <c:pt idx="252">
                  <c:v>0.2422</c:v>
                </c:pt>
                <c:pt idx="253">
                  <c:v>0.24340000000000001</c:v>
                </c:pt>
                <c:pt idx="254">
                  <c:v>0.24460000000000001</c:v>
                </c:pt>
                <c:pt idx="255">
                  <c:v>0.2457</c:v>
                </c:pt>
                <c:pt idx="256">
                  <c:v>0.24690000000000001</c:v>
                </c:pt>
                <c:pt idx="257">
                  <c:v>0.24809999999999999</c:v>
                </c:pt>
                <c:pt idx="258">
                  <c:v>0.2492</c:v>
                </c:pt>
                <c:pt idx="259">
                  <c:v>0.25040000000000001</c:v>
                </c:pt>
                <c:pt idx="260">
                  <c:v>0.2515</c:v>
                </c:pt>
                <c:pt idx="261">
                  <c:v>0.25269999999999998</c:v>
                </c:pt>
                <c:pt idx="262">
                  <c:v>0.25390000000000001</c:v>
                </c:pt>
                <c:pt idx="263">
                  <c:v>0.255</c:v>
                </c:pt>
                <c:pt idx="264">
                  <c:v>0.25619999999999998</c:v>
                </c:pt>
                <c:pt idx="265">
                  <c:v>0.25740000000000002</c:v>
                </c:pt>
                <c:pt idx="266">
                  <c:v>0.25850000000000001</c:v>
                </c:pt>
                <c:pt idx="267">
                  <c:v>0.25969999999999999</c:v>
                </c:pt>
                <c:pt idx="268">
                  <c:v>0.26090000000000002</c:v>
                </c:pt>
                <c:pt idx="269">
                  <c:v>0.26200000000000001</c:v>
                </c:pt>
                <c:pt idx="270">
                  <c:v>0.26319999999999999</c:v>
                </c:pt>
                <c:pt idx="271">
                  <c:v>0.26429999999999998</c:v>
                </c:pt>
                <c:pt idx="272">
                  <c:v>0.26550000000000001</c:v>
                </c:pt>
                <c:pt idx="273">
                  <c:v>0.26669999999999999</c:v>
                </c:pt>
                <c:pt idx="274">
                  <c:v>0.26779999999999998</c:v>
                </c:pt>
                <c:pt idx="275">
                  <c:v>0.26900000000000002</c:v>
                </c:pt>
                <c:pt idx="276">
                  <c:v>0.2702</c:v>
                </c:pt>
                <c:pt idx="277">
                  <c:v>0.27129999999999999</c:v>
                </c:pt>
                <c:pt idx="278">
                  <c:v>0.27250000000000002</c:v>
                </c:pt>
                <c:pt idx="279">
                  <c:v>0.27360000000000001</c:v>
                </c:pt>
                <c:pt idx="280">
                  <c:v>0.27479999999999999</c:v>
                </c:pt>
                <c:pt idx="281">
                  <c:v>0.27600000000000002</c:v>
                </c:pt>
                <c:pt idx="282">
                  <c:v>0.27710000000000001</c:v>
                </c:pt>
                <c:pt idx="283">
                  <c:v>0.27829999999999999</c:v>
                </c:pt>
                <c:pt idx="284">
                  <c:v>0.27950000000000003</c:v>
                </c:pt>
                <c:pt idx="285">
                  <c:v>0.28060000000000002</c:v>
                </c:pt>
                <c:pt idx="286">
                  <c:v>0.28179999999999999</c:v>
                </c:pt>
                <c:pt idx="287">
                  <c:v>0.28299999999999997</c:v>
                </c:pt>
                <c:pt idx="288">
                  <c:v>0.28410000000000002</c:v>
                </c:pt>
                <c:pt idx="289">
                  <c:v>0.2853</c:v>
                </c:pt>
                <c:pt idx="290">
                  <c:v>0.28639999999999999</c:v>
                </c:pt>
                <c:pt idx="291">
                  <c:v>0.28760000000000002</c:v>
                </c:pt>
                <c:pt idx="292">
                  <c:v>0.2888</c:v>
                </c:pt>
                <c:pt idx="293">
                  <c:v>0.28989999999999999</c:v>
                </c:pt>
                <c:pt idx="294">
                  <c:v>0.29110000000000003</c:v>
                </c:pt>
                <c:pt idx="295">
                  <c:v>0.2923</c:v>
                </c:pt>
                <c:pt idx="296">
                  <c:v>0.29339999999999999</c:v>
                </c:pt>
                <c:pt idx="297">
                  <c:v>0.29459999999999997</c:v>
                </c:pt>
                <c:pt idx="298">
                  <c:v>0.29570000000000002</c:v>
                </c:pt>
                <c:pt idx="299">
                  <c:v>0.2969</c:v>
                </c:pt>
                <c:pt idx="300">
                  <c:v>0.29809999999999998</c:v>
                </c:pt>
                <c:pt idx="301">
                  <c:v>0.29920000000000002</c:v>
                </c:pt>
                <c:pt idx="302">
                  <c:v>0.3004</c:v>
                </c:pt>
                <c:pt idx="303">
                  <c:v>0.30159999999999998</c:v>
                </c:pt>
                <c:pt idx="304">
                  <c:v>0.30270000000000002</c:v>
                </c:pt>
                <c:pt idx="305">
                  <c:v>0.3039</c:v>
                </c:pt>
                <c:pt idx="306">
                  <c:v>0.30509999999999998</c:v>
                </c:pt>
                <c:pt idx="307">
                  <c:v>0.30620000000000003</c:v>
                </c:pt>
                <c:pt idx="308">
                  <c:v>0.30740000000000001</c:v>
                </c:pt>
                <c:pt idx="309">
                  <c:v>0.3085</c:v>
                </c:pt>
                <c:pt idx="310">
                  <c:v>0.30969999999999998</c:v>
                </c:pt>
                <c:pt idx="311">
                  <c:v>0.31090000000000001</c:v>
                </c:pt>
                <c:pt idx="312">
                  <c:v>0.312</c:v>
                </c:pt>
                <c:pt idx="313">
                  <c:v>0.31319999999999998</c:v>
                </c:pt>
                <c:pt idx="314">
                  <c:v>0.31440000000000001</c:v>
                </c:pt>
                <c:pt idx="315">
                  <c:v>0.3155</c:v>
                </c:pt>
                <c:pt idx="316">
                  <c:v>0.31669999999999998</c:v>
                </c:pt>
                <c:pt idx="317">
                  <c:v>0.31790000000000002</c:v>
                </c:pt>
                <c:pt idx="318">
                  <c:v>0.31900000000000001</c:v>
                </c:pt>
                <c:pt idx="319">
                  <c:v>0.32019999999999998</c:v>
                </c:pt>
                <c:pt idx="320">
                  <c:v>0.32129999999999997</c:v>
                </c:pt>
                <c:pt idx="321">
                  <c:v>0.32250000000000001</c:v>
                </c:pt>
                <c:pt idx="322">
                  <c:v>0.32369999999999999</c:v>
                </c:pt>
                <c:pt idx="323">
                  <c:v>0.32479999999999998</c:v>
                </c:pt>
                <c:pt idx="324">
                  <c:v>0.32600000000000001</c:v>
                </c:pt>
                <c:pt idx="325">
                  <c:v>0.32719999999999999</c:v>
                </c:pt>
                <c:pt idx="326">
                  <c:v>0.32829999999999998</c:v>
                </c:pt>
                <c:pt idx="327">
                  <c:v>0.32950000000000002</c:v>
                </c:pt>
                <c:pt idx="328">
                  <c:v>0.3306</c:v>
                </c:pt>
                <c:pt idx="329">
                  <c:v>0.33179999999999998</c:v>
                </c:pt>
                <c:pt idx="330">
                  <c:v>0.33300000000000002</c:v>
                </c:pt>
                <c:pt idx="331">
                  <c:v>0.33410000000000001</c:v>
                </c:pt>
                <c:pt idx="332">
                  <c:v>0.33529999999999999</c:v>
                </c:pt>
                <c:pt idx="333">
                  <c:v>0.33650000000000002</c:v>
                </c:pt>
                <c:pt idx="334">
                  <c:v>0.33760000000000001</c:v>
                </c:pt>
                <c:pt idx="335">
                  <c:v>0.33879999999999999</c:v>
                </c:pt>
                <c:pt idx="336">
                  <c:v>0.34</c:v>
                </c:pt>
                <c:pt idx="337">
                  <c:v>0.34110000000000001</c:v>
                </c:pt>
                <c:pt idx="338">
                  <c:v>0.34229999999999999</c:v>
                </c:pt>
                <c:pt idx="339">
                  <c:v>0.34339999999999998</c:v>
                </c:pt>
                <c:pt idx="340">
                  <c:v>0.34460000000000002</c:v>
                </c:pt>
                <c:pt idx="341">
                  <c:v>0.3458</c:v>
                </c:pt>
                <c:pt idx="342">
                  <c:v>0.34689999999999999</c:v>
                </c:pt>
                <c:pt idx="343">
                  <c:v>0.34810000000000002</c:v>
                </c:pt>
                <c:pt idx="344">
                  <c:v>0.3493</c:v>
                </c:pt>
                <c:pt idx="345">
                  <c:v>0.35039999999999999</c:v>
                </c:pt>
                <c:pt idx="346">
                  <c:v>0.35160000000000002</c:v>
                </c:pt>
                <c:pt idx="347">
                  <c:v>0.3528</c:v>
                </c:pt>
                <c:pt idx="348">
                  <c:v>0.35389999999999999</c:v>
                </c:pt>
                <c:pt idx="349">
                  <c:v>0.35510000000000003</c:v>
                </c:pt>
                <c:pt idx="350">
                  <c:v>0.35620000000000002</c:v>
                </c:pt>
                <c:pt idx="351">
                  <c:v>0.3574</c:v>
                </c:pt>
                <c:pt idx="352">
                  <c:v>0.35859999999999997</c:v>
                </c:pt>
                <c:pt idx="353">
                  <c:v>0.35970000000000002</c:v>
                </c:pt>
                <c:pt idx="354">
                  <c:v>0.3609</c:v>
                </c:pt>
                <c:pt idx="355">
                  <c:v>0.36209999999999998</c:v>
                </c:pt>
                <c:pt idx="356">
                  <c:v>0.36320000000000002</c:v>
                </c:pt>
                <c:pt idx="357">
                  <c:v>0.3644</c:v>
                </c:pt>
                <c:pt idx="358">
                  <c:v>0.36549999999999999</c:v>
                </c:pt>
                <c:pt idx="359">
                  <c:v>0.36670000000000003</c:v>
                </c:pt>
                <c:pt idx="360">
                  <c:v>0.3679</c:v>
                </c:pt>
                <c:pt idx="361">
                  <c:v>0.36899999999999999</c:v>
                </c:pt>
                <c:pt idx="362">
                  <c:v>0.37019999999999997</c:v>
                </c:pt>
                <c:pt idx="363">
                  <c:v>0.37140000000000001</c:v>
                </c:pt>
                <c:pt idx="364">
                  <c:v>0.3725</c:v>
                </c:pt>
                <c:pt idx="365">
                  <c:v>0.37369999999999998</c:v>
                </c:pt>
                <c:pt idx="366">
                  <c:v>0.37490000000000001</c:v>
                </c:pt>
                <c:pt idx="367">
                  <c:v>0.376</c:v>
                </c:pt>
                <c:pt idx="368">
                  <c:v>0.37719999999999998</c:v>
                </c:pt>
                <c:pt idx="369">
                  <c:v>0.37830000000000003</c:v>
                </c:pt>
                <c:pt idx="370">
                  <c:v>0.3795</c:v>
                </c:pt>
                <c:pt idx="371">
                  <c:v>0.38069999999999998</c:v>
                </c:pt>
                <c:pt idx="372">
                  <c:v>0.38179999999999997</c:v>
                </c:pt>
                <c:pt idx="373">
                  <c:v>0.38300000000000001</c:v>
                </c:pt>
                <c:pt idx="374">
                  <c:v>0.38419999999999999</c:v>
                </c:pt>
                <c:pt idx="375">
                  <c:v>0.38529999999999998</c:v>
                </c:pt>
                <c:pt idx="376">
                  <c:v>0.38650000000000001</c:v>
                </c:pt>
                <c:pt idx="377">
                  <c:v>0.3876</c:v>
                </c:pt>
                <c:pt idx="378">
                  <c:v>0.38879999999999998</c:v>
                </c:pt>
                <c:pt idx="379">
                  <c:v>0.39</c:v>
                </c:pt>
                <c:pt idx="380">
                  <c:v>0.3911</c:v>
                </c:pt>
                <c:pt idx="381">
                  <c:v>0.39229999999999998</c:v>
                </c:pt>
                <c:pt idx="382">
                  <c:v>0.39350000000000002</c:v>
                </c:pt>
                <c:pt idx="383">
                  <c:v>0.39460000000000001</c:v>
                </c:pt>
                <c:pt idx="384">
                  <c:v>0.39579999999999999</c:v>
                </c:pt>
                <c:pt idx="385">
                  <c:v>0.39700000000000002</c:v>
                </c:pt>
                <c:pt idx="386">
                  <c:v>0.39810000000000001</c:v>
                </c:pt>
                <c:pt idx="387">
                  <c:v>0.39929999999999999</c:v>
                </c:pt>
                <c:pt idx="388">
                  <c:v>0.40039999999999998</c:v>
                </c:pt>
                <c:pt idx="389">
                  <c:v>0.40160000000000001</c:v>
                </c:pt>
                <c:pt idx="390">
                  <c:v>0.40279999999999999</c:v>
                </c:pt>
                <c:pt idx="391">
                  <c:v>0.40389999999999998</c:v>
                </c:pt>
                <c:pt idx="392">
                  <c:v>0.40510000000000002</c:v>
                </c:pt>
                <c:pt idx="393">
                  <c:v>0.40629999999999999</c:v>
                </c:pt>
                <c:pt idx="394">
                  <c:v>0.40739999999999998</c:v>
                </c:pt>
                <c:pt idx="395">
                  <c:v>0.40860000000000002</c:v>
                </c:pt>
                <c:pt idx="396">
                  <c:v>0.4098</c:v>
                </c:pt>
                <c:pt idx="397">
                  <c:v>0.41089999999999999</c:v>
                </c:pt>
                <c:pt idx="398">
                  <c:v>0.41210000000000002</c:v>
                </c:pt>
                <c:pt idx="399">
                  <c:v>0.41320000000000001</c:v>
                </c:pt>
                <c:pt idx="400">
                  <c:v>0.41439999999999999</c:v>
                </c:pt>
                <c:pt idx="401">
                  <c:v>0.41560000000000002</c:v>
                </c:pt>
                <c:pt idx="402">
                  <c:v>0.41670000000000001</c:v>
                </c:pt>
                <c:pt idx="403">
                  <c:v>0.41789999999999999</c:v>
                </c:pt>
                <c:pt idx="404">
                  <c:v>0.41909999999999997</c:v>
                </c:pt>
                <c:pt idx="405">
                  <c:v>0.42020000000000002</c:v>
                </c:pt>
                <c:pt idx="406">
                  <c:v>0.4214</c:v>
                </c:pt>
                <c:pt idx="407">
                  <c:v>0.42249999999999999</c:v>
                </c:pt>
                <c:pt idx="408">
                  <c:v>0.42370000000000002</c:v>
                </c:pt>
                <c:pt idx="409">
                  <c:v>0.4249</c:v>
                </c:pt>
                <c:pt idx="410">
                  <c:v>0.42599999999999999</c:v>
                </c:pt>
                <c:pt idx="411">
                  <c:v>0.42720000000000002</c:v>
                </c:pt>
                <c:pt idx="412">
                  <c:v>0.4284</c:v>
                </c:pt>
                <c:pt idx="413">
                  <c:v>0.42949999999999999</c:v>
                </c:pt>
                <c:pt idx="414">
                  <c:v>0.43070000000000003</c:v>
                </c:pt>
                <c:pt idx="415">
                  <c:v>0.43190000000000001</c:v>
                </c:pt>
                <c:pt idx="416">
                  <c:v>0.433</c:v>
                </c:pt>
                <c:pt idx="417">
                  <c:v>0.43419999999999997</c:v>
                </c:pt>
                <c:pt idx="418">
                  <c:v>0.43530000000000002</c:v>
                </c:pt>
                <c:pt idx="419">
                  <c:v>0.4365</c:v>
                </c:pt>
                <c:pt idx="420">
                  <c:v>0.43769999999999998</c:v>
                </c:pt>
                <c:pt idx="421">
                  <c:v>0.43880000000000002</c:v>
                </c:pt>
                <c:pt idx="422">
                  <c:v>0.44</c:v>
                </c:pt>
                <c:pt idx="423">
                  <c:v>0.44119999999999998</c:v>
                </c:pt>
                <c:pt idx="424">
                  <c:v>0.44230000000000003</c:v>
                </c:pt>
                <c:pt idx="425">
                  <c:v>0.44350000000000001</c:v>
                </c:pt>
                <c:pt idx="426">
                  <c:v>0.4446</c:v>
                </c:pt>
                <c:pt idx="427">
                  <c:v>0.44579999999999997</c:v>
                </c:pt>
                <c:pt idx="428">
                  <c:v>0.44700000000000001</c:v>
                </c:pt>
                <c:pt idx="429">
                  <c:v>0.4481</c:v>
                </c:pt>
                <c:pt idx="430">
                  <c:v>0.44929999999999998</c:v>
                </c:pt>
                <c:pt idx="431">
                  <c:v>0.45050000000000001</c:v>
                </c:pt>
                <c:pt idx="432">
                  <c:v>0.4516</c:v>
                </c:pt>
                <c:pt idx="433">
                  <c:v>0.45279999999999998</c:v>
                </c:pt>
                <c:pt idx="434">
                  <c:v>0.45400000000000001</c:v>
                </c:pt>
                <c:pt idx="435">
                  <c:v>0.4551</c:v>
                </c:pt>
                <c:pt idx="436">
                  <c:v>0.45629999999999998</c:v>
                </c:pt>
                <c:pt idx="437">
                  <c:v>0.45739999999999997</c:v>
                </c:pt>
                <c:pt idx="438">
                  <c:v>0.45860000000000001</c:v>
                </c:pt>
                <c:pt idx="439">
                  <c:v>0.45979999999999999</c:v>
                </c:pt>
                <c:pt idx="440">
                  <c:v>0.46089999999999998</c:v>
                </c:pt>
                <c:pt idx="441">
                  <c:v>0.46210000000000001</c:v>
                </c:pt>
                <c:pt idx="442">
                  <c:v>0.46329999999999999</c:v>
                </c:pt>
                <c:pt idx="443">
                  <c:v>0.46439999999999998</c:v>
                </c:pt>
                <c:pt idx="444">
                  <c:v>0.46560000000000001</c:v>
                </c:pt>
                <c:pt idx="445">
                  <c:v>0.46679999999999999</c:v>
                </c:pt>
                <c:pt idx="446">
                  <c:v>0.46789999999999998</c:v>
                </c:pt>
                <c:pt idx="447">
                  <c:v>0.46910000000000002</c:v>
                </c:pt>
                <c:pt idx="448">
                  <c:v>0.47020000000000001</c:v>
                </c:pt>
                <c:pt idx="449">
                  <c:v>0.47139999999999999</c:v>
                </c:pt>
                <c:pt idx="450">
                  <c:v>0.47260000000000002</c:v>
                </c:pt>
                <c:pt idx="451">
                  <c:v>0.47370000000000001</c:v>
                </c:pt>
                <c:pt idx="452">
                  <c:v>0.47489999999999999</c:v>
                </c:pt>
                <c:pt idx="453">
                  <c:v>0.47610000000000002</c:v>
                </c:pt>
                <c:pt idx="454">
                  <c:v>0.47720000000000001</c:v>
                </c:pt>
                <c:pt idx="455">
                  <c:v>0.47839999999999999</c:v>
                </c:pt>
                <c:pt idx="456">
                  <c:v>0.47949999999999998</c:v>
                </c:pt>
                <c:pt idx="457">
                  <c:v>0.48070000000000002</c:v>
                </c:pt>
                <c:pt idx="458">
                  <c:v>0.4819</c:v>
                </c:pt>
                <c:pt idx="459">
                  <c:v>0.48299999999999998</c:v>
                </c:pt>
                <c:pt idx="460">
                  <c:v>0.48420000000000002</c:v>
                </c:pt>
                <c:pt idx="461">
                  <c:v>0.4854</c:v>
                </c:pt>
                <c:pt idx="462">
                  <c:v>0.48649999999999999</c:v>
                </c:pt>
                <c:pt idx="463">
                  <c:v>0.48770000000000002</c:v>
                </c:pt>
                <c:pt idx="464">
                  <c:v>0.4889</c:v>
                </c:pt>
                <c:pt idx="465">
                  <c:v>0.49</c:v>
                </c:pt>
                <c:pt idx="466">
                  <c:v>0.49120000000000003</c:v>
                </c:pt>
                <c:pt idx="467">
                  <c:v>0.49230000000000002</c:v>
                </c:pt>
                <c:pt idx="468">
                  <c:v>0.49349999999999999</c:v>
                </c:pt>
                <c:pt idx="469">
                  <c:v>0.49469999999999997</c:v>
                </c:pt>
                <c:pt idx="470">
                  <c:v>0.49580000000000002</c:v>
                </c:pt>
                <c:pt idx="471">
                  <c:v>0.497</c:v>
                </c:pt>
                <c:pt idx="472">
                  <c:v>0.49819999999999998</c:v>
                </c:pt>
                <c:pt idx="473">
                  <c:v>0.49930000000000002</c:v>
                </c:pt>
                <c:pt idx="474">
                  <c:v>0.50049999999999994</c:v>
                </c:pt>
                <c:pt idx="475">
                  <c:v>0.50160000000000005</c:v>
                </c:pt>
                <c:pt idx="476">
                  <c:v>0.50280000000000002</c:v>
                </c:pt>
                <c:pt idx="477">
                  <c:v>0.504</c:v>
                </c:pt>
                <c:pt idx="478">
                  <c:v>0.50509999999999999</c:v>
                </c:pt>
                <c:pt idx="479">
                  <c:v>0.50629999999999997</c:v>
                </c:pt>
                <c:pt idx="480">
                  <c:v>0.50749999999999995</c:v>
                </c:pt>
                <c:pt idx="481">
                  <c:v>0.50860000000000005</c:v>
                </c:pt>
                <c:pt idx="482">
                  <c:v>0.50980000000000003</c:v>
                </c:pt>
                <c:pt idx="483">
                  <c:v>0.51100000000000001</c:v>
                </c:pt>
                <c:pt idx="484">
                  <c:v>0.5121</c:v>
                </c:pt>
                <c:pt idx="485">
                  <c:v>0.51329999999999998</c:v>
                </c:pt>
                <c:pt idx="486">
                  <c:v>0.51439999999999997</c:v>
                </c:pt>
                <c:pt idx="487">
                  <c:v>0.51559999999999995</c:v>
                </c:pt>
                <c:pt idx="488">
                  <c:v>0.51680000000000004</c:v>
                </c:pt>
                <c:pt idx="489">
                  <c:v>0.51790000000000003</c:v>
                </c:pt>
                <c:pt idx="490">
                  <c:v>0.51910000000000001</c:v>
                </c:pt>
                <c:pt idx="491">
                  <c:v>0.52029999999999998</c:v>
                </c:pt>
                <c:pt idx="492">
                  <c:v>0.52139999999999997</c:v>
                </c:pt>
                <c:pt idx="493">
                  <c:v>0.52259999999999995</c:v>
                </c:pt>
                <c:pt idx="494">
                  <c:v>0.52380000000000004</c:v>
                </c:pt>
                <c:pt idx="495">
                  <c:v>0.52490000000000003</c:v>
                </c:pt>
                <c:pt idx="496">
                  <c:v>0.52610000000000001</c:v>
                </c:pt>
                <c:pt idx="497">
                  <c:v>0.5272</c:v>
                </c:pt>
                <c:pt idx="498">
                  <c:v>0.52839999999999998</c:v>
                </c:pt>
                <c:pt idx="499">
                  <c:v>0.52959999999999996</c:v>
                </c:pt>
                <c:pt idx="500">
                  <c:v>0.53069999999999995</c:v>
                </c:pt>
                <c:pt idx="501">
                  <c:v>0.53190000000000004</c:v>
                </c:pt>
                <c:pt idx="502">
                  <c:v>0.53310000000000002</c:v>
                </c:pt>
                <c:pt idx="503">
                  <c:v>0.53420000000000001</c:v>
                </c:pt>
                <c:pt idx="504">
                  <c:v>0.53539999999999999</c:v>
                </c:pt>
                <c:pt idx="505">
                  <c:v>0.53649999999999998</c:v>
                </c:pt>
                <c:pt idx="506">
                  <c:v>0.53769999999999996</c:v>
                </c:pt>
                <c:pt idx="507">
                  <c:v>0.53890000000000005</c:v>
                </c:pt>
                <c:pt idx="508">
                  <c:v>0.54</c:v>
                </c:pt>
                <c:pt idx="509">
                  <c:v>0.54120000000000001</c:v>
                </c:pt>
                <c:pt idx="510">
                  <c:v>0.54239999999999999</c:v>
                </c:pt>
                <c:pt idx="511">
                  <c:v>0.54349999999999998</c:v>
                </c:pt>
                <c:pt idx="512">
                  <c:v>0.54469999999999996</c:v>
                </c:pt>
                <c:pt idx="513">
                  <c:v>0.54590000000000005</c:v>
                </c:pt>
                <c:pt idx="514">
                  <c:v>0.54700000000000004</c:v>
                </c:pt>
                <c:pt idx="515">
                  <c:v>0.54820000000000002</c:v>
                </c:pt>
                <c:pt idx="516">
                  <c:v>0.54930000000000001</c:v>
                </c:pt>
                <c:pt idx="517">
                  <c:v>0.55049999999999999</c:v>
                </c:pt>
                <c:pt idx="518">
                  <c:v>0.55169999999999997</c:v>
                </c:pt>
                <c:pt idx="519">
                  <c:v>0.55279999999999996</c:v>
                </c:pt>
                <c:pt idx="520">
                  <c:v>0.55400000000000005</c:v>
                </c:pt>
                <c:pt idx="521">
                  <c:v>0.55520000000000003</c:v>
                </c:pt>
                <c:pt idx="522">
                  <c:v>0.55630000000000002</c:v>
                </c:pt>
                <c:pt idx="523">
                  <c:v>0.5575</c:v>
                </c:pt>
                <c:pt idx="524">
                  <c:v>0.55859999999999999</c:v>
                </c:pt>
                <c:pt idx="525">
                  <c:v>0.55979999999999996</c:v>
                </c:pt>
                <c:pt idx="526">
                  <c:v>0.56100000000000005</c:v>
                </c:pt>
                <c:pt idx="527">
                  <c:v>0.56210000000000004</c:v>
                </c:pt>
                <c:pt idx="528">
                  <c:v>0.56330000000000002</c:v>
                </c:pt>
                <c:pt idx="529">
                  <c:v>0.5645</c:v>
                </c:pt>
                <c:pt idx="530">
                  <c:v>0.56559999999999999</c:v>
                </c:pt>
                <c:pt idx="531">
                  <c:v>0.56679999999999997</c:v>
                </c:pt>
                <c:pt idx="532">
                  <c:v>0.56799999999999995</c:v>
                </c:pt>
                <c:pt idx="533">
                  <c:v>0.56910000000000005</c:v>
                </c:pt>
                <c:pt idx="534">
                  <c:v>0.57030000000000003</c:v>
                </c:pt>
                <c:pt idx="535">
                  <c:v>0.57140000000000002</c:v>
                </c:pt>
                <c:pt idx="536">
                  <c:v>0.5726</c:v>
                </c:pt>
                <c:pt idx="537">
                  <c:v>0.57379999999999998</c:v>
                </c:pt>
                <c:pt idx="538">
                  <c:v>0.57489999999999997</c:v>
                </c:pt>
                <c:pt idx="539">
                  <c:v>0.57609999999999995</c:v>
                </c:pt>
                <c:pt idx="540">
                  <c:v>0.57730000000000004</c:v>
                </c:pt>
                <c:pt idx="541">
                  <c:v>0.57840000000000003</c:v>
                </c:pt>
                <c:pt idx="542">
                  <c:v>0.5796</c:v>
                </c:pt>
                <c:pt idx="543">
                  <c:v>0.58079999999999998</c:v>
                </c:pt>
                <c:pt idx="544">
                  <c:v>0.58189999999999997</c:v>
                </c:pt>
                <c:pt idx="545">
                  <c:v>0.58309999999999995</c:v>
                </c:pt>
                <c:pt idx="546">
                  <c:v>0.58420000000000005</c:v>
                </c:pt>
                <c:pt idx="547">
                  <c:v>0.58540000000000003</c:v>
                </c:pt>
                <c:pt idx="548">
                  <c:v>0.58660000000000001</c:v>
                </c:pt>
                <c:pt idx="549">
                  <c:v>0.5877</c:v>
                </c:pt>
                <c:pt idx="550">
                  <c:v>0.58889999999999998</c:v>
                </c:pt>
                <c:pt idx="551">
                  <c:v>0.59009999999999996</c:v>
                </c:pt>
                <c:pt idx="552">
                  <c:v>0.59119999999999995</c:v>
                </c:pt>
                <c:pt idx="553">
                  <c:v>0.59240000000000004</c:v>
                </c:pt>
                <c:pt idx="554">
                  <c:v>0.59350000000000003</c:v>
                </c:pt>
                <c:pt idx="555">
                  <c:v>0.59470000000000001</c:v>
                </c:pt>
                <c:pt idx="556">
                  <c:v>0.59589999999999999</c:v>
                </c:pt>
                <c:pt idx="557">
                  <c:v>0.59699999999999998</c:v>
                </c:pt>
                <c:pt idx="558">
                  <c:v>0.59819999999999995</c:v>
                </c:pt>
                <c:pt idx="559">
                  <c:v>0.59940000000000004</c:v>
                </c:pt>
                <c:pt idx="560">
                  <c:v>0.60050000000000003</c:v>
                </c:pt>
                <c:pt idx="561">
                  <c:v>0.60170000000000001</c:v>
                </c:pt>
                <c:pt idx="562">
                  <c:v>0.60289999999999999</c:v>
                </c:pt>
                <c:pt idx="563">
                  <c:v>0.60399999999999998</c:v>
                </c:pt>
                <c:pt idx="564">
                  <c:v>0.60519999999999996</c:v>
                </c:pt>
                <c:pt idx="565">
                  <c:v>0.60629999999999995</c:v>
                </c:pt>
                <c:pt idx="566">
                  <c:v>0.60750000000000004</c:v>
                </c:pt>
                <c:pt idx="567">
                  <c:v>0.60870000000000002</c:v>
                </c:pt>
                <c:pt idx="568">
                  <c:v>0.60980000000000001</c:v>
                </c:pt>
                <c:pt idx="569">
                  <c:v>0.61099999999999999</c:v>
                </c:pt>
                <c:pt idx="570">
                  <c:v>0.61219999999999997</c:v>
                </c:pt>
                <c:pt idx="571">
                  <c:v>0.61329999999999996</c:v>
                </c:pt>
                <c:pt idx="572">
                  <c:v>0.61450000000000005</c:v>
                </c:pt>
                <c:pt idx="573">
                  <c:v>0.61560000000000004</c:v>
                </c:pt>
                <c:pt idx="574">
                  <c:v>0.61680000000000001</c:v>
                </c:pt>
                <c:pt idx="575">
                  <c:v>0.61799999999999999</c:v>
                </c:pt>
                <c:pt idx="576">
                  <c:v>0.61909999999999998</c:v>
                </c:pt>
                <c:pt idx="577">
                  <c:v>0.62029999999999996</c:v>
                </c:pt>
                <c:pt idx="578">
                  <c:v>0.62150000000000005</c:v>
                </c:pt>
                <c:pt idx="579">
                  <c:v>0.62260000000000004</c:v>
                </c:pt>
                <c:pt idx="580">
                  <c:v>0.62380000000000002</c:v>
                </c:pt>
                <c:pt idx="581">
                  <c:v>0.625</c:v>
                </c:pt>
                <c:pt idx="582">
                  <c:v>0.62609999999999999</c:v>
                </c:pt>
                <c:pt idx="583">
                  <c:v>0.62729999999999997</c:v>
                </c:pt>
                <c:pt idx="584">
                  <c:v>0.62839999999999996</c:v>
                </c:pt>
                <c:pt idx="585">
                  <c:v>0.62960000000000005</c:v>
                </c:pt>
                <c:pt idx="586">
                  <c:v>0.63080000000000003</c:v>
                </c:pt>
                <c:pt idx="587">
                  <c:v>0.63190000000000002</c:v>
                </c:pt>
                <c:pt idx="588">
                  <c:v>0.6331</c:v>
                </c:pt>
                <c:pt idx="589">
                  <c:v>0.63429999999999997</c:v>
                </c:pt>
                <c:pt idx="590">
                  <c:v>0.63539999999999996</c:v>
                </c:pt>
                <c:pt idx="591">
                  <c:v>0.63660000000000005</c:v>
                </c:pt>
                <c:pt idx="592">
                  <c:v>0.63780000000000003</c:v>
                </c:pt>
                <c:pt idx="593">
                  <c:v>0.63890000000000002</c:v>
                </c:pt>
                <c:pt idx="594">
                  <c:v>0.6401</c:v>
                </c:pt>
                <c:pt idx="595">
                  <c:v>0.64119999999999999</c:v>
                </c:pt>
                <c:pt idx="596">
                  <c:v>0.64239999999999997</c:v>
                </c:pt>
                <c:pt idx="597">
                  <c:v>0.64359999999999995</c:v>
                </c:pt>
                <c:pt idx="598">
                  <c:v>0.64470000000000005</c:v>
                </c:pt>
                <c:pt idx="599">
                  <c:v>0.64590000000000003</c:v>
                </c:pt>
                <c:pt idx="600">
                  <c:v>0.64710000000000001</c:v>
                </c:pt>
                <c:pt idx="601">
                  <c:v>0.6482</c:v>
                </c:pt>
                <c:pt idx="602">
                  <c:v>0.64939999999999998</c:v>
                </c:pt>
                <c:pt idx="603">
                  <c:v>0.65049999999999997</c:v>
                </c:pt>
                <c:pt idx="604">
                  <c:v>0.65169999999999995</c:v>
                </c:pt>
                <c:pt idx="605">
                  <c:v>0.65290000000000004</c:v>
                </c:pt>
                <c:pt idx="606">
                  <c:v>0.65400000000000003</c:v>
                </c:pt>
                <c:pt idx="607">
                  <c:v>0.6552</c:v>
                </c:pt>
                <c:pt idx="608">
                  <c:v>0.65639999999999998</c:v>
                </c:pt>
                <c:pt idx="609">
                  <c:v>0.65749999999999997</c:v>
                </c:pt>
                <c:pt idx="610">
                  <c:v>0.65869999999999995</c:v>
                </c:pt>
                <c:pt idx="611">
                  <c:v>0.65990000000000004</c:v>
                </c:pt>
                <c:pt idx="612">
                  <c:v>0.66100000000000003</c:v>
                </c:pt>
                <c:pt idx="613">
                  <c:v>0.66220000000000001</c:v>
                </c:pt>
                <c:pt idx="614">
                  <c:v>0.6633</c:v>
                </c:pt>
                <c:pt idx="615">
                  <c:v>0.66449999999999998</c:v>
                </c:pt>
                <c:pt idx="616">
                  <c:v>0.66569999999999996</c:v>
                </c:pt>
                <c:pt idx="617">
                  <c:v>0.66679999999999995</c:v>
                </c:pt>
                <c:pt idx="618">
                  <c:v>0.66800000000000004</c:v>
                </c:pt>
                <c:pt idx="619">
                  <c:v>0.66920000000000002</c:v>
                </c:pt>
                <c:pt idx="620">
                  <c:v>0.67030000000000001</c:v>
                </c:pt>
                <c:pt idx="621">
                  <c:v>0.67149999999999999</c:v>
                </c:pt>
                <c:pt idx="622">
                  <c:v>0.67259999999999998</c:v>
                </c:pt>
                <c:pt idx="623">
                  <c:v>0.67379999999999995</c:v>
                </c:pt>
                <c:pt idx="624">
                  <c:v>0.67500000000000004</c:v>
                </c:pt>
                <c:pt idx="625">
                  <c:v>0.67610000000000003</c:v>
                </c:pt>
                <c:pt idx="626">
                  <c:v>0.67730000000000001</c:v>
                </c:pt>
                <c:pt idx="627">
                  <c:v>0.67849999999999999</c:v>
                </c:pt>
                <c:pt idx="628">
                  <c:v>0.67959999999999998</c:v>
                </c:pt>
                <c:pt idx="629">
                  <c:v>0.68079999999999996</c:v>
                </c:pt>
                <c:pt idx="630">
                  <c:v>0.68200000000000005</c:v>
                </c:pt>
                <c:pt idx="631">
                  <c:v>0.68310000000000004</c:v>
                </c:pt>
                <c:pt idx="632">
                  <c:v>0.68430000000000002</c:v>
                </c:pt>
                <c:pt idx="633">
                  <c:v>0.68540000000000001</c:v>
                </c:pt>
                <c:pt idx="634">
                  <c:v>0.68659999999999999</c:v>
                </c:pt>
                <c:pt idx="635">
                  <c:v>0.68779999999999997</c:v>
                </c:pt>
                <c:pt idx="636">
                  <c:v>0.68889999999999996</c:v>
                </c:pt>
                <c:pt idx="637">
                  <c:v>0.69010000000000005</c:v>
                </c:pt>
                <c:pt idx="638">
                  <c:v>0.69130000000000003</c:v>
                </c:pt>
                <c:pt idx="639">
                  <c:v>0.69240000000000002</c:v>
                </c:pt>
                <c:pt idx="640">
                  <c:v>0.69359999999999999</c:v>
                </c:pt>
                <c:pt idx="641">
                  <c:v>0.69479999999999997</c:v>
                </c:pt>
                <c:pt idx="642">
                  <c:v>0.69589999999999996</c:v>
                </c:pt>
                <c:pt idx="643">
                  <c:v>0.69710000000000005</c:v>
                </c:pt>
                <c:pt idx="644">
                  <c:v>0.69820000000000004</c:v>
                </c:pt>
                <c:pt idx="645">
                  <c:v>0.69940000000000002</c:v>
                </c:pt>
                <c:pt idx="646">
                  <c:v>0.7006</c:v>
                </c:pt>
                <c:pt idx="647">
                  <c:v>0.70169999999999999</c:v>
                </c:pt>
                <c:pt idx="648">
                  <c:v>0.70289999999999997</c:v>
                </c:pt>
                <c:pt idx="649">
                  <c:v>0.70409999999999995</c:v>
                </c:pt>
                <c:pt idx="650">
                  <c:v>0.70520000000000005</c:v>
                </c:pt>
                <c:pt idx="651">
                  <c:v>0.70640000000000003</c:v>
                </c:pt>
                <c:pt idx="652">
                  <c:v>0.70750000000000002</c:v>
                </c:pt>
                <c:pt idx="653">
                  <c:v>0.7087</c:v>
                </c:pt>
                <c:pt idx="654">
                  <c:v>0.70989999999999998</c:v>
                </c:pt>
                <c:pt idx="655">
                  <c:v>0.71099999999999997</c:v>
                </c:pt>
                <c:pt idx="656">
                  <c:v>0.71220000000000006</c:v>
                </c:pt>
                <c:pt idx="657">
                  <c:v>0.71340000000000003</c:v>
                </c:pt>
                <c:pt idx="658">
                  <c:v>0.71450000000000002</c:v>
                </c:pt>
                <c:pt idx="659">
                  <c:v>0.7157</c:v>
                </c:pt>
                <c:pt idx="660">
                  <c:v>0.71689999999999998</c:v>
                </c:pt>
                <c:pt idx="661">
                  <c:v>0.71799999999999997</c:v>
                </c:pt>
                <c:pt idx="662">
                  <c:v>0.71919999999999995</c:v>
                </c:pt>
                <c:pt idx="663">
                  <c:v>0.72030000000000005</c:v>
                </c:pt>
                <c:pt idx="664">
                  <c:v>0.72150000000000003</c:v>
                </c:pt>
                <c:pt idx="665">
                  <c:v>0.72270000000000001</c:v>
                </c:pt>
                <c:pt idx="666">
                  <c:v>0.7238</c:v>
                </c:pt>
                <c:pt idx="667">
                  <c:v>0.72499999999999998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8CF6-4350-989D-09BDF12BCFF6}"/>
            </c:ext>
          </c:extLst>
        </c:ser>
        <c:ser>
          <c:idx val="2"/>
          <c:order val="2"/>
          <c:tx>
            <c:v>0.0002 m step</c:v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'0.0002 m step'!$F$3:$F$670</c:f>
              <c:numCache>
                <c:formatCode>0.00E+00</c:formatCode>
                <c:ptCount val="668"/>
                <c:pt idx="0">
                  <c:v>4.9450000000000003E-5</c:v>
                </c:pt>
                <c:pt idx="1">
                  <c:v>6.1290000000000004E-5</c:v>
                </c:pt>
                <c:pt idx="2">
                  <c:v>7.5740000000000003E-5</c:v>
                </c:pt>
                <c:pt idx="3">
                  <c:v>9.3289999999999996E-5</c:v>
                </c:pt>
                <c:pt idx="4">
                  <c:v>1.145E-4</c:v>
                </c:pt>
                <c:pt idx="5">
                  <c:v>1.3980000000000001E-4</c:v>
                </c:pt>
                <c:pt idx="6">
                  <c:v>1.6980000000000001E-4</c:v>
                </c:pt>
                <c:pt idx="7">
                  <c:v>2.051E-4</c:v>
                </c:pt>
                <c:pt idx="8">
                  <c:v>2.4610000000000002E-4</c:v>
                </c:pt>
                <c:pt idx="9">
                  <c:v>2.9349999999999998E-4</c:v>
                </c:pt>
                <c:pt idx="10">
                  <c:v>3.4769999999999999E-4</c:v>
                </c:pt>
                <c:pt idx="11">
                  <c:v>4.0929999999999997E-4</c:v>
                </c:pt>
                <c:pt idx="12">
                  <c:v>4.7839999999999997E-4</c:v>
                </c:pt>
                <c:pt idx="13">
                  <c:v>5.555E-4</c:v>
                </c:pt>
                <c:pt idx="14">
                  <c:v>6.4090000000000002E-4</c:v>
                </c:pt>
                <c:pt idx="15">
                  <c:v>7.3479999999999997E-4</c:v>
                </c:pt>
                <c:pt idx="16">
                  <c:v>8.3739999999999997E-4</c:v>
                </c:pt>
                <c:pt idx="17">
                  <c:v>9.4899999999999997E-4</c:v>
                </c:pt>
                <c:pt idx="18">
                  <c:v>1.07E-3</c:v>
                </c:pt>
                <c:pt idx="19">
                  <c:v>1.199E-3</c:v>
                </c:pt>
                <c:pt idx="20">
                  <c:v>1.3389999999999999E-3</c:v>
                </c:pt>
                <c:pt idx="21">
                  <c:v>1.487E-3</c:v>
                </c:pt>
                <c:pt idx="22">
                  <c:v>1.645E-3</c:v>
                </c:pt>
                <c:pt idx="23">
                  <c:v>1.8129999999999999E-3</c:v>
                </c:pt>
                <c:pt idx="24">
                  <c:v>1.99E-3</c:v>
                </c:pt>
                <c:pt idx="25">
                  <c:v>2.1770000000000001E-3</c:v>
                </c:pt>
                <c:pt idx="26">
                  <c:v>2.3739999999999998E-3</c:v>
                </c:pt>
                <c:pt idx="27">
                  <c:v>2.581E-3</c:v>
                </c:pt>
                <c:pt idx="28">
                  <c:v>2.7980000000000001E-3</c:v>
                </c:pt>
                <c:pt idx="29">
                  <c:v>3.0240000000000002E-3</c:v>
                </c:pt>
                <c:pt idx="30">
                  <c:v>3.2620000000000001E-3</c:v>
                </c:pt>
                <c:pt idx="31">
                  <c:v>3.509E-3</c:v>
                </c:pt>
                <c:pt idx="32">
                  <c:v>3.7669999999999999E-3</c:v>
                </c:pt>
                <c:pt idx="33">
                  <c:v>4.0350000000000004E-3</c:v>
                </c:pt>
                <c:pt idx="34">
                  <c:v>4.3140000000000001E-3</c:v>
                </c:pt>
                <c:pt idx="35">
                  <c:v>4.6030000000000003E-3</c:v>
                </c:pt>
                <c:pt idx="36">
                  <c:v>4.9040000000000004E-3</c:v>
                </c:pt>
                <c:pt idx="37">
                  <c:v>5.215E-3</c:v>
                </c:pt>
                <c:pt idx="38">
                  <c:v>5.5380000000000004E-3</c:v>
                </c:pt>
                <c:pt idx="39">
                  <c:v>5.8710000000000004E-3</c:v>
                </c:pt>
                <c:pt idx="40">
                  <c:v>6.2170000000000003E-3</c:v>
                </c:pt>
                <c:pt idx="41">
                  <c:v>6.5729999999999998E-3</c:v>
                </c:pt>
                <c:pt idx="42">
                  <c:v>6.9410000000000001E-3</c:v>
                </c:pt>
                <c:pt idx="43">
                  <c:v>7.3210000000000003E-3</c:v>
                </c:pt>
                <c:pt idx="44">
                  <c:v>7.7130000000000002E-3</c:v>
                </c:pt>
                <c:pt idx="45">
                  <c:v>8.1169999999999992E-3</c:v>
                </c:pt>
                <c:pt idx="46">
                  <c:v>8.5319999999999997E-3</c:v>
                </c:pt>
                <c:pt idx="47">
                  <c:v>8.9599999999999992E-3</c:v>
                </c:pt>
                <c:pt idx="48">
                  <c:v>9.4009999999999996E-3</c:v>
                </c:pt>
                <c:pt idx="49">
                  <c:v>9.8539999999999999E-3</c:v>
                </c:pt>
                <c:pt idx="50">
                  <c:v>1.0319999999999999E-2</c:v>
                </c:pt>
                <c:pt idx="51">
                  <c:v>1.0800000000000001E-2</c:v>
                </c:pt>
                <c:pt idx="52">
                  <c:v>1.129E-2</c:v>
                </c:pt>
                <c:pt idx="53">
                  <c:v>1.179E-2</c:v>
                </c:pt>
                <c:pt idx="54">
                  <c:v>1.231E-2</c:v>
                </c:pt>
                <c:pt idx="55">
                  <c:v>1.2840000000000001E-2</c:v>
                </c:pt>
                <c:pt idx="56">
                  <c:v>1.338E-2</c:v>
                </c:pt>
                <c:pt idx="57">
                  <c:v>1.393E-2</c:v>
                </c:pt>
                <c:pt idx="58">
                  <c:v>1.4500000000000001E-2</c:v>
                </c:pt>
                <c:pt idx="59">
                  <c:v>1.508E-2</c:v>
                </c:pt>
                <c:pt idx="60">
                  <c:v>1.567E-2</c:v>
                </c:pt>
                <c:pt idx="61">
                  <c:v>1.6279999999999999E-2</c:v>
                </c:pt>
                <c:pt idx="62">
                  <c:v>1.6899999999999998E-2</c:v>
                </c:pt>
                <c:pt idx="63">
                  <c:v>1.753E-2</c:v>
                </c:pt>
                <c:pt idx="64">
                  <c:v>1.8169999999999999E-2</c:v>
                </c:pt>
                <c:pt idx="65">
                  <c:v>1.883E-2</c:v>
                </c:pt>
                <c:pt idx="66">
                  <c:v>1.95E-2</c:v>
                </c:pt>
                <c:pt idx="67">
                  <c:v>2.018E-2</c:v>
                </c:pt>
                <c:pt idx="68">
                  <c:v>2.087E-2</c:v>
                </c:pt>
                <c:pt idx="69">
                  <c:v>2.1579999999999998E-2</c:v>
                </c:pt>
                <c:pt idx="70">
                  <c:v>2.23E-2</c:v>
                </c:pt>
                <c:pt idx="71">
                  <c:v>2.3029999999999998E-2</c:v>
                </c:pt>
                <c:pt idx="72">
                  <c:v>2.3769999999999999E-2</c:v>
                </c:pt>
                <c:pt idx="73">
                  <c:v>2.452E-2</c:v>
                </c:pt>
                <c:pt idx="74">
                  <c:v>2.528E-2</c:v>
                </c:pt>
                <c:pt idx="75">
                  <c:v>2.606E-2</c:v>
                </c:pt>
                <c:pt idx="76">
                  <c:v>2.6839999999999999E-2</c:v>
                </c:pt>
                <c:pt idx="77">
                  <c:v>2.7640000000000001E-2</c:v>
                </c:pt>
                <c:pt idx="78">
                  <c:v>2.845E-2</c:v>
                </c:pt>
                <c:pt idx="79">
                  <c:v>2.9270000000000001E-2</c:v>
                </c:pt>
                <c:pt idx="80">
                  <c:v>3.0089999999999999E-2</c:v>
                </c:pt>
                <c:pt idx="81">
                  <c:v>3.0929999999999999E-2</c:v>
                </c:pt>
                <c:pt idx="82">
                  <c:v>3.1780000000000003E-2</c:v>
                </c:pt>
                <c:pt idx="83">
                  <c:v>3.2629999999999999E-2</c:v>
                </c:pt>
                <c:pt idx="84">
                  <c:v>3.3500000000000002E-2</c:v>
                </c:pt>
                <c:pt idx="85">
                  <c:v>3.4380000000000001E-2</c:v>
                </c:pt>
                <c:pt idx="86">
                  <c:v>3.526E-2</c:v>
                </c:pt>
                <c:pt idx="87">
                  <c:v>3.6150000000000002E-2</c:v>
                </c:pt>
                <c:pt idx="88">
                  <c:v>3.705E-2</c:v>
                </c:pt>
                <c:pt idx="89">
                  <c:v>3.7960000000000001E-2</c:v>
                </c:pt>
                <c:pt idx="90">
                  <c:v>3.8879999999999998E-2</c:v>
                </c:pt>
                <c:pt idx="91">
                  <c:v>3.9809999999999998E-2</c:v>
                </c:pt>
                <c:pt idx="92">
                  <c:v>4.0739999999999998E-2</c:v>
                </c:pt>
                <c:pt idx="93">
                  <c:v>4.1680000000000002E-2</c:v>
                </c:pt>
                <c:pt idx="94">
                  <c:v>4.2630000000000001E-2</c:v>
                </c:pt>
                <c:pt idx="95">
                  <c:v>4.3589999999999997E-2</c:v>
                </c:pt>
                <c:pt idx="96">
                  <c:v>4.4549999999999999E-2</c:v>
                </c:pt>
                <c:pt idx="97">
                  <c:v>4.5519999999999998E-2</c:v>
                </c:pt>
                <c:pt idx="98">
                  <c:v>4.65E-2</c:v>
                </c:pt>
                <c:pt idx="99">
                  <c:v>4.7480000000000001E-2</c:v>
                </c:pt>
                <c:pt idx="100">
                  <c:v>4.8469999999999999E-2</c:v>
                </c:pt>
                <c:pt idx="101">
                  <c:v>4.947E-2</c:v>
                </c:pt>
                <c:pt idx="102">
                  <c:v>5.0470000000000001E-2</c:v>
                </c:pt>
                <c:pt idx="103">
                  <c:v>5.1479999999999998E-2</c:v>
                </c:pt>
                <c:pt idx="104">
                  <c:v>5.2490000000000002E-2</c:v>
                </c:pt>
                <c:pt idx="105">
                  <c:v>5.3510000000000002E-2</c:v>
                </c:pt>
                <c:pt idx="106">
                  <c:v>5.4539999999999998E-2</c:v>
                </c:pt>
                <c:pt idx="107">
                  <c:v>5.5570000000000001E-2</c:v>
                </c:pt>
                <c:pt idx="108">
                  <c:v>5.6610000000000001E-2</c:v>
                </c:pt>
                <c:pt idx="109">
                  <c:v>5.765E-2</c:v>
                </c:pt>
                <c:pt idx="110">
                  <c:v>5.8689999999999999E-2</c:v>
                </c:pt>
                <c:pt idx="111">
                  <c:v>5.9749999999999998E-2</c:v>
                </c:pt>
                <c:pt idx="112">
                  <c:v>6.08E-2</c:v>
                </c:pt>
                <c:pt idx="113">
                  <c:v>6.1870000000000001E-2</c:v>
                </c:pt>
                <c:pt idx="114">
                  <c:v>6.293E-2</c:v>
                </c:pt>
                <c:pt idx="115">
                  <c:v>6.4000000000000001E-2</c:v>
                </c:pt>
                <c:pt idx="116">
                  <c:v>6.5079999999999999E-2</c:v>
                </c:pt>
                <c:pt idx="117">
                  <c:v>6.6159999999999997E-2</c:v>
                </c:pt>
                <c:pt idx="118">
                  <c:v>6.7250000000000004E-2</c:v>
                </c:pt>
                <c:pt idx="119">
                  <c:v>6.8339999999999998E-2</c:v>
                </c:pt>
                <c:pt idx="120">
                  <c:v>6.9430000000000006E-2</c:v>
                </c:pt>
                <c:pt idx="121">
                  <c:v>7.0529999999999995E-2</c:v>
                </c:pt>
                <c:pt idx="122">
                  <c:v>7.1629999999999999E-2</c:v>
                </c:pt>
                <c:pt idx="123">
                  <c:v>7.2739999999999999E-2</c:v>
                </c:pt>
                <c:pt idx="124">
                  <c:v>7.3849999999999999E-2</c:v>
                </c:pt>
                <c:pt idx="125">
                  <c:v>7.4959999999999999E-2</c:v>
                </c:pt>
                <c:pt idx="126">
                  <c:v>7.6079999999999995E-2</c:v>
                </c:pt>
                <c:pt idx="127">
                  <c:v>7.7200000000000005E-2</c:v>
                </c:pt>
                <c:pt idx="128">
                  <c:v>7.8320000000000001E-2</c:v>
                </c:pt>
                <c:pt idx="129">
                  <c:v>7.9450000000000007E-2</c:v>
                </c:pt>
                <c:pt idx="130">
                  <c:v>8.0579999999999999E-2</c:v>
                </c:pt>
                <c:pt idx="131">
                  <c:v>8.1720000000000001E-2</c:v>
                </c:pt>
                <c:pt idx="132">
                  <c:v>8.2849999999999993E-2</c:v>
                </c:pt>
                <c:pt idx="133">
                  <c:v>8.3989999999999995E-2</c:v>
                </c:pt>
                <c:pt idx="134">
                  <c:v>8.5129999999999997E-2</c:v>
                </c:pt>
                <c:pt idx="135">
                  <c:v>8.6279999999999996E-2</c:v>
                </c:pt>
                <c:pt idx="136">
                  <c:v>8.7429999999999994E-2</c:v>
                </c:pt>
                <c:pt idx="137">
                  <c:v>8.8569999999999996E-2</c:v>
                </c:pt>
                <c:pt idx="138">
                  <c:v>8.9719999999999994E-2</c:v>
                </c:pt>
                <c:pt idx="139">
                  <c:v>9.0880000000000002E-2</c:v>
                </c:pt>
                <c:pt idx="140">
                  <c:v>9.2030000000000001E-2</c:v>
                </c:pt>
                <c:pt idx="141">
                  <c:v>9.3189999999999995E-2</c:v>
                </c:pt>
                <c:pt idx="142">
                  <c:v>9.4339999999999993E-2</c:v>
                </c:pt>
                <c:pt idx="143">
                  <c:v>9.5500000000000002E-2</c:v>
                </c:pt>
                <c:pt idx="144">
                  <c:v>9.6659999999999996E-2</c:v>
                </c:pt>
                <c:pt idx="145">
                  <c:v>9.7820000000000004E-2</c:v>
                </c:pt>
                <c:pt idx="146">
                  <c:v>9.8979999999999999E-2</c:v>
                </c:pt>
                <c:pt idx="147">
                  <c:v>0.10009999999999999</c:v>
                </c:pt>
                <c:pt idx="148">
                  <c:v>0.1013</c:v>
                </c:pt>
                <c:pt idx="149">
                  <c:v>0.10249999999999999</c:v>
                </c:pt>
                <c:pt idx="150">
                  <c:v>0.1036</c:v>
                </c:pt>
                <c:pt idx="151">
                  <c:v>0.1048</c:v>
                </c:pt>
                <c:pt idx="152">
                  <c:v>0.10589999999999999</c:v>
                </c:pt>
                <c:pt idx="153">
                  <c:v>0.1071</c:v>
                </c:pt>
                <c:pt idx="154">
                  <c:v>0.10829999999999999</c:v>
                </c:pt>
                <c:pt idx="155">
                  <c:v>0.1094</c:v>
                </c:pt>
                <c:pt idx="156">
                  <c:v>0.1106</c:v>
                </c:pt>
                <c:pt idx="157">
                  <c:v>0.1118</c:v>
                </c:pt>
                <c:pt idx="158">
                  <c:v>0.1129</c:v>
                </c:pt>
                <c:pt idx="159">
                  <c:v>0.11409999999999999</c:v>
                </c:pt>
                <c:pt idx="160">
                  <c:v>0.1152</c:v>
                </c:pt>
                <c:pt idx="161">
                  <c:v>0.1164</c:v>
                </c:pt>
                <c:pt idx="162">
                  <c:v>0.1176</c:v>
                </c:pt>
                <c:pt idx="163">
                  <c:v>0.1187</c:v>
                </c:pt>
                <c:pt idx="164">
                  <c:v>0.11990000000000001</c:v>
                </c:pt>
                <c:pt idx="165">
                  <c:v>0.1211</c:v>
                </c:pt>
                <c:pt idx="166">
                  <c:v>0.1222</c:v>
                </c:pt>
                <c:pt idx="167">
                  <c:v>0.1234</c:v>
                </c:pt>
                <c:pt idx="168">
                  <c:v>0.1245</c:v>
                </c:pt>
                <c:pt idx="169">
                  <c:v>0.12570000000000001</c:v>
                </c:pt>
                <c:pt idx="170">
                  <c:v>0.12690000000000001</c:v>
                </c:pt>
                <c:pt idx="171">
                  <c:v>0.128</c:v>
                </c:pt>
                <c:pt idx="172">
                  <c:v>0.12920000000000001</c:v>
                </c:pt>
                <c:pt idx="173">
                  <c:v>0.13039999999999999</c:v>
                </c:pt>
                <c:pt idx="174">
                  <c:v>0.13150000000000001</c:v>
                </c:pt>
                <c:pt idx="175">
                  <c:v>0.13270000000000001</c:v>
                </c:pt>
                <c:pt idx="176">
                  <c:v>0.1338</c:v>
                </c:pt>
                <c:pt idx="177">
                  <c:v>0.13500000000000001</c:v>
                </c:pt>
                <c:pt idx="178">
                  <c:v>0.13619999999999999</c:v>
                </c:pt>
                <c:pt idx="179">
                  <c:v>0.13730000000000001</c:v>
                </c:pt>
                <c:pt idx="180">
                  <c:v>0.13850000000000001</c:v>
                </c:pt>
                <c:pt idx="181">
                  <c:v>0.13969999999999999</c:v>
                </c:pt>
                <c:pt idx="182">
                  <c:v>0.14080000000000001</c:v>
                </c:pt>
                <c:pt idx="183">
                  <c:v>0.14199999999999999</c:v>
                </c:pt>
                <c:pt idx="184">
                  <c:v>0.14319999999999999</c:v>
                </c:pt>
                <c:pt idx="185">
                  <c:v>0.14430000000000001</c:v>
                </c:pt>
                <c:pt idx="186">
                  <c:v>0.14549999999999999</c:v>
                </c:pt>
                <c:pt idx="187">
                  <c:v>0.14660000000000001</c:v>
                </c:pt>
                <c:pt idx="188">
                  <c:v>0.14779999999999999</c:v>
                </c:pt>
                <c:pt idx="189">
                  <c:v>0.14899999999999999</c:v>
                </c:pt>
                <c:pt idx="190">
                  <c:v>0.15010000000000001</c:v>
                </c:pt>
                <c:pt idx="191">
                  <c:v>0.15129999999999999</c:v>
                </c:pt>
                <c:pt idx="192">
                  <c:v>0.1525</c:v>
                </c:pt>
                <c:pt idx="193">
                  <c:v>0.15359999999999999</c:v>
                </c:pt>
                <c:pt idx="194">
                  <c:v>0.15479999999999999</c:v>
                </c:pt>
                <c:pt idx="195">
                  <c:v>0.15590000000000001</c:v>
                </c:pt>
                <c:pt idx="196">
                  <c:v>0.15709999999999999</c:v>
                </c:pt>
                <c:pt idx="197">
                  <c:v>0.1583</c:v>
                </c:pt>
                <c:pt idx="198">
                  <c:v>0.15939999999999999</c:v>
                </c:pt>
                <c:pt idx="199">
                  <c:v>0.16059999999999999</c:v>
                </c:pt>
                <c:pt idx="200">
                  <c:v>0.1618</c:v>
                </c:pt>
                <c:pt idx="201">
                  <c:v>0.16289999999999999</c:v>
                </c:pt>
                <c:pt idx="202">
                  <c:v>0.1641</c:v>
                </c:pt>
                <c:pt idx="203">
                  <c:v>0.1653</c:v>
                </c:pt>
                <c:pt idx="204">
                  <c:v>0.16639999999999999</c:v>
                </c:pt>
                <c:pt idx="205">
                  <c:v>0.1676</c:v>
                </c:pt>
                <c:pt idx="206">
                  <c:v>0.16869999999999999</c:v>
                </c:pt>
                <c:pt idx="207">
                  <c:v>0.1699</c:v>
                </c:pt>
                <c:pt idx="208">
                  <c:v>0.1711</c:v>
                </c:pt>
                <c:pt idx="209">
                  <c:v>0.17219999999999999</c:v>
                </c:pt>
                <c:pt idx="210">
                  <c:v>0.1734</c:v>
                </c:pt>
                <c:pt idx="211">
                  <c:v>0.17460000000000001</c:v>
                </c:pt>
                <c:pt idx="212">
                  <c:v>0.1757</c:v>
                </c:pt>
                <c:pt idx="213">
                  <c:v>0.1769</c:v>
                </c:pt>
                <c:pt idx="214">
                  <c:v>0.17799999999999999</c:v>
                </c:pt>
                <c:pt idx="215">
                  <c:v>0.1792</c:v>
                </c:pt>
                <c:pt idx="216">
                  <c:v>0.1804</c:v>
                </c:pt>
                <c:pt idx="217">
                  <c:v>0.18149999999999999</c:v>
                </c:pt>
                <c:pt idx="218">
                  <c:v>0.1827</c:v>
                </c:pt>
                <c:pt idx="219">
                  <c:v>0.18390000000000001</c:v>
                </c:pt>
                <c:pt idx="220">
                  <c:v>0.185</c:v>
                </c:pt>
                <c:pt idx="221">
                  <c:v>0.1862</c:v>
                </c:pt>
                <c:pt idx="222">
                  <c:v>0.18740000000000001</c:v>
                </c:pt>
                <c:pt idx="223">
                  <c:v>0.1885</c:v>
                </c:pt>
                <c:pt idx="224">
                  <c:v>0.18970000000000001</c:v>
                </c:pt>
                <c:pt idx="225">
                  <c:v>0.1908</c:v>
                </c:pt>
                <c:pt idx="226">
                  <c:v>0.192</c:v>
                </c:pt>
                <c:pt idx="227">
                  <c:v>0.19320000000000001</c:v>
                </c:pt>
                <c:pt idx="228">
                  <c:v>0.1943</c:v>
                </c:pt>
                <c:pt idx="229">
                  <c:v>0.19550000000000001</c:v>
                </c:pt>
                <c:pt idx="230">
                  <c:v>0.19670000000000001</c:v>
                </c:pt>
                <c:pt idx="231">
                  <c:v>0.1978</c:v>
                </c:pt>
                <c:pt idx="232">
                  <c:v>0.19900000000000001</c:v>
                </c:pt>
                <c:pt idx="233">
                  <c:v>0.2001</c:v>
                </c:pt>
                <c:pt idx="234">
                  <c:v>0.20130000000000001</c:v>
                </c:pt>
                <c:pt idx="235">
                  <c:v>0.20250000000000001</c:v>
                </c:pt>
                <c:pt idx="236">
                  <c:v>0.2036</c:v>
                </c:pt>
                <c:pt idx="237">
                  <c:v>0.20480000000000001</c:v>
                </c:pt>
                <c:pt idx="238">
                  <c:v>0.20599999999999999</c:v>
                </c:pt>
                <c:pt idx="239">
                  <c:v>0.20710000000000001</c:v>
                </c:pt>
                <c:pt idx="240">
                  <c:v>0.20830000000000001</c:v>
                </c:pt>
                <c:pt idx="241">
                  <c:v>0.2094</c:v>
                </c:pt>
                <c:pt idx="242">
                  <c:v>0.21060000000000001</c:v>
                </c:pt>
                <c:pt idx="243">
                  <c:v>0.21179999999999999</c:v>
                </c:pt>
                <c:pt idx="244">
                  <c:v>0.21290000000000001</c:v>
                </c:pt>
                <c:pt idx="245">
                  <c:v>0.21410000000000001</c:v>
                </c:pt>
                <c:pt idx="246">
                  <c:v>0.21529999999999999</c:v>
                </c:pt>
                <c:pt idx="247">
                  <c:v>0.21640000000000001</c:v>
                </c:pt>
                <c:pt idx="248">
                  <c:v>0.21759999999999999</c:v>
                </c:pt>
                <c:pt idx="249">
                  <c:v>0.21879999999999999</c:v>
                </c:pt>
                <c:pt idx="250">
                  <c:v>0.21990000000000001</c:v>
                </c:pt>
                <c:pt idx="251">
                  <c:v>0.22109999999999999</c:v>
                </c:pt>
                <c:pt idx="252">
                  <c:v>0.22220000000000001</c:v>
                </c:pt>
                <c:pt idx="253">
                  <c:v>0.22339999999999999</c:v>
                </c:pt>
                <c:pt idx="254">
                  <c:v>0.22459999999999999</c:v>
                </c:pt>
                <c:pt idx="255">
                  <c:v>0.22570000000000001</c:v>
                </c:pt>
                <c:pt idx="256">
                  <c:v>0.22689999999999999</c:v>
                </c:pt>
                <c:pt idx="257">
                  <c:v>0.2281</c:v>
                </c:pt>
                <c:pt idx="258">
                  <c:v>0.22919999999999999</c:v>
                </c:pt>
                <c:pt idx="259">
                  <c:v>0.23039999999999999</c:v>
                </c:pt>
                <c:pt idx="260">
                  <c:v>0.23150000000000001</c:v>
                </c:pt>
                <c:pt idx="261">
                  <c:v>0.23269999999999999</c:v>
                </c:pt>
                <c:pt idx="262">
                  <c:v>0.2339</c:v>
                </c:pt>
                <c:pt idx="263">
                  <c:v>0.23499999999999999</c:v>
                </c:pt>
                <c:pt idx="264">
                  <c:v>0.23619999999999999</c:v>
                </c:pt>
                <c:pt idx="265">
                  <c:v>0.2374</c:v>
                </c:pt>
                <c:pt idx="266">
                  <c:v>0.23849999999999999</c:v>
                </c:pt>
                <c:pt idx="267">
                  <c:v>0.2397</c:v>
                </c:pt>
                <c:pt idx="268">
                  <c:v>0.2409</c:v>
                </c:pt>
                <c:pt idx="269">
                  <c:v>0.24199999999999999</c:v>
                </c:pt>
                <c:pt idx="270">
                  <c:v>0.2432</c:v>
                </c:pt>
                <c:pt idx="271">
                  <c:v>0.24429999999999999</c:v>
                </c:pt>
                <c:pt idx="272">
                  <c:v>0.2455</c:v>
                </c:pt>
                <c:pt idx="273">
                  <c:v>0.2467</c:v>
                </c:pt>
                <c:pt idx="274">
                  <c:v>0.24779999999999999</c:v>
                </c:pt>
                <c:pt idx="275">
                  <c:v>0.249</c:v>
                </c:pt>
                <c:pt idx="276">
                  <c:v>0.25019999999999998</c:v>
                </c:pt>
                <c:pt idx="277">
                  <c:v>0.25130000000000002</c:v>
                </c:pt>
                <c:pt idx="278">
                  <c:v>0.2525</c:v>
                </c:pt>
                <c:pt idx="279">
                  <c:v>0.25359999999999999</c:v>
                </c:pt>
                <c:pt idx="280">
                  <c:v>0.25480000000000003</c:v>
                </c:pt>
                <c:pt idx="281">
                  <c:v>0.25600000000000001</c:v>
                </c:pt>
                <c:pt idx="282">
                  <c:v>0.2571</c:v>
                </c:pt>
                <c:pt idx="283">
                  <c:v>0.25829999999999997</c:v>
                </c:pt>
                <c:pt idx="284">
                  <c:v>0.25950000000000001</c:v>
                </c:pt>
                <c:pt idx="285">
                  <c:v>0.2606</c:v>
                </c:pt>
                <c:pt idx="286">
                  <c:v>0.26179999999999998</c:v>
                </c:pt>
                <c:pt idx="287">
                  <c:v>0.26300000000000001</c:v>
                </c:pt>
                <c:pt idx="288">
                  <c:v>0.2641</c:v>
                </c:pt>
                <c:pt idx="289">
                  <c:v>0.26529999999999998</c:v>
                </c:pt>
                <c:pt idx="290">
                  <c:v>0.26640000000000003</c:v>
                </c:pt>
                <c:pt idx="291">
                  <c:v>0.2676</c:v>
                </c:pt>
                <c:pt idx="292">
                  <c:v>0.26879999999999998</c:v>
                </c:pt>
                <c:pt idx="293">
                  <c:v>0.26989999999999997</c:v>
                </c:pt>
                <c:pt idx="294">
                  <c:v>0.27110000000000001</c:v>
                </c:pt>
                <c:pt idx="295">
                  <c:v>0.27229999999999999</c:v>
                </c:pt>
                <c:pt idx="296">
                  <c:v>0.27339999999999998</c:v>
                </c:pt>
                <c:pt idx="297">
                  <c:v>0.27460000000000001</c:v>
                </c:pt>
                <c:pt idx="298">
                  <c:v>0.2757</c:v>
                </c:pt>
                <c:pt idx="299">
                  <c:v>0.27689999999999998</c:v>
                </c:pt>
                <c:pt idx="300">
                  <c:v>0.27810000000000001</c:v>
                </c:pt>
                <c:pt idx="301">
                  <c:v>0.2792</c:v>
                </c:pt>
                <c:pt idx="302">
                  <c:v>0.28039999999999998</c:v>
                </c:pt>
                <c:pt idx="303">
                  <c:v>0.28160000000000002</c:v>
                </c:pt>
                <c:pt idx="304">
                  <c:v>0.28270000000000001</c:v>
                </c:pt>
                <c:pt idx="305">
                  <c:v>0.28389999999999999</c:v>
                </c:pt>
                <c:pt idx="306">
                  <c:v>0.28499999999999998</c:v>
                </c:pt>
                <c:pt idx="307">
                  <c:v>0.28620000000000001</c:v>
                </c:pt>
                <c:pt idx="308">
                  <c:v>0.28739999999999999</c:v>
                </c:pt>
                <c:pt idx="309">
                  <c:v>0.28849999999999998</c:v>
                </c:pt>
                <c:pt idx="310">
                  <c:v>0.28970000000000001</c:v>
                </c:pt>
                <c:pt idx="311">
                  <c:v>0.29089999999999999</c:v>
                </c:pt>
                <c:pt idx="312">
                  <c:v>0.29199999999999998</c:v>
                </c:pt>
                <c:pt idx="313">
                  <c:v>0.29320000000000002</c:v>
                </c:pt>
                <c:pt idx="314">
                  <c:v>0.2944</c:v>
                </c:pt>
                <c:pt idx="315">
                  <c:v>0.29549999999999998</c:v>
                </c:pt>
                <c:pt idx="316">
                  <c:v>0.29670000000000002</c:v>
                </c:pt>
                <c:pt idx="317">
                  <c:v>0.29780000000000001</c:v>
                </c:pt>
                <c:pt idx="318">
                  <c:v>0.29899999999999999</c:v>
                </c:pt>
                <c:pt idx="319">
                  <c:v>0.30020000000000002</c:v>
                </c:pt>
                <c:pt idx="320">
                  <c:v>0.30130000000000001</c:v>
                </c:pt>
                <c:pt idx="321">
                  <c:v>0.30249999999999999</c:v>
                </c:pt>
                <c:pt idx="322">
                  <c:v>0.30370000000000003</c:v>
                </c:pt>
                <c:pt idx="323">
                  <c:v>0.30480000000000002</c:v>
                </c:pt>
                <c:pt idx="324">
                  <c:v>0.30599999999999999</c:v>
                </c:pt>
                <c:pt idx="325">
                  <c:v>0.30709999999999998</c:v>
                </c:pt>
                <c:pt idx="326">
                  <c:v>0.30830000000000002</c:v>
                </c:pt>
                <c:pt idx="327">
                  <c:v>0.3095</c:v>
                </c:pt>
                <c:pt idx="328">
                  <c:v>0.31059999999999999</c:v>
                </c:pt>
                <c:pt idx="329">
                  <c:v>0.31180000000000002</c:v>
                </c:pt>
                <c:pt idx="330">
                  <c:v>0.313</c:v>
                </c:pt>
                <c:pt idx="331">
                  <c:v>0.31409999999999999</c:v>
                </c:pt>
                <c:pt idx="332">
                  <c:v>0.31530000000000002</c:v>
                </c:pt>
                <c:pt idx="333">
                  <c:v>0.3165</c:v>
                </c:pt>
                <c:pt idx="334">
                  <c:v>0.31759999999999999</c:v>
                </c:pt>
                <c:pt idx="335">
                  <c:v>0.31879999999999997</c:v>
                </c:pt>
                <c:pt idx="336">
                  <c:v>0.31990000000000002</c:v>
                </c:pt>
                <c:pt idx="337">
                  <c:v>0.3211</c:v>
                </c:pt>
                <c:pt idx="338">
                  <c:v>0.32229999999999998</c:v>
                </c:pt>
                <c:pt idx="339">
                  <c:v>0.32340000000000002</c:v>
                </c:pt>
                <c:pt idx="340">
                  <c:v>0.3246</c:v>
                </c:pt>
                <c:pt idx="341">
                  <c:v>0.32579999999999998</c:v>
                </c:pt>
                <c:pt idx="342">
                  <c:v>0.32690000000000002</c:v>
                </c:pt>
                <c:pt idx="343">
                  <c:v>0.3281</c:v>
                </c:pt>
                <c:pt idx="344">
                  <c:v>0.32919999999999999</c:v>
                </c:pt>
                <c:pt idx="345">
                  <c:v>0.33040000000000003</c:v>
                </c:pt>
                <c:pt idx="346">
                  <c:v>0.33160000000000001</c:v>
                </c:pt>
                <c:pt idx="347">
                  <c:v>0.3327</c:v>
                </c:pt>
                <c:pt idx="348">
                  <c:v>0.33389999999999997</c:v>
                </c:pt>
                <c:pt idx="349">
                  <c:v>0.33510000000000001</c:v>
                </c:pt>
                <c:pt idx="350">
                  <c:v>0.3362</c:v>
                </c:pt>
                <c:pt idx="351">
                  <c:v>0.33739999999999998</c:v>
                </c:pt>
                <c:pt idx="352">
                  <c:v>0.33860000000000001</c:v>
                </c:pt>
                <c:pt idx="353">
                  <c:v>0.3397</c:v>
                </c:pt>
                <c:pt idx="354">
                  <c:v>0.34089999999999998</c:v>
                </c:pt>
                <c:pt idx="355">
                  <c:v>0.34200000000000003</c:v>
                </c:pt>
                <c:pt idx="356">
                  <c:v>0.34320000000000001</c:v>
                </c:pt>
                <c:pt idx="357">
                  <c:v>0.34439999999999998</c:v>
                </c:pt>
                <c:pt idx="358">
                  <c:v>0.34549999999999997</c:v>
                </c:pt>
                <c:pt idx="359">
                  <c:v>0.34670000000000001</c:v>
                </c:pt>
                <c:pt idx="360">
                  <c:v>0.34789999999999999</c:v>
                </c:pt>
                <c:pt idx="361">
                  <c:v>0.34899999999999998</c:v>
                </c:pt>
                <c:pt idx="362">
                  <c:v>0.35020000000000001</c:v>
                </c:pt>
                <c:pt idx="363">
                  <c:v>0.3513</c:v>
                </c:pt>
                <c:pt idx="364">
                  <c:v>0.35249999999999998</c:v>
                </c:pt>
                <c:pt idx="365">
                  <c:v>0.35370000000000001</c:v>
                </c:pt>
                <c:pt idx="366">
                  <c:v>0.3548</c:v>
                </c:pt>
                <c:pt idx="367">
                  <c:v>0.35599999999999998</c:v>
                </c:pt>
                <c:pt idx="368">
                  <c:v>0.35720000000000002</c:v>
                </c:pt>
                <c:pt idx="369">
                  <c:v>0.35830000000000001</c:v>
                </c:pt>
                <c:pt idx="370">
                  <c:v>0.35949999999999999</c:v>
                </c:pt>
                <c:pt idx="371">
                  <c:v>0.36059999999999998</c:v>
                </c:pt>
                <c:pt idx="372">
                  <c:v>0.36180000000000001</c:v>
                </c:pt>
                <c:pt idx="373">
                  <c:v>0.36299999999999999</c:v>
                </c:pt>
                <c:pt idx="374">
                  <c:v>0.36409999999999998</c:v>
                </c:pt>
                <c:pt idx="375">
                  <c:v>0.36530000000000001</c:v>
                </c:pt>
                <c:pt idx="376">
                  <c:v>0.36649999999999999</c:v>
                </c:pt>
                <c:pt idx="377">
                  <c:v>0.36759999999999998</c:v>
                </c:pt>
                <c:pt idx="378">
                  <c:v>0.36880000000000002</c:v>
                </c:pt>
                <c:pt idx="379">
                  <c:v>0.37</c:v>
                </c:pt>
                <c:pt idx="380">
                  <c:v>0.37109999999999999</c:v>
                </c:pt>
                <c:pt idx="381">
                  <c:v>0.37230000000000002</c:v>
                </c:pt>
                <c:pt idx="382">
                  <c:v>0.37340000000000001</c:v>
                </c:pt>
                <c:pt idx="383">
                  <c:v>0.37459999999999999</c:v>
                </c:pt>
                <c:pt idx="384">
                  <c:v>0.37580000000000002</c:v>
                </c:pt>
                <c:pt idx="385">
                  <c:v>0.37690000000000001</c:v>
                </c:pt>
                <c:pt idx="386">
                  <c:v>0.37809999999999999</c:v>
                </c:pt>
                <c:pt idx="387">
                  <c:v>0.37930000000000003</c:v>
                </c:pt>
                <c:pt idx="388">
                  <c:v>0.38040000000000002</c:v>
                </c:pt>
                <c:pt idx="389">
                  <c:v>0.38159999999999999</c:v>
                </c:pt>
                <c:pt idx="390">
                  <c:v>0.38269999999999998</c:v>
                </c:pt>
                <c:pt idx="391">
                  <c:v>0.38390000000000002</c:v>
                </c:pt>
                <c:pt idx="392">
                  <c:v>0.3851</c:v>
                </c:pt>
                <c:pt idx="393">
                  <c:v>0.38619999999999999</c:v>
                </c:pt>
                <c:pt idx="394">
                  <c:v>0.38740000000000002</c:v>
                </c:pt>
                <c:pt idx="395">
                  <c:v>0.3886</c:v>
                </c:pt>
                <c:pt idx="396">
                  <c:v>0.38969999999999999</c:v>
                </c:pt>
                <c:pt idx="397">
                  <c:v>0.39090000000000003</c:v>
                </c:pt>
                <c:pt idx="398">
                  <c:v>0.3921</c:v>
                </c:pt>
                <c:pt idx="399">
                  <c:v>0.39319999999999999</c:v>
                </c:pt>
                <c:pt idx="400">
                  <c:v>0.39439999999999997</c:v>
                </c:pt>
                <c:pt idx="401">
                  <c:v>0.39550000000000002</c:v>
                </c:pt>
                <c:pt idx="402">
                  <c:v>0.3967</c:v>
                </c:pt>
                <c:pt idx="403">
                  <c:v>0.39789999999999998</c:v>
                </c:pt>
                <c:pt idx="404">
                  <c:v>0.39900000000000002</c:v>
                </c:pt>
                <c:pt idx="405">
                  <c:v>0.4002</c:v>
                </c:pt>
                <c:pt idx="406">
                  <c:v>0.40139999999999998</c:v>
                </c:pt>
                <c:pt idx="407">
                  <c:v>0.40250000000000002</c:v>
                </c:pt>
                <c:pt idx="408">
                  <c:v>0.4037</c:v>
                </c:pt>
                <c:pt idx="409">
                  <c:v>0.40479999999999999</c:v>
                </c:pt>
                <c:pt idx="410">
                  <c:v>0.40600000000000003</c:v>
                </c:pt>
                <c:pt idx="411">
                  <c:v>0.40720000000000001</c:v>
                </c:pt>
                <c:pt idx="412">
                  <c:v>0.4083</c:v>
                </c:pt>
                <c:pt idx="413">
                  <c:v>0.40949999999999998</c:v>
                </c:pt>
                <c:pt idx="414">
                  <c:v>0.41070000000000001</c:v>
                </c:pt>
                <c:pt idx="415">
                  <c:v>0.4118</c:v>
                </c:pt>
                <c:pt idx="416">
                  <c:v>0.41299999999999998</c:v>
                </c:pt>
                <c:pt idx="417">
                  <c:v>0.41420000000000001</c:v>
                </c:pt>
                <c:pt idx="418">
                  <c:v>0.4153</c:v>
                </c:pt>
                <c:pt idx="419">
                  <c:v>0.41649999999999998</c:v>
                </c:pt>
                <c:pt idx="420">
                  <c:v>0.41760000000000003</c:v>
                </c:pt>
                <c:pt idx="421">
                  <c:v>0.41880000000000001</c:v>
                </c:pt>
                <c:pt idx="422">
                  <c:v>0.42</c:v>
                </c:pt>
                <c:pt idx="423">
                  <c:v>0.42109999999999997</c:v>
                </c:pt>
                <c:pt idx="424">
                  <c:v>0.42230000000000001</c:v>
                </c:pt>
                <c:pt idx="425">
                  <c:v>0.42349999999999999</c:v>
                </c:pt>
                <c:pt idx="426">
                  <c:v>0.42459999999999998</c:v>
                </c:pt>
                <c:pt idx="427">
                  <c:v>0.42580000000000001</c:v>
                </c:pt>
                <c:pt idx="428">
                  <c:v>0.4269</c:v>
                </c:pt>
                <c:pt idx="429">
                  <c:v>0.42809999999999998</c:v>
                </c:pt>
                <c:pt idx="430">
                  <c:v>0.42930000000000001</c:v>
                </c:pt>
                <c:pt idx="431">
                  <c:v>0.4304</c:v>
                </c:pt>
                <c:pt idx="432">
                  <c:v>0.43159999999999998</c:v>
                </c:pt>
                <c:pt idx="433">
                  <c:v>0.43280000000000002</c:v>
                </c:pt>
                <c:pt idx="434">
                  <c:v>0.43390000000000001</c:v>
                </c:pt>
                <c:pt idx="435">
                  <c:v>0.43509999999999999</c:v>
                </c:pt>
                <c:pt idx="436">
                  <c:v>0.43619999999999998</c:v>
                </c:pt>
                <c:pt idx="437">
                  <c:v>0.43740000000000001</c:v>
                </c:pt>
                <c:pt idx="438">
                  <c:v>0.43859999999999999</c:v>
                </c:pt>
                <c:pt idx="439">
                  <c:v>0.43969999999999998</c:v>
                </c:pt>
                <c:pt idx="440">
                  <c:v>0.44090000000000001</c:v>
                </c:pt>
                <c:pt idx="441">
                  <c:v>0.44209999999999999</c:v>
                </c:pt>
                <c:pt idx="442">
                  <c:v>0.44319999999999998</c:v>
                </c:pt>
                <c:pt idx="443">
                  <c:v>0.44440000000000002</c:v>
                </c:pt>
                <c:pt idx="444">
                  <c:v>0.4456</c:v>
                </c:pt>
                <c:pt idx="445">
                  <c:v>0.44669999999999999</c:v>
                </c:pt>
                <c:pt idx="446">
                  <c:v>0.44790000000000002</c:v>
                </c:pt>
                <c:pt idx="447">
                  <c:v>0.44900000000000001</c:v>
                </c:pt>
                <c:pt idx="448">
                  <c:v>0.45019999999999999</c:v>
                </c:pt>
                <c:pt idx="449">
                  <c:v>0.45140000000000002</c:v>
                </c:pt>
                <c:pt idx="450">
                  <c:v>0.45250000000000001</c:v>
                </c:pt>
                <c:pt idx="451">
                  <c:v>0.45369999999999999</c:v>
                </c:pt>
                <c:pt idx="452">
                  <c:v>0.45490000000000003</c:v>
                </c:pt>
                <c:pt idx="453">
                  <c:v>0.45600000000000002</c:v>
                </c:pt>
                <c:pt idx="454">
                  <c:v>0.4572</c:v>
                </c:pt>
                <c:pt idx="455">
                  <c:v>0.45829999999999999</c:v>
                </c:pt>
                <c:pt idx="456">
                  <c:v>0.45950000000000002</c:v>
                </c:pt>
                <c:pt idx="457">
                  <c:v>0.4607</c:v>
                </c:pt>
                <c:pt idx="458">
                  <c:v>0.46179999999999999</c:v>
                </c:pt>
                <c:pt idx="459">
                  <c:v>0.46300000000000002</c:v>
                </c:pt>
                <c:pt idx="460">
                  <c:v>0.4642</c:v>
                </c:pt>
                <c:pt idx="461">
                  <c:v>0.46529999999999999</c:v>
                </c:pt>
                <c:pt idx="462">
                  <c:v>0.46650000000000003</c:v>
                </c:pt>
                <c:pt idx="463">
                  <c:v>0.4677</c:v>
                </c:pt>
                <c:pt idx="464">
                  <c:v>0.46879999999999999</c:v>
                </c:pt>
                <c:pt idx="465">
                  <c:v>0.47</c:v>
                </c:pt>
                <c:pt idx="466">
                  <c:v>0.47110000000000002</c:v>
                </c:pt>
                <c:pt idx="467">
                  <c:v>0.4723</c:v>
                </c:pt>
                <c:pt idx="468">
                  <c:v>0.47349999999999998</c:v>
                </c:pt>
                <c:pt idx="469">
                  <c:v>0.47460000000000002</c:v>
                </c:pt>
                <c:pt idx="470">
                  <c:v>0.4758</c:v>
                </c:pt>
                <c:pt idx="471">
                  <c:v>0.47699999999999998</c:v>
                </c:pt>
                <c:pt idx="472">
                  <c:v>0.47810000000000002</c:v>
                </c:pt>
                <c:pt idx="473">
                  <c:v>0.4793</c:v>
                </c:pt>
                <c:pt idx="474">
                  <c:v>0.48039999999999999</c:v>
                </c:pt>
                <c:pt idx="475">
                  <c:v>0.48159999999999997</c:v>
                </c:pt>
                <c:pt idx="476">
                  <c:v>0.48280000000000001</c:v>
                </c:pt>
                <c:pt idx="477">
                  <c:v>0.4839</c:v>
                </c:pt>
                <c:pt idx="478">
                  <c:v>0.48509999999999998</c:v>
                </c:pt>
                <c:pt idx="479">
                  <c:v>0.48630000000000001</c:v>
                </c:pt>
                <c:pt idx="480">
                  <c:v>0.4874</c:v>
                </c:pt>
                <c:pt idx="481">
                  <c:v>0.48859999999999998</c:v>
                </c:pt>
                <c:pt idx="482">
                  <c:v>0.48980000000000001</c:v>
                </c:pt>
                <c:pt idx="483">
                  <c:v>0.4909</c:v>
                </c:pt>
                <c:pt idx="484">
                  <c:v>0.49209999999999998</c:v>
                </c:pt>
                <c:pt idx="485">
                  <c:v>0.49320000000000003</c:v>
                </c:pt>
                <c:pt idx="486">
                  <c:v>0.49440000000000001</c:v>
                </c:pt>
                <c:pt idx="487">
                  <c:v>0.49559999999999998</c:v>
                </c:pt>
                <c:pt idx="488">
                  <c:v>0.49669999999999997</c:v>
                </c:pt>
                <c:pt idx="489">
                  <c:v>0.49790000000000001</c:v>
                </c:pt>
                <c:pt idx="490">
                  <c:v>0.49909999999999999</c:v>
                </c:pt>
                <c:pt idx="491">
                  <c:v>0.50019999999999998</c:v>
                </c:pt>
                <c:pt idx="492">
                  <c:v>0.50139999999999996</c:v>
                </c:pt>
                <c:pt idx="493">
                  <c:v>0.50249999999999995</c:v>
                </c:pt>
                <c:pt idx="494">
                  <c:v>0.50370000000000004</c:v>
                </c:pt>
                <c:pt idx="495">
                  <c:v>0.50490000000000002</c:v>
                </c:pt>
                <c:pt idx="496">
                  <c:v>0.50600000000000001</c:v>
                </c:pt>
                <c:pt idx="497">
                  <c:v>0.50719999999999998</c:v>
                </c:pt>
                <c:pt idx="498">
                  <c:v>0.50839999999999996</c:v>
                </c:pt>
                <c:pt idx="499">
                  <c:v>0.50949999999999995</c:v>
                </c:pt>
                <c:pt idx="500">
                  <c:v>0.51070000000000004</c:v>
                </c:pt>
                <c:pt idx="501">
                  <c:v>0.51190000000000002</c:v>
                </c:pt>
                <c:pt idx="502">
                  <c:v>0.51300000000000001</c:v>
                </c:pt>
                <c:pt idx="503">
                  <c:v>0.51419999999999999</c:v>
                </c:pt>
                <c:pt idx="504">
                  <c:v>0.51529999999999998</c:v>
                </c:pt>
                <c:pt idx="505">
                  <c:v>0.51649999999999996</c:v>
                </c:pt>
                <c:pt idx="506">
                  <c:v>0.51770000000000005</c:v>
                </c:pt>
                <c:pt idx="507">
                  <c:v>0.51880000000000004</c:v>
                </c:pt>
                <c:pt idx="508">
                  <c:v>0.52</c:v>
                </c:pt>
                <c:pt idx="509">
                  <c:v>0.5212</c:v>
                </c:pt>
                <c:pt idx="510">
                  <c:v>0.52229999999999999</c:v>
                </c:pt>
                <c:pt idx="511">
                  <c:v>0.52349999999999997</c:v>
                </c:pt>
                <c:pt idx="512">
                  <c:v>0.52459999999999996</c:v>
                </c:pt>
                <c:pt idx="513">
                  <c:v>0.52580000000000005</c:v>
                </c:pt>
                <c:pt idx="514">
                  <c:v>0.52700000000000002</c:v>
                </c:pt>
                <c:pt idx="515">
                  <c:v>0.52810000000000001</c:v>
                </c:pt>
                <c:pt idx="516">
                  <c:v>0.52929999999999999</c:v>
                </c:pt>
                <c:pt idx="517">
                  <c:v>0.53049999999999997</c:v>
                </c:pt>
                <c:pt idx="518">
                  <c:v>0.53159999999999996</c:v>
                </c:pt>
                <c:pt idx="519">
                  <c:v>0.53280000000000005</c:v>
                </c:pt>
                <c:pt idx="520">
                  <c:v>0.53390000000000004</c:v>
                </c:pt>
                <c:pt idx="521">
                  <c:v>0.53510000000000002</c:v>
                </c:pt>
                <c:pt idx="522">
                  <c:v>0.5363</c:v>
                </c:pt>
                <c:pt idx="523">
                  <c:v>0.53739999999999999</c:v>
                </c:pt>
                <c:pt idx="524">
                  <c:v>0.53859999999999997</c:v>
                </c:pt>
                <c:pt idx="525">
                  <c:v>0.53979999999999995</c:v>
                </c:pt>
                <c:pt idx="526">
                  <c:v>0.54090000000000005</c:v>
                </c:pt>
                <c:pt idx="527">
                  <c:v>0.54210000000000003</c:v>
                </c:pt>
                <c:pt idx="528">
                  <c:v>0.54330000000000001</c:v>
                </c:pt>
                <c:pt idx="529">
                  <c:v>0.5444</c:v>
                </c:pt>
                <c:pt idx="530">
                  <c:v>0.54559999999999997</c:v>
                </c:pt>
                <c:pt idx="531">
                  <c:v>0.54669999999999996</c:v>
                </c:pt>
                <c:pt idx="532">
                  <c:v>0.54790000000000005</c:v>
                </c:pt>
                <c:pt idx="533">
                  <c:v>0.54910000000000003</c:v>
                </c:pt>
                <c:pt idx="534">
                  <c:v>0.55020000000000002</c:v>
                </c:pt>
                <c:pt idx="535">
                  <c:v>0.5514</c:v>
                </c:pt>
                <c:pt idx="536">
                  <c:v>0.55259999999999998</c:v>
                </c:pt>
                <c:pt idx="537">
                  <c:v>0.55369999999999997</c:v>
                </c:pt>
                <c:pt idx="538">
                  <c:v>0.55489999999999995</c:v>
                </c:pt>
                <c:pt idx="539">
                  <c:v>0.55600000000000005</c:v>
                </c:pt>
                <c:pt idx="540">
                  <c:v>0.55720000000000003</c:v>
                </c:pt>
                <c:pt idx="541">
                  <c:v>0.55840000000000001</c:v>
                </c:pt>
                <c:pt idx="542">
                  <c:v>0.5595</c:v>
                </c:pt>
                <c:pt idx="543">
                  <c:v>0.56069999999999998</c:v>
                </c:pt>
                <c:pt idx="544">
                  <c:v>0.56189999999999996</c:v>
                </c:pt>
                <c:pt idx="545">
                  <c:v>0.56299999999999994</c:v>
                </c:pt>
                <c:pt idx="546">
                  <c:v>0.56420000000000003</c:v>
                </c:pt>
                <c:pt idx="547">
                  <c:v>0.56540000000000001</c:v>
                </c:pt>
                <c:pt idx="548">
                  <c:v>0.5665</c:v>
                </c:pt>
                <c:pt idx="549">
                  <c:v>0.56769999999999998</c:v>
                </c:pt>
                <c:pt idx="550">
                  <c:v>0.56879999999999997</c:v>
                </c:pt>
                <c:pt idx="551">
                  <c:v>0.56999999999999995</c:v>
                </c:pt>
                <c:pt idx="552">
                  <c:v>0.57120000000000004</c:v>
                </c:pt>
                <c:pt idx="553">
                  <c:v>0.57230000000000003</c:v>
                </c:pt>
                <c:pt idx="554">
                  <c:v>0.57350000000000001</c:v>
                </c:pt>
                <c:pt idx="555">
                  <c:v>0.57469999999999999</c:v>
                </c:pt>
                <c:pt idx="556">
                  <c:v>0.57579999999999998</c:v>
                </c:pt>
                <c:pt idx="557">
                  <c:v>0.57699999999999996</c:v>
                </c:pt>
                <c:pt idx="558">
                  <c:v>0.57809999999999995</c:v>
                </c:pt>
                <c:pt idx="559">
                  <c:v>0.57930000000000004</c:v>
                </c:pt>
                <c:pt idx="560">
                  <c:v>0.58050000000000002</c:v>
                </c:pt>
                <c:pt idx="561">
                  <c:v>0.58160000000000001</c:v>
                </c:pt>
                <c:pt idx="562">
                  <c:v>0.58279999999999998</c:v>
                </c:pt>
                <c:pt idx="563">
                  <c:v>0.58399999999999996</c:v>
                </c:pt>
                <c:pt idx="564">
                  <c:v>0.58509999999999995</c:v>
                </c:pt>
                <c:pt idx="565">
                  <c:v>0.58630000000000004</c:v>
                </c:pt>
                <c:pt idx="566">
                  <c:v>0.58750000000000002</c:v>
                </c:pt>
                <c:pt idx="567">
                  <c:v>0.58860000000000001</c:v>
                </c:pt>
                <c:pt idx="568">
                  <c:v>0.58979999999999999</c:v>
                </c:pt>
                <c:pt idx="569">
                  <c:v>0.59089999999999998</c:v>
                </c:pt>
                <c:pt idx="570">
                  <c:v>0.59209999999999996</c:v>
                </c:pt>
                <c:pt idx="571">
                  <c:v>0.59330000000000005</c:v>
                </c:pt>
                <c:pt idx="572">
                  <c:v>0.59440000000000004</c:v>
                </c:pt>
                <c:pt idx="573">
                  <c:v>0.59560000000000002</c:v>
                </c:pt>
                <c:pt idx="574">
                  <c:v>0.5968</c:v>
                </c:pt>
                <c:pt idx="575">
                  <c:v>0.59789999999999999</c:v>
                </c:pt>
                <c:pt idx="576">
                  <c:v>0.59909999999999997</c:v>
                </c:pt>
                <c:pt idx="577">
                  <c:v>0.60019999999999996</c:v>
                </c:pt>
                <c:pt idx="578">
                  <c:v>0.60140000000000005</c:v>
                </c:pt>
                <c:pt idx="579">
                  <c:v>0.60260000000000002</c:v>
                </c:pt>
                <c:pt idx="580">
                  <c:v>0.60370000000000001</c:v>
                </c:pt>
                <c:pt idx="581">
                  <c:v>0.60489999999999999</c:v>
                </c:pt>
                <c:pt idx="582">
                  <c:v>0.60609999999999997</c:v>
                </c:pt>
                <c:pt idx="583">
                  <c:v>0.60719999999999996</c:v>
                </c:pt>
                <c:pt idx="584">
                  <c:v>0.60840000000000005</c:v>
                </c:pt>
                <c:pt idx="585">
                  <c:v>0.60950000000000004</c:v>
                </c:pt>
                <c:pt idx="586">
                  <c:v>0.61070000000000002</c:v>
                </c:pt>
                <c:pt idx="587">
                  <c:v>0.6119</c:v>
                </c:pt>
                <c:pt idx="588">
                  <c:v>0.61299999999999999</c:v>
                </c:pt>
                <c:pt idx="589">
                  <c:v>0.61419999999999997</c:v>
                </c:pt>
                <c:pt idx="590">
                  <c:v>0.61539999999999995</c:v>
                </c:pt>
                <c:pt idx="591">
                  <c:v>0.61650000000000005</c:v>
                </c:pt>
                <c:pt idx="592">
                  <c:v>0.61770000000000003</c:v>
                </c:pt>
                <c:pt idx="593">
                  <c:v>0.61890000000000001</c:v>
                </c:pt>
                <c:pt idx="594">
                  <c:v>0.62</c:v>
                </c:pt>
                <c:pt idx="595">
                  <c:v>0.62119999999999997</c:v>
                </c:pt>
                <c:pt idx="596">
                  <c:v>0.62229999999999996</c:v>
                </c:pt>
                <c:pt idx="597">
                  <c:v>0.62350000000000005</c:v>
                </c:pt>
                <c:pt idx="598">
                  <c:v>0.62470000000000003</c:v>
                </c:pt>
                <c:pt idx="599">
                  <c:v>0.62580000000000002</c:v>
                </c:pt>
                <c:pt idx="600">
                  <c:v>0.627</c:v>
                </c:pt>
                <c:pt idx="601">
                  <c:v>0.62819999999999998</c:v>
                </c:pt>
                <c:pt idx="602">
                  <c:v>0.62929999999999997</c:v>
                </c:pt>
                <c:pt idx="603">
                  <c:v>0.63049999999999995</c:v>
                </c:pt>
                <c:pt idx="604">
                  <c:v>0.63160000000000005</c:v>
                </c:pt>
                <c:pt idx="605">
                  <c:v>0.63280000000000003</c:v>
                </c:pt>
                <c:pt idx="606">
                  <c:v>0.63400000000000001</c:v>
                </c:pt>
                <c:pt idx="607">
                  <c:v>0.6351</c:v>
                </c:pt>
                <c:pt idx="608">
                  <c:v>0.63629999999999998</c:v>
                </c:pt>
                <c:pt idx="609">
                  <c:v>0.63749999999999996</c:v>
                </c:pt>
                <c:pt idx="610">
                  <c:v>0.63859999999999995</c:v>
                </c:pt>
                <c:pt idx="611">
                  <c:v>0.63980000000000004</c:v>
                </c:pt>
                <c:pt idx="612">
                  <c:v>0.64100000000000001</c:v>
                </c:pt>
                <c:pt idx="613">
                  <c:v>0.6421</c:v>
                </c:pt>
                <c:pt idx="614">
                  <c:v>0.64329999999999998</c:v>
                </c:pt>
                <c:pt idx="615">
                  <c:v>0.64439999999999997</c:v>
                </c:pt>
                <c:pt idx="616">
                  <c:v>0.64559999999999995</c:v>
                </c:pt>
                <c:pt idx="617">
                  <c:v>0.64680000000000004</c:v>
                </c:pt>
                <c:pt idx="618">
                  <c:v>0.64790000000000003</c:v>
                </c:pt>
                <c:pt idx="619">
                  <c:v>0.64910000000000001</c:v>
                </c:pt>
                <c:pt idx="620">
                  <c:v>0.65029999999999999</c:v>
                </c:pt>
                <c:pt idx="621">
                  <c:v>0.65139999999999998</c:v>
                </c:pt>
                <c:pt idx="622">
                  <c:v>0.65259999999999996</c:v>
                </c:pt>
                <c:pt idx="623">
                  <c:v>0.65369999999999995</c:v>
                </c:pt>
                <c:pt idx="624">
                  <c:v>0.65490000000000004</c:v>
                </c:pt>
                <c:pt idx="625">
                  <c:v>0.65610000000000002</c:v>
                </c:pt>
                <c:pt idx="626">
                  <c:v>0.65720000000000001</c:v>
                </c:pt>
                <c:pt idx="627">
                  <c:v>0.65839999999999999</c:v>
                </c:pt>
                <c:pt idx="628">
                  <c:v>0.65959999999999996</c:v>
                </c:pt>
                <c:pt idx="629">
                  <c:v>0.66069999999999995</c:v>
                </c:pt>
                <c:pt idx="630">
                  <c:v>0.66190000000000004</c:v>
                </c:pt>
                <c:pt idx="631">
                  <c:v>0.66310000000000002</c:v>
                </c:pt>
                <c:pt idx="632">
                  <c:v>0.66420000000000001</c:v>
                </c:pt>
                <c:pt idx="633">
                  <c:v>0.66539999999999999</c:v>
                </c:pt>
                <c:pt idx="634">
                  <c:v>0.66649999999999998</c:v>
                </c:pt>
                <c:pt idx="635">
                  <c:v>0.66769999999999996</c:v>
                </c:pt>
                <c:pt idx="636">
                  <c:v>0.66890000000000005</c:v>
                </c:pt>
                <c:pt idx="637">
                  <c:v>0.67</c:v>
                </c:pt>
                <c:pt idx="638">
                  <c:v>0.67120000000000002</c:v>
                </c:pt>
                <c:pt idx="639">
                  <c:v>0.6724</c:v>
                </c:pt>
                <c:pt idx="640">
                  <c:v>0.67349999999999999</c:v>
                </c:pt>
                <c:pt idx="641">
                  <c:v>0.67469999999999997</c:v>
                </c:pt>
                <c:pt idx="642">
                  <c:v>0.67579999999999996</c:v>
                </c:pt>
                <c:pt idx="643">
                  <c:v>0.67700000000000005</c:v>
                </c:pt>
                <c:pt idx="644">
                  <c:v>0.67820000000000003</c:v>
                </c:pt>
                <c:pt idx="645">
                  <c:v>0.67930000000000001</c:v>
                </c:pt>
                <c:pt idx="646">
                  <c:v>0.68049999999999999</c:v>
                </c:pt>
                <c:pt idx="647">
                  <c:v>0.68169999999999997</c:v>
                </c:pt>
                <c:pt idx="648">
                  <c:v>0.68279999999999996</c:v>
                </c:pt>
                <c:pt idx="649">
                  <c:v>0.68400000000000005</c:v>
                </c:pt>
                <c:pt idx="650">
                  <c:v>0.68510000000000004</c:v>
                </c:pt>
                <c:pt idx="651">
                  <c:v>0.68630000000000002</c:v>
                </c:pt>
                <c:pt idx="652">
                  <c:v>0.6875</c:v>
                </c:pt>
                <c:pt idx="653">
                  <c:v>0.68859999999999999</c:v>
                </c:pt>
                <c:pt idx="654">
                  <c:v>0.68979999999999997</c:v>
                </c:pt>
                <c:pt idx="655">
                  <c:v>0.69099999999999995</c:v>
                </c:pt>
                <c:pt idx="656">
                  <c:v>0.69210000000000005</c:v>
                </c:pt>
                <c:pt idx="657">
                  <c:v>0.69330000000000003</c:v>
                </c:pt>
                <c:pt idx="658">
                  <c:v>0.69450000000000001</c:v>
                </c:pt>
                <c:pt idx="659">
                  <c:v>0.6956</c:v>
                </c:pt>
                <c:pt idx="660">
                  <c:v>0.69679999999999997</c:v>
                </c:pt>
                <c:pt idx="661">
                  <c:v>0.69789999999999996</c:v>
                </c:pt>
                <c:pt idx="662">
                  <c:v>0.69910000000000005</c:v>
                </c:pt>
                <c:pt idx="663">
                  <c:v>0.70030000000000003</c:v>
                </c:pt>
                <c:pt idx="664">
                  <c:v>0.70140000000000002</c:v>
                </c:pt>
                <c:pt idx="665">
                  <c:v>0.7026</c:v>
                </c:pt>
                <c:pt idx="666">
                  <c:v>0.70379999999999998</c:v>
                </c:pt>
                <c:pt idx="667">
                  <c:v>0.70489999999999997</c:v>
                </c:pt>
              </c:numCache>
            </c:numRef>
          </c:xVal>
          <c:yVal>
            <c:numRef>
              <c:f>'0.0002 m step'!$K$3:$K$670</c:f>
              <c:numCache>
                <c:formatCode>0.00E+00</c:formatCode>
                <c:ptCount val="668"/>
                <c:pt idx="0">
                  <c:v>4.9450000000000003E-5</c:v>
                </c:pt>
                <c:pt idx="1">
                  <c:v>6.1290000000000004E-5</c:v>
                </c:pt>
                <c:pt idx="2">
                  <c:v>7.5740000000000003E-5</c:v>
                </c:pt>
                <c:pt idx="3">
                  <c:v>9.3289999999999996E-5</c:v>
                </c:pt>
                <c:pt idx="4">
                  <c:v>1.145E-4</c:v>
                </c:pt>
                <c:pt idx="5">
                  <c:v>1.3980000000000001E-4</c:v>
                </c:pt>
                <c:pt idx="6">
                  <c:v>1.6980000000000001E-4</c:v>
                </c:pt>
                <c:pt idx="7">
                  <c:v>2.051E-4</c:v>
                </c:pt>
                <c:pt idx="8">
                  <c:v>2.4610000000000002E-4</c:v>
                </c:pt>
                <c:pt idx="9">
                  <c:v>2.9349999999999998E-4</c:v>
                </c:pt>
                <c:pt idx="10">
                  <c:v>3.4769999999999999E-4</c:v>
                </c:pt>
                <c:pt idx="11">
                  <c:v>4.0929999999999997E-4</c:v>
                </c:pt>
                <c:pt idx="12">
                  <c:v>4.7839999999999997E-4</c:v>
                </c:pt>
                <c:pt idx="13">
                  <c:v>5.555E-4</c:v>
                </c:pt>
                <c:pt idx="14">
                  <c:v>6.4090000000000002E-4</c:v>
                </c:pt>
                <c:pt idx="15">
                  <c:v>7.3479999999999997E-4</c:v>
                </c:pt>
                <c:pt idx="16">
                  <c:v>8.3739999999999997E-4</c:v>
                </c:pt>
                <c:pt idx="17">
                  <c:v>9.4899999999999997E-4</c:v>
                </c:pt>
                <c:pt idx="18">
                  <c:v>1.07E-3</c:v>
                </c:pt>
                <c:pt idx="19">
                  <c:v>1.199E-3</c:v>
                </c:pt>
                <c:pt idx="20">
                  <c:v>1.3389999999999999E-3</c:v>
                </c:pt>
                <c:pt idx="21">
                  <c:v>1.487E-3</c:v>
                </c:pt>
                <c:pt idx="22">
                  <c:v>1.645E-3</c:v>
                </c:pt>
                <c:pt idx="23">
                  <c:v>1.8129999999999999E-3</c:v>
                </c:pt>
                <c:pt idx="24">
                  <c:v>1.99E-3</c:v>
                </c:pt>
                <c:pt idx="25">
                  <c:v>2.1770000000000001E-3</c:v>
                </c:pt>
                <c:pt idx="26">
                  <c:v>2.3739999999999998E-3</c:v>
                </c:pt>
                <c:pt idx="27">
                  <c:v>2.581E-3</c:v>
                </c:pt>
                <c:pt idx="28">
                  <c:v>2.7980000000000001E-3</c:v>
                </c:pt>
                <c:pt idx="29">
                  <c:v>3.0240000000000002E-3</c:v>
                </c:pt>
                <c:pt idx="30">
                  <c:v>3.2620000000000001E-3</c:v>
                </c:pt>
                <c:pt idx="31">
                  <c:v>3.509E-3</c:v>
                </c:pt>
                <c:pt idx="32">
                  <c:v>3.7669999999999999E-3</c:v>
                </c:pt>
                <c:pt idx="33">
                  <c:v>4.0350000000000004E-3</c:v>
                </c:pt>
                <c:pt idx="34">
                  <c:v>4.3140000000000001E-3</c:v>
                </c:pt>
                <c:pt idx="35">
                  <c:v>4.6030000000000003E-3</c:v>
                </c:pt>
                <c:pt idx="36">
                  <c:v>4.9040000000000004E-3</c:v>
                </c:pt>
                <c:pt idx="37">
                  <c:v>5.215E-3</c:v>
                </c:pt>
                <c:pt idx="38">
                  <c:v>5.5380000000000004E-3</c:v>
                </c:pt>
                <c:pt idx="39">
                  <c:v>5.8710000000000004E-3</c:v>
                </c:pt>
                <c:pt idx="40">
                  <c:v>6.2170000000000003E-3</c:v>
                </c:pt>
                <c:pt idx="41">
                  <c:v>6.5729999999999998E-3</c:v>
                </c:pt>
                <c:pt idx="42">
                  <c:v>6.9410000000000001E-3</c:v>
                </c:pt>
                <c:pt idx="43">
                  <c:v>7.3210000000000003E-3</c:v>
                </c:pt>
                <c:pt idx="44">
                  <c:v>7.7130000000000002E-3</c:v>
                </c:pt>
                <c:pt idx="45">
                  <c:v>8.1169999999999992E-3</c:v>
                </c:pt>
                <c:pt idx="46">
                  <c:v>8.5319999999999997E-3</c:v>
                </c:pt>
                <c:pt idx="47">
                  <c:v>8.9599999999999992E-3</c:v>
                </c:pt>
                <c:pt idx="48">
                  <c:v>9.4009999999999996E-3</c:v>
                </c:pt>
                <c:pt idx="49">
                  <c:v>9.8539999999999999E-3</c:v>
                </c:pt>
                <c:pt idx="50">
                  <c:v>1.0319999999999999E-2</c:v>
                </c:pt>
                <c:pt idx="51">
                  <c:v>1.0800000000000001E-2</c:v>
                </c:pt>
                <c:pt idx="52">
                  <c:v>1.129E-2</c:v>
                </c:pt>
                <c:pt idx="53">
                  <c:v>1.179E-2</c:v>
                </c:pt>
                <c:pt idx="54">
                  <c:v>1.231E-2</c:v>
                </c:pt>
                <c:pt idx="55">
                  <c:v>1.2840000000000001E-2</c:v>
                </c:pt>
                <c:pt idx="56">
                  <c:v>1.338E-2</c:v>
                </c:pt>
                <c:pt idx="57">
                  <c:v>1.393E-2</c:v>
                </c:pt>
                <c:pt idx="58">
                  <c:v>1.4500000000000001E-2</c:v>
                </c:pt>
                <c:pt idx="59">
                  <c:v>1.508E-2</c:v>
                </c:pt>
                <c:pt idx="60">
                  <c:v>1.567E-2</c:v>
                </c:pt>
                <c:pt idx="61">
                  <c:v>1.6279999999999999E-2</c:v>
                </c:pt>
                <c:pt idx="62">
                  <c:v>1.6899999999999998E-2</c:v>
                </c:pt>
                <c:pt idx="63">
                  <c:v>1.753E-2</c:v>
                </c:pt>
                <c:pt idx="64">
                  <c:v>1.8169999999999999E-2</c:v>
                </c:pt>
                <c:pt idx="65">
                  <c:v>1.883E-2</c:v>
                </c:pt>
                <c:pt idx="66">
                  <c:v>1.95E-2</c:v>
                </c:pt>
                <c:pt idx="67">
                  <c:v>2.018E-2</c:v>
                </c:pt>
                <c:pt idx="68">
                  <c:v>2.087E-2</c:v>
                </c:pt>
                <c:pt idx="69">
                  <c:v>2.1579999999999998E-2</c:v>
                </c:pt>
                <c:pt idx="70">
                  <c:v>2.23E-2</c:v>
                </c:pt>
                <c:pt idx="71">
                  <c:v>2.3029999999999998E-2</c:v>
                </c:pt>
                <c:pt idx="72">
                  <c:v>2.3769999999999999E-2</c:v>
                </c:pt>
                <c:pt idx="73">
                  <c:v>2.452E-2</c:v>
                </c:pt>
                <c:pt idx="74">
                  <c:v>2.528E-2</c:v>
                </c:pt>
                <c:pt idx="75">
                  <c:v>2.606E-2</c:v>
                </c:pt>
                <c:pt idx="76">
                  <c:v>2.6839999999999999E-2</c:v>
                </c:pt>
                <c:pt idx="77">
                  <c:v>2.7640000000000001E-2</c:v>
                </c:pt>
                <c:pt idx="78">
                  <c:v>2.845E-2</c:v>
                </c:pt>
                <c:pt idx="79">
                  <c:v>2.9270000000000001E-2</c:v>
                </c:pt>
                <c:pt idx="80">
                  <c:v>3.0089999999999999E-2</c:v>
                </c:pt>
                <c:pt idx="81">
                  <c:v>3.0929999999999999E-2</c:v>
                </c:pt>
                <c:pt idx="82">
                  <c:v>3.1780000000000003E-2</c:v>
                </c:pt>
                <c:pt idx="83">
                  <c:v>3.2629999999999999E-2</c:v>
                </c:pt>
                <c:pt idx="84">
                  <c:v>3.3500000000000002E-2</c:v>
                </c:pt>
                <c:pt idx="85">
                  <c:v>3.4380000000000001E-2</c:v>
                </c:pt>
                <c:pt idx="86">
                  <c:v>3.526E-2</c:v>
                </c:pt>
                <c:pt idx="87">
                  <c:v>3.6150000000000002E-2</c:v>
                </c:pt>
                <c:pt idx="88">
                  <c:v>3.705E-2</c:v>
                </c:pt>
                <c:pt idx="89">
                  <c:v>3.7960000000000001E-2</c:v>
                </c:pt>
                <c:pt idx="90">
                  <c:v>3.8879999999999998E-2</c:v>
                </c:pt>
                <c:pt idx="91">
                  <c:v>3.9809999999999998E-2</c:v>
                </c:pt>
                <c:pt idx="92">
                  <c:v>4.0739999999999998E-2</c:v>
                </c:pt>
                <c:pt idx="93">
                  <c:v>4.1680000000000002E-2</c:v>
                </c:pt>
                <c:pt idx="94">
                  <c:v>4.2630000000000001E-2</c:v>
                </c:pt>
                <c:pt idx="95">
                  <c:v>4.3589999999999997E-2</c:v>
                </c:pt>
                <c:pt idx="96">
                  <c:v>4.4549999999999999E-2</c:v>
                </c:pt>
                <c:pt idx="97">
                  <c:v>4.5519999999999998E-2</c:v>
                </c:pt>
                <c:pt idx="98">
                  <c:v>4.65E-2</c:v>
                </c:pt>
                <c:pt idx="99">
                  <c:v>4.7480000000000001E-2</c:v>
                </c:pt>
                <c:pt idx="100">
                  <c:v>4.8469999999999999E-2</c:v>
                </c:pt>
                <c:pt idx="101">
                  <c:v>4.947E-2</c:v>
                </c:pt>
                <c:pt idx="102">
                  <c:v>5.0470000000000001E-2</c:v>
                </c:pt>
                <c:pt idx="103">
                  <c:v>5.1479999999999998E-2</c:v>
                </c:pt>
                <c:pt idx="104">
                  <c:v>5.2490000000000002E-2</c:v>
                </c:pt>
                <c:pt idx="105">
                  <c:v>5.3510000000000002E-2</c:v>
                </c:pt>
                <c:pt idx="106">
                  <c:v>5.4539999999999998E-2</c:v>
                </c:pt>
                <c:pt idx="107">
                  <c:v>5.5570000000000001E-2</c:v>
                </c:pt>
                <c:pt idx="108">
                  <c:v>5.6610000000000001E-2</c:v>
                </c:pt>
                <c:pt idx="109">
                  <c:v>5.765E-2</c:v>
                </c:pt>
                <c:pt idx="110">
                  <c:v>5.8689999999999999E-2</c:v>
                </c:pt>
                <c:pt idx="111">
                  <c:v>5.9749999999999998E-2</c:v>
                </c:pt>
                <c:pt idx="112">
                  <c:v>6.08E-2</c:v>
                </c:pt>
                <c:pt idx="113">
                  <c:v>6.1870000000000001E-2</c:v>
                </c:pt>
                <c:pt idx="114">
                  <c:v>6.293E-2</c:v>
                </c:pt>
                <c:pt idx="115">
                  <c:v>6.4000000000000001E-2</c:v>
                </c:pt>
                <c:pt idx="116">
                  <c:v>6.5079999999999999E-2</c:v>
                </c:pt>
                <c:pt idx="117">
                  <c:v>6.6159999999999997E-2</c:v>
                </c:pt>
                <c:pt idx="118">
                  <c:v>6.7250000000000004E-2</c:v>
                </c:pt>
                <c:pt idx="119">
                  <c:v>6.8339999999999998E-2</c:v>
                </c:pt>
                <c:pt idx="120">
                  <c:v>6.9430000000000006E-2</c:v>
                </c:pt>
                <c:pt idx="121">
                  <c:v>7.0529999999999995E-2</c:v>
                </c:pt>
                <c:pt idx="122">
                  <c:v>7.1629999999999999E-2</c:v>
                </c:pt>
                <c:pt idx="123">
                  <c:v>7.2739999999999999E-2</c:v>
                </c:pt>
                <c:pt idx="124">
                  <c:v>7.3849999999999999E-2</c:v>
                </c:pt>
                <c:pt idx="125">
                  <c:v>7.4959999999999999E-2</c:v>
                </c:pt>
                <c:pt idx="126">
                  <c:v>7.6079999999999995E-2</c:v>
                </c:pt>
                <c:pt idx="127">
                  <c:v>7.7200000000000005E-2</c:v>
                </c:pt>
                <c:pt idx="128">
                  <c:v>7.8320000000000001E-2</c:v>
                </c:pt>
                <c:pt idx="129">
                  <c:v>7.9450000000000007E-2</c:v>
                </c:pt>
                <c:pt idx="130">
                  <c:v>8.0579999999999999E-2</c:v>
                </c:pt>
                <c:pt idx="131">
                  <c:v>8.1720000000000001E-2</c:v>
                </c:pt>
                <c:pt idx="132">
                  <c:v>8.2849999999999993E-2</c:v>
                </c:pt>
                <c:pt idx="133">
                  <c:v>8.3989999999999995E-2</c:v>
                </c:pt>
                <c:pt idx="134">
                  <c:v>8.5129999999999997E-2</c:v>
                </c:pt>
                <c:pt idx="135">
                  <c:v>8.6279999999999996E-2</c:v>
                </c:pt>
                <c:pt idx="136">
                  <c:v>8.7429999999999994E-2</c:v>
                </c:pt>
                <c:pt idx="137">
                  <c:v>8.8569999999999996E-2</c:v>
                </c:pt>
                <c:pt idx="138">
                  <c:v>8.9719999999999994E-2</c:v>
                </c:pt>
                <c:pt idx="139">
                  <c:v>9.0880000000000002E-2</c:v>
                </c:pt>
                <c:pt idx="140">
                  <c:v>9.2030000000000001E-2</c:v>
                </c:pt>
                <c:pt idx="141">
                  <c:v>9.3189999999999995E-2</c:v>
                </c:pt>
                <c:pt idx="142">
                  <c:v>9.4339999999999993E-2</c:v>
                </c:pt>
                <c:pt idx="143">
                  <c:v>9.5500000000000002E-2</c:v>
                </c:pt>
                <c:pt idx="144">
                  <c:v>9.6659999999999996E-2</c:v>
                </c:pt>
                <c:pt idx="145">
                  <c:v>9.7820000000000004E-2</c:v>
                </c:pt>
                <c:pt idx="146">
                  <c:v>9.8979999999999999E-2</c:v>
                </c:pt>
                <c:pt idx="147">
                  <c:v>0.10009999999999999</c:v>
                </c:pt>
                <c:pt idx="148">
                  <c:v>0.1013</c:v>
                </c:pt>
                <c:pt idx="149">
                  <c:v>0.10249999999999999</c:v>
                </c:pt>
                <c:pt idx="150">
                  <c:v>0.1036</c:v>
                </c:pt>
                <c:pt idx="151">
                  <c:v>0.1048</c:v>
                </c:pt>
                <c:pt idx="152">
                  <c:v>0.10589999999999999</c:v>
                </c:pt>
                <c:pt idx="153">
                  <c:v>0.1071</c:v>
                </c:pt>
                <c:pt idx="154">
                  <c:v>0.10829999999999999</c:v>
                </c:pt>
                <c:pt idx="155">
                  <c:v>0.1094</c:v>
                </c:pt>
                <c:pt idx="156">
                  <c:v>0.1106</c:v>
                </c:pt>
                <c:pt idx="157">
                  <c:v>0.1118</c:v>
                </c:pt>
                <c:pt idx="158">
                  <c:v>0.1129</c:v>
                </c:pt>
                <c:pt idx="159">
                  <c:v>0.11409999999999999</c:v>
                </c:pt>
                <c:pt idx="160">
                  <c:v>0.1152</c:v>
                </c:pt>
                <c:pt idx="161">
                  <c:v>0.1164</c:v>
                </c:pt>
                <c:pt idx="162">
                  <c:v>0.1176</c:v>
                </c:pt>
                <c:pt idx="163">
                  <c:v>0.1187</c:v>
                </c:pt>
                <c:pt idx="164">
                  <c:v>0.11990000000000001</c:v>
                </c:pt>
                <c:pt idx="165">
                  <c:v>0.1211</c:v>
                </c:pt>
                <c:pt idx="166">
                  <c:v>0.1222</c:v>
                </c:pt>
                <c:pt idx="167">
                  <c:v>0.1234</c:v>
                </c:pt>
                <c:pt idx="168">
                  <c:v>0.1245</c:v>
                </c:pt>
                <c:pt idx="169">
                  <c:v>0.12570000000000001</c:v>
                </c:pt>
                <c:pt idx="170">
                  <c:v>0.12690000000000001</c:v>
                </c:pt>
                <c:pt idx="171">
                  <c:v>0.128</c:v>
                </c:pt>
                <c:pt idx="172">
                  <c:v>0.12920000000000001</c:v>
                </c:pt>
                <c:pt idx="173">
                  <c:v>0.13039999999999999</c:v>
                </c:pt>
                <c:pt idx="174">
                  <c:v>0.13150000000000001</c:v>
                </c:pt>
                <c:pt idx="175">
                  <c:v>0.13270000000000001</c:v>
                </c:pt>
                <c:pt idx="176">
                  <c:v>0.1338</c:v>
                </c:pt>
                <c:pt idx="177">
                  <c:v>0.13500000000000001</c:v>
                </c:pt>
                <c:pt idx="178">
                  <c:v>0.13619999999999999</c:v>
                </c:pt>
                <c:pt idx="179">
                  <c:v>0.13730000000000001</c:v>
                </c:pt>
                <c:pt idx="180">
                  <c:v>0.13850000000000001</c:v>
                </c:pt>
                <c:pt idx="181">
                  <c:v>0.13969999999999999</c:v>
                </c:pt>
                <c:pt idx="182">
                  <c:v>0.14080000000000001</c:v>
                </c:pt>
                <c:pt idx="183">
                  <c:v>0.14199999999999999</c:v>
                </c:pt>
                <c:pt idx="184">
                  <c:v>0.14319999999999999</c:v>
                </c:pt>
                <c:pt idx="185">
                  <c:v>0.14430000000000001</c:v>
                </c:pt>
                <c:pt idx="186">
                  <c:v>0.14549999999999999</c:v>
                </c:pt>
                <c:pt idx="187">
                  <c:v>0.14660000000000001</c:v>
                </c:pt>
                <c:pt idx="188">
                  <c:v>0.14779999999999999</c:v>
                </c:pt>
                <c:pt idx="189">
                  <c:v>0.14899999999999999</c:v>
                </c:pt>
                <c:pt idx="190">
                  <c:v>0.15010000000000001</c:v>
                </c:pt>
                <c:pt idx="191">
                  <c:v>0.15129999999999999</c:v>
                </c:pt>
                <c:pt idx="192">
                  <c:v>0.1525</c:v>
                </c:pt>
                <c:pt idx="193">
                  <c:v>0.15359999999999999</c:v>
                </c:pt>
                <c:pt idx="194">
                  <c:v>0.15479999999999999</c:v>
                </c:pt>
                <c:pt idx="195">
                  <c:v>0.15590000000000001</c:v>
                </c:pt>
                <c:pt idx="196">
                  <c:v>0.15709999999999999</c:v>
                </c:pt>
                <c:pt idx="197">
                  <c:v>0.1583</c:v>
                </c:pt>
                <c:pt idx="198">
                  <c:v>0.15939999999999999</c:v>
                </c:pt>
                <c:pt idx="199">
                  <c:v>0.16059999999999999</c:v>
                </c:pt>
                <c:pt idx="200">
                  <c:v>0.1618</c:v>
                </c:pt>
                <c:pt idx="201">
                  <c:v>0.16289999999999999</c:v>
                </c:pt>
                <c:pt idx="202">
                  <c:v>0.1641</c:v>
                </c:pt>
                <c:pt idx="203">
                  <c:v>0.1653</c:v>
                </c:pt>
                <c:pt idx="204">
                  <c:v>0.16639999999999999</c:v>
                </c:pt>
                <c:pt idx="205">
                  <c:v>0.1676</c:v>
                </c:pt>
                <c:pt idx="206">
                  <c:v>0.16869999999999999</c:v>
                </c:pt>
                <c:pt idx="207">
                  <c:v>0.1699</c:v>
                </c:pt>
                <c:pt idx="208">
                  <c:v>0.1711</c:v>
                </c:pt>
                <c:pt idx="209">
                  <c:v>0.17219999999999999</c:v>
                </c:pt>
                <c:pt idx="210">
                  <c:v>0.1734</c:v>
                </c:pt>
                <c:pt idx="211">
                  <c:v>0.17460000000000001</c:v>
                </c:pt>
                <c:pt idx="212">
                  <c:v>0.1757</c:v>
                </c:pt>
                <c:pt idx="213">
                  <c:v>0.1769</c:v>
                </c:pt>
                <c:pt idx="214">
                  <c:v>0.17799999999999999</c:v>
                </c:pt>
                <c:pt idx="215">
                  <c:v>0.1792</c:v>
                </c:pt>
                <c:pt idx="216">
                  <c:v>0.1804</c:v>
                </c:pt>
                <c:pt idx="217">
                  <c:v>0.18149999999999999</c:v>
                </c:pt>
                <c:pt idx="218">
                  <c:v>0.1827</c:v>
                </c:pt>
                <c:pt idx="219">
                  <c:v>0.18390000000000001</c:v>
                </c:pt>
                <c:pt idx="220">
                  <c:v>0.185</c:v>
                </c:pt>
                <c:pt idx="221">
                  <c:v>0.1862</c:v>
                </c:pt>
                <c:pt idx="222">
                  <c:v>0.18740000000000001</c:v>
                </c:pt>
                <c:pt idx="223">
                  <c:v>0.1885</c:v>
                </c:pt>
                <c:pt idx="224">
                  <c:v>0.18970000000000001</c:v>
                </c:pt>
                <c:pt idx="225">
                  <c:v>0.1908</c:v>
                </c:pt>
                <c:pt idx="226">
                  <c:v>0.192</c:v>
                </c:pt>
                <c:pt idx="227">
                  <c:v>0.19320000000000001</c:v>
                </c:pt>
                <c:pt idx="228">
                  <c:v>0.1943</c:v>
                </c:pt>
                <c:pt idx="229">
                  <c:v>0.19550000000000001</c:v>
                </c:pt>
                <c:pt idx="230">
                  <c:v>0.19670000000000001</c:v>
                </c:pt>
                <c:pt idx="231">
                  <c:v>0.1978</c:v>
                </c:pt>
                <c:pt idx="232">
                  <c:v>0.19900000000000001</c:v>
                </c:pt>
                <c:pt idx="233">
                  <c:v>0.2001</c:v>
                </c:pt>
                <c:pt idx="234">
                  <c:v>0.20130000000000001</c:v>
                </c:pt>
                <c:pt idx="235">
                  <c:v>0.20250000000000001</c:v>
                </c:pt>
                <c:pt idx="236">
                  <c:v>0.2036</c:v>
                </c:pt>
                <c:pt idx="237">
                  <c:v>0.20480000000000001</c:v>
                </c:pt>
                <c:pt idx="238">
                  <c:v>0.20599999999999999</c:v>
                </c:pt>
                <c:pt idx="239">
                  <c:v>0.20710000000000001</c:v>
                </c:pt>
                <c:pt idx="240">
                  <c:v>0.20830000000000001</c:v>
                </c:pt>
                <c:pt idx="241">
                  <c:v>0.2094</c:v>
                </c:pt>
                <c:pt idx="242">
                  <c:v>0.21060000000000001</c:v>
                </c:pt>
                <c:pt idx="243">
                  <c:v>0.21179999999999999</c:v>
                </c:pt>
                <c:pt idx="244">
                  <c:v>0.21290000000000001</c:v>
                </c:pt>
                <c:pt idx="245">
                  <c:v>0.21410000000000001</c:v>
                </c:pt>
                <c:pt idx="246">
                  <c:v>0.21529999999999999</c:v>
                </c:pt>
                <c:pt idx="247">
                  <c:v>0.21640000000000001</c:v>
                </c:pt>
                <c:pt idx="248">
                  <c:v>0.21759999999999999</c:v>
                </c:pt>
                <c:pt idx="249">
                  <c:v>0.21879999999999999</c:v>
                </c:pt>
                <c:pt idx="250">
                  <c:v>0.21990000000000001</c:v>
                </c:pt>
                <c:pt idx="251">
                  <c:v>0.22109999999999999</c:v>
                </c:pt>
                <c:pt idx="252">
                  <c:v>0.22220000000000001</c:v>
                </c:pt>
                <c:pt idx="253">
                  <c:v>0.22339999999999999</c:v>
                </c:pt>
                <c:pt idx="254">
                  <c:v>0.22459999999999999</c:v>
                </c:pt>
                <c:pt idx="255">
                  <c:v>0.22570000000000001</c:v>
                </c:pt>
                <c:pt idx="256">
                  <c:v>0.22689999999999999</c:v>
                </c:pt>
                <c:pt idx="257">
                  <c:v>0.2281</c:v>
                </c:pt>
                <c:pt idx="258">
                  <c:v>0.22919999999999999</c:v>
                </c:pt>
                <c:pt idx="259">
                  <c:v>0.23039999999999999</c:v>
                </c:pt>
                <c:pt idx="260">
                  <c:v>0.23150000000000001</c:v>
                </c:pt>
                <c:pt idx="261">
                  <c:v>0.23269999999999999</c:v>
                </c:pt>
                <c:pt idx="262">
                  <c:v>0.2339</c:v>
                </c:pt>
                <c:pt idx="263">
                  <c:v>0.23499999999999999</c:v>
                </c:pt>
                <c:pt idx="264">
                  <c:v>0.23619999999999999</c:v>
                </c:pt>
                <c:pt idx="265">
                  <c:v>0.2374</c:v>
                </c:pt>
                <c:pt idx="266">
                  <c:v>0.23849999999999999</c:v>
                </c:pt>
                <c:pt idx="267">
                  <c:v>0.2397</c:v>
                </c:pt>
                <c:pt idx="268">
                  <c:v>0.2409</c:v>
                </c:pt>
                <c:pt idx="269">
                  <c:v>0.24199999999999999</c:v>
                </c:pt>
                <c:pt idx="270">
                  <c:v>0.2432</c:v>
                </c:pt>
                <c:pt idx="271">
                  <c:v>0.24429999999999999</c:v>
                </c:pt>
                <c:pt idx="272">
                  <c:v>0.2455</c:v>
                </c:pt>
                <c:pt idx="273">
                  <c:v>0.2467</c:v>
                </c:pt>
                <c:pt idx="274">
                  <c:v>0.24779999999999999</c:v>
                </c:pt>
                <c:pt idx="275">
                  <c:v>0.249</c:v>
                </c:pt>
                <c:pt idx="276">
                  <c:v>0.25019999999999998</c:v>
                </c:pt>
                <c:pt idx="277">
                  <c:v>0.25130000000000002</c:v>
                </c:pt>
                <c:pt idx="278">
                  <c:v>0.2525</c:v>
                </c:pt>
                <c:pt idx="279">
                  <c:v>0.25359999999999999</c:v>
                </c:pt>
                <c:pt idx="280">
                  <c:v>0.25480000000000003</c:v>
                </c:pt>
                <c:pt idx="281">
                  <c:v>0.25600000000000001</c:v>
                </c:pt>
                <c:pt idx="282">
                  <c:v>0.2571</c:v>
                </c:pt>
                <c:pt idx="283">
                  <c:v>0.25829999999999997</c:v>
                </c:pt>
                <c:pt idx="284">
                  <c:v>0.25950000000000001</c:v>
                </c:pt>
                <c:pt idx="285">
                  <c:v>0.2606</c:v>
                </c:pt>
                <c:pt idx="286">
                  <c:v>0.26179999999999998</c:v>
                </c:pt>
                <c:pt idx="287">
                  <c:v>0.26300000000000001</c:v>
                </c:pt>
                <c:pt idx="288">
                  <c:v>0.2641</c:v>
                </c:pt>
                <c:pt idx="289">
                  <c:v>0.26529999999999998</c:v>
                </c:pt>
                <c:pt idx="290">
                  <c:v>0.26640000000000003</c:v>
                </c:pt>
                <c:pt idx="291">
                  <c:v>0.2676</c:v>
                </c:pt>
                <c:pt idx="292">
                  <c:v>0.26879999999999998</c:v>
                </c:pt>
                <c:pt idx="293">
                  <c:v>0.26989999999999997</c:v>
                </c:pt>
                <c:pt idx="294">
                  <c:v>0.27110000000000001</c:v>
                </c:pt>
                <c:pt idx="295">
                  <c:v>0.27229999999999999</c:v>
                </c:pt>
                <c:pt idx="296">
                  <c:v>0.27339999999999998</c:v>
                </c:pt>
                <c:pt idx="297">
                  <c:v>0.27460000000000001</c:v>
                </c:pt>
                <c:pt idx="298">
                  <c:v>0.2757</c:v>
                </c:pt>
                <c:pt idx="299">
                  <c:v>0.27689999999999998</c:v>
                </c:pt>
                <c:pt idx="300">
                  <c:v>0.27810000000000001</c:v>
                </c:pt>
                <c:pt idx="301">
                  <c:v>0.2792</c:v>
                </c:pt>
                <c:pt idx="302">
                  <c:v>0.28039999999999998</c:v>
                </c:pt>
                <c:pt idx="303">
                  <c:v>0.28160000000000002</c:v>
                </c:pt>
                <c:pt idx="304">
                  <c:v>0.28270000000000001</c:v>
                </c:pt>
                <c:pt idx="305">
                  <c:v>0.28389999999999999</c:v>
                </c:pt>
                <c:pt idx="306">
                  <c:v>0.28499999999999998</c:v>
                </c:pt>
                <c:pt idx="307">
                  <c:v>0.28620000000000001</c:v>
                </c:pt>
                <c:pt idx="308">
                  <c:v>0.28739999999999999</c:v>
                </c:pt>
                <c:pt idx="309">
                  <c:v>0.28849999999999998</c:v>
                </c:pt>
                <c:pt idx="310">
                  <c:v>0.28970000000000001</c:v>
                </c:pt>
                <c:pt idx="311">
                  <c:v>0.29089999999999999</c:v>
                </c:pt>
                <c:pt idx="312">
                  <c:v>0.29199999999999998</c:v>
                </c:pt>
                <c:pt idx="313">
                  <c:v>0.29320000000000002</c:v>
                </c:pt>
                <c:pt idx="314">
                  <c:v>0.2944</c:v>
                </c:pt>
                <c:pt idx="315">
                  <c:v>0.29549999999999998</c:v>
                </c:pt>
                <c:pt idx="316">
                  <c:v>0.29670000000000002</c:v>
                </c:pt>
                <c:pt idx="317">
                  <c:v>0.29780000000000001</c:v>
                </c:pt>
                <c:pt idx="318">
                  <c:v>0.29899999999999999</c:v>
                </c:pt>
                <c:pt idx="319">
                  <c:v>0.30020000000000002</c:v>
                </c:pt>
                <c:pt idx="320">
                  <c:v>0.30130000000000001</c:v>
                </c:pt>
                <c:pt idx="321">
                  <c:v>0.30249999999999999</c:v>
                </c:pt>
                <c:pt idx="322">
                  <c:v>0.30370000000000003</c:v>
                </c:pt>
                <c:pt idx="323">
                  <c:v>0.30480000000000002</c:v>
                </c:pt>
                <c:pt idx="324">
                  <c:v>0.30599999999999999</c:v>
                </c:pt>
                <c:pt idx="325">
                  <c:v>0.30709999999999998</c:v>
                </c:pt>
                <c:pt idx="326">
                  <c:v>0.30830000000000002</c:v>
                </c:pt>
                <c:pt idx="327">
                  <c:v>0.3095</c:v>
                </c:pt>
                <c:pt idx="328">
                  <c:v>0.31059999999999999</c:v>
                </c:pt>
                <c:pt idx="329">
                  <c:v>0.31180000000000002</c:v>
                </c:pt>
                <c:pt idx="330">
                  <c:v>0.313</c:v>
                </c:pt>
                <c:pt idx="331">
                  <c:v>0.31409999999999999</c:v>
                </c:pt>
                <c:pt idx="332">
                  <c:v>0.31530000000000002</c:v>
                </c:pt>
                <c:pt idx="333">
                  <c:v>0.3165</c:v>
                </c:pt>
                <c:pt idx="334">
                  <c:v>0.31759999999999999</c:v>
                </c:pt>
                <c:pt idx="335">
                  <c:v>0.31879999999999997</c:v>
                </c:pt>
                <c:pt idx="336">
                  <c:v>0.31990000000000002</c:v>
                </c:pt>
                <c:pt idx="337">
                  <c:v>0.3211</c:v>
                </c:pt>
                <c:pt idx="338">
                  <c:v>0.32229999999999998</c:v>
                </c:pt>
                <c:pt idx="339">
                  <c:v>0.32340000000000002</c:v>
                </c:pt>
                <c:pt idx="340">
                  <c:v>0.3246</c:v>
                </c:pt>
                <c:pt idx="341">
                  <c:v>0.32579999999999998</c:v>
                </c:pt>
                <c:pt idx="342">
                  <c:v>0.32690000000000002</c:v>
                </c:pt>
                <c:pt idx="343">
                  <c:v>0.3281</c:v>
                </c:pt>
                <c:pt idx="344">
                  <c:v>0.32919999999999999</c:v>
                </c:pt>
                <c:pt idx="345">
                  <c:v>0.33040000000000003</c:v>
                </c:pt>
                <c:pt idx="346">
                  <c:v>0.33160000000000001</c:v>
                </c:pt>
                <c:pt idx="347">
                  <c:v>0.3327</c:v>
                </c:pt>
                <c:pt idx="348">
                  <c:v>0.33389999999999997</c:v>
                </c:pt>
                <c:pt idx="349">
                  <c:v>0.33510000000000001</c:v>
                </c:pt>
                <c:pt idx="350">
                  <c:v>0.3362</c:v>
                </c:pt>
                <c:pt idx="351">
                  <c:v>0.33739999999999998</c:v>
                </c:pt>
                <c:pt idx="352">
                  <c:v>0.33860000000000001</c:v>
                </c:pt>
                <c:pt idx="353">
                  <c:v>0.3397</c:v>
                </c:pt>
                <c:pt idx="354">
                  <c:v>0.34089999999999998</c:v>
                </c:pt>
                <c:pt idx="355">
                  <c:v>0.34200000000000003</c:v>
                </c:pt>
                <c:pt idx="356">
                  <c:v>0.34320000000000001</c:v>
                </c:pt>
                <c:pt idx="357">
                  <c:v>0.34439999999999998</c:v>
                </c:pt>
                <c:pt idx="358">
                  <c:v>0.34549999999999997</c:v>
                </c:pt>
                <c:pt idx="359">
                  <c:v>0.34670000000000001</c:v>
                </c:pt>
                <c:pt idx="360">
                  <c:v>0.34789999999999999</c:v>
                </c:pt>
                <c:pt idx="361">
                  <c:v>0.34899999999999998</c:v>
                </c:pt>
                <c:pt idx="362">
                  <c:v>0.35020000000000001</c:v>
                </c:pt>
                <c:pt idx="363">
                  <c:v>0.3513</c:v>
                </c:pt>
                <c:pt idx="364">
                  <c:v>0.35249999999999998</c:v>
                </c:pt>
                <c:pt idx="365">
                  <c:v>0.35370000000000001</c:v>
                </c:pt>
                <c:pt idx="366">
                  <c:v>0.3548</c:v>
                </c:pt>
                <c:pt idx="367">
                  <c:v>0.35599999999999998</c:v>
                </c:pt>
                <c:pt idx="368">
                  <c:v>0.35720000000000002</c:v>
                </c:pt>
                <c:pt idx="369">
                  <c:v>0.35830000000000001</c:v>
                </c:pt>
                <c:pt idx="370">
                  <c:v>0.35949999999999999</c:v>
                </c:pt>
                <c:pt idx="371">
                  <c:v>0.36059999999999998</c:v>
                </c:pt>
                <c:pt idx="372">
                  <c:v>0.36180000000000001</c:v>
                </c:pt>
                <c:pt idx="373">
                  <c:v>0.36299999999999999</c:v>
                </c:pt>
                <c:pt idx="374">
                  <c:v>0.36409999999999998</c:v>
                </c:pt>
                <c:pt idx="375">
                  <c:v>0.36530000000000001</c:v>
                </c:pt>
                <c:pt idx="376">
                  <c:v>0.36649999999999999</c:v>
                </c:pt>
                <c:pt idx="377">
                  <c:v>0.36759999999999998</c:v>
                </c:pt>
                <c:pt idx="378">
                  <c:v>0.36880000000000002</c:v>
                </c:pt>
                <c:pt idx="379">
                  <c:v>0.37</c:v>
                </c:pt>
                <c:pt idx="380">
                  <c:v>0.37109999999999999</c:v>
                </c:pt>
                <c:pt idx="381">
                  <c:v>0.37230000000000002</c:v>
                </c:pt>
                <c:pt idx="382">
                  <c:v>0.37340000000000001</c:v>
                </c:pt>
                <c:pt idx="383">
                  <c:v>0.37459999999999999</c:v>
                </c:pt>
                <c:pt idx="384">
                  <c:v>0.37580000000000002</c:v>
                </c:pt>
                <c:pt idx="385">
                  <c:v>0.37690000000000001</c:v>
                </c:pt>
                <c:pt idx="386">
                  <c:v>0.37809999999999999</c:v>
                </c:pt>
                <c:pt idx="387">
                  <c:v>0.37930000000000003</c:v>
                </c:pt>
                <c:pt idx="388">
                  <c:v>0.38040000000000002</c:v>
                </c:pt>
                <c:pt idx="389">
                  <c:v>0.38159999999999999</c:v>
                </c:pt>
                <c:pt idx="390">
                  <c:v>0.38269999999999998</c:v>
                </c:pt>
                <c:pt idx="391">
                  <c:v>0.38390000000000002</c:v>
                </c:pt>
                <c:pt idx="392">
                  <c:v>0.3851</c:v>
                </c:pt>
                <c:pt idx="393">
                  <c:v>0.38619999999999999</c:v>
                </c:pt>
                <c:pt idx="394">
                  <c:v>0.38740000000000002</c:v>
                </c:pt>
                <c:pt idx="395">
                  <c:v>0.3886</c:v>
                </c:pt>
                <c:pt idx="396">
                  <c:v>0.38969999999999999</c:v>
                </c:pt>
                <c:pt idx="397">
                  <c:v>0.39090000000000003</c:v>
                </c:pt>
                <c:pt idx="398">
                  <c:v>0.3921</c:v>
                </c:pt>
                <c:pt idx="399">
                  <c:v>0.39319999999999999</c:v>
                </c:pt>
                <c:pt idx="400">
                  <c:v>0.39439999999999997</c:v>
                </c:pt>
                <c:pt idx="401">
                  <c:v>0.39550000000000002</c:v>
                </c:pt>
                <c:pt idx="402">
                  <c:v>0.3967</c:v>
                </c:pt>
                <c:pt idx="403">
                  <c:v>0.39789999999999998</c:v>
                </c:pt>
                <c:pt idx="404">
                  <c:v>0.39900000000000002</c:v>
                </c:pt>
                <c:pt idx="405">
                  <c:v>0.4002</c:v>
                </c:pt>
                <c:pt idx="406">
                  <c:v>0.40139999999999998</c:v>
                </c:pt>
                <c:pt idx="407">
                  <c:v>0.40250000000000002</c:v>
                </c:pt>
                <c:pt idx="408">
                  <c:v>0.4037</c:v>
                </c:pt>
                <c:pt idx="409">
                  <c:v>0.40479999999999999</c:v>
                </c:pt>
                <c:pt idx="410">
                  <c:v>0.40600000000000003</c:v>
                </c:pt>
                <c:pt idx="411">
                  <c:v>0.40720000000000001</c:v>
                </c:pt>
                <c:pt idx="412">
                  <c:v>0.4083</c:v>
                </c:pt>
                <c:pt idx="413">
                  <c:v>0.40949999999999998</c:v>
                </c:pt>
                <c:pt idx="414">
                  <c:v>0.41070000000000001</c:v>
                </c:pt>
                <c:pt idx="415">
                  <c:v>0.4118</c:v>
                </c:pt>
                <c:pt idx="416">
                  <c:v>0.41299999999999998</c:v>
                </c:pt>
                <c:pt idx="417">
                  <c:v>0.41420000000000001</c:v>
                </c:pt>
                <c:pt idx="418">
                  <c:v>0.4153</c:v>
                </c:pt>
                <c:pt idx="419">
                  <c:v>0.41649999999999998</c:v>
                </c:pt>
                <c:pt idx="420">
                  <c:v>0.41760000000000003</c:v>
                </c:pt>
                <c:pt idx="421">
                  <c:v>0.41880000000000001</c:v>
                </c:pt>
                <c:pt idx="422">
                  <c:v>0.42</c:v>
                </c:pt>
                <c:pt idx="423">
                  <c:v>0.42109999999999997</c:v>
                </c:pt>
                <c:pt idx="424">
                  <c:v>0.42230000000000001</c:v>
                </c:pt>
                <c:pt idx="425">
                  <c:v>0.42349999999999999</c:v>
                </c:pt>
                <c:pt idx="426">
                  <c:v>0.42459999999999998</c:v>
                </c:pt>
                <c:pt idx="427">
                  <c:v>0.42580000000000001</c:v>
                </c:pt>
                <c:pt idx="428">
                  <c:v>0.4269</c:v>
                </c:pt>
                <c:pt idx="429">
                  <c:v>0.42809999999999998</c:v>
                </c:pt>
                <c:pt idx="430">
                  <c:v>0.42930000000000001</c:v>
                </c:pt>
                <c:pt idx="431">
                  <c:v>0.4304</c:v>
                </c:pt>
                <c:pt idx="432">
                  <c:v>0.43159999999999998</c:v>
                </c:pt>
                <c:pt idx="433">
                  <c:v>0.43280000000000002</c:v>
                </c:pt>
                <c:pt idx="434">
                  <c:v>0.43390000000000001</c:v>
                </c:pt>
                <c:pt idx="435">
                  <c:v>0.43509999999999999</c:v>
                </c:pt>
                <c:pt idx="436">
                  <c:v>0.43619999999999998</c:v>
                </c:pt>
                <c:pt idx="437">
                  <c:v>0.43740000000000001</c:v>
                </c:pt>
                <c:pt idx="438">
                  <c:v>0.43859999999999999</c:v>
                </c:pt>
                <c:pt idx="439">
                  <c:v>0.43969999999999998</c:v>
                </c:pt>
                <c:pt idx="440">
                  <c:v>0.44090000000000001</c:v>
                </c:pt>
                <c:pt idx="441">
                  <c:v>0.44209999999999999</c:v>
                </c:pt>
                <c:pt idx="442">
                  <c:v>0.44319999999999998</c:v>
                </c:pt>
                <c:pt idx="443">
                  <c:v>0.44440000000000002</c:v>
                </c:pt>
                <c:pt idx="444">
                  <c:v>0.4456</c:v>
                </c:pt>
                <c:pt idx="445">
                  <c:v>0.44669999999999999</c:v>
                </c:pt>
                <c:pt idx="446">
                  <c:v>0.44790000000000002</c:v>
                </c:pt>
                <c:pt idx="447">
                  <c:v>0.44900000000000001</c:v>
                </c:pt>
                <c:pt idx="448">
                  <c:v>0.45019999999999999</c:v>
                </c:pt>
                <c:pt idx="449">
                  <c:v>0.45140000000000002</c:v>
                </c:pt>
                <c:pt idx="450">
                  <c:v>0.45250000000000001</c:v>
                </c:pt>
                <c:pt idx="451">
                  <c:v>0.45369999999999999</c:v>
                </c:pt>
                <c:pt idx="452">
                  <c:v>0.45490000000000003</c:v>
                </c:pt>
                <c:pt idx="453">
                  <c:v>0.45600000000000002</c:v>
                </c:pt>
                <c:pt idx="454">
                  <c:v>0.4572</c:v>
                </c:pt>
                <c:pt idx="455">
                  <c:v>0.45829999999999999</c:v>
                </c:pt>
                <c:pt idx="456">
                  <c:v>0.45950000000000002</c:v>
                </c:pt>
                <c:pt idx="457">
                  <c:v>0.4607</c:v>
                </c:pt>
                <c:pt idx="458">
                  <c:v>0.46179999999999999</c:v>
                </c:pt>
                <c:pt idx="459">
                  <c:v>0.46300000000000002</c:v>
                </c:pt>
                <c:pt idx="460">
                  <c:v>0.4642</c:v>
                </c:pt>
                <c:pt idx="461">
                  <c:v>0.46529999999999999</c:v>
                </c:pt>
                <c:pt idx="462">
                  <c:v>0.46650000000000003</c:v>
                </c:pt>
                <c:pt idx="463">
                  <c:v>0.4677</c:v>
                </c:pt>
                <c:pt idx="464">
                  <c:v>0.46879999999999999</c:v>
                </c:pt>
                <c:pt idx="465">
                  <c:v>0.47</c:v>
                </c:pt>
                <c:pt idx="466">
                  <c:v>0.47110000000000002</c:v>
                </c:pt>
                <c:pt idx="467">
                  <c:v>0.4723</c:v>
                </c:pt>
                <c:pt idx="468">
                  <c:v>0.47349999999999998</c:v>
                </c:pt>
                <c:pt idx="469">
                  <c:v>0.47460000000000002</c:v>
                </c:pt>
                <c:pt idx="470">
                  <c:v>0.4758</c:v>
                </c:pt>
                <c:pt idx="471">
                  <c:v>0.47699999999999998</c:v>
                </c:pt>
                <c:pt idx="472">
                  <c:v>0.47810000000000002</c:v>
                </c:pt>
                <c:pt idx="473">
                  <c:v>0.4793</c:v>
                </c:pt>
                <c:pt idx="474">
                  <c:v>0.48039999999999999</c:v>
                </c:pt>
                <c:pt idx="475">
                  <c:v>0.48159999999999997</c:v>
                </c:pt>
                <c:pt idx="476">
                  <c:v>0.48280000000000001</c:v>
                </c:pt>
                <c:pt idx="477">
                  <c:v>0.4839</c:v>
                </c:pt>
                <c:pt idx="478">
                  <c:v>0.48509999999999998</c:v>
                </c:pt>
                <c:pt idx="479">
                  <c:v>0.48630000000000001</c:v>
                </c:pt>
                <c:pt idx="480">
                  <c:v>0.4874</c:v>
                </c:pt>
                <c:pt idx="481">
                  <c:v>0.48859999999999998</c:v>
                </c:pt>
                <c:pt idx="482">
                  <c:v>0.48980000000000001</c:v>
                </c:pt>
                <c:pt idx="483">
                  <c:v>0.4909</c:v>
                </c:pt>
                <c:pt idx="484">
                  <c:v>0.49209999999999998</c:v>
                </c:pt>
                <c:pt idx="485">
                  <c:v>0.49320000000000003</c:v>
                </c:pt>
                <c:pt idx="486">
                  <c:v>0.49440000000000001</c:v>
                </c:pt>
                <c:pt idx="487">
                  <c:v>0.49559999999999998</c:v>
                </c:pt>
                <c:pt idx="488">
                  <c:v>0.49669999999999997</c:v>
                </c:pt>
                <c:pt idx="489">
                  <c:v>0.49790000000000001</c:v>
                </c:pt>
                <c:pt idx="490">
                  <c:v>0.49909999999999999</c:v>
                </c:pt>
                <c:pt idx="491">
                  <c:v>0.50019999999999998</c:v>
                </c:pt>
                <c:pt idx="492">
                  <c:v>0.50139999999999996</c:v>
                </c:pt>
                <c:pt idx="493">
                  <c:v>0.50249999999999995</c:v>
                </c:pt>
                <c:pt idx="494">
                  <c:v>0.50370000000000004</c:v>
                </c:pt>
                <c:pt idx="495">
                  <c:v>0.50490000000000002</c:v>
                </c:pt>
                <c:pt idx="496">
                  <c:v>0.50600000000000001</c:v>
                </c:pt>
                <c:pt idx="497">
                  <c:v>0.50719999999999998</c:v>
                </c:pt>
                <c:pt idx="498">
                  <c:v>0.50839999999999996</c:v>
                </c:pt>
                <c:pt idx="499">
                  <c:v>0.50949999999999995</c:v>
                </c:pt>
                <c:pt idx="500">
                  <c:v>0.51070000000000004</c:v>
                </c:pt>
                <c:pt idx="501">
                  <c:v>0.51190000000000002</c:v>
                </c:pt>
                <c:pt idx="502">
                  <c:v>0.51300000000000001</c:v>
                </c:pt>
                <c:pt idx="503">
                  <c:v>0.51419999999999999</c:v>
                </c:pt>
                <c:pt idx="504">
                  <c:v>0.51529999999999998</c:v>
                </c:pt>
                <c:pt idx="505">
                  <c:v>0.51649999999999996</c:v>
                </c:pt>
                <c:pt idx="506">
                  <c:v>0.51770000000000005</c:v>
                </c:pt>
                <c:pt idx="507">
                  <c:v>0.51880000000000004</c:v>
                </c:pt>
                <c:pt idx="508">
                  <c:v>0.52</c:v>
                </c:pt>
                <c:pt idx="509">
                  <c:v>0.5212</c:v>
                </c:pt>
                <c:pt idx="510">
                  <c:v>0.52229999999999999</c:v>
                </c:pt>
                <c:pt idx="511">
                  <c:v>0.52349999999999997</c:v>
                </c:pt>
                <c:pt idx="512">
                  <c:v>0.52459999999999996</c:v>
                </c:pt>
                <c:pt idx="513">
                  <c:v>0.52580000000000005</c:v>
                </c:pt>
                <c:pt idx="514">
                  <c:v>0.52700000000000002</c:v>
                </c:pt>
                <c:pt idx="515">
                  <c:v>0.52810000000000001</c:v>
                </c:pt>
                <c:pt idx="516">
                  <c:v>0.52929999999999999</c:v>
                </c:pt>
                <c:pt idx="517">
                  <c:v>0.53049999999999997</c:v>
                </c:pt>
                <c:pt idx="518">
                  <c:v>0.53159999999999996</c:v>
                </c:pt>
                <c:pt idx="519">
                  <c:v>0.53280000000000005</c:v>
                </c:pt>
                <c:pt idx="520">
                  <c:v>0.53390000000000004</c:v>
                </c:pt>
                <c:pt idx="521">
                  <c:v>0.53510000000000002</c:v>
                </c:pt>
                <c:pt idx="522">
                  <c:v>0.5363</c:v>
                </c:pt>
                <c:pt idx="523">
                  <c:v>0.53739999999999999</c:v>
                </c:pt>
                <c:pt idx="524">
                  <c:v>0.53859999999999997</c:v>
                </c:pt>
                <c:pt idx="525">
                  <c:v>0.53979999999999995</c:v>
                </c:pt>
                <c:pt idx="526">
                  <c:v>0.54090000000000005</c:v>
                </c:pt>
                <c:pt idx="527">
                  <c:v>0.54210000000000003</c:v>
                </c:pt>
                <c:pt idx="528">
                  <c:v>0.54330000000000001</c:v>
                </c:pt>
                <c:pt idx="529">
                  <c:v>0.5444</c:v>
                </c:pt>
                <c:pt idx="530">
                  <c:v>0.54559999999999997</c:v>
                </c:pt>
                <c:pt idx="531">
                  <c:v>0.54669999999999996</c:v>
                </c:pt>
                <c:pt idx="532">
                  <c:v>0.54790000000000005</c:v>
                </c:pt>
                <c:pt idx="533">
                  <c:v>0.54910000000000003</c:v>
                </c:pt>
                <c:pt idx="534">
                  <c:v>0.55020000000000002</c:v>
                </c:pt>
                <c:pt idx="535">
                  <c:v>0.5514</c:v>
                </c:pt>
                <c:pt idx="536">
                  <c:v>0.55259999999999998</c:v>
                </c:pt>
                <c:pt idx="537">
                  <c:v>0.55369999999999997</c:v>
                </c:pt>
                <c:pt idx="538">
                  <c:v>0.55489999999999995</c:v>
                </c:pt>
                <c:pt idx="539">
                  <c:v>0.55600000000000005</c:v>
                </c:pt>
                <c:pt idx="540">
                  <c:v>0.55720000000000003</c:v>
                </c:pt>
                <c:pt idx="541">
                  <c:v>0.55840000000000001</c:v>
                </c:pt>
                <c:pt idx="542">
                  <c:v>0.5595</c:v>
                </c:pt>
                <c:pt idx="543">
                  <c:v>0.56069999999999998</c:v>
                </c:pt>
                <c:pt idx="544">
                  <c:v>0.56189999999999996</c:v>
                </c:pt>
                <c:pt idx="545">
                  <c:v>0.56299999999999994</c:v>
                </c:pt>
                <c:pt idx="546">
                  <c:v>0.56420000000000003</c:v>
                </c:pt>
                <c:pt idx="547">
                  <c:v>0.56540000000000001</c:v>
                </c:pt>
                <c:pt idx="548">
                  <c:v>0.5665</c:v>
                </c:pt>
                <c:pt idx="549">
                  <c:v>0.56769999999999998</c:v>
                </c:pt>
                <c:pt idx="550">
                  <c:v>0.56879999999999997</c:v>
                </c:pt>
                <c:pt idx="551">
                  <c:v>0.56999999999999995</c:v>
                </c:pt>
                <c:pt idx="552">
                  <c:v>0.57120000000000004</c:v>
                </c:pt>
                <c:pt idx="553">
                  <c:v>0.57230000000000003</c:v>
                </c:pt>
                <c:pt idx="554">
                  <c:v>0.57350000000000001</c:v>
                </c:pt>
                <c:pt idx="555">
                  <c:v>0.57469999999999999</c:v>
                </c:pt>
                <c:pt idx="556">
                  <c:v>0.57579999999999998</c:v>
                </c:pt>
                <c:pt idx="557">
                  <c:v>0.57699999999999996</c:v>
                </c:pt>
                <c:pt idx="558">
                  <c:v>0.57809999999999995</c:v>
                </c:pt>
                <c:pt idx="559">
                  <c:v>0.57930000000000004</c:v>
                </c:pt>
                <c:pt idx="560">
                  <c:v>0.58050000000000002</c:v>
                </c:pt>
                <c:pt idx="561">
                  <c:v>0.58160000000000001</c:v>
                </c:pt>
                <c:pt idx="562">
                  <c:v>0.58279999999999998</c:v>
                </c:pt>
                <c:pt idx="563">
                  <c:v>0.58399999999999996</c:v>
                </c:pt>
                <c:pt idx="564">
                  <c:v>0.58509999999999995</c:v>
                </c:pt>
                <c:pt idx="565">
                  <c:v>0.58630000000000004</c:v>
                </c:pt>
                <c:pt idx="566">
                  <c:v>0.58750000000000002</c:v>
                </c:pt>
                <c:pt idx="567">
                  <c:v>0.58860000000000001</c:v>
                </c:pt>
                <c:pt idx="568">
                  <c:v>0.58979999999999999</c:v>
                </c:pt>
                <c:pt idx="569">
                  <c:v>0.59089999999999998</c:v>
                </c:pt>
                <c:pt idx="570">
                  <c:v>0.59209999999999996</c:v>
                </c:pt>
                <c:pt idx="571">
                  <c:v>0.59330000000000005</c:v>
                </c:pt>
                <c:pt idx="572">
                  <c:v>0.59440000000000004</c:v>
                </c:pt>
                <c:pt idx="573">
                  <c:v>0.59560000000000002</c:v>
                </c:pt>
                <c:pt idx="574">
                  <c:v>0.5968</c:v>
                </c:pt>
                <c:pt idx="575">
                  <c:v>0.59789999999999999</c:v>
                </c:pt>
                <c:pt idx="576">
                  <c:v>0.59909999999999997</c:v>
                </c:pt>
                <c:pt idx="577">
                  <c:v>0.60019999999999996</c:v>
                </c:pt>
                <c:pt idx="578">
                  <c:v>0.60140000000000005</c:v>
                </c:pt>
                <c:pt idx="579">
                  <c:v>0.60260000000000002</c:v>
                </c:pt>
                <c:pt idx="580">
                  <c:v>0.60370000000000001</c:v>
                </c:pt>
                <c:pt idx="581">
                  <c:v>0.60489999999999999</c:v>
                </c:pt>
                <c:pt idx="582">
                  <c:v>0.60609999999999997</c:v>
                </c:pt>
                <c:pt idx="583">
                  <c:v>0.60719999999999996</c:v>
                </c:pt>
                <c:pt idx="584">
                  <c:v>0.60840000000000005</c:v>
                </c:pt>
                <c:pt idx="585">
                  <c:v>0.60950000000000004</c:v>
                </c:pt>
                <c:pt idx="586">
                  <c:v>0.61070000000000002</c:v>
                </c:pt>
                <c:pt idx="587">
                  <c:v>0.6119</c:v>
                </c:pt>
                <c:pt idx="588">
                  <c:v>0.61299999999999999</c:v>
                </c:pt>
                <c:pt idx="589">
                  <c:v>0.61419999999999997</c:v>
                </c:pt>
                <c:pt idx="590">
                  <c:v>0.61539999999999995</c:v>
                </c:pt>
                <c:pt idx="591">
                  <c:v>0.61650000000000005</c:v>
                </c:pt>
                <c:pt idx="592">
                  <c:v>0.61770000000000003</c:v>
                </c:pt>
                <c:pt idx="593">
                  <c:v>0.61890000000000001</c:v>
                </c:pt>
                <c:pt idx="594">
                  <c:v>0.62</c:v>
                </c:pt>
                <c:pt idx="595">
                  <c:v>0.62119999999999997</c:v>
                </c:pt>
                <c:pt idx="596">
                  <c:v>0.62229999999999996</c:v>
                </c:pt>
                <c:pt idx="597">
                  <c:v>0.62350000000000005</c:v>
                </c:pt>
                <c:pt idx="598">
                  <c:v>0.62470000000000003</c:v>
                </c:pt>
                <c:pt idx="599">
                  <c:v>0.62580000000000002</c:v>
                </c:pt>
                <c:pt idx="600">
                  <c:v>0.627</c:v>
                </c:pt>
                <c:pt idx="601">
                  <c:v>0.62819999999999998</c:v>
                </c:pt>
                <c:pt idx="602">
                  <c:v>0.62929999999999997</c:v>
                </c:pt>
                <c:pt idx="603">
                  <c:v>0.63049999999999995</c:v>
                </c:pt>
                <c:pt idx="604">
                  <c:v>0.63160000000000005</c:v>
                </c:pt>
                <c:pt idx="605">
                  <c:v>0.63280000000000003</c:v>
                </c:pt>
                <c:pt idx="606">
                  <c:v>0.63400000000000001</c:v>
                </c:pt>
                <c:pt idx="607">
                  <c:v>0.6351</c:v>
                </c:pt>
                <c:pt idx="608">
                  <c:v>0.63629999999999998</c:v>
                </c:pt>
                <c:pt idx="609">
                  <c:v>0.63749999999999996</c:v>
                </c:pt>
                <c:pt idx="610">
                  <c:v>0.63859999999999995</c:v>
                </c:pt>
                <c:pt idx="611">
                  <c:v>0.63980000000000004</c:v>
                </c:pt>
                <c:pt idx="612">
                  <c:v>0.64100000000000001</c:v>
                </c:pt>
                <c:pt idx="613">
                  <c:v>0.6421</c:v>
                </c:pt>
                <c:pt idx="614">
                  <c:v>0.64329999999999998</c:v>
                </c:pt>
                <c:pt idx="615">
                  <c:v>0.64439999999999997</c:v>
                </c:pt>
                <c:pt idx="616">
                  <c:v>0.64559999999999995</c:v>
                </c:pt>
                <c:pt idx="617">
                  <c:v>0.64680000000000004</c:v>
                </c:pt>
                <c:pt idx="618">
                  <c:v>0.64790000000000003</c:v>
                </c:pt>
                <c:pt idx="619">
                  <c:v>0.64910000000000001</c:v>
                </c:pt>
                <c:pt idx="620">
                  <c:v>0.65029999999999999</c:v>
                </c:pt>
                <c:pt idx="621">
                  <c:v>0.65139999999999998</c:v>
                </c:pt>
                <c:pt idx="622">
                  <c:v>0.65259999999999996</c:v>
                </c:pt>
                <c:pt idx="623">
                  <c:v>0.65369999999999995</c:v>
                </c:pt>
                <c:pt idx="624">
                  <c:v>0.65490000000000004</c:v>
                </c:pt>
                <c:pt idx="625">
                  <c:v>0.65610000000000002</c:v>
                </c:pt>
                <c:pt idx="626">
                  <c:v>0.65720000000000001</c:v>
                </c:pt>
                <c:pt idx="627">
                  <c:v>0.65839999999999999</c:v>
                </c:pt>
                <c:pt idx="628">
                  <c:v>0.65959999999999996</c:v>
                </c:pt>
                <c:pt idx="629">
                  <c:v>0.66069999999999995</c:v>
                </c:pt>
                <c:pt idx="630">
                  <c:v>0.66190000000000004</c:v>
                </c:pt>
                <c:pt idx="631">
                  <c:v>0.66310000000000002</c:v>
                </c:pt>
                <c:pt idx="632">
                  <c:v>0.66420000000000001</c:v>
                </c:pt>
                <c:pt idx="633">
                  <c:v>0.66539999999999999</c:v>
                </c:pt>
                <c:pt idx="634">
                  <c:v>0.66649999999999998</c:v>
                </c:pt>
                <c:pt idx="635">
                  <c:v>0.66769999999999996</c:v>
                </c:pt>
                <c:pt idx="636">
                  <c:v>0.66890000000000005</c:v>
                </c:pt>
                <c:pt idx="637">
                  <c:v>0.67</c:v>
                </c:pt>
                <c:pt idx="638">
                  <c:v>0.67120000000000002</c:v>
                </c:pt>
                <c:pt idx="639">
                  <c:v>0.6724</c:v>
                </c:pt>
                <c:pt idx="640">
                  <c:v>0.67349999999999999</c:v>
                </c:pt>
                <c:pt idx="641">
                  <c:v>0.67469999999999997</c:v>
                </c:pt>
                <c:pt idx="642">
                  <c:v>0.67579999999999996</c:v>
                </c:pt>
                <c:pt idx="643">
                  <c:v>0.67700000000000005</c:v>
                </c:pt>
                <c:pt idx="644">
                  <c:v>0.67820000000000003</c:v>
                </c:pt>
                <c:pt idx="645">
                  <c:v>0.67930000000000001</c:v>
                </c:pt>
                <c:pt idx="646">
                  <c:v>0.68049999999999999</c:v>
                </c:pt>
                <c:pt idx="647">
                  <c:v>0.68169999999999997</c:v>
                </c:pt>
                <c:pt idx="648">
                  <c:v>0.68279999999999996</c:v>
                </c:pt>
                <c:pt idx="649">
                  <c:v>0.68400000000000005</c:v>
                </c:pt>
                <c:pt idx="650">
                  <c:v>0.68510000000000004</c:v>
                </c:pt>
                <c:pt idx="651">
                  <c:v>0.68630000000000002</c:v>
                </c:pt>
                <c:pt idx="652">
                  <c:v>0.6875</c:v>
                </c:pt>
                <c:pt idx="653">
                  <c:v>0.68859999999999999</c:v>
                </c:pt>
                <c:pt idx="654">
                  <c:v>0.68979999999999997</c:v>
                </c:pt>
                <c:pt idx="655">
                  <c:v>0.69099999999999995</c:v>
                </c:pt>
                <c:pt idx="656">
                  <c:v>0.69210000000000005</c:v>
                </c:pt>
                <c:pt idx="657">
                  <c:v>0.69330000000000003</c:v>
                </c:pt>
                <c:pt idx="658">
                  <c:v>0.69450000000000001</c:v>
                </c:pt>
                <c:pt idx="659">
                  <c:v>0.6956</c:v>
                </c:pt>
                <c:pt idx="660">
                  <c:v>0.69679999999999997</c:v>
                </c:pt>
                <c:pt idx="661">
                  <c:v>0.69789999999999996</c:v>
                </c:pt>
                <c:pt idx="662">
                  <c:v>0.69910000000000005</c:v>
                </c:pt>
                <c:pt idx="663">
                  <c:v>0.70030000000000003</c:v>
                </c:pt>
                <c:pt idx="664">
                  <c:v>0.70140000000000002</c:v>
                </c:pt>
                <c:pt idx="665">
                  <c:v>0.7026</c:v>
                </c:pt>
                <c:pt idx="666">
                  <c:v>0.70379999999999998</c:v>
                </c:pt>
                <c:pt idx="667">
                  <c:v>0.70489999999999997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8CF6-4350-989D-09BDF12BCFF6}"/>
            </c:ext>
          </c:extLst>
        </c:ser>
        <c:ser>
          <c:idx val="3"/>
          <c:order val="3"/>
          <c:tx>
            <c:v>0.0002 m step (2)</c:v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'0.0002 m step (2)'!$F$3:$F$670</c:f>
              <c:numCache>
                <c:formatCode>0.00E+00</c:formatCode>
                <c:ptCount val="668"/>
                <c:pt idx="0">
                  <c:v>8.7620000000000005E-4</c:v>
                </c:pt>
                <c:pt idx="1">
                  <c:v>1.0039999999999999E-3</c:v>
                </c:pt>
                <c:pt idx="2">
                  <c:v>1.142E-3</c:v>
                </c:pt>
                <c:pt idx="3">
                  <c:v>1.289E-3</c:v>
                </c:pt>
                <c:pt idx="4">
                  <c:v>1.4469999999999999E-3</c:v>
                </c:pt>
                <c:pt idx="5">
                  <c:v>1.6130000000000001E-3</c:v>
                </c:pt>
                <c:pt idx="6">
                  <c:v>1.7899999999999999E-3</c:v>
                </c:pt>
                <c:pt idx="7">
                  <c:v>1.977E-3</c:v>
                </c:pt>
                <c:pt idx="8">
                  <c:v>2.173E-3</c:v>
                </c:pt>
                <c:pt idx="9">
                  <c:v>2.3800000000000002E-3</c:v>
                </c:pt>
                <c:pt idx="10">
                  <c:v>2.5959999999999998E-3</c:v>
                </c:pt>
                <c:pt idx="11">
                  <c:v>2.8219999999999999E-3</c:v>
                </c:pt>
                <c:pt idx="12">
                  <c:v>3.0590000000000001E-3</c:v>
                </c:pt>
                <c:pt idx="13">
                  <c:v>3.3059999999999999E-3</c:v>
                </c:pt>
                <c:pt idx="14">
                  <c:v>3.5639999999999999E-3</c:v>
                </c:pt>
                <c:pt idx="15">
                  <c:v>3.8319999999999999E-3</c:v>
                </c:pt>
                <c:pt idx="16">
                  <c:v>4.1099999999999999E-3</c:v>
                </c:pt>
                <c:pt idx="17">
                  <c:v>4.4000000000000003E-3</c:v>
                </c:pt>
                <c:pt idx="18">
                  <c:v>4.7000000000000002E-3</c:v>
                </c:pt>
                <c:pt idx="19">
                  <c:v>5.0109999999999998E-3</c:v>
                </c:pt>
                <c:pt idx="20">
                  <c:v>5.3330000000000001E-3</c:v>
                </c:pt>
                <c:pt idx="21">
                  <c:v>5.6670000000000002E-3</c:v>
                </c:pt>
                <c:pt idx="22">
                  <c:v>6.012E-3</c:v>
                </c:pt>
                <c:pt idx="23">
                  <c:v>6.3680000000000004E-3</c:v>
                </c:pt>
                <c:pt idx="24">
                  <c:v>6.7359999999999998E-3</c:v>
                </c:pt>
                <c:pt idx="25">
                  <c:v>7.1159999999999999E-3</c:v>
                </c:pt>
                <c:pt idx="26">
                  <c:v>7.5079999999999999E-3</c:v>
                </c:pt>
                <c:pt idx="27">
                  <c:v>7.9120000000000006E-3</c:v>
                </c:pt>
                <c:pt idx="28">
                  <c:v>8.3280000000000003E-3</c:v>
                </c:pt>
                <c:pt idx="29">
                  <c:v>8.7559999999999999E-3</c:v>
                </c:pt>
                <c:pt idx="30">
                  <c:v>9.1970000000000003E-3</c:v>
                </c:pt>
                <c:pt idx="31">
                  <c:v>9.6500000000000006E-3</c:v>
                </c:pt>
                <c:pt idx="32">
                  <c:v>1.0120000000000001E-2</c:v>
                </c:pt>
                <c:pt idx="33">
                  <c:v>1.059E-2</c:v>
                </c:pt>
                <c:pt idx="34">
                  <c:v>1.1089999999999999E-2</c:v>
                </c:pt>
                <c:pt idx="35">
                  <c:v>1.159E-2</c:v>
                </c:pt>
                <c:pt idx="36">
                  <c:v>1.2109999999999999E-2</c:v>
                </c:pt>
                <c:pt idx="37">
                  <c:v>1.264E-2</c:v>
                </c:pt>
                <c:pt idx="38">
                  <c:v>1.3180000000000001E-2</c:v>
                </c:pt>
                <c:pt idx="39">
                  <c:v>1.374E-2</c:v>
                </c:pt>
                <c:pt idx="40">
                  <c:v>1.431E-2</c:v>
                </c:pt>
                <c:pt idx="41">
                  <c:v>1.489E-2</c:v>
                </c:pt>
                <c:pt idx="42">
                  <c:v>1.5480000000000001E-2</c:v>
                </c:pt>
                <c:pt idx="43">
                  <c:v>1.609E-2</c:v>
                </c:pt>
                <c:pt idx="44">
                  <c:v>1.6709999999999999E-2</c:v>
                </c:pt>
                <c:pt idx="45">
                  <c:v>1.7340000000000001E-2</c:v>
                </c:pt>
                <c:pt idx="46">
                  <c:v>1.7989999999999999E-2</c:v>
                </c:pt>
                <c:pt idx="47">
                  <c:v>1.865E-2</c:v>
                </c:pt>
                <c:pt idx="48">
                  <c:v>1.932E-2</c:v>
                </c:pt>
                <c:pt idx="49">
                  <c:v>2.001E-2</c:v>
                </c:pt>
                <c:pt idx="50">
                  <c:v>2.07E-2</c:v>
                </c:pt>
                <c:pt idx="51">
                  <c:v>2.1409999999999998E-2</c:v>
                </c:pt>
                <c:pt idx="52">
                  <c:v>2.213E-2</c:v>
                </c:pt>
                <c:pt idx="53">
                  <c:v>2.2870000000000001E-2</c:v>
                </c:pt>
                <c:pt idx="54">
                  <c:v>2.3609999999999999E-2</c:v>
                </c:pt>
                <c:pt idx="55">
                  <c:v>2.4369999999999999E-2</c:v>
                </c:pt>
                <c:pt idx="56">
                  <c:v>2.513E-2</c:v>
                </c:pt>
                <c:pt idx="57">
                  <c:v>2.5909999999999999E-2</c:v>
                </c:pt>
                <c:pt idx="58">
                  <c:v>2.6700000000000002E-2</c:v>
                </c:pt>
                <c:pt idx="59">
                  <c:v>2.75E-2</c:v>
                </c:pt>
                <c:pt idx="60">
                  <c:v>2.8309999999999998E-2</c:v>
                </c:pt>
                <c:pt idx="61">
                  <c:v>2.913E-2</c:v>
                </c:pt>
                <c:pt idx="62">
                  <c:v>2.9960000000000001E-2</c:v>
                </c:pt>
                <c:pt idx="63">
                  <c:v>3.0810000000000001E-2</c:v>
                </c:pt>
                <c:pt idx="64">
                  <c:v>3.1660000000000001E-2</c:v>
                </c:pt>
                <c:pt idx="65">
                  <c:v>3.252E-2</c:v>
                </c:pt>
                <c:pt idx="66">
                  <c:v>3.3390000000000003E-2</c:v>
                </c:pt>
                <c:pt idx="67">
                  <c:v>3.4270000000000002E-2</c:v>
                </c:pt>
                <c:pt idx="68">
                  <c:v>3.5150000000000001E-2</c:v>
                </c:pt>
                <c:pt idx="69">
                  <c:v>3.6049999999999999E-2</c:v>
                </c:pt>
                <c:pt idx="70">
                  <c:v>3.696E-2</c:v>
                </c:pt>
                <c:pt idx="71">
                  <c:v>3.7870000000000001E-2</c:v>
                </c:pt>
                <c:pt idx="72">
                  <c:v>3.8789999999999998E-2</c:v>
                </c:pt>
                <c:pt idx="73">
                  <c:v>3.9719999999999998E-2</c:v>
                </c:pt>
                <c:pt idx="74">
                  <c:v>4.0660000000000002E-2</c:v>
                </c:pt>
                <c:pt idx="75">
                  <c:v>4.1599999999999998E-2</c:v>
                </c:pt>
                <c:pt idx="76">
                  <c:v>4.2549999999999998E-2</c:v>
                </c:pt>
                <c:pt idx="77">
                  <c:v>4.351E-2</c:v>
                </c:pt>
                <c:pt idx="78">
                  <c:v>4.4479999999999999E-2</c:v>
                </c:pt>
                <c:pt idx="79">
                  <c:v>4.5449999999999997E-2</c:v>
                </c:pt>
                <c:pt idx="80">
                  <c:v>4.6429999999999999E-2</c:v>
                </c:pt>
                <c:pt idx="81">
                  <c:v>4.7419999999999997E-2</c:v>
                </c:pt>
                <c:pt idx="82">
                  <c:v>4.8410000000000002E-2</c:v>
                </c:pt>
                <c:pt idx="83">
                  <c:v>4.9410000000000003E-2</c:v>
                </c:pt>
                <c:pt idx="84">
                  <c:v>5.0410000000000003E-2</c:v>
                </c:pt>
                <c:pt idx="85">
                  <c:v>5.142E-2</c:v>
                </c:pt>
                <c:pt idx="86">
                  <c:v>5.2440000000000001E-2</c:v>
                </c:pt>
                <c:pt idx="87">
                  <c:v>5.3460000000000001E-2</c:v>
                </c:pt>
                <c:pt idx="88">
                  <c:v>5.4489999999999997E-2</c:v>
                </c:pt>
                <c:pt idx="89">
                  <c:v>5.552E-2</c:v>
                </c:pt>
                <c:pt idx="90">
                  <c:v>5.6559999999999999E-2</c:v>
                </c:pt>
                <c:pt idx="91">
                  <c:v>5.7599999999999998E-2</c:v>
                </c:pt>
                <c:pt idx="92">
                  <c:v>5.8650000000000001E-2</c:v>
                </c:pt>
                <c:pt idx="93">
                  <c:v>5.9709999999999999E-2</c:v>
                </c:pt>
                <c:pt idx="94">
                  <c:v>6.0769999999999998E-2</c:v>
                </c:pt>
                <c:pt idx="95">
                  <c:v>6.1830000000000003E-2</c:v>
                </c:pt>
                <c:pt idx="96">
                  <c:v>6.2899999999999998E-2</c:v>
                </c:pt>
                <c:pt idx="97">
                  <c:v>6.3969999999999999E-2</c:v>
                </c:pt>
                <c:pt idx="98">
                  <c:v>6.5049999999999997E-2</c:v>
                </c:pt>
                <c:pt idx="99">
                  <c:v>6.6129999999999994E-2</c:v>
                </c:pt>
                <c:pt idx="100">
                  <c:v>6.7220000000000002E-2</c:v>
                </c:pt>
                <c:pt idx="101">
                  <c:v>6.8309999999999996E-2</c:v>
                </c:pt>
                <c:pt idx="102">
                  <c:v>6.9409999999999999E-2</c:v>
                </c:pt>
                <c:pt idx="103">
                  <c:v>7.0510000000000003E-2</c:v>
                </c:pt>
                <c:pt idx="104">
                  <c:v>7.1609999999999993E-2</c:v>
                </c:pt>
                <c:pt idx="105">
                  <c:v>7.2720000000000007E-2</c:v>
                </c:pt>
                <c:pt idx="106">
                  <c:v>7.3830000000000007E-2</c:v>
                </c:pt>
                <c:pt idx="107">
                  <c:v>7.4940000000000007E-2</c:v>
                </c:pt>
                <c:pt idx="108">
                  <c:v>7.6060000000000003E-2</c:v>
                </c:pt>
                <c:pt idx="109">
                  <c:v>7.7179999999999999E-2</c:v>
                </c:pt>
                <c:pt idx="110">
                  <c:v>7.8310000000000005E-2</c:v>
                </c:pt>
                <c:pt idx="111">
                  <c:v>7.9439999999999997E-2</c:v>
                </c:pt>
                <c:pt idx="112">
                  <c:v>8.0570000000000003E-2</c:v>
                </c:pt>
                <c:pt idx="113">
                  <c:v>8.1710000000000005E-2</c:v>
                </c:pt>
                <c:pt idx="114">
                  <c:v>8.2849999999999993E-2</c:v>
                </c:pt>
                <c:pt idx="115">
                  <c:v>8.3989999999999995E-2</c:v>
                </c:pt>
                <c:pt idx="116">
                  <c:v>8.5129999999999997E-2</c:v>
                </c:pt>
                <c:pt idx="117">
                  <c:v>8.6279999999999996E-2</c:v>
                </c:pt>
                <c:pt idx="118">
                  <c:v>8.7429999999999994E-2</c:v>
                </c:pt>
                <c:pt idx="119">
                  <c:v>8.8580000000000006E-2</c:v>
                </c:pt>
                <c:pt idx="120">
                  <c:v>8.9730000000000004E-2</c:v>
                </c:pt>
                <c:pt idx="121">
                  <c:v>9.0889999999999999E-2</c:v>
                </c:pt>
                <c:pt idx="122">
                  <c:v>9.2039999999999997E-2</c:v>
                </c:pt>
                <c:pt idx="123">
                  <c:v>9.3200000000000005E-2</c:v>
                </c:pt>
                <c:pt idx="124">
                  <c:v>9.4359999999999999E-2</c:v>
                </c:pt>
                <c:pt idx="125">
                  <c:v>9.5519999999999994E-2</c:v>
                </c:pt>
                <c:pt idx="126">
                  <c:v>9.6680000000000002E-2</c:v>
                </c:pt>
                <c:pt idx="127">
                  <c:v>9.7839999999999996E-2</c:v>
                </c:pt>
                <c:pt idx="128">
                  <c:v>9.9000000000000005E-2</c:v>
                </c:pt>
                <c:pt idx="129">
                  <c:v>0.1002</c:v>
                </c:pt>
                <c:pt idx="130">
                  <c:v>0.1013</c:v>
                </c:pt>
                <c:pt idx="131">
                  <c:v>0.10249999999999999</c:v>
                </c:pt>
                <c:pt idx="132">
                  <c:v>0.1036</c:v>
                </c:pt>
                <c:pt idx="133">
                  <c:v>0.1048</c:v>
                </c:pt>
                <c:pt idx="134">
                  <c:v>0.106</c:v>
                </c:pt>
                <c:pt idx="135">
                  <c:v>0.1071</c:v>
                </c:pt>
                <c:pt idx="136">
                  <c:v>0.10829999999999999</c:v>
                </c:pt>
                <c:pt idx="137">
                  <c:v>0.1095</c:v>
                </c:pt>
                <c:pt idx="138">
                  <c:v>0.1106</c:v>
                </c:pt>
                <c:pt idx="139">
                  <c:v>0.1118</c:v>
                </c:pt>
                <c:pt idx="140">
                  <c:v>0.1129</c:v>
                </c:pt>
                <c:pt idx="141">
                  <c:v>0.11409999999999999</c:v>
                </c:pt>
                <c:pt idx="142">
                  <c:v>0.1153</c:v>
                </c:pt>
                <c:pt idx="143">
                  <c:v>0.1164</c:v>
                </c:pt>
                <c:pt idx="144">
                  <c:v>0.1176</c:v>
                </c:pt>
                <c:pt idx="145">
                  <c:v>0.1188</c:v>
                </c:pt>
                <c:pt idx="146">
                  <c:v>0.11990000000000001</c:v>
                </c:pt>
                <c:pt idx="147">
                  <c:v>0.1211</c:v>
                </c:pt>
                <c:pt idx="148">
                  <c:v>0.1222</c:v>
                </c:pt>
                <c:pt idx="149">
                  <c:v>0.1234</c:v>
                </c:pt>
                <c:pt idx="150">
                  <c:v>0.1246</c:v>
                </c:pt>
                <c:pt idx="151">
                  <c:v>0.12570000000000001</c:v>
                </c:pt>
                <c:pt idx="152">
                  <c:v>0.12690000000000001</c:v>
                </c:pt>
                <c:pt idx="153">
                  <c:v>0.12809999999999999</c:v>
                </c:pt>
                <c:pt idx="154">
                  <c:v>0.12920000000000001</c:v>
                </c:pt>
                <c:pt idx="155">
                  <c:v>0.13039999999999999</c:v>
                </c:pt>
                <c:pt idx="156">
                  <c:v>0.13150000000000001</c:v>
                </c:pt>
                <c:pt idx="157">
                  <c:v>0.13270000000000001</c:v>
                </c:pt>
                <c:pt idx="158">
                  <c:v>0.13389999999999999</c:v>
                </c:pt>
                <c:pt idx="159">
                  <c:v>0.13500000000000001</c:v>
                </c:pt>
                <c:pt idx="160">
                  <c:v>0.13619999999999999</c:v>
                </c:pt>
                <c:pt idx="161">
                  <c:v>0.13739999999999999</c:v>
                </c:pt>
                <c:pt idx="162">
                  <c:v>0.13850000000000001</c:v>
                </c:pt>
                <c:pt idx="163">
                  <c:v>0.13969999999999999</c:v>
                </c:pt>
                <c:pt idx="164">
                  <c:v>0.1409</c:v>
                </c:pt>
                <c:pt idx="165">
                  <c:v>0.14199999999999999</c:v>
                </c:pt>
                <c:pt idx="166">
                  <c:v>0.14319999999999999</c:v>
                </c:pt>
                <c:pt idx="167">
                  <c:v>0.14430000000000001</c:v>
                </c:pt>
                <c:pt idx="168">
                  <c:v>0.14549999999999999</c:v>
                </c:pt>
                <c:pt idx="169">
                  <c:v>0.1467</c:v>
                </c:pt>
                <c:pt idx="170">
                  <c:v>0.14779999999999999</c:v>
                </c:pt>
                <c:pt idx="171">
                  <c:v>0.14899999999999999</c:v>
                </c:pt>
                <c:pt idx="172">
                  <c:v>0.1502</c:v>
                </c:pt>
                <c:pt idx="173">
                  <c:v>0.15129999999999999</c:v>
                </c:pt>
                <c:pt idx="174">
                  <c:v>0.1525</c:v>
                </c:pt>
                <c:pt idx="175">
                  <c:v>0.15359999999999999</c:v>
                </c:pt>
                <c:pt idx="176">
                  <c:v>0.15479999999999999</c:v>
                </c:pt>
                <c:pt idx="177">
                  <c:v>0.156</c:v>
                </c:pt>
                <c:pt idx="178">
                  <c:v>0.15709999999999999</c:v>
                </c:pt>
                <c:pt idx="179">
                  <c:v>0.1583</c:v>
                </c:pt>
                <c:pt idx="180">
                  <c:v>0.1595</c:v>
                </c:pt>
                <c:pt idx="181">
                  <c:v>0.16059999999999999</c:v>
                </c:pt>
                <c:pt idx="182">
                  <c:v>0.1618</c:v>
                </c:pt>
                <c:pt idx="183">
                  <c:v>0.16289999999999999</c:v>
                </c:pt>
                <c:pt idx="184">
                  <c:v>0.1641</c:v>
                </c:pt>
                <c:pt idx="185">
                  <c:v>0.1653</c:v>
                </c:pt>
                <c:pt idx="186">
                  <c:v>0.16639999999999999</c:v>
                </c:pt>
                <c:pt idx="187">
                  <c:v>0.1676</c:v>
                </c:pt>
                <c:pt idx="188">
                  <c:v>0.16880000000000001</c:v>
                </c:pt>
                <c:pt idx="189">
                  <c:v>0.1699</c:v>
                </c:pt>
                <c:pt idx="190">
                  <c:v>0.1711</c:v>
                </c:pt>
                <c:pt idx="191">
                  <c:v>0.17219999999999999</c:v>
                </c:pt>
                <c:pt idx="192">
                  <c:v>0.1734</c:v>
                </c:pt>
                <c:pt idx="193">
                  <c:v>0.17460000000000001</c:v>
                </c:pt>
                <c:pt idx="194">
                  <c:v>0.1757</c:v>
                </c:pt>
                <c:pt idx="195">
                  <c:v>0.1769</c:v>
                </c:pt>
                <c:pt idx="196">
                  <c:v>0.17810000000000001</c:v>
                </c:pt>
                <c:pt idx="197">
                  <c:v>0.1792</c:v>
                </c:pt>
                <c:pt idx="198">
                  <c:v>0.1804</c:v>
                </c:pt>
                <c:pt idx="199">
                  <c:v>0.18160000000000001</c:v>
                </c:pt>
                <c:pt idx="200">
                  <c:v>0.1827</c:v>
                </c:pt>
                <c:pt idx="201">
                  <c:v>0.18390000000000001</c:v>
                </c:pt>
                <c:pt idx="202">
                  <c:v>0.185</c:v>
                </c:pt>
                <c:pt idx="203">
                  <c:v>0.1862</c:v>
                </c:pt>
                <c:pt idx="204">
                  <c:v>0.18740000000000001</c:v>
                </c:pt>
                <c:pt idx="205">
                  <c:v>0.1885</c:v>
                </c:pt>
                <c:pt idx="206">
                  <c:v>0.18970000000000001</c:v>
                </c:pt>
                <c:pt idx="207">
                  <c:v>0.19089999999999999</c:v>
                </c:pt>
                <c:pt idx="208">
                  <c:v>0.192</c:v>
                </c:pt>
                <c:pt idx="209">
                  <c:v>0.19320000000000001</c:v>
                </c:pt>
                <c:pt idx="210">
                  <c:v>0.1943</c:v>
                </c:pt>
                <c:pt idx="211">
                  <c:v>0.19550000000000001</c:v>
                </c:pt>
                <c:pt idx="212">
                  <c:v>0.19670000000000001</c:v>
                </c:pt>
                <c:pt idx="213">
                  <c:v>0.1978</c:v>
                </c:pt>
                <c:pt idx="214">
                  <c:v>0.19900000000000001</c:v>
                </c:pt>
                <c:pt idx="215">
                  <c:v>0.20019999999999999</c:v>
                </c:pt>
                <c:pt idx="216">
                  <c:v>0.20130000000000001</c:v>
                </c:pt>
                <c:pt idx="217">
                  <c:v>0.20250000000000001</c:v>
                </c:pt>
                <c:pt idx="218">
                  <c:v>0.2036</c:v>
                </c:pt>
                <c:pt idx="219">
                  <c:v>0.20480000000000001</c:v>
                </c:pt>
                <c:pt idx="220">
                  <c:v>0.20599999999999999</c:v>
                </c:pt>
                <c:pt idx="221">
                  <c:v>0.20710000000000001</c:v>
                </c:pt>
                <c:pt idx="222">
                  <c:v>0.20830000000000001</c:v>
                </c:pt>
                <c:pt idx="223">
                  <c:v>0.20949999999999999</c:v>
                </c:pt>
                <c:pt idx="224">
                  <c:v>0.21060000000000001</c:v>
                </c:pt>
                <c:pt idx="225">
                  <c:v>0.21179999999999999</c:v>
                </c:pt>
                <c:pt idx="226">
                  <c:v>0.21290000000000001</c:v>
                </c:pt>
                <c:pt idx="227">
                  <c:v>0.21410000000000001</c:v>
                </c:pt>
                <c:pt idx="228">
                  <c:v>0.21529999999999999</c:v>
                </c:pt>
                <c:pt idx="229">
                  <c:v>0.21640000000000001</c:v>
                </c:pt>
                <c:pt idx="230">
                  <c:v>0.21759999999999999</c:v>
                </c:pt>
                <c:pt idx="231">
                  <c:v>0.21879999999999999</c:v>
                </c:pt>
                <c:pt idx="232">
                  <c:v>0.21990000000000001</c:v>
                </c:pt>
                <c:pt idx="233">
                  <c:v>0.22109999999999999</c:v>
                </c:pt>
                <c:pt idx="234">
                  <c:v>0.2223</c:v>
                </c:pt>
                <c:pt idx="235">
                  <c:v>0.22339999999999999</c:v>
                </c:pt>
                <c:pt idx="236">
                  <c:v>0.22459999999999999</c:v>
                </c:pt>
                <c:pt idx="237">
                  <c:v>0.22570000000000001</c:v>
                </c:pt>
                <c:pt idx="238">
                  <c:v>0.22689999999999999</c:v>
                </c:pt>
                <c:pt idx="239">
                  <c:v>0.2281</c:v>
                </c:pt>
                <c:pt idx="240">
                  <c:v>0.22919999999999999</c:v>
                </c:pt>
                <c:pt idx="241">
                  <c:v>0.23039999999999999</c:v>
                </c:pt>
                <c:pt idx="242">
                  <c:v>0.2316</c:v>
                </c:pt>
                <c:pt idx="243">
                  <c:v>0.23269999999999999</c:v>
                </c:pt>
                <c:pt idx="244">
                  <c:v>0.2339</c:v>
                </c:pt>
                <c:pt idx="245">
                  <c:v>0.23499999999999999</c:v>
                </c:pt>
                <c:pt idx="246">
                  <c:v>0.23619999999999999</c:v>
                </c:pt>
                <c:pt idx="247">
                  <c:v>0.2374</c:v>
                </c:pt>
                <c:pt idx="248">
                  <c:v>0.23849999999999999</c:v>
                </c:pt>
                <c:pt idx="249">
                  <c:v>0.2397</c:v>
                </c:pt>
                <c:pt idx="250">
                  <c:v>0.2409</c:v>
                </c:pt>
                <c:pt idx="251">
                  <c:v>0.24199999999999999</c:v>
                </c:pt>
                <c:pt idx="252">
                  <c:v>0.2432</c:v>
                </c:pt>
                <c:pt idx="253">
                  <c:v>0.24429999999999999</c:v>
                </c:pt>
                <c:pt idx="254">
                  <c:v>0.2455</c:v>
                </c:pt>
                <c:pt idx="255">
                  <c:v>0.2467</c:v>
                </c:pt>
                <c:pt idx="256">
                  <c:v>0.24779999999999999</c:v>
                </c:pt>
                <c:pt idx="257">
                  <c:v>0.249</c:v>
                </c:pt>
                <c:pt idx="258">
                  <c:v>0.25019999999999998</c:v>
                </c:pt>
                <c:pt idx="259">
                  <c:v>0.25130000000000002</c:v>
                </c:pt>
                <c:pt idx="260">
                  <c:v>0.2525</c:v>
                </c:pt>
                <c:pt idx="261">
                  <c:v>0.25359999999999999</c:v>
                </c:pt>
                <c:pt idx="262">
                  <c:v>0.25480000000000003</c:v>
                </c:pt>
                <c:pt idx="263">
                  <c:v>0.25600000000000001</c:v>
                </c:pt>
                <c:pt idx="264">
                  <c:v>0.2571</c:v>
                </c:pt>
                <c:pt idx="265">
                  <c:v>0.25829999999999997</c:v>
                </c:pt>
                <c:pt idx="266">
                  <c:v>0.25950000000000001</c:v>
                </c:pt>
                <c:pt idx="267">
                  <c:v>0.2606</c:v>
                </c:pt>
                <c:pt idx="268">
                  <c:v>0.26179999999999998</c:v>
                </c:pt>
                <c:pt idx="269">
                  <c:v>0.26300000000000001</c:v>
                </c:pt>
                <c:pt idx="270">
                  <c:v>0.2641</c:v>
                </c:pt>
                <c:pt idx="271">
                  <c:v>0.26529999999999998</c:v>
                </c:pt>
                <c:pt idx="272">
                  <c:v>0.26640000000000003</c:v>
                </c:pt>
                <c:pt idx="273">
                  <c:v>0.2676</c:v>
                </c:pt>
                <c:pt idx="274">
                  <c:v>0.26879999999999998</c:v>
                </c:pt>
                <c:pt idx="275">
                  <c:v>0.26989999999999997</c:v>
                </c:pt>
                <c:pt idx="276">
                  <c:v>0.27110000000000001</c:v>
                </c:pt>
                <c:pt idx="277">
                  <c:v>0.27229999999999999</c:v>
                </c:pt>
                <c:pt idx="278">
                  <c:v>0.27339999999999998</c:v>
                </c:pt>
                <c:pt idx="279">
                  <c:v>0.27460000000000001</c:v>
                </c:pt>
                <c:pt idx="280">
                  <c:v>0.2757</c:v>
                </c:pt>
                <c:pt idx="281">
                  <c:v>0.27689999999999998</c:v>
                </c:pt>
                <c:pt idx="282">
                  <c:v>0.27810000000000001</c:v>
                </c:pt>
                <c:pt idx="283">
                  <c:v>0.2792</c:v>
                </c:pt>
                <c:pt idx="284">
                  <c:v>0.28039999999999998</c:v>
                </c:pt>
                <c:pt idx="285">
                  <c:v>0.28160000000000002</c:v>
                </c:pt>
                <c:pt idx="286">
                  <c:v>0.28270000000000001</c:v>
                </c:pt>
                <c:pt idx="287">
                  <c:v>0.28389999999999999</c:v>
                </c:pt>
                <c:pt idx="288">
                  <c:v>0.28499999999999998</c:v>
                </c:pt>
                <c:pt idx="289">
                  <c:v>0.28620000000000001</c:v>
                </c:pt>
                <c:pt idx="290">
                  <c:v>0.28739999999999999</c:v>
                </c:pt>
                <c:pt idx="291">
                  <c:v>0.28849999999999998</c:v>
                </c:pt>
                <c:pt idx="292">
                  <c:v>0.28970000000000001</c:v>
                </c:pt>
                <c:pt idx="293">
                  <c:v>0.29089999999999999</c:v>
                </c:pt>
                <c:pt idx="294">
                  <c:v>0.29199999999999998</c:v>
                </c:pt>
                <c:pt idx="295">
                  <c:v>0.29320000000000002</c:v>
                </c:pt>
                <c:pt idx="296">
                  <c:v>0.29430000000000001</c:v>
                </c:pt>
                <c:pt idx="297">
                  <c:v>0.29549999999999998</c:v>
                </c:pt>
                <c:pt idx="298">
                  <c:v>0.29670000000000002</c:v>
                </c:pt>
                <c:pt idx="299">
                  <c:v>0.29780000000000001</c:v>
                </c:pt>
                <c:pt idx="300">
                  <c:v>0.29899999999999999</c:v>
                </c:pt>
                <c:pt idx="301">
                  <c:v>0.30020000000000002</c:v>
                </c:pt>
                <c:pt idx="302">
                  <c:v>0.30130000000000001</c:v>
                </c:pt>
                <c:pt idx="303">
                  <c:v>0.30249999999999999</c:v>
                </c:pt>
                <c:pt idx="304">
                  <c:v>0.30370000000000003</c:v>
                </c:pt>
                <c:pt idx="305">
                  <c:v>0.30480000000000002</c:v>
                </c:pt>
                <c:pt idx="306">
                  <c:v>0.30599999999999999</c:v>
                </c:pt>
                <c:pt idx="307">
                  <c:v>0.30709999999999998</c:v>
                </c:pt>
                <c:pt idx="308">
                  <c:v>0.30830000000000002</c:v>
                </c:pt>
                <c:pt idx="309">
                  <c:v>0.3095</c:v>
                </c:pt>
                <c:pt idx="310">
                  <c:v>0.31059999999999999</c:v>
                </c:pt>
                <c:pt idx="311">
                  <c:v>0.31180000000000002</c:v>
                </c:pt>
                <c:pt idx="312">
                  <c:v>0.313</c:v>
                </c:pt>
                <c:pt idx="313">
                  <c:v>0.31409999999999999</c:v>
                </c:pt>
                <c:pt idx="314">
                  <c:v>0.31530000000000002</c:v>
                </c:pt>
                <c:pt idx="315">
                  <c:v>0.31640000000000001</c:v>
                </c:pt>
                <c:pt idx="316">
                  <c:v>0.31759999999999999</c:v>
                </c:pt>
                <c:pt idx="317">
                  <c:v>0.31879999999999997</c:v>
                </c:pt>
                <c:pt idx="318">
                  <c:v>0.31990000000000002</c:v>
                </c:pt>
                <c:pt idx="319">
                  <c:v>0.3211</c:v>
                </c:pt>
                <c:pt idx="320">
                  <c:v>0.32229999999999998</c:v>
                </c:pt>
                <c:pt idx="321">
                  <c:v>0.32340000000000002</c:v>
                </c:pt>
                <c:pt idx="322">
                  <c:v>0.3246</c:v>
                </c:pt>
                <c:pt idx="323">
                  <c:v>0.32569999999999999</c:v>
                </c:pt>
                <c:pt idx="324">
                  <c:v>0.32690000000000002</c:v>
                </c:pt>
                <c:pt idx="325">
                  <c:v>0.3281</c:v>
                </c:pt>
                <c:pt idx="326">
                  <c:v>0.32919999999999999</c:v>
                </c:pt>
                <c:pt idx="327">
                  <c:v>0.33040000000000003</c:v>
                </c:pt>
                <c:pt idx="328">
                  <c:v>0.33160000000000001</c:v>
                </c:pt>
                <c:pt idx="329">
                  <c:v>0.3327</c:v>
                </c:pt>
                <c:pt idx="330">
                  <c:v>0.33389999999999997</c:v>
                </c:pt>
                <c:pt idx="331">
                  <c:v>0.33500000000000002</c:v>
                </c:pt>
                <c:pt idx="332">
                  <c:v>0.3362</c:v>
                </c:pt>
                <c:pt idx="333">
                  <c:v>0.33739999999999998</c:v>
                </c:pt>
                <c:pt idx="334">
                  <c:v>0.33850000000000002</c:v>
                </c:pt>
                <c:pt idx="335">
                  <c:v>0.3397</c:v>
                </c:pt>
                <c:pt idx="336">
                  <c:v>0.34089999999999998</c:v>
                </c:pt>
                <c:pt idx="337">
                  <c:v>0.34200000000000003</c:v>
                </c:pt>
                <c:pt idx="338">
                  <c:v>0.34320000000000001</c:v>
                </c:pt>
                <c:pt idx="339">
                  <c:v>0.34439999999999998</c:v>
                </c:pt>
                <c:pt idx="340">
                  <c:v>0.34549999999999997</c:v>
                </c:pt>
                <c:pt idx="341">
                  <c:v>0.34670000000000001</c:v>
                </c:pt>
                <c:pt idx="342">
                  <c:v>0.3478</c:v>
                </c:pt>
                <c:pt idx="343">
                  <c:v>0.34899999999999998</c:v>
                </c:pt>
                <c:pt idx="344">
                  <c:v>0.35020000000000001</c:v>
                </c:pt>
                <c:pt idx="345">
                  <c:v>0.3513</c:v>
                </c:pt>
                <c:pt idx="346">
                  <c:v>0.35249999999999998</c:v>
                </c:pt>
                <c:pt idx="347">
                  <c:v>0.35370000000000001</c:v>
                </c:pt>
                <c:pt idx="348">
                  <c:v>0.3548</c:v>
                </c:pt>
                <c:pt idx="349">
                  <c:v>0.35599999999999998</c:v>
                </c:pt>
                <c:pt idx="350">
                  <c:v>0.35709999999999997</c:v>
                </c:pt>
                <c:pt idx="351">
                  <c:v>0.35830000000000001</c:v>
                </c:pt>
                <c:pt idx="352">
                  <c:v>0.35949999999999999</c:v>
                </c:pt>
                <c:pt idx="353">
                  <c:v>0.36059999999999998</c:v>
                </c:pt>
                <c:pt idx="354">
                  <c:v>0.36180000000000001</c:v>
                </c:pt>
                <c:pt idx="355">
                  <c:v>0.36299999999999999</c:v>
                </c:pt>
                <c:pt idx="356">
                  <c:v>0.36409999999999998</c:v>
                </c:pt>
                <c:pt idx="357">
                  <c:v>0.36530000000000001</c:v>
                </c:pt>
                <c:pt idx="358">
                  <c:v>0.3664</c:v>
                </c:pt>
                <c:pt idx="359">
                  <c:v>0.36759999999999998</c:v>
                </c:pt>
                <c:pt idx="360">
                  <c:v>0.36880000000000002</c:v>
                </c:pt>
                <c:pt idx="361">
                  <c:v>0.36990000000000001</c:v>
                </c:pt>
                <c:pt idx="362">
                  <c:v>0.37109999999999999</c:v>
                </c:pt>
                <c:pt idx="363">
                  <c:v>0.37230000000000002</c:v>
                </c:pt>
                <c:pt idx="364">
                  <c:v>0.37340000000000001</c:v>
                </c:pt>
                <c:pt idx="365">
                  <c:v>0.37459999999999999</c:v>
                </c:pt>
                <c:pt idx="366">
                  <c:v>0.37580000000000002</c:v>
                </c:pt>
                <c:pt idx="367">
                  <c:v>0.37690000000000001</c:v>
                </c:pt>
                <c:pt idx="368">
                  <c:v>0.37809999999999999</c:v>
                </c:pt>
                <c:pt idx="369">
                  <c:v>0.37919999999999998</c:v>
                </c:pt>
                <c:pt idx="370">
                  <c:v>0.38040000000000002</c:v>
                </c:pt>
                <c:pt idx="371">
                  <c:v>0.38159999999999999</c:v>
                </c:pt>
                <c:pt idx="372">
                  <c:v>0.38269999999999998</c:v>
                </c:pt>
                <c:pt idx="373">
                  <c:v>0.38390000000000002</c:v>
                </c:pt>
                <c:pt idx="374">
                  <c:v>0.3851</c:v>
                </c:pt>
                <c:pt idx="375">
                  <c:v>0.38619999999999999</c:v>
                </c:pt>
                <c:pt idx="376">
                  <c:v>0.38740000000000002</c:v>
                </c:pt>
                <c:pt idx="377">
                  <c:v>0.38850000000000001</c:v>
                </c:pt>
                <c:pt idx="378">
                  <c:v>0.38969999999999999</c:v>
                </c:pt>
                <c:pt idx="379">
                  <c:v>0.39090000000000003</c:v>
                </c:pt>
                <c:pt idx="380">
                  <c:v>0.39200000000000002</c:v>
                </c:pt>
                <c:pt idx="381">
                  <c:v>0.39319999999999999</c:v>
                </c:pt>
                <c:pt idx="382">
                  <c:v>0.39439999999999997</c:v>
                </c:pt>
                <c:pt idx="383">
                  <c:v>0.39550000000000002</c:v>
                </c:pt>
                <c:pt idx="384">
                  <c:v>0.3967</c:v>
                </c:pt>
                <c:pt idx="385">
                  <c:v>0.39779999999999999</c:v>
                </c:pt>
                <c:pt idx="386">
                  <c:v>0.39900000000000002</c:v>
                </c:pt>
                <c:pt idx="387">
                  <c:v>0.4002</c:v>
                </c:pt>
                <c:pt idx="388">
                  <c:v>0.40129999999999999</c:v>
                </c:pt>
                <c:pt idx="389">
                  <c:v>0.40250000000000002</c:v>
                </c:pt>
                <c:pt idx="390">
                  <c:v>0.4037</c:v>
                </c:pt>
                <c:pt idx="391">
                  <c:v>0.40479999999999999</c:v>
                </c:pt>
                <c:pt idx="392">
                  <c:v>0.40600000000000003</c:v>
                </c:pt>
                <c:pt idx="393">
                  <c:v>0.40710000000000002</c:v>
                </c:pt>
                <c:pt idx="394">
                  <c:v>0.4083</c:v>
                </c:pt>
                <c:pt idx="395">
                  <c:v>0.40949999999999998</c:v>
                </c:pt>
                <c:pt idx="396">
                  <c:v>0.41060000000000002</c:v>
                </c:pt>
                <c:pt idx="397">
                  <c:v>0.4118</c:v>
                </c:pt>
                <c:pt idx="398">
                  <c:v>0.41299999999999998</c:v>
                </c:pt>
                <c:pt idx="399">
                  <c:v>0.41410000000000002</c:v>
                </c:pt>
                <c:pt idx="400">
                  <c:v>0.4153</c:v>
                </c:pt>
                <c:pt idx="401">
                  <c:v>0.41649999999999998</c:v>
                </c:pt>
                <c:pt idx="402">
                  <c:v>0.41760000000000003</c:v>
                </c:pt>
                <c:pt idx="403">
                  <c:v>0.41880000000000001</c:v>
                </c:pt>
                <c:pt idx="404">
                  <c:v>0.4199</c:v>
                </c:pt>
                <c:pt idx="405">
                  <c:v>0.42109999999999997</c:v>
                </c:pt>
                <c:pt idx="406">
                  <c:v>0.42230000000000001</c:v>
                </c:pt>
                <c:pt idx="407">
                  <c:v>0.4234</c:v>
                </c:pt>
                <c:pt idx="408">
                  <c:v>0.42459999999999998</c:v>
                </c:pt>
                <c:pt idx="409">
                  <c:v>0.42580000000000001</c:v>
                </c:pt>
                <c:pt idx="410">
                  <c:v>0.4269</c:v>
                </c:pt>
                <c:pt idx="411">
                  <c:v>0.42809999999999998</c:v>
                </c:pt>
                <c:pt idx="412">
                  <c:v>0.42920000000000003</c:v>
                </c:pt>
                <c:pt idx="413">
                  <c:v>0.4304</c:v>
                </c:pt>
                <c:pt idx="414">
                  <c:v>0.43159999999999998</c:v>
                </c:pt>
                <c:pt idx="415">
                  <c:v>0.43269999999999997</c:v>
                </c:pt>
                <c:pt idx="416">
                  <c:v>0.43390000000000001</c:v>
                </c:pt>
                <c:pt idx="417">
                  <c:v>0.43509999999999999</c:v>
                </c:pt>
                <c:pt idx="418">
                  <c:v>0.43619999999999998</c:v>
                </c:pt>
                <c:pt idx="419">
                  <c:v>0.43740000000000001</c:v>
                </c:pt>
                <c:pt idx="420">
                  <c:v>0.4385</c:v>
                </c:pt>
                <c:pt idx="421">
                  <c:v>0.43969999999999998</c:v>
                </c:pt>
                <c:pt idx="422">
                  <c:v>0.44090000000000001</c:v>
                </c:pt>
                <c:pt idx="423">
                  <c:v>0.442</c:v>
                </c:pt>
                <c:pt idx="424">
                  <c:v>0.44319999999999998</c:v>
                </c:pt>
                <c:pt idx="425">
                  <c:v>0.44440000000000002</c:v>
                </c:pt>
                <c:pt idx="426">
                  <c:v>0.44550000000000001</c:v>
                </c:pt>
                <c:pt idx="427">
                  <c:v>0.44669999999999999</c:v>
                </c:pt>
                <c:pt idx="428">
                  <c:v>0.44779999999999998</c:v>
                </c:pt>
                <c:pt idx="429">
                  <c:v>0.44900000000000001</c:v>
                </c:pt>
                <c:pt idx="430">
                  <c:v>0.45019999999999999</c:v>
                </c:pt>
                <c:pt idx="431">
                  <c:v>0.45129999999999998</c:v>
                </c:pt>
                <c:pt idx="432">
                  <c:v>0.45250000000000001</c:v>
                </c:pt>
                <c:pt idx="433">
                  <c:v>0.45369999999999999</c:v>
                </c:pt>
                <c:pt idx="434">
                  <c:v>0.45479999999999998</c:v>
                </c:pt>
                <c:pt idx="435">
                  <c:v>0.45600000000000002</c:v>
                </c:pt>
                <c:pt idx="436">
                  <c:v>0.4572</c:v>
                </c:pt>
                <c:pt idx="437">
                  <c:v>0.45829999999999999</c:v>
                </c:pt>
                <c:pt idx="438">
                  <c:v>0.45950000000000002</c:v>
                </c:pt>
                <c:pt idx="439">
                  <c:v>0.46060000000000001</c:v>
                </c:pt>
                <c:pt idx="440">
                  <c:v>0.46179999999999999</c:v>
                </c:pt>
                <c:pt idx="441">
                  <c:v>0.46300000000000002</c:v>
                </c:pt>
                <c:pt idx="442">
                  <c:v>0.46410000000000001</c:v>
                </c:pt>
                <c:pt idx="443">
                  <c:v>0.46529999999999999</c:v>
                </c:pt>
                <c:pt idx="444">
                  <c:v>0.46650000000000003</c:v>
                </c:pt>
                <c:pt idx="445">
                  <c:v>0.46760000000000002</c:v>
                </c:pt>
                <c:pt idx="446">
                  <c:v>0.46879999999999999</c:v>
                </c:pt>
                <c:pt idx="447">
                  <c:v>0.46989999999999998</c:v>
                </c:pt>
                <c:pt idx="448">
                  <c:v>0.47110000000000002</c:v>
                </c:pt>
                <c:pt idx="449">
                  <c:v>0.4723</c:v>
                </c:pt>
                <c:pt idx="450">
                  <c:v>0.47339999999999999</c:v>
                </c:pt>
                <c:pt idx="451">
                  <c:v>0.47460000000000002</c:v>
                </c:pt>
                <c:pt idx="452">
                  <c:v>0.4758</c:v>
                </c:pt>
                <c:pt idx="453">
                  <c:v>0.47689999999999999</c:v>
                </c:pt>
                <c:pt idx="454">
                  <c:v>0.47810000000000002</c:v>
                </c:pt>
                <c:pt idx="455">
                  <c:v>0.47920000000000001</c:v>
                </c:pt>
                <c:pt idx="456">
                  <c:v>0.48039999999999999</c:v>
                </c:pt>
                <c:pt idx="457">
                  <c:v>0.48159999999999997</c:v>
                </c:pt>
                <c:pt idx="458">
                  <c:v>0.48270000000000002</c:v>
                </c:pt>
                <c:pt idx="459">
                  <c:v>0.4839</c:v>
                </c:pt>
                <c:pt idx="460">
                  <c:v>0.48509999999999998</c:v>
                </c:pt>
                <c:pt idx="461">
                  <c:v>0.48620000000000002</c:v>
                </c:pt>
                <c:pt idx="462">
                  <c:v>0.4874</c:v>
                </c:pt>
                <c:pt idx="463">
                  <c:v>0.48849999999999999</c:v>
                </c:pt>
                <c:pt idx="464">
                  <c:v>0.48970000000000002</c:v>
                </c:pt>
                <c:pt idx="465">
                  <c:v>0.4909</c:v>
                </c:pt>
                <c:pt idx="466">
                  <c:v>0.49199999999999999</c:v>
                </c:pt>
                <c:pt idx="467">
                  <c:v>0.49320000000000003</c:v>
                </c:pt>
                <c:pt idx="468">
                  <c:v>0.49440000000000001</c:v>
                </c:pt>
                <c:pt idx="469">
                  <c:v>0.4955</c:v>
                </c:pt>
                <c:pt idx="470">
                  <c:v>0.49669999999999997</c:v>
                </c:pt>
                <c:pt idx="471">
                  <c:v>0.49790000000000001</c:v>
                </c:pt>
                <c:pt idx="472">
                  <c:v>0.499</c:v>
                </c:pt>
                <c:pt idx="473">
                  <c:v>0.50019999999999998</c:v>
                </c:pt>
                <c:pt idx="474">
                  <c:v>0.50129999999999997</c:v>
                </c:pt>
                <c:pt idx="475">
                  <c:v>0.50249999999999995</c:v>
                </c:pt>
                <c:pt idx="476">
                  <c:v>0.50370000000000004</c:v>
                </c:pt>
                <c:pt idx="477">
                  <c:v>0.50480000000000003</c:v>
                </c:pt>
                <c:pt idx="478">
                  <c:v>0.50600000000000001</c:v>
                </c:pt>
                <c:pt idx="479">
                  <c:v>0.50719999999999998</c:v>
                </c:pt>
                <c:pt idx="480">
                  <c:v>0.50829999999999997</c:v>
                </c:pt>
                <c:pt idx="481">
                  <c:v>0.50949999999999995</c:v>
                </c:pt>
                <c:pt idx="482">
                  <c:v>0.51060000000000005</c:v>
                </c:pt>
                <c:pt idx="483">
                  <c:v>0.51180000000000003</c:v>
                </c:pt>
                <c:pt idx="484">
                  <c:v>0.51300000000000001</c:v>
                </c:pt>
                <c:pt idx="485">
                  <c:v>0.5141</c:v>
                </c:pt>
                <c:pt idx="486">
                  <c:v>0.51529999999999998</c:v>
                </c:pt>
                <c:pt idx="487">
                  <c:v>0.51649999999999996</c:v>
                </c:pt>
                <c:pt idx="488">
                  <c:v>0.51759999999999995</c:v>
                </c:pt>
                <c:pt idx="489">
                  <c:v>0.51880000000000004</c:v>
                </c:pt>
                <c:pt idx="490">
                  <c:v>0.51990000000000003</c:v>
                </c:pt>
                <c:pt idx="491">
                  <c:v>0.52110000000000001</c:v>
                </c:pt>
                <c:pt idx="492">
                  <c:v>0.52229999999999999</c:v>
                </c:pt>
                <c:pt idx="493">
                  <c:v>0.52339999999999998</c:v>
                </c:pt>
                <c:pt idx="494">
                  <c:v>0.52459999999999996</c:v>
                </c:pt>
                <c:pt idx="495">
                  <c:v>0.52580000000000005</c:v>
                </c:pt>
                <c:pt idx="496">
                  <c:v>0.52690000000000003</c:v>
                </c:pt>
                <c:pt idx="497">
                  <c:v>0.52810000000000001</c:v>
                </c:pt>
                <c:pt idx="498">
                  <c:v>0.5292</c:v>
                </c:pt>
                <c:pt idx="499">
                  <c:v>0.53039999999999998</c:v>
                </c:pt>
                <c:pt idx="500">
                  <c:v>0.53159999999999996</c:v>
                </c:pt>
                <c:pt idx="501">
                  <c:v>0.53269999999999995</c:v>
                </c:pt>
                <c:pt idx="502">
                  <c:v>0.53390000000000004</c:v>
                </c:pt>
                <c:pt idx="503">
                  <c:v>0.53510000000000002</c:v>
                </c:pt>
                <c:pt idx="504">
                  <c:v>0.53620000000000001</c:v>
                </c:pt>
                <c:pt idx="505">
                  <c:v>0.53739999999999999</c:v>
                </c:pt>
                <c:pt idx="506">
                  <c:v>0.53859999999999997</c:v>
                </c:pt>
                <c:pt idx="507">
                  <c:v>0.53969999999999996</c:v>
                </c:pt>
                <c:pt idx="508">
                  <c:v>0.54090000000000005</c:v>
                </c:pt>
                <c:pt idx="509">
                  <c:v>0.54200000000000004</c:v>
                </c:pt>
                <c:pt idx="510">
                  <c:v>0.54320000000000002</c:v>
                </c:pt>
                <c:pt idx="511">
                  <c:v>0.5444</c:v>
                </c:pt>
                <c:pt idx="512">
                  <c:v>0.54549999999999998</c:v>
                </c:pt>
                <c:pt idx="513">
                  <c:v>0.54669999999999996</c:v>
                </c:pt>
                <c:pt idx="514">
                  <c:v>0.54790000000000005</c:v>
                </c:pt>
                <c:pt idx="515">
                  <c:v>0.54900000000000004</c:v>
                </c:pt>
                <c:pt idx="516">
                  <c:v>0.55020000000000002</c:v>
                </c:pt>
                <c:pt idx="517">
                  <c:v>0.55130000000000001</c:v>
                </c:pt>
                <c:pt idx="518">
                  <c:v>0.55249999999999999</c:v>
                </c:pt>
                <c:pt idx="519">
                  <c:v>0.55369999999999997</c:v>
                </c:pt>
                <c:pt idx="520">
                  <c:v>0.55479999999999996</c:v>
                </c:pt>
                <c:pt idx="521">
                  <c:v>0.55600000000000005</c:v>
                </c:pt>
                <c:pt idx="522">
                  <c:v>0.55720000000000003</c:v>
                </c:pt>
                <c:pt idx="523">
                  <c:v>0.55830000000000002</c:v>
                </c:pt>
                <c:pt idx="524">
                  <c:v>0.5595</c:v>
                </c:pt>
                <c:pt idx="525">
                  <c:v>0.56059999999999999</c:v>
                </c:pt>
                <c:pt idx="526">
                  <c:v>0.56179999999999997</c:v>
                </c:pt>
                <c:pt idx="527">
                  <c:v>0.56299999999999994</c:v>
                </c:pt>
                <c:pt idx="528">
                  <c:v>0.56410000000000005</c:v>
                </c:pt>
                <c:pt idx="529">
                  <c:v>0.56530000000000002</c:v>
                </c:pt>
                <c:pt idx="530">
                  <c:v>0.5665</c:v>
                </c:pt>
                <c:pt idx="531">
                  <c:v>0.56759999999999999</c:v>
                </c:pt>
                <c:pt idx="532">
                  <c:v>0.56879999999999997</c:v>
                </c:pt>
                <c:pt idx="533">
                  <c:v>0.56999999999999995</c:v>
                </c:pt>
                <c:pt idx="534">
                  <c:v>0.57110000000000005</c:v>
                </c:pt>
                <c:pt idx="535">
                  <c:v>0.57230000000000003</c:v>
                </c:pt>
                <c:pt idx="536">
                  <c:v>0.57340000000000002</c:v>
                </c:pt>
                <c:pt idx="537">
                  <c:v>0.5746</c:v>
                </c:pt>
                <c:pt idx="538">
                  <c:v>0.57579999999999998</c:v>
                </c:pt>
                <c:pt idx="539">
                  <c:v>0.57689999999999997</c:v>
                </c:pt>
                <c:pt idx="540">
                  <c:v>0.57809999999999995</c:v>
                </c:pt>
                <c:pt idx="541">
                  <c:v>0.57930000000000004</c:v>
                </c:pt>
                <c:pt idx="542">
                  <c:v>0.58040000000000003</c:v>
                </c:pt>
                <c:pt idx="543">
                  <c:v>0.58160000000000001</c:v>
                </c:pt>
                <c:pt idx="544">
                  <c:v>0.5827</c:v>
                </c:pt>
                <c:pt idx="545">
                  <c:v>0.58389999999999997</c:v>
                </c:pt>
                <c:pt idx="546">
                  <c:v>0.58509999999999995</c:v>
                </c:pt>
                <c:pt idx="547">
                  <c:v>0.58620000000000005</c:v>
                </c:pt>
                <c:pt idx="548">
                  <c:v>0.58740000000000003</c:v>
                </c:pt>
                <c:pt idx="549">
                  <c:v>0.58860000000000001</c:v>
                </c:pt>
                <c:pt idx="550">
                  <c:v>0.5897</c:v>
                </c:pt>
                <c:pt idx="551">
                  <c:v>0.59089999999999998</c:v>
                </c:pt>
                <c:pt idx="552">
                  <c:v>0.59199999999999997</c:v>
                </c:pt>
                <c:pt idx="553">
                  <c:v>0.59319999999999995</c:v>
                </c:pt>
                <c:pt idx="554">
                  <c:v>0.59440000000000004</c:v>
                </c:pt>
                <c:pt idx="555">
                  <c:v>0.59550000000000003</c:v>
                </c:pt>
                <c:pt idx="556">
                  <c:v>0.59670000000000001</c:v>
                </c:pt>
                <c:pt idx="557">
                  <c:v>0.59789999999999999</c:v>
                </c:pt>
                <c:pt idx="558">
                  <c:v>0.59899999999999998</c:v>
                </c:pt>
                <c:pt idx="559">
                  <c:v>0.60019999999999996</c:v>
                </c:pt>
                <c:pt idx="560">
                  <c:v>0.60129999999999995</c:v>
                </c:pt>
                <c:pt idx="561">
                  <c:v>0.60250000000000004</c:v>
                </c:pt>
                <c:pt idx="562">
                  <c:v>0.60370000000000001</c:v>
                </c:pt>
                <c:pt idx="563">
                  <c:v>0.6048</c:v>
                </c:pt>
                <c:pt idx="564">
                  <c:v>0.60599999999999998</c:v>
                </c:pt>
                <c:pt idx="565">
                  <c:v>0.60719999999999996</c:v>
                </c:pt>
                <c:pt idx="566">
                  <c:v>0.60829999999999995</c:v>
                </c:pt>
                <c:pt idx="567">
                  <c:v>0.60950000000000004</c:v>
                </c:pt>
                <c:pt idx="568">
                  <c:v>0.61070000000000002</c:v>
                </c:pt>
                <c:pt idx="569">
                  <c:v>0.61180000000000001</c:v>
                </c:pt>
                <c:pt idx="570">
                  <c:v>0.61299999999999999</c:v>
                </c:pt>
                <c:pt idx="571">
                  <c:v>0.61409999999999998</c:v>
                </c:pt>
                <c:pt idx="572">
                  <c:v>0.61529999999999996</c:v>
                </c:pt>
                <c:pt idx="573">
                  <c:v>0.61650000000000005</c:v>
                </c:pt>
                <c:pt idx="574">
                  <c:v>0.61760000000000004</c:v>
                </c:pt>
                <c:pt idx="575">
                  <c:v>0.61880000000000002</c:v>
                </c:pt>
                <c:pt idx="576">
                  <c:v>0.62</c:v>
                </c:pt>
                <c:pt idx="577">
                  <c:v>0.62109999999999999</c:v>
                </c:pt>
                <c:pt idx="578">
                  <c:v>0.62229999999999996</c:v>
                </c:pt>
                <c:pt idx="579">
                  <c:v>0.62339999999999995</c:v>
                </c:pt>
                <c:pt idx="580">
                  <c:v>0.62460000000000004</c:v>
                </c:pt>
                <c:pt idx="581">
                  <c:v>0.62580000000000002</c:v>
                </c:pt>
                <c:pt idx="582">
                  <c:v>0.62690000000000001</c:v>
                </c:pt>
                <c:pt idx="583">
                  <c:v>0.62809999999999999</c:v>
                </c:pt>
                <c:pt idx="584">
                  <c:v>0.62929999999999997</c:v>
                </c:pt>
                <c:pt idx="585">
                  <c:v>0.63039999999999996</c:v>
                </c:pt>
                <c:pt idx="586">
                  <c:v>0.63160000000000005</c:v>
                </c:pt>
                <c:pt idx="587">
                  <c:v>0.63270000000000004</c:v>
                </c:pt>
                <c:pt idx="588">
                  <c:v>0.63390000000000002</c:v>
                </c:pt>
                <c:pt idx="589">
                  <c:v>0.6351</c:v>
                </c:pt>
                <c:pt idx="590">
                  <c:v>0.63619999999999999</c:v>
                </c:pt>
                <c:pt idx="591">
                  <c:v>0.63739999999999997</c:v>
                </c:pt>
                <c:pt idx="592">
                  <c:v>0.63859999999999995</c:v>
                </c:pt>
                <c:pt idx="593">
                  <c:v>0.63970000000000005</c:v>
                </c:pt>
                <c:pt idx="594">
                  <c:v>0.64090000000000003</c:v>
                </c:pt>
                <c:pt idx="595">
                  <c:v>0.64200000000000002</c:v>
                </c:pt>
                <c:pt idx="596">
                  <c:v>0.64319999999999999</c:v>
                </c:pt>
                <c:pt idx="597">
                  <c:v>0.64439999999999997</c:v>
                </c:pt>
                <c:pt idx="598">
                  <c:v>0.64549999999999996</c:v>
                </c:pt>
                <c:pt idx="599">
                  <c:v>0.64670000000000005</c:v>
                </c:pt>
                <c:pt idx="600">
                  <c:v>0.64790000000000003</c:v>
                </c:pt>
                <c:pt idx="601">
                  <c:v>0.64900000000000002</c:v>
                </c:pt>
                <c:pt idx="602">
                  <c:v>0.6502</c:v>
                </c:pt>
                <c:pt idx="603">
                  <c:v>0.65139999999999998</c:v>
                </c:pt>
                <c:pt idx="604">
                  <c:v>0.65249999999999997</c:v>
                </c:pt>
                <c:pt idx="605">
                  <c:v>0.65369999999999995</c:v>
                </c:pt>
                <c:pt idx="606">
                  <c:v>0.65480000000000005</c:v>
                </c:pt>
                <c:pt idx="607">
                  <c:v>0.65600000000000003</c:v>
                </c:pt>
                <c:pt idx="608">
                  <c:v>0.65720000000000001</c:v>
                </c:pt>
                <c:pt idx="609">
                  <c:v>0.6583</c:v>
                </c:pt>
                <c:pt idx="610">
                  <c:v>0.65949999999999998</c:v>
                </c:pt>
                <c:pt idx="611">
                  <c:v>0.66069999999999995</c:v>
                </c:pt>
                <c:pt idx="612">
                  <c:v>0.66180000000000005</c:v>
                </c:pt>
                <c:pt idx="613">
                  <c:v>0.66300000000000003</c:v>
                </c:pt>
                <c:pt idx="614">
                  <c:v>0.66410000000000002</c:v>
                </c:pt>
                <c:pt idx="615">
                  <c:v>0.6653</c:v>
                </c:pt>
                <c:pt idx="616">
                  <c:v>0.66649999999999998</c:v>
                </c:pt>
                <c:pt idx="617">
                  <c:v>0.66759999999999997</c:v>
                </c:pt>
                <c:pt idx="618">
                  <c:v>0.66879999999999995</c:v>
                </c:pt>
                <c:pt idx="619">
                  <c:v>0.67</c:v>
                </c:pt>
                <c:pt idx="620">
                  <c:v>0.67110000000000003</c:v>
                </c:pt>
                <c:pt idx="621">
                  <c:v>0.67230000000000001</c:v>
                </c:pt>
                <c:pt idx="622">
                  <c:v>0.6734</c:v>
                </c:pt>
                <c:pt idx="623">
                  <c:v>0.67459999999999998</c:v>
                </c:pt>
                <c:pt idx="624">
                  <c:v>0.67579999999999996</c:v>
                </c:pt>
                <c:pt idx="625">
                  <c:v>0.67689999999999995</c:v>
                </c:pt>
                <c:pt idx="626">
                  <c:v>0.67810000000000004</c:v>
                </c:pt>
                <c:pt idx="627">
                  <c:v>0.67930000000000001</c:v>
                </c:pt>
                <c:pt idx="628">
                  <c:v>0.6804</c:v>
                </c:pt>
                <c:pt idx="629">
                  <c:v>0.68159999999999998</c:v>
                </c:pt>
                <c:pt idx="630">
                  <c:v>0.68269999999999997</c:v>
                </c:pt>
                <c:pt idx="631">
                  <c:v>0.68389999999999995</c:v>
                </c:pt>
                <c:pt idx="632">
                  <c:v>0.68510000000000004</c:v>
                </c:pt>
                <c:pt idx="633">
                  <c:v>0.68620000000000003</c:v>
                </c:pt>
                <c:pt idx="634">
                  <c:v>0.68740000000000001</c:v>
                </c:pt>
                <c:pt idx="635">
                  <c:v>0.68859999999999999</c:v>
                </c:pt>
                <c:pt idx="636">
                  <c:v>0.68969999999999998</c:v>
                </c:pt>
                <c:pt idx="637">
                  <c:v>0.69089999999999996</c:v>
                </c:pt>
                <c:pt idx="638">
                  <c:v>0.69210000000000005</c:v>
                </c:pt>
                <c:pt idx="639">
                  <c:v>0.69320000000000004</c:v>
                </c:pt>
                <c:pt idx="640">
                  <c:v>0.69440000000000002</c:v>
                </c:pt>
                <c:pt idx="641">
                  <c:v>0.69550000000000001</c:v>
                </c:pt>
                <c:pt idx="642">
                  <c:v>0.69669999999999999</c:v>
                </c:pt>
                <c:pt idx="643">
                  <c:v>0.69789999999999996</c:v>
                </c:pt>
                <c:pt idx="644">
                  <c:v>0.69899999999999995</c:v>
                </c:pt>
                <c:pt idx="645">
                  <c:v>0.70020000000000004</c:v>
                </c:pt>
                <c:pt idx="646">
                  <c:v>0.70140000000000002</c:v>
                </c:pt>
                <c:pt idx="647">
                  <c:v>0.70250000000000001</c:v>
                </c:pt>
                <c:pt idx="648">
                  <c:v>0.70369999999999999</c:v>
                </c:pt>
                <c:pt idx="649">
                  <c:v>0.70479999999999998</c:v>
                </c:pt>
                <c:pt idx="650">
                  <c:v>0.70599999999999996</c:v>
                </c:pt>
                <c:pt idx="651">
                  <c:v>0.70720000000000005</c:v>
                </c:pt>
                <c:pt idx="652">
                  <c:v>0.70830000000000004</c:v>
                </c:pt>
                <c:pt idx="653">
                  <c:v>0.70950000000000002</c:v>
                </c:pt>
                <c:pt idx="654">
                  <c:v>0.7107</c:v>
                </c:pt>
                <c:pt idx="655">
                  <c:v>0.71179999999999999</c:v>
                </c:pt>
                <c:pt idx="656">
                  <c:v>0.71299999999999997</c:v>
                </c:pt>
                <c:pt idx="657">
                  <c:v>0.71409999999999996</c:v>
                </c:pt>
                <c:pt idx="658">
                  <c:v>0.71530000000000005</c:v>
                </c:pt>
                <c:pt idx="659">
                  <c:v>0.71650000000000003</c:v>
                </c:pt>
                <c:pt idx="660">
                  <c:v>0.71760000000000002</c:v>
                </c:pt>
                <c:pt idx="661">
                  <c:v>0.71879999999999999</c:v>
                </c:pt>
                <c:pt idx="662">
                  <c:v>0.72</c:v>
                </c:pt>
                <c:pt idx="663">
                  <c:v>0.72109999999999996</c:v>
                </c:pt>
                <c:pt idx="664">
                  <c:v>0.72230000000000005</c:v>
                </c:pt>
                <c:pt idx="665">
                  <c:v>0.72340000000000004</c:v>
                </c:pt>
                <c:pt idx="666">
                  <c:v>0.72460000000000002</c:v>
                </c:pt>
                <c:pt idx="667">
                  <c:v>0.7258</c:v>
                </c:pt>
              </c:numCache>
            </c:numRef>
          </c:xVal>
          <c:yVal>
            <c:numRef>
              <c:f>'0.0002 m step (2)'!$K$3:$K$670</c:f>
              <c:numCache>
                <c:formatCode>0.00E+00</c:formatCode>
                <c:ptCount val="668"/>
                <c:pt idx="0">
                  <c:v>4.9450000000000003E-5</c:v>
                </c:pt>
                <c:pt idx="1">
                  <c:v>6.1290000000000004E-5</c:v>
                </c:pt>
                <c:pt idx="2">
                  <c:v>7.5740000000000003E-5</c:v>
                </c:pt>
                <c:pt idx="3">
                  <c:v>9.3289999999999996E-5</c:v>
                </c:pt>
                <c:pt idx="4">
                  <c:v>1.145E-4</c:v>
                </c:pt>
                <c:pt idx="5">
                  <c:v>1.3980000000000001E-4</c:v>
                </c:pt>
                <c:pt idx="6">
                  <c:v>1.6980000000000001E-4</c:v>
                </c:pt>
                <c:pt idx="7">
                  <c:v>2.051E-4</c:v>
                </c:pt>
                <c:pt idx="8">
                  <c:v>2.4610000000000002E-4</c:v>
                </c:pt>
                <c:pt idx="9">
                  <c:v>2.9349999999999998E-4</c:v>
                </c:pt>
                <c:pt idx="10">
                  <c:v>3.4769999999999999E-4</c:v>
                </c:pt>
                <c:pt idx="11">
                  <c:v>4.0929999999999997E-4</c:v>
                </c:pt>
                <c:pt idx="12">
                  <c:v>4.7839999999999997E-4</c:v>
                </c:pt>
                <c:pt idx="13">
                  <c:v>5.555E-4</c:v>
                </c:pt>
                <c:pt idx="14">
                  <c:v>6.4090000000000002E-4</c:v>
                </c:pt>
                <c:pt idx="15">
                  <c:v>7.3479999999999997E-4</c:v>
                </c:pt>
                <c:pt idx="16">
                  <c:v>8.3739999999999997E-4</c:v>
                </c:pt>
                <c:pt idx="17">
                  <c:v>9.4899999999999997E-4</c:v>
                </c:pt>
                <c:pt idx="18">
                  <c:v>1.07E-3</c:v>
                </c:pt>
                <c:pt idx="19">
                  <c:v>1.199E-3</c:v>
                </c:pt>
                <c:pt idx="20">
                  <c:v>1.3389999999999999E-3</c:v>
                </c:pt>
                <c:pt idx="21">
                  <c:v>1.487E-3</c:v>
                </c:pt>
                <c:pt idx="22">
                  <c:v>1.645E-3</c:v>
                </c:pt>
                <c:pt idx="23">
                  <c:v>1.8129999999999999E-3</c:v>
                </c:pt>
                <c:pt idx="24">
                  <c:v>1.99E-3</c:v>
                </c:pt>
                <c:pt idx="25">
                  <c:v>2.1770000000000001E-3</c:v>
                </c:pt>
                <c:pt idx="26">
                  <c:v>2.3739999999999998E-3</c:v>
                </c:pt>
                <c:pt idx="27">
                  <c:v>2.581E-3</c:v>
                </c:pt>
                <c:pt idx="28">
                  <c:v>2.7980000000000001E-3</c:v>
                </c:pt>
                <c:pt idx="29">
                  <c:v>3.0240000000000002E-3</c:v>
                </c:pt>
                <c:pt idx="30">
                  <c:v>3.2620000000000001E-3</c:v>
                </c:pt>
                <c:pt idx="31">
                  <c:v>3.509E-3</c:v>
                </c:pt>
                <c:pt idx="32">
                  <c:v>3.7669999999999999E-3</c:v>
                </c:pt>
                <c:pt idx="33">
                  <c:v>4.0350000000000004E-3</c:v>
                </c:pt>
                <c:pt idx="34">
                  <c:v>4.3140000000000001E-3</c:v>
                </c:pt>
                <c:pt idx="35">
                  <c:v>4.6030000000000003E-3</c:v>
                </c:pt>
                <c:pt idx="36">
                  <c:v>4.9040000000000004E-3</c:v>
                </c:pt>
                <c:pt idx="37">
                  <c:v>5.215E-3</c:v>
                </c:pt>
                <c:pt idx="38">
                  <c:v>5.5380000000000004E-3</c:v>
                </c:pt>
                <c:pt idx="39">
                  <c:v>5.8710000000000004E-3</c:v>
                </c:pt>
                <c:pt idx="40">
                  <c:v>6.2170000000000003E-3</c:v>
                </c:pt>
                <c:pt idx="41">
                  <c:v>6.5729999999999998E-3</c:v>
                </c:pt>
                <c:pt idx="42">
                  <c:v>6.9410000000000001E-3</c:v>
                </c:pt>
                <c:pt idx="43">
                  <c:v>7.3210000000000003E-3</c:v>
                </c:pt>
                <c:pt idx="44">
                  <c:v>7.7130000000000002E-3</c:v>
                </c:pt>
                <c:pt idx="45">
                  <c:v>8.1169999999999992E-3</c:v>
                </c:pt>
                <c:pt idx="46">
                  <c:v>8.5319999999999997E-3</c:v>
                </c:pt>
                <c:pt idx="47">
                  <c:v>8.9599999999999992E-3</c:v>
                </c:pt>
                <c:pt idx="48">
                  <c:v>9.4009999999999996E-3</c:v>
                </c:pt>
                <c:pt idx="49">
                  <c:v>9.8539999999999999E-3</c:v>
                </c:pt>
                <c:pt idx="50">
                  <c:v>1.0319999999999999E-2</c:v>
                </c:pt>
                <c:pt idx="51">
                  <c:v>1.0800000000000001E-2</c:v>
                </c:pt>
                <c:pt idx="52">
                  <c:v>1.129E-2</c:v>
                </c:pt>
                <c:pt idx="53">
                  <c:v>1.179E-2</c:v>
                </c:pt>
                <c:pt idx="54">
                  <c:v>1.231E-2</c:v>
                </c:pt>
                <c:pt idx="55">
                  <c:v>1.2840000000000001E-2</c:v>
                </c:pt>
                <c:pt idx="56">
                  <c:v>1.338E-2</c:v>
                </c:pt>
                <c:pt idx="57">
                  <c:v>1.393E-2</c:v>
                </c:pt>
                <c:pt idx="58">
                  <c:v>1.4500000000000001E-2</c:v>
                </c:pt>
                <c:pt idx="59">
                  <c:v>1.508E-2</c:v>
                </c:pt>
                <c:pt idx="60">
                  <c:v>1.567E-2</c:v>
                </c:pt>
                <c:pt idx="61">
                  <c:v>1.6279999999999999E-2</c:v>
                </c:pt>
                <c:pt idx="62">
                  <c:v>1.6899999999999998E-2</c:v>
                </c:pt>
                <c:pt idx="63">
                  <c:v>1.753E-2</c:v>
                </c:pt>
                <c:pt idx="64">
                  <c:v>1.8169999999999999E-2</c:v>
                </c:pt>
                <c:pt idx="65">
                  <c:v>1.883E-2</c:v>
                </c:pt>
                <c:pt idx="66">
                  <c:v>1.95E-2</c:v>
                </c:pt>
                <c:pt idx="67">
                  <c:v>2.018E-2</c:v>
                </c:pt>
                <c:pt idx="68">
                  <c:v>2.087E-2</c:v>
                </c:pt>
                <c:pt idx="69">
                  <c:v>2.1579999999999998E-2</c:v>
                </c:pt>
                <c:pt idx="70">
                  <c:v>2.23E-2</c:v>
                </c:pt>
                <c:pt idx="71">
                  <c:v>2.3029999999999998E-2</c:v>
                </c:pt>
                <c:pt idx="72">
                  <c:v>2.3769999999999999E-2</c:v>
                </c:pt>
                <c:pt idx="73">
                  <c:v>2.452E-2</c:v>
                </c:pt>
                <c:pt idx="74">
                  <c:v>2.528E-2</c:v>
                </c:pt>
                <c:pt idx="75">
                  <c:v>2.606E-2</c:v>
                </c:pt>
                <c:pt idx="76">
                  <c:v>2.6839999999999999E-2</c:v>
                </c:pt>
                <c:pt idx="77">
                  <c:v>2.7640000000000001E-2</c:v>
                </c:pt>
                <c:pt idx="78">
                  <c:v>2.845E-2</c:v>
                </c:pt>
                <c:pt idx="79">
                  <c:v>2.9270000000000001E-2</c:v>
                </c:pt>
                <c:pt idx="80">
                  <c:v>3.0089999999999999E-2</c:v>
                </c:pt>
                <c:pt idx="81">
                  <c:v>3.0929999999999999E-2</c:v>
                </c:pt>
                <c:pt idx="82">
                  <c:v>3.1780000000000003E-2</c:v>
                </c:pt>
                <c:pt idx="83">
                  <c:v>3.2629999999999999E-2</c:v>
                </c:pt>
                <c:pt idx="84">
                  <c:v>3.3500000000000002E-2</c:v>
                </c:pt>
                <c:pt idx="85">
                  <c:v>3.4380000000000001E-2</c:v>
                </c:pt>
                <c:pt idx="86">
                  <c:v>3.526E-2</c:v>
                </c:pt>
                <c:pt idx="87">
                  <c:v>3.6150000000000002E-2</c:v>
                </c:pt>
                <c:pt idx="88">
                  <c:v>3.705E-2</c:v>
                </c:pt>
                <c:pt idx="89">
                  <c:v>3.7960000000000001E-2</c:v>
                </c:pt>
                <c:pt idx="90">
                  <c:v>3.8879999999999998E-2</c:v>
                </c:pt>
                <c:pt idx="91">
                  <c:v>3.9809999999999998E-2</c:v>
                </c:pt>
                <c:pt idx="92">
                  <c:v>4.0739999999999998E-2</c:v>
                </c:pt>
                <c:pt idx="93">
                  <c:v>4.1680000000000002E-2</c:v>
                </c:pt>
                <c:pt idx="94">
                  <c:v>4.2630000000000001E-2</c:v>
                </c:pt>
                <c:pt idx="95">
                  <c:v>4.3589999999999997E-2</c:v>
                </c:pt>
                <c:pt idx="96">
                  <c:v>4.4549999999999999E-2</c:v>
                </c:pt>
                <c:pt idx="97">
                  <c:v>4.5519999999999998E-2</c:v>
                </c:pt>
                <c:pt idx="98">
                  <c:v>4.65E-2</c:v>
                </c:pt>
                <c:pt idx="99">
                  <c:v>4.7480000000000001E-2</c:v>
                </c:pt>
                <c:pt idx="100">
                  <c:v>4.8469999999999999E-2</c:v>
                </c:pt>
                <c:pt idx="101">
                  <c:v>4.947E-2</c:v>
                </c:pt>
                <c:pt idx="102">
                  <c:v>5.0470000000000001E-2</c:v>
                </c:pt>
                <c:pt idx="103">
                  <c:v>5.1479999999999998E-2</c:v>
                </c:pt>
                <c:pt idx="104">
                  <c:v>5.2490000000000002E-2</c:v>
                </c:pt>
                <c:pt idx="105">
                  <c:v>5.3510000000000002E-2</c:v>
                </c:pt>
                <c:pt idx="106">
                  <c:v>5.4539999999999998E-2</c:v>
                </c:pt>
                <c:pt idx="107">
                  <c:v>5.5570000000000001E-2</c:v>
                </c:pt>
                <c:pt idx="108">
                  <c:v>5.6610000000000001E-2</c:v>
                </c:pt>
                <c:pt idx="109">
                  <c:v>5.765E-2</c:v>
                </c:pt>
                <c:pt idx="110">
                  <c:v>5.8689999999999999E-2</c:v>
                </c:pt>
                <c:pt idx="111">
                  <c:v>5.9749999999999998E-2</c:v>
                </c:pt>
                <c:pt idx="112">
                  <c:v>6.08E-2</c:v>
                </c:pt>
                <c:pt idx="113">
                  <c:v>6.1870000000000001E-2</c:v>
                </c:pt>
                <c:pt idx="114">
                  <c:v>6.293E-2</c:v>
                </c:pt>
                <c:pt idx="115">
                  <c:v>6.4000000000000001E-2</c:v>
                </c:pt>
                <c:pt idx="116">
                  <c:v>6.5079999999999999E-2</c:v>
                </c:pt>
                <c:pt idx="117">
                  <c:v>6.6159999999999997E-2</c:v>
                </c:pt>
                <c:pt idx="118">
                  <c:v>6.7250000000000004E-2</c:v>
                </c:pt>
                <c:pt idx="119">
                  <c:v>6.8339999999999998E-2</c:v>
                </c:pt>
                <c:pt idx="120">
                  <c:v>6.9430000000000006E-2</c:v>
                </c:pt>
                <c:pt idx="121">
                  <c:v>7.0529999999999995E-2</c:v>
                </c:pt>
                <c:pt idx="122">
                  <c:v>7.1629999999999999E-2</c:v>
                </c:pt>
                <c:pt idx="123">
                  <c:v>7.2739999999999999E-2</c:v>
                </c:pt>
                <c:pt idx="124">
                  <c:v>7.3849999999999999E-2</c:v>
                </c:pt>
                <c:pt idx="125">
                  <c:v>7.4959999999999999E-2</c:v>
                </c:pt>
                <c:pt idx="126">
                  <c:v>7.6079999999999995E-2</c:v>
                </c:pt>
                <c:pt idx="127">
                  <c:v>7.7200000000000005E-2</c:v>
                </c:pt>
                <c:pt idx="128">
                  <c:v>7.8320000000000001E-2</c:v>
                </c:pt>
                <c:pt idx="129">
                  <c:v>7.9450000000000007E-2</c:v>
                </c:pt>
                <c:pt idx="130">
                  <c:v>8.0579999999999999E-2</c:v>
                </c:pt>
                <c:pt idx="131">
                  <c:v>8.1720000000000001E-2</c:v>
                </c:pt>
                <c:pt idx="132">
                  <c:v>8.2849999999999993E-2</c:v>
                </c:pt>
                <c:pt idx="133">
                  <c:v>8.3989999999999995E-2</c:v>
                </c:pt>
                <c:pt idx="134">
                  <c:v>8.5129999999999997E-2</c:v>
                </c:pt>
                <c:pt idx="135">
                  <c:v>8.6279999999999996E-2</c:v>
                </c:pt>
                <c:pt idx="136">
                  <c:v>8.7429999999999994E-2</c:v>
                </c:pt>
                <c:pt idx="137">
                  <c:v>8.8569999999999996E-2</c:v>
                </c:pt>
                <c:pt idx="138">
                  <c:v>8.9719999999999994E-2</c:v>
                </c:pt>
                <c:pt idx="139">
                  <c:v>9.0880000000000002E-2</c:v>
                </c:pt>
                <c:pt idx="140">
                  <c:v>9.2030000000000001E-2</c:v>
                </c:pt>
                <c:pt idx="141">
                  <c:v>9.3189999999999995E-2</c:v>
                </c:pt>
                <c:pt idx="142">
                  <c:v>9.4339999999999993E-2</c:v>
                </c:pt>
                <c:pt idx="143">
                  <c:v>9.5500000000000002E-2</c:v>
                </c:pt>
                <c:pt idx="144">
                  <c:v>9.6659999999999996E-2</c:v>
                </c:pt>
                <c:pt idx="145">
                  <c:v>9.7820000000000004E-2</c:v>
                </c:pt>
                <c:pt idx="146">
                  <c:v>9.8979999999999999E-2</c:v>
                </c:pt>
                <c:pt idx="147">
                  <c:v>0.10009999999999999</c:v>
                </c:pt>
                <c:pt idx="148">
                  <c:v>0.1013</c:v>
                </c:pt>
                <c:pt idx="149">
                  <c:v>0.10249999999999999</c:v>
                </c:pt>
                <c:pt idx="150">
                  <c:v>0.1036</c:v>
                </c:pt>
                <c:pt idx="151">
                  <c:v>0.1048</c:v>
                </c:pt>
                <c:pt idx="152">
                  <c:v>0.10589999999999999</c:v>
                </c:pt>
                <c:pt idx="153">
                  <c:v>0.1071</c:v>
                </c:pt>
                <c:pt idx="154">
                  <c:v>0.10829999999999999</c:v>
                </c:pt>
                <c:pt idx="155">
                  <c:v>0.1094</c:v>
                </c:pt>
                <c:pt idx="156">
                  <c:v>0.1106</c:v>
                </c:pt>
                <c:pt idx="157">
                  <c:v>0.1118</c:v>
                </c:pt>
                <c:pt idx="158">
                  <c:v>0.1129</c:v>
                </c:pt>
                <c:pt idx="159">
                  <c:v>0.11409999999999999</c:v>
                </c:pt>
                <c:pt idx="160">
                  <c:v>0.1152</c:v>
                </c:pt>
                <c:pt idx="161">
                  <c:v>0.1164</c:v>
                </c:pt>
                <c:pt idx="162">
                  <c:v>0.1176</c:v>
                </c:pt>
                <c:pt idx="163">
                  <c:v>0.1187</c:v>
                </c:pt>
                <c:pt idx="164">
                  <c:v>0.11990000000000001</c:v>
                </c:pt>
                <c:pt idx="165">
                  <c:v>0.1211</c:v>
                </c:pt>
                <c:pt idx="166">
                  <c:v>0.1222</c:v>
                </c:pt>
                <c:pt idx="167">
                  <c:v>0.1234</c:v>
                </c:pt>
                <c:pt idx="168">
                  <c:v>0.1245</c:v>
                </c:pt>
                <c:pt idx="169">
                  <c:v>0.12570000000000001</c:v>
                </c:pt>
                <c:pt idx="170">
                  <c:v>0.12690000000000001</c:v>
                </c:pt>
                <c:pt idx="171">
                  <c:v>0.128</c:v>
                </c:pt>
                <c:pt idx="172">
                  <c:v>0.12920000000000001</c:v>
                </c:pt>
                <c:pt idx="173">
                  <c:v>0.13039999999999999</c:v>
                </c:pt>
                <c:pt idx="174">
                  <c:v>0.13150000000000001</c:v>
                </c:pt>
                <c:pt idx="175">
                  <c:v>0.13270000000000001</c:v>
                </c:pt>
                <c:pt idx="176">
                  <c:v>0.1338</c:v>
                </c:pt>
                <c:pt idx="177">
                  <c:v>0.13500000000000001</c:v>
                </c:pt>
                <c:pt idx="178">
                  <c:v>0.13619999999999999</c:v>
                </c:pt>
                <c:pt idx="179">
                  <c:v>0.13730000000000001</c:v>
                </c:pt>
                <c:pt idx="180">
                  <c:v>0.13850000000000001</c:v>
                </c:pt>
                <c:pt idx="181">
                  <c:v>0.13969999999999999</c:v>
                </c:pt>
                <c:pt idx="182">
                  <c:v>0.14080000000000001</c:v>
                </c:pt>
                <c:pt idx="183">
                  <c:v>0.14199999999999999</c:v>
                </c:pt>
                <c:pt idx="184">
                  <c:v>0.14319999999999999</c:v>
                </c:pt>
                <c:pt idx="185">
                  <c:v>0.14430000000000001</c:v>
                </c:pt>
                <c:pt idx="186">
                  <c:v>0.14549999999999999</c:v>
                </c:pt>
                <c:pt idx="187">
                  <c:v>0.14660000000000001</c:v>
                </c:pt>
                <c:pt idx="188">
                  <c:v>0.14779999999999999</c:v>
                </c:pt>
                <c:pt idx="189">
                  <c:v>0.14899999999999999</c:v>
                </c:pt>
                <c:pt idx="190">
                  <c:v>0.15010000000000001</c:v>
                </c:pt>
                <c:pt idx="191">
                  <c:v>0.15129999999999999</c:v>
                </c:pt>
                <c:pt idx="192">
                  <c:v>0.1525</c:v>
                </c:pt>
                <c:pt idx="193">
                  <c:v>0.15359999999999999</c:v>
                </c:pt>
                <c:pt idx="194">
                  <c:v>0.15479999999999999</c:v>
                </c:pt>
                <c:pt idx="195">
                  <c:v>0.15590000000000001</c:v>
                </c:pt>
                <c:pt idx="196">
                  <c:v>0.15709999999999999</c:v>
                </c:pt>
                <c:pt idx="197">
                  <c:v>0.1583</c:v>
                </c:pt>
                <c:pt idx="198">
                  <c:v>0.15939999999999999</c:v>
                </c:pt>
                <c:pt idx="199">
                  <c:v>0.16059999999999999</c:v>
                </c:pt>
                <c:pt idx="200">
                  <c:v>0.1618</c:v>
                </c:pt>
                <c:pt idx="201">
                  <c:v>0.16289999999999999</c:v>
                </c:pt>
                <c:pt idx="202">
                  <c:v>0.1641</c:v>
                </c:pt>
                <c:pt idx="203">
                  <c:v>0.1653</c:v>
                </c:pt>
                <c:pt idx="204">
                  <c:v>0.16639999999999999</c:v>
                </c:pt>
                <c:pt idx="205">
                  <c:v>0.1676</c:v>
                </c:pt>
                <c:pt idx="206">
                  <c:v>0.16869999999999999</c:v>
                </c:pt>
                <c:pt idx="207">
                  <c:v>0.1699</c:v>
                </c:pt>
                <c:pt idx="208">
                  <c:v>0.1711</c:v>
                </c:pt>
                <c:pt idx="209">
                  <c:v>0.17219999999999999</c:v>
                </c:pt>
                <c:pt idx="210">
                  <c:v>0.1734</c:v>
                </c:pt>
                <c:pt idx="211">
                  <c:v>0.17460000000000001</c:v>
                </c:pt>
                <c:pt idx="212">
                  <c:v>0.1757</c:v>
                </c:pt>
                <c:pt idx="213">
                  <c:v>0.1769</c:v>
                </c:pt>
                <c:pt idx="214">
                  <c:v>0.17799999999999999</c:v>
                </c:pt>
                <c:pt idx="215">
                  <c:v>0.1792</c:v>
                </c:pt>
                <c:pt idx="216">
                  <c:v>0.1804</c:v>
                </c:pt>
                <c:pt idx="217">
                  <c:v>0.18149999999999999</c:v>
                </c:pt>
                <c:pt idx="218">
                  <c:v>0.1827</c:v>
                </c:pt>
                <c:pt idx="219">
                  <c:v>0.18390000000000001</c:v>
                </c:pt>
                <c:pt idx="220">
                  <c:v>0.185</c:v>
                </c:pt>
                <c:pt idx="221">
                  <c:v>0.1862</c:v>
                </c:pt>
                <c:pt idx="222">
                  <c:v>0.18740000000000001</c:v>
                </c:pt>
                <c:pt idx="223">
                  <c:v>0.1885</c:v>
                </c:pt>
                <c:pt idx="224">
                  <c:v>0.18970000000000001</c:v>
                </c:pt>
                <c:pt idx="225">
                  <c:v>0.1908</c:v>
                </c:pt>
                <c:pt idx="226">
                  <c:v>0.192</c:v>
                </c:pt>
                <c:pt idx="227">
                  <c:v>0.19320000000000001</c:v>
                </c:pt>
                <c:pt idx="228">
                  <c:v>0.1943</c:v>
                </c:pt>
                <c:pt idx="229">
                  <c:v>0.19550000000000001</c:v>
                </c:pt>
                <c:pt idx="230">
                  <c:v>0.19670000000000001</c:v>
                </c:pt>
                <c:pt idx="231">
                  <c:v>0.1978</c:v>
                </c:pt>
                <c:pt idx="232">
                  <c:v>0.19900000000000001</c:v>
                </c:pt>
                <c:pt idx="233">
                  <c:v>0.2001</c:v>
                </c:pt>
                <c:pt idx="234">
                  <c:v>0.20130000000000001</c:v>
                </c:pt>
                <c:pt idx="235">
                  <c:v>0.20250000000000001</c:v>
                </c:pt>
                <c:pt idx="236">
                  <c:v>0.2036</c:v>
                </c:pt>
                <c:pt idx="237">
                  <c:v>0.20480000000000001</c:v>
                </c:pt>
                <c:pt idx="238">
                  <c:v>0.20599999999999999</c:v>
                </c:pt>
                <c:pt idx="239">
                  <c:v>0.20710000000000001</c:v>
                </c:pt>
                <c:pt idx="240">
                  <c:v>0.20830000000000001</c:v>
                </c:pt>
                <c:pt idx="241">
                  <c:v>0.2094</c:v>
                </c:pt>
                <c:pt idx="242">
                  <c:v>0.21060000000000001</c:v>
                </c:pt>
                <c:pt idx="243">
                  <c:v>0.21179999999999999</c:v>
                </c:pt>
                <c:pt idx="244">
                  <c:v>0.21290000000000001</c:v>
                </c:pt>
                <c:pt idx="245">
                  <c:v>0.21410000000000001</c:v>
                </c:pt>
                <c:pt idx="246">
                  <c:v>0.21529999999999999</c:v>
                </c:pt>
                <c:pt idx="247">
                  <c:v>0.21640000000000001</c:v>
                </c:pt>
                <c:pt idx="248">
                  <c:v>0.21759999999999999</c:v>
                </c:pt>
                <c:pt idx="249">
                  <c:v>0.21879999999999999</c:v>
                </c:pt>
                <c:pt idx="250">
                  <c:v>0.21990000000000001</c:v>
                </c:pt>
                <c:pt idx="251">
                  <c:v>0.22109999999999999</c:v>
                </c:pt>
                <c:pt idx="252">
                  <c:v>0.22220000000000001</c:v>
                </c:pt>
                <c:pt idx="253">
                  <c:v>0.22339999999999999</c:v>
                </c:pt>
                <c:pt idx="254">
                  <c:v>0.22459999999999999</c:v>
                </c:pt>
                <c:pt idx="255">
                  <c:v>0.22570000000000001</c:v>
                </c:pt>
                <c:pt idx="256">
                  <c:v>0.22689999999999999</c:v>
                </c:pt>
                <c:pt idx="257">
                  <c:v>0.2281</c:v>
                </c:pt>
                <c:pt idx="258">
                  <c:v>0.22919999999999999</c:v>
                </c:pt>
                <c:pt idx="259">
                  <c:v>0.23039999999999999</c:v>
                </c:pt>
                <c:pt idx="260">
                  <c:v>0.23150000000000001</c:v>
                </c:pt>
                <c:pt idx="261">
                  <c:v>0.23269999999999999</c:v>
                </c:pt>
                <c:pt idx="262">
                  <c:v>0.2339</c:v>
                </c:pt>
                <c:pt idx="263">
                  <c:v>0.23499999999999999</c:v>
                </c:pt>
                <c:pt idx="264">
                  <c:v>0.23619999999999999</c:v>
                </c:pt>
                <c:pt idx="265">
                  <c:v>0.2374</c:v>
                </c:pt>
                <c:pt idx="266">
                  <c:v>0.23849999999999999</c:v>
                </c:pt>
                <c:pt idx="267">
                  <c:v>0.2397</c:v>
                </c:pt>
                <c:pt idx="268">
                  <c:v>0.2409</c:v>
                </c:pt>
                <c:pt idx="269">
                  <c:v>0.24199999999999999</c:v>
                </c:pt>
                <c:pt idx="270">
                  <c:v>0.2432</c:v>
                </c:pt>
                <c:pt idx="271">
                  <c:v>0.24429999999999999</c:v>
                </c:pt>
                <c:pt idx="272">
                  <c:v>0.2455</c:v>
                </c:pt>
                <c:pt idx="273">
                  <c:v>0.2467</c:v>
                </c:pt>
                <c:pt idx="274">
                  <c:v>0.24779999999999999</c:v>
                </c:pt>
                <c:pt idx="275">
                  <c:v>0.249</c:v>
                </c:pt>
                <c:pt idx="276">
                  <c:v>0.25019999999999998</c:v>
                </c:pt>
                <c:pt idx="277">
                  <c:v>0.25130000000000002</c:v>
                </c:pt>
                <c:pt idx="278">
                  <c:v>0.2525</c:v>
                </c:pt>
                <c:pt idx="279">
                  <c:v>0.25359999999999999</c:v>
                </c:pt>
                <c:pt idx="280">
                  <c:v>0.25480000000000003</c:v>
                </c:pt>
                <c:pt idx="281">
                  <c:v>0.25600000000000001</c:v>
                </c:pt>
                <c:pt idx="282">
                  <c:v>0.2571</c:v>
                </c:pt>
                <c:pt idx="283">
                  <c:v>0.25829999999999997</c:v>
                </c:pt>
                <c:pt idx="284">
                  <c:v>0.25950000000000001</c:v>
                </c:pt>
                <c:pt idx="285">
                  <c:v>0.2606</c:v>
                </c:pt>
                <c:pt idx="286">
                  <c:v>0.26179999999999998</c:v>
                </c:pt>
                <c:pt idx="287">
                  <c:v>0.26300000000000001</c:v>
                </c:pt>
                <c:pt idx="288">
                  <c:v>0.2641</c:v>
                </c:pt>
                <c:pt idx="289">
                  <c:v>0.26529999999999998</c:v>
                </c:pt>
                <c:pt idx="290">
                  <c:v>0.26640000000000003</c:v>
                </c:pt>
                <c:pt idx="291">
                  <c:v>0.2676</c:v>
                </c:pt>
                <c:pt idx="292">
                  <c:v>0.26879999999999998</c:v>
                </c:pt>
                <c:pt idx="293">
                  <c:v>0.26989999999999997</c:v>
                </c:pt>
                <c:pt idx="294">
                  <c:v>0.27110000000000001</c:v>
                </c:pt>
                <c:pt idx="295">
                  <c:v>0.27229999999999999</c:v>
                </c:pt>
                <c:pt idx="296">
                  <c:v>0.27339999999999998</c:v>
                </c:pt>
                <c:pt idx="297">
                  <c:v>0.27460000000000001</c:v>
                </c:pt>
                <c:pt idx="298">
                  <c:v>0.2757</c:v>
                </c:pt>
                <c:pt idx="299">
                  <c:v>0.27689999999999998</c:v>
                </c:pt>
                <c:pt idx="300">
                  <c:v>0.27810000000000001</c:v>
                </c:pt>
                <c:pt idx="301">
                  <c:v>0.2792</c:v>
                </c:pt>
                <c:pt idx="302">
                  <c:v>0.28039999999999998</c:v>
                </c:pt>
                <c:pt idx="303">
                  <c:v>0.28160000000000002</c:v>
                </c:pt>
                <c:pt idx="304">
                  <c:v>0.28270000000000001</c:v>
                </c:pt>
                <c:pt idx="305">
                  <c:v>0.28389999999999999</c:v>
                </c:pt>
                <c:pt idx="306">
                  <c:v>0.28499999999999998</c:v>
                </c:pt>
                <c:pt idx="307">
                  <c:v>0.28620000000000001</c:v>
                </c:pt>
                <c:pt idx="308">
                  <c:v>0.28739999999999999</c:v>
                </c:pt>
                <c:pt idx="309">
                  <c:v>0.28849999999999998</c:v>
                </c:pt>
                <c:pt idx="310">
                  <c:v>0.28970000000000001</c:v>
                </c:pt>
                <c:pt idx="311">
                  <c:v>0.29089999999999999</c:v>
                </c:pt>
                <c:pt idx="312">
                  <c:v>0.29199999999999998</c:v>
                </c:pt>
                <c:pt idx="313">
                  <c:v>0.29320000000000002</c:v>
                </c:pt>
                <c:pt idx="314">
                  <c:v>0.2944</c:v>
                </c:pt>
                <c:pt idx="315">
                  <c:v>0.29549999999999998</c:v>
                </c:pt>
                <c:pt idx="316">
                  <c:v>0.29670000000000002</c:v>
                </c:pt>
                <c:pt idx="317">
                  <c:v>0.29780000000000001</c:v>
                </c:pt>
                <c:pt idx="318">
                  <c:v>0.29899999999999999</c:v>
                </c:pt>
                <c:pt idx="319">
                  <c:v>0.30020000000000002</c:v>
                </c:pt>
                <c:pt idx="320">
                  <c:v>0.30130000000000001</c:v>
                </c:pt>
                <c:pt idx="321">
                  <c:v>0.30249999999999999</c:v>
                </c:pt>
                <c:pt idx="322">
                  <c:v>0.30370000000000003</c:v>
                </c:pt>
                <c:pt idx="323">
                  <c:v>0.30480000000000002</c:v>
                </c:pt>
                <c:pt idx="324">
                  <c:v>0.30599999999999999</c:v>
                </c:pt>
                <c:pt idx="325">
                  <c:v>0.30709999999999998</c:v>
                </c:pt>
                <c:pt idx="326">
                  <c:v>0.30830000000000002</c:v>
                </c:pt>
                <c:pt idx="327">
                  <c:v>0.3095</c:v>
                </c:pt>
                <c:pt idx="328">
                  <c:v>0.31059999999999999</c:v>
                </c:pt>
                <c:pt idx="329">
                  <c:v>0.31180000000000002</c:v>
                </c:pt>
                <c:pt idx="330">
                  <c:v>0.313</c:v>
                </c:pt>
                <c:pt idx="331">
                  <c:v>0.31409999999999999</c:v>
                </c:pt>
                <c:pt idx="332">
                  <c:v>0.31530000000000002</c:v>
                </c:pt>
                <c:pt idx="333">
                  <c:v>0.3165</c:v>
                </c:pt>
                <c:pt idx="334">
                  <c:v>0.31759999999999999</c:v>
                </c:pt>
                <c:pt idx="335">
                  <c:v>0.31879999999999997</c:v>
                </c:pt>
                <c:pt idx="336">
                  <c:v>0.31990000000000002</c:v>
                </c:pt>
                <c:pt idx="337">
                  <c:v>0.3211</c:v>
                </c:pt>
                <c:pt idx="338">
                  <c:v>0.32229999999999998</c:v>
                </c:pt>
                <c:pt idx="339">
                  <c:v>0.32340000000000002</c:v>
                </c:pt>
                <c:pt idx="340">
                  <c:v>0.3246</c:v>
                </c:pt>
                <c:pt idx="341">
                  <c:v>0.32579999999999998</c:v>
                </c:pt>
                <c:pt idx="342">
                  <c:v>0.32690000000000002</c:v>
                </c:pt>
                <c:pt idx="343">
                  <c:v>0.3281</c:v>
                </c:pt>
                <c:pt idx="344">
                  <c:v>0.32919999999999999</c:v>
                </c:pt>
                <c:pt idx="345">
                  <c:v>0.33040000000000003</c:v>
                </c:pt>
                <c:pt idx="346">
                  <c:v>0.33160000000000001</c:v>
                </c:pt>
                <c:pt idx="347">
                  <c:v>0.3327</c:v>
                </c:pt>
                <c:pt idx="348">
                  <c:v>0.33389999999999997</c:v>
                </c:pt>
                <c:pt idx="349">
                  <c:v>0.33510000000000001</c:v>
                </c:pt>
                <c:pt idx="350">
                  <c:v>0.3362</c:v>
                </c:pt>
                <c:pt idx="351">
                  <c:v>0.33739999999999998</c:v>
                </c:pt>
                <c:pt idx="352">
                  <c:v>0.33860000000000001</c:v>
                </c:pt>
                <c:pt idx="353">
                  <c:v>0.3397</c:v>
                </c:pt>
                <c:pt idx="354">
                  <c:v>0.34089999999999998</c:v>
                </c:pt>
                <c:pt idx="355">
                  <c:v>0.34200000000000003</c:v>
                </c:pt>
                <c:pt idx="356">
                  <c:v>0.34320000000000001</c:v>
                </c:pt>
                <c:pt idx="357">
                  <c:v>0.34439999999999998</c:v>
                </c:pt>
                <c:pt idx="358">
                  <c:v>0.34549999999999997</c:v>
                </c:pt>
                <c:pt idx="359">
                  <c:v>0.34670000000000001</c:v>
                </c:pt>
                <c:pt idx="360">
                  <c:v>0.34789999999999999</c:v>
                </c:pt>
                <c:pt idx="361">
                  <c:v>0.34899999999999998</c:v>
                </c:pt>
                <c:pt idx="362">
                  <c:v>0.35020000000000001</c:v>
                </c:pt>
                <c:pt idx="363">
                  <c:v>0.3513</c:v>
                </c:pt>
                <c:pt idx="364">
                  <c:v>0.35249999999999998</c:v>
                </c:pt>
                <c:pt idx="365">
                  <c:v>0.35370000000000001</c:v>
                </c:pt>
                <c:pt idx="366">
                  <c:v>0.3548</c:v>
                </c:pt>
                <c:pt idx="367">
                  <c:v>0.35599999999999998</c:v>
                </c:pt>
                <c:pt idx="368">
                  <c:v>0.35720000000000002</c:v>
                </c:pt>
                <c:pt idx="369">
                  <c:v>0.35830000000000001</c:v>
                </c:pt>
                <c:pt idx="370">
                  <c:v>0.35949999999999999</c:v>
                </c:pt>
                <c:pt idx="371">
                  <c:v>0.36059999999999998</c:v>
                </c:pt>
                <c:pt idx="372">
                  <c:v>0.36180000000000001</c:v>
                </c:pt>
                <c:pt idx="373">
                  <c:v>0.36299999999999999</c:v>
                </c:pt>
                <c:pt idx="374">
                  <c:v>0.36409999999999998</c:v>
                </c:pt>
                <c:pt idx="375">
                  <c:v>0.36530000000000001</c:v>
                </c:pt>
                <c:pt idx="376">
                  <c:v>0.36649999999999999</c:v>
                </c:pt>
                <c:pt idx="377">
                  <c:v>0.36759999999999998</c:v>
                </c:pt>
                <c:pt idx="378">
                  <c:v>0.36880000000000002</c:v>
                </c:pt>
                <c:pt idx="379">
                  <c:v>0.37</c:v>
                </c:pt>
                <c:pt idx="380">
                  <c:v>0.37109999999999999</c:v>
                </c:pt>
                <c:pt idx="381">
                  <c:v>0.37230000000000002</c:v>
                </c:pt>
                <c:pt idx="382">
                  <c:v>0.37340000000000001</c:v>
                </c:pt>
                <c:pt idx="383">
                  <c:v>0.37459999999999999</c:v>
                </c:pt>
                <c:pt idx="384">
                  <c:v>0.37580000000000002</c:v>
                </c:pt>
                <c:pt idx="385">
                  <c:v>0.37690000000000001</c:v>
                </c:pt>
                <c:pt idx="386">
                  <c:v>0.37809999999999999</c:v>
                </c:pt>
                <c:pt idx="387">
                  <c:v>0.37930000000000003</c:v>
                </c:pt>
                <c:pt idx="388">
                  <c:v>0.38040000000000002</c:v>
                </c:pt>
                <c:pt idx="389">
                  <c:v>0.38159999999999999</c:v>
                </c:pt>
                <c:pt idx="390">
                  <c:v>0.38269999999999998</c:v>
                </c:pt>
                <c:pt idx="391">
                  <c:v>0.38390000000000002</c:v>
                </c:pt>
                <c:pt idx="392">
                  <c:v>0.3851</c:v>
                </c:pt>
                <c:pt idx="393">
                  <c:v>0.38619999999999999</c:v>
                </c:pt>
                <c:pt idx="394">
                  <c:v>0.38740000000000002</c:v>
                </c:pt>
                <c:pt idx="395">
                  <c:v>0.3886</c:v>
                </c:pt>
                <c:pt idx="396">
                  <c:v>0.38969999999999999</c:v>
                </c:pt>
                <c:pt idx="397">
                  <c:v>0.39090000000000003</c:v>
                </c:pt>
                <c:pt idx="398">
                  <c:v>0.3921</c:v>
                </c:pt>
                <c:pt idx="399">
                  <c:v>0.39319999999999999</c:v>
                </c:pt>
                <c:pt idx="400">
                  <c:v>0.39439999999999997</c:v>
                </c:pt>
                <c:pt idx="401">
                  <c:v>0.39550000000000002</c:v>
                </c:pt>
                <c:pt idx="402">
                  <c:v>0.3967</c:v>
                </c:pt>
                <c:pt idx="403">
                  <c:v>0.39789999999999998</c:v>
                </c:pt>
                <c:pt idx="404">
                  <c:v>0.39900000000000002</c:v>
                </c:pt>
                <c:pt idx="405">
                  <c:v>0.4002</c:v>
                </c:pt>
                <c:pt idx="406">
                  <c:v>0.40139999999999998</c:v>
                </c:pt>
                <c:pt idx="407">
                  <c:v>0.40250000000000002</c:v>
                </c:pt>
                <c:pt idx="408">
                  <c:v>0.4037</c:v>
                </c:pt>
                <c:pt idx="409">
                  <c:v>0.40479999999999999</c:v>
                </c:pt>
                <c:pt idx="410">
                  <c:v>0.40600000000000003</c:v>
                </c:pt>
                <c:pt idx="411">
                  <c:v>0.40720000000000001</c:v>
                </c:pt>
                <c:pt idx="412">
                  <c:v>0.4083</c:v>
                </c:pt>
                <c:pt idx="413">
                  <c:v>0.40949999999999998</c:v>
                </c:pt>
                <c:pt idx="414">
                  <c:v>0.41070000000000001</c:v>
                </c:pt>
                <c:pt idx="415">
                  <c:v>0.4118</c:v>
                </c:pt>
                <c:pt idx="416">
                  <c:v>0.41299999999999998</c:v>
                </c:pt>
                <c:pt idx="417">
                  <c:v>0.41420000000000001</c:v>
                </c:pt>
                <c:pt idx="418">
                  <c:v>0.4153</c:v>
                </c:pt>
                <c:pt idx="419">
                  <c:v>0.41649999999999998</c:v>
                </c:pt>
                <c:pt idx="420">
                  <c:v>0.41760000000000003</c:v>
                </c:pt>
                <c:pt idx="421">
                  <c:v>0.41880000000000001</c:v>
                </c:pt>
                <c:pt idx="422">
                  <c:v>0.42</c:v>
                </c:pt>
                <c:pt idx="423">
                  <c:v>0.42109999999999997</c:v>
                </c:pt>
                <c:pt idx="424">
                  <c:v>0.42230000000000001</c:v>
                </c:pt>
                <c:pt idx="425">
                  <c:v>0.42349999999999999</c:v>
                </c:pt>
                <c:pt idx="426">
                  <c:v>0.42459999999999998</c:v>
                </c:pt>
                <c:pt idx="427">
                  <c:v>0.42580000000000001</c:v>
                </c:pt>
                <c:pt idx="428">
                  <c:v>0.4269</c:v>
                </c:pt>
                <c:pt idx="429">
                  <c:v>0.42809999999999998</c:v>
                </c:pt>
                <c:pt idx="430">
                  <c:v>0.42930000000000001</c:v>
                </c:pt>
                <c:pt idx="431">
                  <c:v>0.4304</c:v>
                </c:pt>
                <c:pt idx="432">
                  <c:v>0.43159999999999998</c:v>
                </c:pt>
                <c:pt idx="433">
                  <c:v>0.43280000000000002</c:v>
                </c:pt>
                <c:pt idx="434">
                  <c:v>0.43390000000000001</c:v>
                </c:pt>
                <c:pt idx="435">
                  <c:v>0.43509999999999999</c:v>
                </c:pt>
                <c:pt idx="436">
                  <c:v>0.43619999999999998</c:v>
                </c:pt>
                <c:pt idx="437">
                  <c:v>0.43740000000000001</c:v>
                </c:pt>
                <c:pt idx="438">
                  <c:v>0.43859999999999999</c:v>
                </c:pt>
                <c:pt idx="439">
                  <c:v>0.43969999999999998</c:v>
                </c:pt>
                <c:pt idx="440">
                  <c:v>0.44090000000000001</c:v>
                </c:pt>
                <c:pt idx="441">
                  <c:v>0.44209999999999999</c:v>
                </c:pt>
                <c:pt idx="442">
                  <c:v>0.44319999999999998</c:v>
                </c:pt>
                <c:pt idx="443">
                  <c:v>0.44440000000000002</c:v>
                </c:pt>
                <c:pt idx="444">
                  <c:v>0.4456</c:v>
                </c:pt>
                <c:pt idx="445">
                  <c:v>0.44669999999999999</c:v>
                </c:pt>
                <c:pt idx="446">
                  <c:v>0.44790000000000002</c:v>
                </c:pt>
                <c:pt idx="447">
                  <c:v>0.44900000000000001</c:v>
                </c:pt>
                <c:pt idx="448">
                  <c:v>0.45019999999999999</c:v>
                </c:pt>
                <c:pt idx="449">
                  <c:v>0.45140000000000002</c:v>
                </c:pt>
                <c:pt idx="450">
                  <c:v>0.45250000000000001</c:v>
                </c:pt>
                <c:pt idx="451">
                  <c:v>0.45369999999999999</c:v>
                </c:pt>
                <c:pt idx="452">
                  <c:v>0.45490000000000003</c:v>
                </c:pt>
                <c:pt idx="453">
                  <c:v>0.45600000000000002</c:v>
                </c:pt>
                <c:pt idx="454">
                  <c:v>0.4572</c:v>
                </c:pt>
                <c:pt idx="455">
                  <c:v>0.45829999999999999</c:v>
                </c:pt>
                <c:pt idx="456">
                  <c:v>0.45950000000000002</c:v>
                </c:pt>
                <c:pt idx="457">
                  <c:v>0.4607</c:v>
                </c:pt>
                <c:pt idx="458">
                  <c:v>0.46179999999999999</c:v>
                </c:pt>
                <c:pt idx="459">
                  <c:v>0.46300000000000002</c:v>
                </c:pt>
                <c:pt idx="460">
                  <c:v>0.4642</c:v>
                </c:pt>
                <c:pt idx="461">
                  <c:v>0.46529999999999999</c:v>
                </c:pt>
                <c:pt idx="462">
                  <c:v>0.46650000000000003</c:v>
                </c:pt>
                <c:pt idx="463">
                  <c:v>0.4677</c:v>
                </c:pt>
                <c:pt idx="464">
                  <c:v>0.46879999999999999</c:v>
                </c:pt>
                <c:pt idx="465">
                  <c:v>0.47</c:v>
                </c:pt>
                <c:pt idx="466">
                  <c:v>0.47110000000000002</c:v>
                </c:pt>
                <c:pt idx="467">
                  <c:v>0.4723</c:v>
                </c:pt>
                <c:pt idx="468">
                  <c:v>0.47349999999999998</c:v>
                </c:pt>
                <c:pt idx="469">
                  <c:v>0.47460000000000002</c:v>
                </c:pt>
                <c:pt idx="470">
                  <c:v>0.4758</c:v>
                </c:pt>
                <c:pt idx="471">
                  <c:v>0.47699999999999998</c:v>
                </c:pt>
                <c:pt idx="472">
                  <c:v>0.47810000000000002</c:v>
                </c:pt>
                <c:pt idx="473">
                  <c:v>0.4793</c:v>
                </c:pt>
                <c:pt idx="474">
                  <c:v>0.48039999999999999</c:v>
                </c:pt>
                <c:pt idx="475">
                  <c:v>0.48159999999999997</c:v>
                </c:pt>
                <c:pt idx="476">
                  <c:v>0.48280000000000001</c:v>
                </c:pt>
                <c:pt idx="477">
                  <c:v>0.4839</c:v>
                </c:pt>
                <c:pt idx="478">
                  <c:v>0.48509999999999998</c:v>
                </c:pt>
                <c:pt idx="479">
                  <c:v>0.48630000000000001</c:v>
                </c:pt>
                <c:pt idx="480">
                  <c:v>0.4874</c:v>
                </c:pt>
                <c:pt idx="481">
                  <c:v>0.48859999999999998</c:v>
                </c:pt>
                <c:pt idx="482">
                  <c:v>0.48980000000000001</c:v>
                </c:pt>
                <c:pt idx="483">
                  <c:v>0.4909</c:v>
                </c:pt>
                <c:pt idx="484">
                  <c:v>0.49209999999999998</c:v>
                </c:pt>
                <c:pt idx="485">
                  <c:v>0.49320000000000003</c:v>
                </c:pt>
                <c:pt idx="486">
                  <c:v>0.49440000000000001</c:v>
                </c:pt>
                <c:pt idx="487">
                  <c:v>0.49559999999999998</c:v>
                </c:pt>
                <c:pt idx="488">
                  <c:v>0.49669999999999997</c:v>
                </c:pt>
                <c:pt idx="489">
                  <c:v>0.49790000000000001</c:v>
                </c:pt>
                <c:pt idx="490">
                  <c:v>0.49909999999999999</c:v>
                </c:pt>
                <c:pt idx="491">
                  <c:v>0.50019999999999998</c:v>
                </c:pt>
                <c:pt idx="492">
                  <c:v>0.50139999999999996</c:v>
                </c:pt>
                <c:pt idx="493">
                  <c:v>0.50249999999999995</c:v>
                </c:pt>
                <c:pt idx="494">
                  <c:v>0.50370000000000004</c:v>
                </c:pt>
                <c:pt idx="495">
                  <c:v>0.50490000000000002</c:v>
                </c:pt>
                <c:pt idx="496">
                  <c:v>0.50600000000000001</c:v>
                </c:pt>
                <c:pt idx="497">
                  <c:v>0.50719999999999998</c:v>
                </c:pt>
                <c:pt idx="498">
                  <c:v>0.50839999999999996</c:v>
                </c:pt>
                <c:pt idx="499">
                  <c:v>0.50949999999999995</c:v>
                </c:pt>
                <c:pt idx="500">
                  <c:v>0.51070000000000004</c:v>
                </c:pt>
                <c:pt idx="501">
                  <c:v>0.51190000000000002</c:v>
                </c:pt>
                <c:pt idx="502">
                  <c:v>0.51300000000000001</c:v>
                </c:pt>
                <c:pt idx="503">
                  <c:v>0.51419999999999999</c:v>
                </c:pt>
                <c:pt idx="504">
                  <c:v>0.51529999999999998</c:v>
                </c:pt>
                <c:pt idx="505">
                  <c:v>0.51649999999999996</c:v>
                </c:pt>
                <c:pt idx="506">
                  <c:v>0.51770000000000005</c:v>
                </c:pt>
                <c:pt idx="507">
                  <c:v>0.51880000000000004</c:v>
                </c:pt>
                <c:pt idx="508">
                  <c:v>0.52</c:v>
                </c:pt>
                <c:pt idx="509">
                  <c:v>0.5212</c:v>
                </c:pt>
                <c:pt idx="510">
                  <c:v>0.52229999999999999</c:v>
                </c:pt>
                <c:pt idx="511">
                  <c:v>0.52349999999999997</c:v>
                </c:pt>
                <c:pt idx="512">
                  <c:v>0.52459999999999996</c:v>
                </c:pt>
                <c:pt idx="513">
                  <c:v>0.52580000000000005</c:v>
                </c:pt>
                <c:pt idx="514">
                  <c:v>0.52700000000000002</c:v>
                </c:pt>
                <c:pt idx="515">
                  <c:v>0.52810000000000001</c:v>
                </c:pt>
                <c:pt idx="516">
                  <c:v>0.52929999999999999</c:v>
                </c:pt>
                <c:pt idx="517">
                  <c:v>0.53049999999999997</c:v>
                </c:pt>
                <c:pt idx="518">
                  <c:v>0.53159999999999996</c:v>
                </c:pt>
                <c:pt idx="519">
                  <c:v>0.53280000000000005</c:v>
                </c:pt>
                <c:pt idx="520">
                  <c:v>0.53390000000000004</c:v>
                </c:pt>
                <c:pt idx="521">
                  <c:v>0.53510000000000002</c:v>
                </c:pt>
                <c:pt idx="522">
                  <c:v>0.5363</c:v>
                </c:pt>
                <c:pt idx="523">
                  <c:v>0.53739999999999999</c:v>
                </c:pt>
                <c:pt idx="524">
                  <c:v>0.53859999999999997</c:v>
                </c:pt>
                <c:pt idx="525">
                  <c:v>0.53979999999999995</c:v>
                </c:pt>
                <c:pt idx="526">
                  <c:v>0.54090000000000005</c:v>
                </c:pt>
                <c:pt idx="527">
                  <c:v>0.54210000000000003</c:v>
                </c:pt>
                <c:pt idx="528">
                  <c:v>0.54330000000000001</c:v>
                </c:pt>
                <c:pt idx="529">
                  <c:v>0.5444</c:v>
                </c:pt>
                <c:pt idx="530">
                  <c:v>0.54559999999999997</c:v>
                </c:pt>
                <c:pt idx="531">
                  <c:v>0.54669999999999996</c:v>
                </c:pt>
                <c:pt idx="532">
                  <c:v>0.54790000000000005</c:v>
                </c:pt>
                <c:pt idx="533">
                  <c:v>0.54910000000000003</c:v>
                </c:pt>
                <c:pt idx="534">
                  <c:v>0.55020000000000002</c:v>
                </c:pt>
                <c:pt idx="535">
                  <c:v>0.5514</c:v>
                </c:pt>
                <c:pt idx="536">
                  <c:v>0.55259999999999998</c:v>
                </c:pt>
                <c:pt idx="537">
                  <c:v>0.55369999999999997</c:v>
                </c:pt>
                <c:pt idx="538">
                  <c:v>0.55489999999999995</c:v>
                </c:pt>
                <c:pt idx="539">
                  <c:v>0.55600000000000005</c:v>
                </c:pt>
                <c:pt idx="540">
                  <c:v>0.55720000000000003</c:v>
                </c:pt>
                <c:pt idx="541">
                  <c:v>0.55840000000000001</c:v>
                </c:pt>
                <c:pt idx="542">
                  <c:v>0.5595</c:v>
                </c:pt>
                <c:pt idx="543">
                  <c:v>0.56069999999999998</c:v>
                </c:pt>
                <c:pt idx="544">
                  <c:v>0.56189999999999996</c:v>
                </c:pt>
                <c:pt idx="545">
                  <c:v>0.56299999999999994</c:v>
                </c:pt>
                <c:pt idx="546">
                  <c:v>0.56420000000000003</c:v>
                </c:pt>
                <c:pt idx="547">
                  <c:v>0.56540000000000001</c:v>
                </c:pt>
                <c:pt idx="548">
                  <c:v>0.5665</c:v>
                </c:pt>
                <c:pt idx="549">
                  <c:v>0.56769999999999998</c:v>
                </c:pt>
                <c:pt idx="550">
                  <c:v>0.56879999999999997</c:v>
                </c:pt>
                <c:pt idx="551">
                  <c:v>0.56999999999999995</c:v>
                </c:pt>
                <c:pt idx="552">
                  <c:v>0.57120000000000004</c:v>
                </c:pt>
                <c:pt idx="553">
                  <c:v>0.57230000000000003</c:v>
                </c:pt>
                <c:pt idx="554">
                  <c:v>0.57350000000000001</c:v>
                </c:pt>
                <c:pt idx="555">
                  <c:v>0.57469999999999999</c:v>
                </c:pt>
                <c:pt idx="556">
                  <c:v>0.57579999999999998</c:v>
                </c:pt>
                <c:pt idx="557">
                  <c:v>0.57699999999999996</c:v>
                </c:pt>
                <c:pt idx="558">
                  <c:v>0.57809999999999995</c:v>
                </c:pt>
                <c:pt idx="559">
                  <c:v>0.57930000000000004</c:v>
                </c:pt>
                <c:pt idx="560">
                  <c:v>0.58050000000000002</c:v>
                </c:pt>
                <c:pt idx="561">
                  <c:v>0.58160000000000001</c:v>
                </c:pt>
                <c:pt idx="562">
                  <c:v>0.58279999999999998</c:v>
                </c:pt>
                <c:pt idx="563">
                  <c:v>0.58399999999999996</c:v>
                </c:pt>
                <c:pt idx="564">
                  <c:v>0.58509999999999995</c:v>
                </c:pt>
                <c:pt idx="565">
                  <c:v>0.58630000000000004</c:v>
                </c:pt>
                <c:pt idx="566">
                  <c:v>0.58750000000000002</c:v>
                </c:pt>
                <c:pt idx="567">
                  <c:v>0.58860000000000001</c:v>
                </c:pt>
                <c:pt idx="568">
                  <c:v>0.58979999999999999</c:v>
                </c:pt>
                <c:pt idx="569">
                  <c:v>0.59089999999999998</c:v>
                </c:pt>
                <c:pt idx="570">
                  <c:v>0.59209999999999996</c:v>
                </c:pt>
                <c:pt idx="571">
                  <c:v>0.59330000000000005</c:v>
                </c:pt>
                <c:pt idx="572">
                  <c:v>0.59440000000000004</c:v>
                </c:pt>
                <c:pt idx="573">
                  <c:v>0.59560000000000002</c:v>
                </c:pt>
                <c:pt idx="574">
                  <c:v>0.5968</c:v>
                </c:pt>
                <c:pt idx="575">
                  <c:v>0.59789999999999999</c:v>
                </c:pt>
                <c:pt idx="576">
                  <c:v>0.59909999999999997</c:v>
                </c:pt>
                <c:pt idx="577">
                  <c:v>0.60019999999999996</c:v>
                </c:pt>
                <c:pt idx="578">
                  <c:v>0.60140000000000005</c:v>
                </c:pt>
                <c:pt idx="579">
                  <c:v>0.60260000000000002</c:v>
                </c:pt>
                <c:pt idx="580">
                  <c:v>0.60370000000000001</c:v>
                </c:pt>
                <c:pt idx="581">
                  <c:v>0.60489999999999999</c:v>
                </c:pt>
                <c:pt idx="582">
                  <c:v>0.60609999999999997</c:v>
                </c:pt>
                <c:pt idx="583">
                  <c:v>0.60719999999999996</c:v>
                </c:pt>
                <c:pt idx="584">
                  <c:v>0.60840000000000005</c:v>
                </c:pt>
                <c:pt idx="585">
                  <c:v>0.60950000000000004</c:v>
                </c:pt>
                <c:pt idx="586">
                  <c:v>0.61070000000000002</c:v>
                </c:pt>
                <c:pt idx="587">
                  <c:v>0.6119</c:v>
                </c:pt>
                <c:pt idx="588">
                  <c:v>0.61299999999999999</c:v>
                </c:pt>
                <c:pt idx="589">
                  <c:v>0.61419999999999997</c:v>
                </c:pt>
                <c:pt idx="590">
                  <c:v>0.61539999999999995</c:v>
                </c:pt>
                <c:pt idx="591">
                  <c:v>0.61650000000000005</c:v>
                </c:pt>
                <c:pt idx="592">
                  <c:v>0.61770000000000003</c:v>
                </c:pt>
                <c:pt idx="593">
                  <c:v>0.61890000000000001</c:v>
                </c:pt>
                <c:pt idx="594">
                  <c:v>0.62</c:v>
                </c:pt>
                <c:pt idx="595">
                  <c:v>0.62119999999999997</c:v>
                </c:pt>
                <c:pt idx="596">
                  <c:v>0.62229999999999996</c:v>
                </c:pt>
                <c:pt idx="597">
                  <c:v>0.62350000000000005</c:v>
                </c:pt>
                <c:pt idx="598">
                  <c:v>0.62470000000000003</c:v>
                </c:pt>
                <c:pt idx="599">
                  <c:v>0.62580000000000002</c:v>
                </c:pt>
                <c:pt idx="600">
                  <c:v>0.627</c:v>
                </c:pt>
                <c:pt idx="601">
                  <c:v>0.62819999999999998</c:v>
                </c:pt>
                <c:pt idx="602">
                  <c:v>0.62929999999999997</c:v>
                </c:pt>
                <c:pt idx="603">
                  <c:v>0.63049999999999995</c:v>
                </c:pt>
                <c:pt idx="604">
                  <c:v>0.63160000000000005</c:v>
                </c:pt>
                <c:pt idx="605">
                  <c:v>0.63280000000000003</c:v>
                </c:pt>
                <c:pt idx="606">
                  <c:v>0.63400000000000001</c:v>
                </c:pt>
                <c:pt idx="607">
                  <c:v>0.6351</c:v>
                </c:pt>
                <c:pt idx="608">
                  <c:v>0.63629999999999998</c:v>
                </c:pt>
                <c:pt idx="609">
                  <c:v>0.63749999999999996</c:v>
                </c:pt>
                <c:pt idx="610">
                  <c:v>0.63859999999999995</c:v>
                </c:pt>
                <c:pt idx="611">
                  <c:v>0.63980000000000004</c:v>
                </c:pt>
                <c:pt idx="612">
                  <c:v>0.64100000000000001</c:v>
                </c:pt>
                <c:pt idx="613">
                  <c:v>0.6421</c:v>
                </c:pt>
                <c:pt idx="614">
                  <c:v>0.64329999999999998</c:v>
                </c:pt>
                <c:pt idx="615">
                  <c:v>0.64439999999999997</c:v>
                </c:pt>
                <c:pt idx="616">
                  <c:v>0.64559999999999995</c:v>
                </c:pt>
                <c:pt idx="617">
                  <c:v>0.64680000000000004</c:v>
                </c:pt>
                <c:pt idx="618">
                  <c:v>0.64790000000000003</c:v>
                </c:pt>
                <c:pt idx="619">
                  <c:v>0.64910000000000001</c:v>
                </c:pt>
                <c:pt idx="620">
                  <c:v>0.65029999999999999</c:v>
                </c:pt>
                <c:pt idx="621">
                  <c:v>0.65139999999999998</c:v>
                </c:pt>
                <c:pt idx="622">
                  <c:v>0.65259999999999996</c:v>
                </c:pt>
                <c:pt idx="623">
                  <c:v>0.65369999999999995</c:v>
                </c:pt>
                <c:pt idx="624">
                  <c:v>0.65490000000000004</c:v>
                </c:pt>
                <c:pt idx="625">
                  <c:v>0.65610000000000002</c:v>
                </c:pt>
                <c:pt idx="626">
                  <c:v>0.65720000000000001</c:v>
                </c:pt>
                <c:pt idx="627">
                  <c:v>0.65839999999999999</c:v>
                </c:pt>
                <c:pt idx="628">
                  <c:v>0.65959999999999996</c:v>
                </c:pt>
                <c:pt idx="629">
                  <c:v>0.66069999999999995</c:v>
                </c:pt>
                <c:pt idx="630">
                  <c:v>0.66190000000000004</c:v>
                </c:pt>
                <c:pt idx="631">
                  <c:v>0.66310000000000002</c:v>
                </c:pt>
                <c:pt idx="632">
                  <c:v>0.66420000000000001</c:v>
                </c:pt>
                <c:pt idx="633">
                  <c:v>0.66539999999999999</c:v>
                </c:pt>
                <c:pt idx="634">
                  <c:v>0.66649999999999998</c:v>
                </c:pt>
                <c:pt idx="635">
                  <c:v>0.66769999999999996</c:v>
                </c:pt>
                <c:pt idx="636">
                  <c:v>0.66890000000000005</c:v>
                </c:pt>
                <c:pt idx="637">
                  <c:v>0.67</c:v>
                </c:pt>
                <c:pt idx="638">
                  <c:v>0.67120000000000002</c:v>
                </c:pt>
                <c:pt idx="639">
                  <c:v>0.6724</c:v>
                </c:pt>
                <c:pt idx="640">
                  <c:v>0.67349999999999999</c:v>
                </c:pt>
                <c:pt idx="641">
                  <c:v>0.67469999999999997</c:v>
                </c:pt>
                <c:pt idx="642">
                  <c:v>0.67579999999999996</c:v>
                </c:pt>
                <c:pt idx="643">
                  <c:v>0.67700000000000005</c:v>
                </c:pt>
                <c:pt idx="644">
                  <c:v>0.67820000000000003</c:v>
                </c:pt>
                <c:pt idx="645">
                  <c:v>0.67930000000000001</c:v>
                </c:pt>
                <c:pt idx="646">
                  <c:v>0.68049999999999999</c:v>
                </c:pt>
                <c:pt idx="647">
                  <c:v>0.68169999999999997</c:v>
                </c:pt>
                <c:pt idx="648">
                  <c:v>0.68279999999999996</c:v>
                </c:pt>
                <c:pt idx="649">
                  <c:v>0.68400000000000005</c:v>
                </c:pt>
                <c:pt idx="650">
                  <c:v>0.68510000000000004</c:v>
                </c:pt>
                <c:pt idx="651">
                  <c:v>0.68630000000000002</c:v>
                </c:pt>
                <c:pt idx="652">
                  <c:v>0.6875</c:v>
                </c:pt>
                <c:pt idx="653">
                  <c:v>0.68859999999999999</c:v>
                </c:pt>
                <c:pt idx="654">
                  <c:v>0.68979999999999997</c:v>
                </c:pt>
                <c:pt idx="655">
                  <c:v>0.69099999999999995</c:v>
                </c:pt>
                <c:pt idx="656">
                  <c:v>0.69210000000000005</c:v>
                </c:pt>
                <c:pt idx="657">
                  <c:v>0.69330000000000003</c:v>
                </c:pt>
                <c:pt idx="658">
                  <c:v>0.69450000000000001</c:v>
                </c:pt>
                <c:pt idx="659">
                  <c:v>0.6956</c:v>
                </c:pt>
                <c:pt idx="660">
                  <c:v>0.69679999999999997</c:v>
                </c:pt>
                <c:pt idx="661">
                  <c:v>0.69789999999999996</c:v>
                </c:pt>
                <c:pt idx="662">
                  <c:v>0.69910000000000005</c:v>
                </c:pt>
                <c:pt idx="663">
                  <c:v>0.70030000000000003</c:v>
                </c:pt>
                <c:pt idx="664">
                  <c:v>0.70140000000000002</c:v>
                </c:pt>
                <c:pt idx="665">
                  <c:v>0.7026</c:v>
                </c:pt>
                <c:pt idx="666">
                  <c:v>0.70379999999999998</c:v>
                </c:pt>
                <c:pt idx="667">
                  <c:v>0.70489999999999997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8CF6-4350-989D-09BDF12BCF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69879920"/>
        <c:axId val="469878936"/>
      </c:scatterChart>
      <c:valAx>
        <c:axId val="469879920"/>
        <c:scaling>
          <c:orientation val="minMax"/>
          <c:max val="0.8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z [cm]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9878936"/>
        <c:crosses val="autoZero"/>
        <c:crossBetween val="midCat"/>
        <c:dispUnits>
          <c:custUnit val="1.0000000000000002E-2"/>
        </c:dispUnits>
      </c:valAx>
      <c:valAx>
        <c:axId val="469878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Std_z [mm]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9879920"/>
        <c:crosses val="autoZero"/>
        <c:crossBetween val="midCat"/>
        <c:dispUnits>
          <c:custUnit val="1.0000000000000002E-3"/>
        </c:dispUnits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8D32E-F77A-4A04-A053-42FB8FD65510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F496-39FF-4295-A1C9-3C2DA9F3C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355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8D32E-F77A-4A04-A053-42FB8FD65510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F496-39FF-4295-A1C9-3C2DA9F3C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13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8D32E-F77A-4A04-A053-42FB8FD65510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F496-39FF-4295-A1C9-3C2DA9F3C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49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8D32E-F77A-4A04-A053-42FB8FD65510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F496-39FF-4295-A1C9-3C2DA9F3C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143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8D32E-F77A-4A04-A053-42FB8FD65510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F496-39FF-4295-A1C9-3C2DA9F3C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233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8D32E-F77A-4A04-A053-42FB8FD65510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F496-39FF-4295-A1C9-3C2DA9F3C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679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8D32E-F77A-4A04-A053-42FB8FD65510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F496-39FF-4295-A1C9-3C2DA9F3C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439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8D32E-F77A-4A04-A053-42FB8FD65510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F496-39FF-4295-A1C9-3C2DA9F3C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099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8D32E-F77A-4A04-A053-42FB8FD65510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F496-39FF-4295-A1C9-3C2DA9F3C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20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8D32E-F77A-4A04-A053-42FB8FD65510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F496-39FF-4295-A1C9-3C2DA9F3C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136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8D32E-F77A-4A04-A053-42FB8FD65510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F496-39FF-4295-A1C9-3C2DA9F3C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55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8D32E-F77A-4A04-A053-42FB8FD65510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1F496-39FF-4295-A1C9-3C2DA9F3C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602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300 kV gun GPT simulations</a:t>
            </a:r>
            <a:br>
              <a:rPr lang="en-US" dirty="0" smtClean="0"/>
            </a:br>
            <a:r>
              <a:rPr lang="en-US" dirty="0" smtClean="0"/>
              <a:t>sphere with long anode</a:t>
            </a:r>
            <a:br>
              <a:rPr lang="en-US" dirty="0" smtClean="0"/>
            </a:br>
            <a:r>
              <a:rPr lang="en-US" sz="4000" dirty="0" smtClean="0"/>
              <a:t>Field map interpolation step-size effect on emittance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Gabriel Palacios</a:t>
            </a:r>
          </a:p>
          <a:p>
            <a:r>
              <a:rPr lang="en-US" dirty="0" smtClean="0"/>
              <a:t>gabrielp@jlab.org</a:t>
            </a:r>
            <a:br>
              <a:rPr lang="en-US" dirty="0" smtClean="0"/>
            </a:br>
            <a:r>
              <a:rPr lang="en-US" dirty="0" smtClean="0"/>
              <a:t>02/12/19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03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Normalized emittance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38473" y="794326"/>
            <a:ext cx="19488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Generated with a displacement in z=0.0634 [m]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165318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372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then use a displacement of z= 0.0636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85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Normalized emittance 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252713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own Arrow 3"/>
          <p:cNvSpPr/>
          <p:nvPr/>
        </p:nvSpPr>
        <p:spPr>
          <a:xfrm rot="11850961">
            <a:off x="7028873" y="6105236"/>
            <a:ext cx="646545" cy="6373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40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Normalized emittance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544682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Down Arrow 8"/>
          <p:cNvSpPr/>
          <p:nvPr/>
        </p:nvSpPr>
        <p:spPr>
          <a:xfrm rot="11850961">
            <a:off x="7028873" y="6105236"/>
            <a:ext cx="646545" cy="6373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95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Normalized emittance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21005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Down Arrow 8"/>
          <p:cNvSpPr/>
          <p:nvPr/>
        </p:nvSpPr>
        <p:spPr>
          <a:xfrm rot="11850961">
            <a:off x="7028873" y="6105236"/>
            <a:ext cx="646545" cy="6373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58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 </a:t>
            </a:r>
            <a:r>
              <a:rPr lang="en-US" dirty="0" smtClean="0"/>
              <a:t>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displacing the field map, use proper z-value for the particular field-map interpolation. </a:t>
            </a:r>
          </a:p>
          <a:p>
            <a:r>
              <a:rPr lang="en-US" dirty="0" smtClean="0"/>
              <a:t>Use the smaller (thus manageable) files to test, use the big one for a final run.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9545" y="4155497"/>
            <a:ext cx="6858000" cy="105727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740072" y="4155497"/>
            <a:ext cx="907473" cy="1057276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 rot="11783755">
            <a:off x="8737075" y="4120211"/>
            <a:ext cx="1237673" cy="8126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44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8300" y="2550680"/>
            <a:ext cx="6192982" cy="13255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Fin.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06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9826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Standard deviation with GPT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field map is generated with three different step size: </a:t>
            </a:r>
            <a:r>
              <a:rPr lang="en-US" dirty="0" smtClean="0">
                <a:solidFill>
                  <a:srgbClr val="FF0000"/>
                </a:solidFill>
              </a:rPr>
              <a:t>0.001 [m], 0.0005 </a:t>
            </a:r>
            <a:r>
              <a:rPr lang="en-US" dirty="0">
                <a:solidFill>
                  <a:srgbClr val="FF0000"/>
                </a:solidFill>
              </a:rPr>
              <a:t>[m]</a:t>
            </a:r>
            <a:r>
              <a:rPr lang="en-US" dirty="0" smtClean="0">
                <a:solidFill>
                  <a:srgbClr val="FF0000"/>
                </a:solidFill>
              </a:rPr>
              <a:t> , 0.002 </a:t>
            </a:r>
            <a:r>
              <a:rPr lang="en-US" dirty="0">
                <a:solidFill>
                  <a:srgbClr val="FF0000"/>
                </a:solidFill>
              </a:rPr>
              <a:t>[m]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28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Std_x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5773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err="1" smtClean="0"/>
              <a:t>Solidworks</a:t>
            </a:r>
            <a:r>
              <a:rPr lang="en-US" dirty="0" smtClean="0"/>
              <a:t>: GTS with long anode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9861" y="1325563"/>
            <a:ext cx="5309162" cy="515937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85537" y="1892968"/>
            <a:ext cx="246246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GTS beam parameters, </a:t>
            </a:r>
            <a:r>
              <a:rPr lang="en-US" dirty="0" err="1"/>
              <a:t>Spacecharge</a:t>
            </a:r>
            <a:r>
              <a:rPr lang="en-US" dirty="0"/>
              <a:t> 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Gun </a:t>
            </a:r>
            <a:r>
              <a:rPr lang="en-US" dirty="0" smtClean="0"/>
              <a:t>is operated at </a:t>
            </a:r>
            <a:r>
              <a:rPr lang="en-US" dirty="0" smtClean="0">
                <a:solidFill>
                  <a:srgbClr val="FF0000"/>
                </a:solidFill>
              </a:rPr>
              <a:t>300 [kV]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Long anode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9 cm cathode-anode gap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Space charge 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5</a:t>
            </a:r>
            <a:r>
              <a:rPr lang="en-US" dirty="0" smtClean="0"/>
              <a:t>000 </a:t>
            </a:r>
            <a:r>
              <a:rPr lang="en-US" dirty="0" smtClean="0"/>
              <a:t>particles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Qbunch</a:t>
            </a:r>
            <a:r>
              <a:rPr lang="en-US" dirty="0" smtClean="0"/>
              <a:t> 20 </a:t>
            </a:r>
            <a:r>
              <a:rPr lang="en-US" dirty="0" err="1" smtClean="0"/>
              <a:t>fC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Laser RMS </a:t>
            </a:r>
            <a:r>
              <a:rPr lang="en-US" dirty="0" err="1" smtClean="0"/>
              <a:t>spotsize</a:t>
            </a:r>
            <a:r>
              <a:rPr lang="en-US" dirty="0" smtClean="0"/>
              <a:t> </a:t>
            </a:r>
            <a:r>
              <a:rPr lang="en-US" dirty="0" err="1" smtClean="0"/>
              <a:t>xyrms</a:t>
            </a:r>
            <a:r>
              <a:rPr lang="en-US" dirty="0" smtClean="0"/>
              <a:t>=</a:t>
            </a:r>
            <a:r>
              <a:rPr lang="en-US" dirty="0" smtClean="0">
                <a:solidFill>
                  <a:srgbClr val="FF0000"/>
                </a:solidFill>
              </a:rPr>
              <a:t>0.351E-3 </a:t>
            </a:r>
            <a:r>
              <a:rPr lang="en-US" dirty="0" smtClean="0">
                <a:solidFill>
                  <a:srgbClr val="FF0000"/>
                </a:solidFill>
              </a:rPr>
              <a:t>[m]</a:t>
            </a:r>
            <a:endParaRPr lang="en-US" dirty="0" smtClean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Trms</a:t>
            </a:r>
            <a:r>
              <a:rPr lang="en-US" dirty="0" smtClean="0"/>
              <a:t>=21.27 </a:t>
            </a:r>
            <a:r>
              <a:rPr lang="en-US" dirty="0" smtClean="0"/>
              <a:t>[</a:t>
            </a:r>
            <a:r>
              <a:rPr lang="en-US" dirty="0" err="1" smtClean="0"/>
              <a:t>ps</a:t>
            </a:r>
            <a:r>
              <a:rPr lang="en-US" dirty="0" smtClean="0"/>
              <a:t>]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Mean transverse energy 0.143E-3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 rot="6990446">
            <a:off x="2729344" y="3851563"/>
            <a:ext cx="637310" cy="5264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23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Std_y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797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Std_z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9386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it the cathode-anode gap fields?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Asymmetry in the “y” direction, acceleration in “z” direction.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87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Preliminary results: Fields maps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3613" y="1825625"/>
            <a:ext cx="8344773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37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Preliminary results: Fields maps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10022" y="1825625"/>
            <a:ext cx="837195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92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Preliminary results: Fields maps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7483" y="1825625"/>
            <a:ext cx="8377033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32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Normalized emittance with GPT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field map is generated with three different step size: </a:t>
            </a:r>
            <a:r>
              <a:rPr lang="en-US" dirty="0" smtClean="0">
                <a:solidFill>
                  <a:srgbClr val="FF0000"/>
                </a:solidFill>
              </a:rPr>
              <a:t>0.001 [m], 0.0005 </a:t>
            </a:r>
            <a:r>
              <a:rPr lang="en-US" dirty="0">
                <a:solidFill>
                  <a:srgbClr val="FF0000"/>
                </a:solidFill>
              </a:rPr>
              <a:t>[m]</a:t>
            </a:r>
            <a:r>
              <a:rPr lang="en-US" dirty="0" smtClean="0">
                <a:solidFill>
                  <a:srgbClr val="FF0000"/>
                </a:solidFill>
              </a:rPr>
              <a:t> , 0.002 </a:t>
            </a:r>
            <a:r>
              <a:rPr lang="en-US" dirty="0">
                <a:solidFill>
                  <a:srgbClr val="FF0000"/>
                </a:solidFill>
              </a:rPr>
              <a:t>[m]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20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Normalized emittance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38473" y="794326"/>
            <a:ext cx="19488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Generated with a displacement in z=0.0634 [m]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685507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004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Normalized emittance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38473" y="794326"/>
            <a:ext cx="19488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Generated with a displacement in z=0.0634 [m]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435959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251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21879</TotalTime>
  <Words>335</Words>
  <Application>Microsoft Office PowerPoint</Application>
  <PresentationFormat>Widescreen</PresentationFormat>
  <Paragraphs>59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300 kV gun GPT simulations sphere with long anode Field map interpolation step-size effect on emittance </vt:lpstr>
      <vt:lpstr>Solidworks: GTS with long anode</vt:lpstr>
      <vt:lpstr>Is it the cathode-anode gap fields?</vt:lpstr>
      <vt:lpstr>Preliminary results: Fields maps</vt:lpstr>
      <vt:lpstr>Preliminary results: Fields maps</vt:lpstr>
      <vt:lpstr>Preliminary results: Fields maps</vt:lpstr>
      <vt:lpstr>Normalized emittance with GPT</vt:lpstr>
      <vt:lpstr>Normalized emittance </vt:lpstr>
      <vt:lpstr>Normalized emittance</vt:lpstr>
      <vt:lpstr>Normalized emittance</vt:lpstr>
      <vt:lpstr>PowerPoint Presentation</vt:lpstr>
      <vt:lpstr>Normalized emittance </vt:lpstr>
      <vt:lpstr>Normalized emittance</vt:lpstr>
      <vt:lpstr>Normalized emittance</vt:lpstr>
      <vt:lpstr>Lessons learned</vt:lpstr>
      <vt:lpstr>Fin. </vt:lpstr>
      <vt:lpstr>Extras</vt:lpstr>
      <vt:lpstr>Standard deviation with GPT</vt:lpstr>
      <vt:lpstr>Std_x </vt:lpstr>
      <vt:lpstr>Std_y </vt:lpstr>
      <vt:lpstr>Std_z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200kV guns GPT</dc:title>
  <dc:creator>Gabriel Palacios</dc:creator>
  <cp:lastModifiedBy>Gabriel Palacios-Serrano</cp:lastModifiedBy>
  <cp:revision>1511</cp:revision>
  <dcterms:created xsi:type="dcterms:W3CDTF">2017-02-10T20:50:16Z</dcterms:created>
  <dcterms:modified xsi:type="dcterms:W3CDTF">2019-02-17T22:45:14Z</dcterms:modified>
</cp:coreProperties>
</file>