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4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1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7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6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1600-4751-4823-AD81-951B2B5C083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A921-297F-4528-B412-603DDFF2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at 325 kV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7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at 325kV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8815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3886200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11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37500" y="4325074"/>
            <a:ext cx="531203" cy="1640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5562600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 MV/m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337500" y="5029200"/>
            <a:ext cx="381001" cy="457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28000" y="3138542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12.6 MV/m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>
            <a:off x="4191000" y="3323208"/>
            <a:ext cx="337000" cy="1846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96796" y="2558534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11 MV/m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038600" y="2971800"/>
            <a:ext cx="152400" cy="44374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64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Field at 325 kV</vt:lpstr>
      <vt:lpstr>Field at 325kV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at 325 kV</dc:title>
  <dc:creator>Yan Wang</dc:creator>
  <cp:lastModifiedBy>Mathew Poelker</cp:lastModifiedBy>
  <cp:revision>2</cp:revision>
  <dcterms:created xsi:type="dcterms:W3CDTF">2015-12-16T19:23:36Z</dcterms:created>
  <dcterms:modified xsi:type="dcterms:W3CDTF">2015-12-16T20:14:39Z</dcterms:modified>
</cp:coreProperties>
</file>