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26" r:id="rId2"/>
    <p:sldId id="525" r:id="rId3"/>
    <p:sldId id="533" r:id="rId4"/>
    <p:sldId id="530" r:id="rId5"/>
    <p:sldId id="535" r:id="rId6"/>
    <p:sldId id="534" r:id="rId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C80"/>
    <a:srgbClr val="CCFF66"/>
    <a:srgbClr val="99FF99"/>
    <a:srgbClr val="F8CAF8"/>
    <a:srgbClr val="F0D2F0"/>
    <a:srgbClr val="CCFF99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One Coil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February 2,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One Coil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572472" y="150327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5335669" y="2101756"/>
            <a:ext cx="516341" cy="711959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7109" y="4653886"/>
            <a:ext cx="516341" cy="668742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295028" y="2064861"/>
            <a:ext cx="6005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895530" y="4653886"/>
            <a:ext cx="0" cy="709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99577" y="5363572"/>
            <a:ext cx="6005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895529" y="2064862"/>
            <a:ext cx="11069" cy="7488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57408" y="3740126"/>
            <a:ext cx="300251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998764" y="2051213"/>
            <a:ext cx="0" cy="762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039136" y="22477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318045" y="4660212"/>
            <a:ext cx="5885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878915" y="42754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018623" y="4089280"/>
            <a:ext cx="4663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307533" y="41167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84121" y="3740126"/>
            <a:ext cx="882999" cy="7459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89196" y="449234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Steel Puck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6268765" y="1373520"/>
            <a:ext cx="1817955" cy="737785"/>
          </a:xfrm>
          <a:prstGeom prst="wedgeRoundRectCallout">
            <a:avLst>
              <a:gd name="adj1" fmla="val -65209"/>
              <a:gd name="adj2" fmla="val -100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Counter-wound solenoid (?)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6553200" y="4709950"/>
            <a:ext cx="2410637" cy="1445943"/>
          </a:xfrm>
          <a:prstGeom prst="wedgeRoundRectCallout">
            <a:avLst>
              <a:gd name="adj1" fmla="val -48269"/>
              <a:gd name="adj2" fmla="val -2766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Power Supply: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ARC6-ARC9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320A, 830V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80" y="381000"/>
            <a:ext cx="4572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49145" y="1206855"/>
            <a:ext cx="2457577" cy="1413515"/>
          </a:xfrm>
          <a:prstGeom prst="wedgeRoundRectCallout">
            <a:avLst>
              <a:gd name="adj1" fmla="val 58629"/>
              <a:gd name="adj2" fmla="val -178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Similar magnet: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PEPPo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Solenoid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169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9433" y="1419378"/>
            <a:ext cx="60115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</a:t>
            </a:r>
            <a:r>
              <a:rPr lang="en-US" sz="3200" b="1" dirty="0" smtClean="0"/>
              <a:t>Supply (ARC6-ARC9)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Move to Magnet Lab: February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Test: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Move to GTS: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33" y="4205792"/>
            <a:ext cx="58288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Magnet (One Coil):</a:t>
            </a:r>
            <a:endParaRPr lang="en-US" sz="32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puck): July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250675" y="2573540"/>
            <a:ext cx="2654490" cy="2123199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magnet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31014</TotalTime>
  <Words>133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Ops Review 2010</vt:lpstr>
      <vt:lpstr>One Coil Gun Magnet</vt:lpstr>
      <vt:lpstr>PowerPoint Presentation</vt:lpstr>
      <vt:lpstr>One Coil + Steel Puck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1656</cp:revision>
  <cp:lastPrinted>2014-01-09T17:51:36Z</cp:lastPrinted>
  <dcterms:created xsi:type="dcterms:W3CDTF">2010-09-20T13:48:43Z</dcterms:created>
  <dcterms:modified xsi:type="dcterms:W3CDTF">2016-02-02T15:53:47Z</dcterms:modified>
</cp:coreProperties>
</file>