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61" r:id="rId4"/>
    <p:sldId id="262" r:id="rId5"/>
    <p:sldId id="260" r:id="rId6"/>
    <p:sldId id="256" r:id="rId7"/>
    <p:sldId id="257" r:id="rId8"/>
    <p:sldId id="258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4704"/>
  </p:normalViewPr>
  <p:slideViewPr>
    <p:cSldViewPr snapToGrid="0" showGuides="1">
      <p:cViewPr varScale="1">
        <p:scale>
          <a:sx n="100" d="100"/>
          <a:sy n="100" d="100"/>
        </p:scale>
        <p:origin x="84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55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4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02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2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5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01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46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3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5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8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140F4-F26B-4B79-9799-530F1B079790}" type="datetimeFigureOut">
              <a:rPr lang="en-US" smtClean="0"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67D3C-D952-4010-B92E-8C40E2855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7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DAC53-CEFA-8D4D-9F92-0E0EDE0BA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C1C54AF1-6701-5249-8BFF-E279ED6E04E4}"/>
              </a:ext>
            </a:extLst>
          </p:cNvPr>
          <p:cNvSpPr/>
          <p:nvPr/>
        </p:nvSpPr>
        <p:spPr>
          <a:xfrm>
            <a:off x="9829800" y="206232"/>
            <a:ext cx="838200" cy="543068"/>
          </a:xfrm>
          <a:prstGeom prst="wedgeRectCallout">
            <a:avLst>
              <a:gd name="adj1" fmla="val -1473"/>
              <a:gd name="adj2" fmla="val 7577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Harp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1B8830A6-4A8F-7A49-AF60-7D142F48C19A}"/>
              </a:ext>
            </a:extLst>
          </p:cNvPr>
          <p:cNvSpPr/>
          <p:nvPr/>
        </p:nvSpPr>
        <p:spPr>
          <a:xfrm>
            <a:off x="7607300" y="0"/>
            <a:ext cx="1028700" cy="635000"/>
          </a:xfrm>
          <a:prstGeom prst="wedgeRectCallout">
            <a:avLst>
              <a:gd name="adj1" fmla="val -31944"/>
              <a:gd name="adj2" fmla="val 206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Viewer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9DFD59FB-AFB7-484D-A07B-ACF6AB9E7E3B}"/>
              </a:ext>
            </a:extLst>
          </p:cNvPr>
          <p:cNvSpPr/>
          <p:nvPr/>
        </p:nvSpPr>
        <p:spPr>
          <a:xfrm>
            <a:off x="8813800" y="317500"/>
            <a:ext cx="660400" cy="635000"/>
          </a:xfrm>
          <a:prstGeom prst="wedgeRectCallout">
            <a:avLst>
              <a:gd name="adj1" fmla="val 40896"/>
              <a:gd name="adj2" fmla="val 610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BPM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9C7BFA1F-06D3-B546-8AD1-980ADD619CAE}"/>
              </a:ext>
            </a:extLst>
          </p:cNvPr>
          <p:cNvSpPr/>
          <p:nvPr/>
        </p:nvSpPr>
        <p:spPr>
          <a:xfrm>
            <a:off x="11023600" y="399764"/>
            <a:ext cx="885461" cy="552736"/>
          </a:xfrm>
          <a:prstGeom prst="wedgeRectCallout">
            <a:avLst>
              <a:gd name="adj1" fmla="val -56272"/>
              <a:gd name="adj2" fmla="val 805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XRAY HV #1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0ADADC86-B5FB-6D40-BA19-92DDCB0D147A}"/>
              </a:ext>
            </a:extLst>
          </p:cNvPr>
          <p:cNvSpPr/>
          <p:nvPr/>
        </p:nvSpPr>
        <p:spPr>
          <a:xfrm>
            <a:off x="6515100" y="41132"/>
            <a:ext cx="685800" cy="593868"/>
          </a:xfrm>
          <a:prstGeom prst="wedgeRectCallout">
            <a:avLst>
              <a:gd name="adj1" fmla="val -28193"/>
              <a:gd name="adj2" fmla="val 203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FCUP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79AC10F9-17F0-3D49-96D4-62C6742CA1C5}"/>
              </a:ext>
            </a:extLst>
          </p:cNvPr>
          <p:cNvSpPr/>
          <p:nvPr/>
        </p:nvSpPr>
        <p:spPr>
          <a:xfrm>
            <a:off x="5575300" y="180832"/>
            <a:ext cx="800100" cy="1114568"/>
          </a:xfrm>
          <a:prstGeom prst="wedgeRectCallout">
            <a:avLst>
              <a:gd name="adj1" fmla="val -5971"/>
              <a:gd name="adj2" fmla="val 1182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7mm</a:t>
            </a:r>
          </a:p>
          <a:p>
            <a:pPr algn="ctr"/>
            <a:r>
              <a:rPr lang="en-US" dirty="0"/>
              <a:t>in/out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BDFCF298-D08B-D34F-9611-FCDF4A0F2FFA}"/>
              </a:ext>
            </a:extLst>
          </p:cNvPr>
          <p:cNvSpPr/>
          <p:nvPr/>
        </p:nvSpPr>
        <p:spPr>
          <a:xfrm>
            <a:off x="4573770" y="180832"/>
            <a:ext cx="885461" cy="552736"/>
          </a:xfrm>
          <a:prstGeom prst="wedgeRectCallout">
            <a:avLst>
              <a:gd name="adj1" fmla="val 2534"/>
              <a:gd name="adj2" fmla="val 4627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XRAY HV #3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7813B6E-7315-5C43-94A5-EF846731491A}"/>
              </a:ext>
            </a:extLst>
          </p:cNvPr>
          <p:cNvSpPr/>
          <p:nvPr/>
        </p:nvSpPr>
        <p:spPr>
          <a:xfrm>
            <a:off x="3187544" y="206232"/>
            <a:ext cx="885461" cy="552736"/>
          </a:xfrm>
          <a:prstGeom prst="wedgeRectCallout">
            <a:avLst>
              <a:gd name="adj1" fmla="val 77117"/>
              <a:gd name="adj2" fmla="val 338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Lead wall</a:t>
            </a:r>
          </a:p>
        </p:txBody>
      </p:sp>
    </p:spTree>
    <p:extLst>
      <p:ext uri="{BB962C8B-B14F-4D97-AF65-F5344CB8AC3E}">
        <p14:creationId xmlns:p14="http://schemas.microsoft.com/office/powerpoint/2010/main" val="315107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CA48D0-1FCA-8B43-ACAD-90FE62B2F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2701" y="1053646"/>
            <a:ext cx="7099300" cy="4915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BF0905-4A7F-4743-852F-61E2A371EE41}"/>
              </a:ext>
            </a:extLst>
          </p:cNvPr>
          <p:cNvSpPr txBox="1"/>
          <p:nvPr/>
        </p:nvSpPr>
        <p:spPr>
          <a:xfrm>
            <a:off x="3517900" y="67884"/>
            <a:ext cx="5266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Nice job, looks like model…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2C3B9-F0A7-9149-98F5-481B1A4A5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1726"/>
            <a:ext cx="64897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77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0E986-60AC-AE4A-8928-5544EAE5D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EDDF0037-75C0-794D-9D91-B20B9004B940}"/>
              </a:ext>
            </a:extLst>
          </p:cNvPr>
          <p:cNvSpPr/>
          <p:nvPr/>
        </p:nvSpPr>
        <p:spPr>
          <a:xfrm>
            <a:off x="8661400" y="0"/>
            <a:ext cx="838200" cy="543068"/>
          </a:xfrm>
          <a:prstGeom prst="wedgeRectCallout">
            <a:avLst>
              <a:gd name="adj1" fmla="val 15194"/>
              <a:gd name="adj2" fmla="val 2105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Lead wall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5B1F56D1-233C-B74D-85B9-6A6329BB3A12}"/>
              </a:ext>
            </a:extLst>
          </p:cNvPr>
          <p:cNvSpPr/>
          <p:nvPr/>
        </p:nvSpPr>
        <p:spPr>
          <a:xfrm>
            <a:off x="6426200" y="0"/>
            <a:ext cx="952500" cy="543068"/>
          </a:xfrm>
          <a:prstGeom prst="wedgeRectCallout">
            <a:avLst>
              <a:gd name="adj1" fmla="val 46103"/>
              <a:gd name="adj2" fmla="val 402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Dump w/ LCW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40D96408-F324-D845-B356-309FEB1656BA}"/>
              </a:ext>
            </a:extLst>
          </p:cNvPr>
          <p:cNvSpPr/>
          <p:nvPr/>
        </p:nvSpPr>
        <p:spPr>
          <a:xfrm>
            <a:off x="7543800" y="152400"/>
            <a:ext cx="952500" cy="543068"/>
          </a:xfrm>
          <a:prstGeom prst="wedgeRectCallout">
            <a:avLst>
              <a:gd name="adj1" fmla="val 6103"/>
              <a:gd name="adj2" fmla="val 3648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Ceramic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8B3BE697-B3D7-114D-AF10-5FAD74223410}"/>
              </a:ext>
            </a:extLst>
          </p:cNvPr>
          <p:cNvSpPr/>
          <p:nvPr/>
        </p:nvSpPr>
        <p:spPr>
          <a:xfrm>
            <a:off x="5029200" y="152400"/>
            <a:ext cx="1231900" cy="543068"/>
          </a:xfrm>
          <a:prstGeom prst="wedgeRectCallout">
            <a:avLst>
              <a:gd name="adj1" fmla="val 103436"/>
              <a:gd name="adj2" fmla="val 4046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Aligned collimator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76C8140E-D8E2-6B44-9D3B-1BC7517C015C}"/>
              </a:ext>
            </a:extLst>
          </p:cNvPr>
          <p:cNvSpPr/>
          <p:nvPr/>
        </p:nvSpPr>
        <p:spPr>
          <a:xfrm>
            <a:off x="3632200" y="152400"/>
            <a:ext cx="1231900" cy="543068"/>
          </a:xfrm>
          <a:prstGeom prst="wedgeRectCallout">
            <a:avLst>
              <a:gd name="adj1" fmla="val 102405"/>
              <a:gd name="adj2" fmla="val 294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X-ray card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9E484C6D-E296-F74F-AF85-C7DBA89B289E}"/>
              </a:ext>
            </a:extLst>
          </p:cNvPr>
          <p:cNvSpPr/>
          <p:nvPr/>
        </p:nvSpPr>
        <p:spPr>
          <a:xfrm>
            <a:off x="723900" y="271534"/>
            <a:ext cx="1543050" cy="744466"/>
          </a:xfrm>
          <a:prstGeom prst="wedgeRectCallout">
            <a:avLst>
              <a:gd name="adj1" fmla="val 104076"/>
              <a:gd name="adj2" fmla="val 357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Detector box</a:t>
            </a:r>
          </a:p>
          <a:p>
            <a:pPr algn="ctr"/>
            <a:r>
              <a:rPr lang="en-US" dirty="0"/>
              <a:t>(roughed in)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7F9D358E-E1F7-7943-8E5E-C0E302EA4F14}"/>
              </a:ext>
            </a:extLst>
          </p:cNvPr>
          <p:cNvSpPr/>
          <p:nvPr/>
        </p:nvSpPr>
        <p:spPr>
          <a:xfrm>
            <a:off x="2921000" y="847868"/>
            <a:ext cx="1123950" cy="625332"/>
          </a:xfrm>
          <a:prstGeom prst="wedgeRectCallout">
            <a:avLst>
              <a:gd name="adj1" fmla="val 226110"/>
              <a:gd name="adj2" fmla="val 2885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Magnet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5AA06FF7-CE8A-A844-A121-97AF4FCDA7D5}"/>
              </a:ext>
            </a:extLst>
          </p:cNvPr>
          <p:cNvSpPr/>
          <p:nvPr/>
        </p:nvSpPr>
        <p:spPr>
          <a:xfrm>
            <a:off x="206375" y="1439934"/>
            <a:ext cx="1543050" cy="744466"/>
          </a:xfrm>
          <a:prstGeom prst="wedgeRectCallout">
            <a:avLst>
              <a:gd name="adj1" fmla="val 104076"/>
              <a:gd name="adj2" fmla="val 357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Lead footing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A98BA821-52C5-5840-9734-1C3F38FEA74F}"/>
              </a:ext>
            </a:extLst>
          </p:cNvPr>
          <p:cNvSpPr/>
          <p:nvPr/>
        </p:nvSpPr>
        <p:spPr>
          <a:xfrm>
            <a:off x="314325" y="6084201"/>
            <a:ext cx="1543050" cy="744466"/>
          </a:xfrm>
          <a:prstGeom prst="wedgeRectCallout">
            <a:avLst>
              <a:gd name="adj1" fmla="val 172389"/>
              <a:gd name="adj2" fmla="val -56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Lead shelf</a:t>
            </a:r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CE019631-5F59-5441-8E7B-3927F526E1BC}"/>
              </a:ext>
            </a:extLst>
          </p:cNvPr>
          <p:cNvSpPr/>
          <p:nvPr/>
        </p:nvSpPr>
        <p:spPr>
          <a:xfrm>
            <a:off x="8029575" y="5711968"/>
            <a:ext cx="1241425" cy="744466"/>
          </a:xfrm>
          <a:prstGeom prst="wedgeRectCallout">
            <a:avLst>
              <a:gd name="adj1" fmla="val -103331"/>
              <a:gd name="adj2" fmla="val -191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cable pass thru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B96C2560-B885-8F43-A9A5-D1D24D3958F5}"/>
              </a:ext>
            </a:extLst>
          </p:cNvPr>
          <p:cNvSpPr/>
          <p:nvPr/>
        </p:nvSpPr>
        <p:spPr>
          <a:xfrm>
            <a:off x="5805487" y="5948434"/>
            <a:ext cx="1241425" cy="744466"/>
          </a:xfrm>
          <a:prstGeom prst="wedgeRectCallout">
            <a:avLst>
              <a:gd name="adj1" fmla="val -151413"/>
              <a:gd name="adj2" fmla="val -102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cable pass </a:t>
            </a:r>
            <a:r>
              <a:rPr lang="en-US" dirty="0" err="1"/>
              <a:t>thrus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99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EC34-B888-464F-BD6C-6F9842C58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136CC0AF-72F0-7940-81C0-0435C7F63073}"/>
              </a:ext>
            </a:extLst>
          </p:cNvPr>
          <p:cNvSpPr/>
          <p:nvPr/>
        </p:nvSpPr>
        <p:spPr>
          <a:xfrm>
            <a:off x="1981200" y="5588901"/>
            <a:ext cx="1543050" cy="744466"/>
          </a:xfrm>
          <a:prstGeom prst="wedgeRectCallout">
            <a:avLst>
              <a:gd name="adj1" fmla="val 172389"/>
              <a:gd name="adj2" fmla="val -56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Kepco</a:t>
            </a:r>
            <a:r>
              <a:rPr lang="en-US" dirty="0"/>
              <a:t> PS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8A697153-9079-E34F-B394-CC1A5108A164}"/>
              </a:ext>
            </a:extLst>
          </p:cNvPr>
          <p:cNvSpPr/>
          <p:nvPr/>
        </p:nvSpPr>
        <p:spPr>
          <a:xfrm>
            <a:off x="1562100" y="2422218"/>
            <a:ext cx="1543050" cy="744466"/>
          </a:xfrm>
          <a:prstGeom prst="wedgeRectCallout">
            <a:avLst>
              <a:gd name="adj1" fmla="val 172389"/>
              <a:gd name="adj2" fmla="val -56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Signal/HV patch panel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BF934DA-29FB-5C45-8C71-2F72C1691023}"/>
              </a:ext>
            </a:extLst>
          </p:cNvPr>
          <p:cNvSpPr/>
          <p:nvPr/>
        </p:nvSpPr>
        <p:spPr>
          <a:xfrm>
            <a:off x="2063750" y="3946669"/>
            <a:ext cx="1130300" cy="368300"/>
          </a:xfrm>
          <a:prstGeom prst="wedgeRectCallout">
            <a:avLst>
              <a:gd name="adj1" fmla="val 234187"/>
              <a:gd name="adj2" fmla="val -77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EFADC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6C5B7642-5575-214A-9BEC-B2D13F739D96}"/>
              </a:ext>
            </a:extLst>
          </p:cNvPr>
          <p:cNvSpPr/>
          <p:nvPr/>
        </p:nvSpPr>
        <p:spPr>
          <a:xfrm>
            <a:off x="1981200" y="4581443"/>
            <a:ext cx="1130300" cy="753684"/>
          </a:xfrm>
          <a:prstGeom prst="wedgeRectCallout">
            <a:avLst>
              <a:gd name="adj1" fmla="val 235311"/>
              <a:gd name="adj2" fmla="val -525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HelGen</a:t>
            </a:r>
            <a:endParaRPr lang="en-US" dirty="0"/>
          </a:p>
          <a:p>
            <a:pPr algn="ctr"/>
            <a:r>
              <a:rPr lang="en-US" dirty="0"/>
              <a:t>PMT HV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E498CED5-A5F6-3445-B9AD-06FE336FD72F}"/>
              </a:ext>
            </a:extLst>
          </p:cNvPr>
          <p:cNvSpPr/>
          <p:nvPr/>
        </p:nvSpPr>
        <p:spPr>
          <a:xfrm>
            <a:off x="1663700" y="3372526"/>
            <a:ext cx="1130300" cy="368300"/>
          </a:xfrm>
          <a:prstGeom prst="wedgeRectCallout">
            <a:avLst>
              <a:gd name="adj1" fmla="val 234187"/>
              <a:gd name="adj2" fmla="val -775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3920649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FDE65F-E36A-424E-A80B-8CEAA2D99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161" y="1117456"/>
            <a:ext cx="6896100" cy="5172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3ABE7D-F9CF-A148-83F5-B43627F49915}"/>
              </a:ext>
            </a:extLst>
          </p:cNvPr>
          <p:cNvSpPr txBox="1"/>
          <p:nvPr/>
        </p:nvSpPr>
        <p:spPr>
          <a:xfrm>
            <a:off x="171450" y="730146"/>
            <a:ext cx="453389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</a:t>
            </a:r>
            <a:r>
              <a:rPr lang="en-US" b="1" dirty="0"/>
              <a:t>KICKER experiment</a:t>
            </a:r>
            <a:r>
              <a:rPr lang="en-US" dirty="0"/>
              <a:t>, HCO all items in straight ahead MeV beam line against updated UED “COMPTRA” workspace 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r>
              <a:rPr lang="en-US" dirty="0"/>
              <a:t>Viewers</a:t>
            </a:r>
          </a:p>
          <a:p>
            <a:pPr marL="342900" indent="-342900">
              <a:buAutoNum type="alphaLcParenR"/>
            </a:pPr>
            <a:r>
              <a:rPr lang="en-US" dirty="0"/>
              <a:t>BPM’s</a:t>
            </a:r>
          </a:p>
          <a:p>
            <a:pPr marL="342900" indent="-342900">
              <a:buAutoNum type="alphaLcParenR"/>
            </a:pPr>
            <a:r>
              <a:rPr lang="en-US" dirty="0"/>
              <a:t>Harps</a:t>
            </a:r>
          </a:p>
          <a:p>
            <a:pPr marL="342900" indent="-342900">
              <a:buAutoNum type="alphaLcParenR"/>
            </a:pPr>
            <a:r>
              <a:rPr lang="en-US" dirty="0"/>
              <a:t>Current monitors</a:t>
            </a:r>
          </a:p>
          <a:p>
            <a:pPr marL="342900" indent="-342900">
              <a:buAutoNum type="alphaLcParenR"/>
            </a:pPr>
            <a:r>
              <a:rPr lang="en-US" dirty="0"/>
              <a:t>Valves</a:t>
            </a:r>
          </a:p>
          <a:p>
            <a:pPr marL="342900" indent="-342900">
              <a:buAutoNum type="alphaLcParenR"/>
            </a:pPr>
            <a:r>
              <a:rPr lang="en-US" dirty="0"/>
              <a:t>Ion pumps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r>
              <a:rPr lang="en-US" dirty="0"/>
              <a:t>Then, for </a:t>
            </a:r>
            <a:r>
              <a:rPr lang="en-US" b="1" dirty="0"/>
              <a:t>COMTRA experiment </a:t>
            </a:r>
            <a:r>
              <a:rPr lang="en-US" dirty="0"/>
              <a:t>(items downstream of IFYM606)…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r>
              <a:rPr lang="en-US" dirty="0"/>
              <a:t>ISLM606 – Add stepper motor w/ IN, OUT and position control</a:t>
            </a:r>
          </a:p>
          <a:p>
            <a:pPr marL="342900" indent="-342900">
              <a:buAutoNum type="alphaLcParenR"/>
            </a:pPr>
            <a:r>
              <a:rPr lang="en-US" dirty="0"/>
              <a:t>ISLM606 – Attach A5 current cable</a:t>
            </a:r>
          </a:p>
          <a:p>
            <a:pPr marL="342900" indent="-342900">
              <a:buAutoNum type="alphaLcParenR"/>
            </a:pPr>
            <a:r>
              <a:rPr lang="en-US" dirty="0"/>
              <a:t>IDLM606 – Attach A6 current cable</a:t>
            </a:r>
          </a:p>
          <a:p>
            <a:pPr marL="342900" indent="-342900">
              <a:buAutoNum type="alphaLcParenR"/>
            </a:pPr>
            <a:r>
              <a:rPr lang="en-US" dirty="0"/>
              <a:t>ITVM606 – HCO camera works</a:t>
            </a:r>
          </a:p>
          <a:p>
            <a:pPr marL="342900" indent="-342900">
              <a:buAutoNum type="alphaLcParenR"/>
            </a:pPr>
            <a:r>
              <a:rPr lang="en-US" dirty="0"/>
              <a:t>Maybe…provide one addition FSD flowmeter for ISLM606+IDLM606 in series.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5083BD15-D144-7447-AD7B-40F1458D2A48}"/>
              </a:ext>
            </a:extLst>
          </p:cNvPr>
          <p:cNvSpPr/>
          <p:nvPr/>
        </p:nvSpPr>
        <p:spPr>
          <a:xfrm>
            <a:off x="8365761" y="1336532"/>
            <a:ext cx="1028700" cy="635000"/>
          </a:xfrm>
          <a:prstGeom prst="wedgeRectCallout">
            <a:avLst>
              <a:gd name="adj1" fmla="val -10956"/>
              <a:gd name="adj2" fmla="val 300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ISLM606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9347C1C2-4BF0-AD48-8182-960CA8C342DC}"/>
              </a:ext>
            </a:extLst>
          </p:cNvPr>
          <p:cNvSpPr/>
          <p:nvPr/>
        </p:nvSpPr>
        <p:spPr>
          <a:xfrm>
            <a:off x="5724161" y="2187432"/>
            <a:ext cx="1028700" cy="635000"/>
          </a:xfrm>
          <a:prstGeom prst="wedgeRectCallout">
            <a:avLst>
              <a:gd name="adj1" fmla="val -10956"/>
              <a:gd name="adj2" fmla="val 300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IDLM606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1EA99200-3EC9-F34A-B849-6ABBB2397D22}"/>
              </a:ext>
            </a:extLst>
          </p:cNvPr>
          <p:cNvSpPr/>
          <p:nvPr/>
        </p:nvSpPr>
        <p:spPr>
          <a:xfrm>
            <a:off x="6956060" y="1336532"/>
            <a:ext cx="1028700" cy="635000"/>
          </a:xfrm>
          <a:prstGeom prst="wedgeRectCallout">
            <a:avLst>
              <a:gd name="adj1" fmla="val 35958"/>
              <a:gd name="adj2" fmla="val 214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ITVM606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39582A08-F92F-0C47-89FC-A9F844FDE730}"/>
              </a:ext>
            </a:extLst>
          </p:cNvPr>
          <p:cNvSpPr/>
          <p:nvPr/>
        </p:nvSpPr>
        <p:spPr>
          <a:xfrm>
            <a:off x="10067561" y="1450832"/>
            <a:ext cx="1028700" cy="635000"/>
          </a:xfrm>
          <a:prstGeom prst="wedgeRectCallout">
            <a:avLst>
              <a:gd name="adj1" fmla="val -101079"/>
              <a:gd name="adj2" fmla="val 3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IFYM606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C7E28-62CA-8A4D-B800-DC63FDF0CCA0}"/>
              </a:ext>
            </a:extLst>
          </p:cNvPr>
          <p:cNvSpPr txBox="1"/>
          <p:nvPr/>
        </p:nvSpPr>
        <p:spPr>
          <a:xfrm>
            <a:off x="6453563" y="725774"/>
            <a:ext cx="4167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UITF Beam Line Components for COMTRA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444D68-4E40-B249-B370-82E7AE534D3B}"/>
              </a:ext>
            </a:extLst>
          </p:cNvPr>
          <p:cNvSpPr txBox="1"/>
          <p:nvPr/>
        </p:nvSpPr>
        <p:spPr>
          <a:xfrm>
            <a:off x="1648918" y="-5396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4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342" y="31751"/>
            <a:ext cx="9877795" cy="683910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9F0CCC5-D794-474F-A4D2-30DD6AEA7C7E}"/>
              </a:ext>
            </a:extLst>
          </p:cNvPr>
          <p:cNvSpPr/>
          <p:nvPr/>
        </p:nvSpPr>
        <p:spPr>
          <a:xfrm>
            <a:off x="2750070" y="714374"/>
            <a:ext cx="5842000" cy="6172357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F3EF8-94E1-DC49-B491-9D25BAAEC887}"/>
              </a:ext>
            </a:extLst>
          </p:cNvPr>
          <p:cNvSpPr txBox="1"/>
          <p:nvPr/>
        </p:nvSpPr>
        <p:spPr>
          <a:xfrm>
            <a:off x="0" y="1828800"/>
            <a:ext cx="314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the COMTRA experiment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3D93433C-495D-9A48-ACC0-5214673C062D}"/>
              </a:ext>
            </a:extLst>
          </p:cNvPr>
          <p:cNvSpPr/>
          <p:nvPr/>
        </p:nvSpPr>
        <p:spPr>
          <a:xfrm>
            <a:off x="4794770" y="31751"/>
            <a:ext cx="1028700" cy="635000"/>
          </a:xfrm>
          <a:prstGeom prst="wedgeRectCallout">
            <a:avLst>
              <a:gd name="adj1" fmla="val 133307"/>
              <a:gd name="adj2" fmla="val 1612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IDLM606</a:t>
            </a:r>
          </a:p>
        </p:txBody>
      </p:sp>
    </p:spTree>
    <p:extLst>
      <p:ext uri="{BB962C8B-B14F-4D97-AF65-F5344CB8AC3E}">
        <p14:creationId xmlns:p14="http://schemas.microsoft.com/office/powerpoint/2010/main" val="266269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2" y="0"/>
            <a:ext cx="9733202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839706-6345-F342-9E95-87318D963B66}"/>
              </a:ext>
            </a:extLst>
          </p:cNvPr>
          <p:cNvSpPr/>
          <p:nvPr/>
        </p:nvSpPr>
        <p:spPr>
          <a:xfrm>
            <a:off x="5466932" y="666751"/>
            <a:ext cx="5842000" cy="6172357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4361A7-D902-B04A-AA7E-AA6524EBAB4E}"/>
              </a:ext>
            </a:extLst>
          </p:cNvPr>
          <p:cNvSpPr txBox="1"/>
          <p:nvPr/>
        </p:nvSpPr>
        <p:spPr>
          <a:xfrm>
            <a:off x="9042996" y="349251"/>
            <a:ext cx="314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the COMTRA experiment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0456F52-04A6-3F4F-8321-DC1B22F2E10F}"/>
              </a:ext>
            </a:extLst>
          </p:cNvPr>
          <p:cNvSpPr/>
          <p:nvPr/>
        </p:nvSpPr>
        <p:spPr>
          <a:xfrm>
            <a:off x="4719819" y="938651"/>
            <a:ext cx="1028700" cy="635000"/>
          </a:xfrm>
          <a:prstGeom prst="wedgeRectCallout">
            <a:avLst>
              <a:gd name="adj1" fmla="val 139137"/>
              <a:gd name="adj2" fmla="val -158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IDLM606</a:t>
            </a:r>
          </a:p>
        </p:txBody>
      </p:sp>
    </p:spTree>
    <p:extLst>
      <p:ext uri="{BB962C8B-B14F-4D97-AF65-F5344CB8AC3E}">
        <p14:creationId xmlns:p14="http://schemas.microsoft.com/office/powerpoint/2010/main" val="135190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15" y="0"/>
            <a:ext cx="9919746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814A88E-60C0-2C4B-949B-BA480B287516}"/>
              </a:ext>
            </a:extLst>
          </p:cNvPr>
          <p:cNvSpPr/>
          <p:nvPr/>
        </p:nvSpPr>
        <p:spPr>
          <a:xfrm>
            <a:off x="4792374" y="317500"/>
            <a:ext cx="5842000" cy="6172357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6C410-F1FA-5147-A871-EB7552D06B37}"/>
              </a:ext>
            </a:extLst>
          </p:cNvPr>
          <p:cNvSpPr txBox="1"/>
          <p:nvPr/>
        </p:nvSpPr>
        <p:spPr>
          <a:xfrm>
            <a:off x="8368438" y="0"/>
            <a:ext cx="314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the COMTRA experiment</a:t>
            </a:r>
          </a:p>
        </p:txBody>
      </p:sp>
    </p:spTree>
    <p:extLst>
      <p:ext uri="{BB962C8B-B14F-4D97-AF65-F5344CB8AC3E}">
        <p14:creationId xmlns:p14="http://schemas.microsoft.com/office/powerpoint/2010/main" val="1404410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260" y="-1"/>
            <a:ext cx="9695271" cy="68580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CAE8A4-76FC-374E-96C6-700317EBC1DE}"/>
              </a:ext>
            </a:extLst>
          </p:cNvPr>
          <p:cNvSpPr/>
          <p:nvPr/>
        </p:nvSpPr>
        <p:spPr>
          <a:xfrm>
            <a:off x="3593162" y="317499"/>
            <a:ext cx="5842000" cy="6172357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B3C4F-2FEC-4B4A-A1E6-04FC0F786FC3}"/>
              </a:ext>
            </a:extLst>
          </p:cNvPr>
          <p:cNvSpPr txBox="1"/>
          <p:nvPr/>
        </p:nvSpPr>
        <p:spPr>
          <a:xfrm>
            <a:off x="1592885" y="321562"/>
            <a:ext cx="314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is the COMTRA experiment</a:t>
            </a:r>
          </a:p>
        </p:txBody>
      </p:sp>
    </p:spTree>
    <p:extLst>
      <p:ext uri="{BB962C8B-B14F-4D97-AF65-F5344CB8AC3E}">
        <p14:creationId xmlns:p14="http://schemas.microsoft.com/office/powerpoint/2010/main" val="2353915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2676</TotalTime>
  <Words>182</Words>
  <Application>Microsoft Macintosh PowerPoint</Application>
  <PresentationFormat>Widescreen</PresentationFormat>
  <Paragraphs>55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E. Hays</dc:creator>
  <cp:lastModifiedBy>Joe Grames</cp:lastModifiedBy>
  <cp:revision>4</cp:revision>
  <cp:lastPrinted>2022-09-13T12:15:20Z</cp:lastPrinted>
  <dcterms:created xsi:type="dcterms:W3CDTF">2022-09-12T14:07:24Z</dcterms:created>
  <dcterms:modified xsi:type="dcterms:W3CDTF">2022-09-14T23:39:24Z</dcterms:modified>
</cp:coreProperties>
</file>