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90235"/>
              </p:ext>
            </p:extLst>
          </p:nvPr>
        </p:nvGraphicFramePr>
        <p:xfrm>
          <a:off x="367314" y="156959"/>
          <a:ext cx="11578500" cy="635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5.64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r>
                        <a:rPr lang="en-US" sz="1400" b="0" dirty="0" err="1" smtClean="0"/>
                        <a:t>Hofler</a:t>
                      </a:r>
                      <a:endParaRPr lang="en-US" sz="1400" b="0" dirty="0" smtClean="0"/>
                    </a:p>
                    <a:p>
                      <a:r>
                        <a:rPr lang="en-US" sz="1400" b="0" dirty="0" smtClean="0"/>
                        <a:t>Suleiman</a:t>
                      </a: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178</Words>
  <Application>Microsoft Office PowerPoint</Application>
  <PresentationFormat>Widescreen</PresentationFormat>
  <Paragraphs>162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55</cp:revision>
  <dcterms:created xsi:type="dcterms:W3CDTF">2018-01-29T18:20:12Z</dcterms:created>
  <dcterms:modified xsi:type="dcterms:W3CDTF">2018-05-11T04:30:30Z</dcterms:modified>
</cp:coreProperties>
</file>