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61942"/>
              </p:ext>
            </p:extLst>
          </p:nvPr>
        </p:nvGraphicFramePr>
        <p:xfrm>
          <a:off x="367314" y="156959"/>
          <a:ext cx="11578500" cy="635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176</Words>
  <Application>Microsoft Office PowerPoint</Application>
  <PresentationFormat>Widescreen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57</cp:revision>
  <dcterms:created xsi:type="dcterms:W3CDTF">2018-01-29T18:20:12Z</dcterms:created>
  <dcterms:modified xsi:type="dcterms:W3CDTF">2018-05-11T04:37:07Z</dcterms:modified>
</cp:coreProperties>
</file>