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00"/>
    <p:restoredTop sz="94643"/>
  </p:normalViewPr>
  <p:slideViewPr>
    <p:cSldViewPr snapToGrid="0" snapToObjects="1">
      <p:cViewPr varScale="1">
        <p:scale>
          <a:sx n="82" d="100"/>
          <a:sy n="82" d="100"/>
        </p:scale>
        <p:origin x="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4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0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3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0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8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732074"/>
              </p:ext>
            </p:extLst>
          </p:nvPr>
        </p:nvGraphicFramePr>
        <p:xfrm>
          <a:off x="367314" y="156959"/>
          <a:ext cx="11578500" cy="656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850">
                  <a:extLst>
                    <a:ext uri="{9D8B030D-6E8A-4147-A177-3AD203B41FA5}">
                      <a16:colId xmlns:a16="http://schemas.microsoft.com/office/drawing/2014/main" val="415074666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690363188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7357574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17747999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406441796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73411382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8495936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60067512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413845533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724309700"/>
                    </a:ext>
                  </a:extLst>
                </a:gridCol>
              </a:tblGrid>
              <a:tr h="959642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  <a:r>
                        <a:rPr lang="en-US" sz="1400" baseline="0" dirty="0" smtClean="0"/>
                        <a:t> May 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Saturday</a:t>
                      </a:r>
                    </a:p>
                    <a:p>
                      <a:pPr algn="ctr"/>
                      <a:r>
                        <a:rPr lang="en-US" sz="1400" dirty="0" smtClean="0"/>
                        <a:t>May 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Sunday </a:t>
                      </a:r>
                    </a:p>
                    <a:p>
                      <a:pPr algn="ctr"/>
                      <a:r>
                        <a:rPr lang="en-US" sz="1400" dirty="0" smtClean="0"/>
                        <a:t>May 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Monday</a:t>
                      </a:r>
                    </a:p>
                    <a:p>
                      <a:pPr algn="ctr"/>
                      <a:r>
                        <a:rPr lang="en-US" sz="1400" dirty="0" smtClean="0"/>
                        <a:t>May</a:t>
                      </a:r>
                      <a:r>
                        <a:rPr lang="en-US" sz="1400" baseline="0" dirty="0" smtClean="0"/>
                        <a:t> 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Tuesday</a:t>
                      </a:r>
                    </a:p>
                    <a:p>
                      <a:pPr algn="ctr"/>
                      <a:r>
                        <a:rPr lang="en-US" sz="1400" dirty="0" smtClean="0"/>
                        <a:t>May 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Wednesday</a:t>
                      </a:r>
                    </a:p>
                    <a:p>
                      <a:pPr algn="ctr"/>
                      <a:r>
                        <a:rPr lang="en-US" sz="1400" dirty="0" smtClean="0"/>
                        <a:t>May 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</a:p>
                    <a:p>
                      <a:pPr algn="ctr"/>
                      <a:r>
                        <a:rPr lang="en-US" sz="1400" dirty="0" smtClean="0"/>
                        <a:t>May 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18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29954"/>
                  </a:ext>
                </a:extLst>
              </a:tr>
              <a:tr h="12866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OWL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Suleiman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 run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Suleiman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Meekins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846595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DAY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4:00 pm</a:t>
                      </a:r>
                    </a:p>
                    <a:p>
                      <a:r>
                        <a:rPr lang="en-US" sz="1400" b="1" dirty="0" smtClean="0"/>
                        <a:t>Run</a:t>
                      </a:r>
                      <a:r>
                        <a:rPr lang="en-US" sz="1400" b="1" baseline="0" dirty="0" smtClean="0"/>
                        <a:t> start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Injector</a:t>
                      </a:r>
                      <a:r>
                        <a:rPr lang="en-US" sz="1400" baseline="0" dirty="0" smtClean="0"/>
                        <a:t> Access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DiGiovine</a:t>
                      </a:r>
                      <a:endParaRPr lang="en-US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Rehm</a:t>
                      </a:r>
                      <a:endParaRPr lang="en-US" sz="1400" b="0" dirty="0" smtClean="0"/>
                    </a:p>
                    <a:p>
                      <a:r>
                        <a:rPr lang="en-US" sz="1400" baseline="0" dirty="0" smtClean="0"/>
                        <a:t>Bailey</a:t>
                      </a:r>
                    </a:p>
                    <a:p>
                      <a:r>
                        <a:rPr lang="en-US" sz="1400" baseline="0" dirty="0" smtClean="0"/>
                        <a:t>O’Connor</a:t>
                      </a:r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5.64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DiGiovine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Rehm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5.54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aseline="0" dirty="0" smtClean="0"/>
                        <a:t>Cade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0" dirty="0" smtClean="0"/>
                        <a:t>5.24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8:00 am</a:t>
                      </a:r>
                    </a:p>
                    <a:p>
                      <a:r>
                        <a:rPr lang="en-US" sz="1400" b="1" dirty="0" smtClean="0"/>
                        <a:t>Run end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26224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SWING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Grames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r>
                        <a:rPr lang="en-US" sz="1400" b="0" dirty="0" err="1" smtClean="0"/>
                        <a:t>Hofler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 </a:t>
                      </a:r>
                      <a:r>
                        <a:rPr lang="en-US" sz="1400" b="0" dirty="0" smtClean="0"/>
                        <a:t>5.24 MeV/c setup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Grames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5.44</a:t>
                      </a:r>
                      <a:r>
                        <a:rPr lang="en-US" sz="1400" baseline="0" dirty="0" smtClean="0"/>
                        <a:t>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5.34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Ugalde</a:t>
                      </a:r>
                      <a:endParaRPr lang="en-US" sz="1400" baseline="0" dirty="0" smtClean="0"/>
                    </a:p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08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73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203</Words>
  <Application>Microsoft Office PowerPoint</Application>
  <PresentationFormat>Widescreen</PresentationFormat>
  <Paragraphs>176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Riad Suleiman</cp:lastModifiedBy>
  <cp:revision>65</cp:revision>
  <dcterms:created xsi:type="dcterms:W3CDTF">2018-01-29T18:20:12Z</dcterms:created>
  <dcterms:modified xsi:type="dcterms:W3CDTF">2018-05-11T15:13:56Z</dcterms:modified>
</cp:coreProperties>
</file>