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956917"/>
              </p:ext>
            </p:extLst>
          </p:nvPr>
        </p:nvGraphicFramePr>
        <p:xfrm>
          <a:off x="367314" y="156959"/>
          <a:ext cx="11578500" cy="656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Meekins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r>
                        <a:rPr lang="en-US" sz="1400" baseline="0" dirty="0" smtClean="0"/>
                        <a:t>Bailey</a:t>
                      </a:r>
                    </a:p>
                    <a:p>
                      <a:r>
                        <a:rPr lang="en-US" sz="1400" baseline="0" dirty="0" smtClean="0"/>
                        <a:t>O’Connor</a:t>
                      </a:r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baseline="0" dirty="0" smtClean="0"/>
                    </a:p>
                    <a:p>
                      <a:r>
                        <a:rPr lang="en-US" sz="1400" b="0" baseline="0" dirty="0" err="1" smtClean="0"/>
                        <a:t>Hofler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/>
                        <a:t>5.54 </a:t>
                      </a:r>
                      <a:r>
                        <a:rPr lang="en-US" sz="1400" b="0" dirty="0" smtClean="0"/>
                        <a:t>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/>
                        <a:t>5.24 </a:t>
                      </a:r>
                      <a:r>
                        <a:rPr lang="en-US" sz="1400" b="0" dirty="0" smtClean="0"/>
                        <a:t>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en-US" sz="1400" b="0" baseline="0" dirty="0" smtClean="0"/>
                        <a:t> Bubble run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b="0" dirty="0" err="1" smtClean="0"/>
                        <a:t>Neto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207</Words>
  <Application>Microsoft Office PowerPoint</Application>
  <PresentationFormat>Widescreen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69</cp:revision>
  <dcterms:created xsi:type="dcterms:W3CDTF">2018-01-29T18:20:12Z</dcterms:created>
  <dcterms:modified xsi:type="dcterms:W3CDTF">2018-05-12T19:14:28Z</dcterms:modified>
</cp:coreProperties>
</file>