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814" autoAdjust="0"/>
  </p:normalViewPr>
  <p:slideViewPr>
    <p:cSldViewPr snapToGrid="0" snapToObjects="1">
      <p:cViewPr varScale="1">
        <p:scale>
          <a:sx n="109" d="100"/>
          <a:sy n="109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28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9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24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6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3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0DD6-C160-F54D-9C69-D4A5A0CACBBC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BC95A-E068-4440-BAC6-1D4D9F02D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7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480403"/>
              </p:ext>
            </p:extLst>
          </p:nvPr>
        </p:nvGraphicFramePr>
        <p:xfrm>
          <a:off x="233043" y="849410"/>
          <a:ext cx="8739089" cy="5359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9033"/>
                <a:gridCol w="66300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Dates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Jan 28 – Apr 14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3-laser @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250 MHz for A/B/D + commission C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Apr 15 – Apr 30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CHL transition (configure one CHL for both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linacs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PSS certification (static, functional, float)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1 – May 28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3-laser @ 250 MHz for Hall B PRAD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May 30 – Jun 20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 @ 499 MHz for Injector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Bubble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Jun 20 – Aug 13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upgrade (table re-work, SCAM-II, LLRF, commissioning)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15 – Aug 29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@ 499 MHz for Injector Bubble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29 – Sep 4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1-laser @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499 MHz for Hall C commissioning @ 5.5 pass 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  <a:sym typeface="Wingdings"/>
                        </a:rPr>
                        <a:t> 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Sep 5 – Sep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30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CHL transition (configure one CHL per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linac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</a:p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PSS certification (static, functional, float)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Oct 1 – Dec </a:t>
                      </a:r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3-laser @ 250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MHz for </a:t>
                      </a:r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A/C/D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Dec 19 –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Dec 22, 2016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 @ 250 MHz for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4-hall demonstration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Dec 22 – Feb 10, 2017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Winter</a:t>
                      </a:r>
                      <a:r>
                        <a:rPr lang="en-US" baseline="0" dirty="0" smtClean="0">
                          <a:solidFill>
                            <a:srgbClr val="008000"/>
                          </a:solidFill>
                        </a:rPr>
                        <a:t> SAD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i="1" dirty="0" smtClean="0">
                          <a:solidFill>
                            <a:schemeClr val="tx1"/>
                          </a:solidFill>
                        </a:rPr>
                        <a:t>Feb 10 – Jun</a:t>
                      </a:r>
                      <a:r>
                        <a:rPr lang="en-US" sz="1600" i="1" baseline="0" dirty="0" smtClean="0">
                          <a:solidFill>
                            <a:schemeClr val="tx1"/>
                          </a:solidFill>
                        </a:rPr>
                        <a:t> 6, 2017</a:t>
                      </a:r>
                      <a:endParaRPr lang="en-US" sz="16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4-laser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@ 250 MHz for 4 Hall program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93553" y="95392"/>
            <a:ext cx="4904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 Laser Upgrade : Calendar and Plans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298114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240</Words>
  <Application>Microsoft Macintosh PowerPoint</Application>
  <PresentationFormat>On-screen Show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JLAB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6</cp:revision>
  <dcterms:created xsi:type="dcterms:W3CDTF">2016-01-13T16:21:24Z</dcterms:created>
  <dcterms:modified xsi:type="dcterms:W3CDTF">2016-01-13T17:04:07Z</dcterms:modified>
</cp:coreProperties>
</file>