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26" r:id="rId2"/>
    <p:sldId id="513" r:id="rId3"/>
    <p:sldId id="537" r:id="rId4"/>
    <p:sldId id="514" r:id="rId5"/>
    <p:sldId id="515" r:id="rId6"/>
    <p:sldId id="516" r:id="rId7"/>
    <p:sldId id="518" r:id="rId8"/>
    <p:sldId id="523" r:id="rId9"/>
    <p:sldId id="525" r:id="rId10"/>
    <p:sldId id="528" r:id="rId11"/>
    <p:sldId id="536" r:id="rId12"/>
    <p:sldId id="529" r:id="rId13"/>
    <p:sldId id="530" r:id="rId14"/>
    <p:sldId id="531" r:id="rId15"/>
    <p:sldId id="532" r:id="rId16"/>
    <p:sldId id="533" r:id="rId17"/>
    <p:sldId id="534" r:id="rId18"/>
    <p:sldId id="535" r:id="rId19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0881" autoAdjust="0"/>
  </p:normalViewPr>
  <p:slideViewPr>
    <p:cSldViewPr snapToGrid="0" snapToObjects="1">
      <p:cViewPr>
        <p:scale>
          <a:sx n="70" d="100"/>
          <a:sy n="70" d="100"/>
        </p:scale>
        <p:origin x="-330" y="-144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9CD95-2061-4079-90D6-19BEFEEEDDE3}" type="datetime1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</a:t>
            </a:r>
            <a:r>
              <a:rPr lang="en-US" kern="0" smtClean="0"/>
              <a:t>for </a:t>
            </a:r>
            <a:r>
              <a:rPr lang="en-US" kern="0" smtClean="0"/>
              <a:t>July </a:t>
            </a:r>
            <a:r>
              <a:rPr lang="en-US" kern="0" dirty="0" smtClean="0"/>
              <a:t>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400" y="1000810"/>
            <a:ext cx="643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Map </a:t>
            </a:r>
            <a:r>
              <a:rPr lang="en-US" sz="2400" dirty="0" smtClean="0"/>
              <a:t>cathode magnet </a:t>
            </a:r>
            <a:r>
              <a:rPr lang="en-US" sz="2400" dirty="0" smtClean="0"/>
              <a:t>(without and with </a:t>
            </a:r>
            <a:r>
              <a:rPr lang="en-US" sz="2400" dirty="0" smtClean="0"/>
              <a:t>new pucks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Install </a:t>
            </a:r>
            <a:r>
              <a:rPr lang="en-US" sz="2400" dirty="0" smtClean="0"/>
              <a:t>cathode magnet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Install </a:t>
            </a:r>
            <a:r>
              <a:rPr lang="en-US" sz="2400" dirty="0" smtClean="0"/>
              <a:t>slits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Load new puck into Preparation </a:t>
            </a:r>
            <a:r>
              <a:rPr lang="en-US" sz="2400" dirty="0" smtClean="0"/>
              <a:t>Chamber</a:t>
            </a:r>
            <a:endParaRPr lang="en-US" sz="24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45458" y="388759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34" y="891626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422647" y="3399813"/>
            <a:ext cx="4457455" cy="32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43218"/>
              </p:ext>
            </p:extLst>
          </p:nvPr>
        </p:nvGraphicFramePr>
        <p:xfrm>
          <a:off x="5991366" y="225702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</a:t>
            </a:r>
            <a:r>
              <a:rPr lang="en-US" dirty="0" smtClean="0"/>
              <a:t>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2017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7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97" y="3771011"/>
            <a:ext cx="3931907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</a:t>
            </a:r>
            <a:r>
              <a:rPr lang="en-US" dirty="0" smtClean="0"/>
              <a:t>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35124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/>
                <a:gridCol w="2688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11.811” ID, 27.559” OD, 6.242” 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7351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 and procured, arrives on site on July 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3907"/>
          <a:stretch/>
        </p:blipFill>
        <p:spPr>
          <a:xfrm>
            <a:off x="6126480" y="523445"/>
            <a:ext cx="2560320" cy="4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</a:t>
            </a:r>
            <a:r>
              <a:rPr lang="en-US" kern="0" dirty="0" smtClean="0"/>
              <a:t> </a:t>
            </a:r>
            <a:r>
              <a:rPr lang="en-US" kern="0" dirty="0" smtClean="0"/>
              <a:t>Steel </a:t>
            </a:r>
            <a:r>
              <a:rPr lang="en-US" kern="0" dirty="0" smtClean="0"/>
              <a:t>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3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091363" y="3429214"/>
            <a:ext cx="2595437" cy="21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30648</TotalTime>
  <Words>1115</Words>
  <Application>Microsoft Office PowerPoint</Application>
  <PresentationFormat>On-screen Show (4:3)</PresentationFormat>
  <Paragraphs>208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Ops Review 2010</vt:lpstr>
      <vt:lpstr>Equation</vt:lpstr>
      <vt:lpstr>Generation and Characterization of Magnetized Bunched Electron Beam from DC Photogun for  MEIC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1580</cp:revision>
  <cp:lastPrinted>2014-01-09T17:51:36Z</cp:lastPrinted>
  <dcterms:created xsi:type="dcterms:W3CDTF">2010-09-20T13:48:43Z</dcterms:created>
  <dcterms:modified xsi:type="dcterms:W3CDTF">2016-06-18T13:25:07Z</dcterms:modified>
</cp:coreProperties>
</file>