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26" r:id="rId2"/>
    <p:sldId id="513" r:id="rId3"/>
    <p:sldId id="537" r:id="rId4"/>
    <p:sldId id="514" r:id="rId5"/>
    <p:sldId id="515" r:id="rId6"/>
    <p:sldId id="538" r:id="rId7"/>
    <p:sldId id="539" r:id="rId8"/>
    <p:sldId id="518" r:id="rId9"/>
    <p:sldId id="523" r:id="rId10"/>
    <p:sldId id="525" r:id="rId11"/>
    <p:sldId id="528" r:id="rId12"/>
    <p:sldId id="536" r:id="rId13"/>
    <p:sldId id="529" r:id="rId14"/>
    <p:sldId id="530" r:id="rId15"/>
    <p:sldId id="531" r:id="rId16"/>
    <p:sldId id="532" r:id="rId17"/>
    <p:sldId id="533" r:id="rId18"/>
    <p:sldId id="534" r:id="rId19"/>
    <p:sldId id="535" r:id="rId20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>
        <p:scale>
          <a:sx n="70" d="100"/>
          <a:sy n="70" d="100"/>
        </p:scale>
        <p:origin x="-534" y="-27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400" y="1000810"/>
            <a:ext cx="502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July 11 </a:t>
            </a:r>
            <a:r>
              <a:rPr lang="en-US" sz="2000" kern="0" dirty="0" smtClean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22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388759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84" y="973514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422645" y="3167796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036022" y="1551305"/>
            <a:ext cx="1651381" cy="1150952"/>
          </a:xfrm>
          <a:prstGeom prst="wedgeRoundRectCallout">
            <a:avLst>
              <a:gd name="adj1" fmla="val -62825"/>
              <a:gd name="adj2" fmla="val -21657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Expected </a:t>
            </a:r>
            <a:r>
              <a:rPr lang="en-US" sz="2000" dirty="0" smtClean="0">
                <a:solidFill>
                  <a:schemeClr val="accent2"/>
                </a:solidFill>
              </a:rPr>
              <a:t>completion </a:t>
            </a:r>
            <a:r>
              <a:rPr lang="en-US" sz="2000" dirty="0">
                <a:solidFill>
                  <a:schemeClr val="accent2"/>
                </a:solidFill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ates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3218"/>
              </p:ext>
            </p:extLst>
          </p:nvPr>
        </p:nvGraphicFramePr>
        <p:xfrm>
          <a:off x="5991366" y="225702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2" y="1193334"/>
            <a:ext cx="7162800" cy="53721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/>
                <a:gridCol w="2688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7847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</a:t>
            </a:r>
            <a:r>
              <a:rPr lang="en-US" sz="2000" dirty="0"/>
              <a:t>A</a:t>
            </a:r>
            <a:r>
              <a:rPr lang="en-US" sz="2000" dirty="0" smtClean="0"/>
              <a:t>rrives on-site on July 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30704</TotalTime>
  <Words>1123</Words>
  <Application>Microsoft Office PowerPoint</Application>
  <PresentationFormat>On-screen Show (4:3)</PresentationFormat>
  <Paragraphs>215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1595</cp:revision>
  <cp:lastPrinted>2014-01-09T17:51:36Z</cp:lastPrinted>
  <dcterms:created xsi:type="dcterms:W3CDTF">2010-09-20T13:48:43Z</dcterms:created>
  <dcterms:modified xsi:type="dcterms:W3CDTF">2016-06-21T21:01:47Z</dcterms:modified>
</cp:coreProperties>
</file>