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 snapToObjects="1">
      <p:cViewPr varScale="1">
        <p:scale>
          <a:sx n="105" d="100"/>
          <a:sy n="10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4D0D-B021-7D4A-AA24-C5C5BA9B5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2D644-96B8-F14A-9BBC-BDACEC801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3F6DD-79F8-2D46-B122-F7A16D6E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DA28-65BE-DA44-92D1-AD530F61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211D9-5B43-5446-9719-5B4B0ED8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1E7B-80D7-CE43-B82C-E1A0E547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E61DF-8197-1845-9027-64E1235E7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C31A-126F-5D4F-A62E-A6F21FD0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A3228-98A7-BE44-A73D-DA197BE3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0108-7EDA-6145-9B24-7CED1A1D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19390-7864-3944-B76A-98289210A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5C5DE-09FA-EA4B-81D0-1BA142081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2E48-05B1-3C45-841B-4123263A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AFA48-A16C-EE43-BE14-AFB8B326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10A9-7E3E-4743-97D1-5EA27080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A19C-48D3-E34D-9048-EC2BAF64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2DD52-210D-054C-ACAA-5278F87EF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ED29-3166-4E4C-8B70-63FCA7D5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E243-F0DB-744C-8F93-0E834FB1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59A6-5139-9A4C-A1A3-072E038C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718A-2621-654E-81A5-81B612B5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6199C-49A3-4B4F-981E-6949A717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97EA8-65FC-734D-A452-4A6EEE60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7C21D-E9FB-D048-924A-E974730B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FBA2-3CAE-BF41-9FEB-832DD1D7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67B7-2418-D24D-A49F-615F13AA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35F9-DC2F-6D40-A9F8-F3249FB72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A81E7-410C-F240-8194-1A1ED280D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B76A-AD9A-0F40-9DE4-3989CF7F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98C22-95A5-3340-9B86-C28A50E0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FD515-84D8-D642-92C6-90C61750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2EFB-F254-9A4D-AAC2-8E3D40BA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F0B9F-4117-4148-B4F9-79EC4D2BE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96AD8-1EEC-D443-8B08-BF1AB400B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2D10C-AC49-2147-BD42-825D4A1B6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66359-FFAD-534E-9AD4-5A38C14CD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CEBD-F4C1-B543-A800-3B13D5FE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16028-D4C7-C946-A71C-8E4D414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4389B-9B92-DF42-9D4C-FC9EFA2D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AC8A-84B4-F341-BBB3-DAB5EBBB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A05BF-2AE9-984C-937E-EF8CC636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733DA-1505-AF47-BD7F-A2067BEE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CF53D-4B65-F04F-8591-A7F0EADA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BD023-0817-0A41-B159-74A6E4B1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1741C-9D01-304E-82A5-CF0B23F7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80672-C10F-5C43-B7FA-6E2A9C64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9773-093C-DA4E-A026-8CC7A99C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42B75-5180-9746-8DF5-F4C3F253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78803-64DC-2547-9801-E791102EF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3B06A-8D81-1B4E-B165-DFCE5AF1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A03CA-B06E-934B-8543-2356AEA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F80D3-D360-0E45-BEFA-D1C35991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739B-05AE-8943-843F-8C902F94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65C1A-01A3-BE44-8090-EE4DD6F5A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4AF-3DDD-7F48-8945-5FFDD906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D37A-27A2-1645-A61E-6A2A9D36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659FD-56D4-9C40-A11B-7611A6EF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CE65A-8EF2-B448-8C67-ED3BED1F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6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5C3C2-85CD-2048-9A28-83804CFD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58F85-E6C3-6049-AA10-D66F1F50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9B7A7-0127-4648-83B2-BDE4F2709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9409-0250-824D-A9D8-D2A88AC44341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7D710-5584-4D40-A587-BB75953E5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8B6A-B8B1-754B-9871-FF6FBD221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802C-116A-7F47-903B-EBA398DC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22A25-7937-064D-85F6-4477FB11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1DD20-7B88-944E-A350-67F8E104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6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C022D-4270-9245-BACF-0C66720A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1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01C34-DE82-9F42-9335-D4AB5C256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44633" y="1138767"/>
            <a:ext cx="6184053" cy="4638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0A762-F6EE-E647-AC8F-A11E2295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8" y="386757"/>
            <a:ext cx="4622292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</cp:revision>
  <dcterms:created xsi:type="dcterms:W3CDTF">2019-10-24T13:52:01Z</dcterms:created>
  <dcterms:modified xsi:type="dcterms:W3CDTF">2019-10-24T13:54:44Z</dcterms:modified>
</cp:coreProperties>
</file>