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1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5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5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9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6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6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6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4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Mott Run Time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DAQ rate &lt; 5,000 Hz</a:t>
            </a:r>
          </a:p>
          <a:p>
            <a:r>
              <a:rPr lang="en-US" dirty="0" smtClean="0"/>
              <a:t>Beam current &lt; 50 µA</a:t>
            </a:r>
          </a:p>
          <a:p>
            <a:r>
              <a:rPr lang="en-US" dirty="0" smtClean="0"/>
              <a:t>Target </a:t>
            </a:r>
            <a:r>
              <a:rPr lang="en-US" smtClean="0"/>
              <a:t>thickness extrapolation </a:t>
            </a:r>
            <a:r>
              <a:rPr lang="en-US" dirty="0" smtClean="0"/>
              <a:t>from</a:t>
            </a:r>
            <a:r>
              <a:rPr lang="en-US" dirty="0"/>
              <a:t> </a:t>
            </a:r>
            <a:r>
              <a:rPr lang="en-US" dirty="0" smtClean="0"/>
              <a:t>Steigerwald is included</a:t>
            </a:r>
          </a:p>
          <a:p>
            <a:r>
              <a:rPr lang="en-US" dirty="0" smtClean="0"/>
              <a:t>Dump events: 25 Hz/µA per detector</a:t>
            </a:r>
          </a:p>
          <a:p>
            <a:r>
              <a:rPr lang="en-US" dirty="0" smtClean="0"/>
              <a:t>Beam polarization: 85%</a:t>
            </a:r>
          </a:p>
          <a:p>
            <a:r>
              <a:rPr lang="en-US" dirty="0" smtClean="0"/>
              <a:t>Statistical error (</a:t>
            </a:r>
            <a:r>
              <a:rPr lang="en-US" dirty="0" err="1" smtClean="0">
                <a:latin typeface="Mathematica1" pitchFamily="2" charset="2"/>
              </a:rPr>
              <a:t>d</a:t>
            </a:r>
            <a:r>
              <a:rPr lang="en-US" dirty="0" err="1" smtClean="0"/>
              <a:t>p</a:t>
            </a:r>
            <a:r>
              <a:rPr lang="en-US" dirty="0" smtClean="0"/>
              <a:t>/p): 0.5%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Thickness Extrapolation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3338"/>
            <a:ext cx="4549140" cy="3840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741" y="3017520"/>
            <a:ext cx="454914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</a:t>
            </a:r>
            <a:r>
              <a:rPr lang="en-US" dirty="0" smtClean="0"/>
              <a:t>Target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615281"/>
            <a:ext cx="7581900" cy="4495800"/>
          </a:xfrm>
        </p:spPr>
      </p:pic>
    </p:spTree>
    <p:extLst>
      <p:ext uri="{BB962C8B-B14F-4D97-AF65-F5344CB8AC3E}">
        <p14:creationId xmlns:p14="http://schemas.microsoft.com/office/powerpoint/2010/main" val="275543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 - 3.0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971667"/>
              </p:ext>
            </p:extLst>
          </p:nvPr>
        </p:nvGraphicFramePr>
        <p:xfrm>
          <a:off x="457200" y="16002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-0.4763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-0.4725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-0.4543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-0.2649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40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 - 5.0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119554"/>
              </p:ext>
            </p:extLst>
          </p:nvPr>
        </p:nvGraphicFramePr>
        <p:xfrm>
          <a:off x="457200" y="16002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-43.77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-43.20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-0.5083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-0.4773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-19.01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-0.2237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37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 - 8.0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626174"/>
              </p:ext>
            </p:extLst>
          </p:nvPr>
        </p:nvGraphicFramePr>
        <p:xfrm>
          <a:off x="457200" y="16002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-0.4586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-0.4493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-34.68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-0.4080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-27.98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-0.1504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44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Ag Target - 5.0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208197"/>
              </p:ext>
            </p:extLst>
          </p:nvPr>
        </p:nvGraphicFramePr>
        <p:xfrm>
          <a:off x="457200" y="1143000"/>
          <a:ext cx="8229600" cy="2768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-0.2591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-0.2557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-0.2401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-17.62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-0.2073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160520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33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Cu Target - 5.0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24448"/>
              </p:ext>
            </p:extLst>
          </p:nvPr>
        </p:nvGraphicFramePr>
        <p:xfrm>
          <a:off x="457200" y="1143000"/>
          <a:ext cx="8229600" cy="2768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-0.1359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-0.13.42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-0.1087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646" y="4160520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7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385</Words>
  <Application>Microsoft Office PowerPoint</Application>
  <PresentationFormat>On-screen Show (4:3)</PresentationFormat>
  <Paragraphs>214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Mott Run Time Estimates</vt:lpstr>
      <vt:lpstr>Target Thickness Extrapolation</vt:lpstr>
      <vt:lpstr>Au Target</vt:lpstr>
      <vt:lpstr>Au Target - 3.0 MeV</vt:lpstr>
      <vt:lpstr>Au Target - 5.0 MeV</vt:lpstr>
      <vt:lpstr>Au Target - 8.0 MeV</vt:lpstr>
      <vt:lpstr>Ag Target - 5.0 MeV</vt:lpstr>
      <vt:lpstr>Cu Target - 5.0 MeV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22</cp:revision>
  <dcterms:created xsi:type="dcterms:W3CDTF">2013-05-15T13:23:55Z</dcterms:created>
  <dcterms:modified xsi:type="dcterms:W3CDTF">2013-05-15T15:32:23Z</dcterms:modified>
</cp:coreProperties>
</file>