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36"/>
  </p:normalViewPr>
  <p:slideViewPr>
    <p:cSldViewPr snapToGrid="0" snapToObjects="1">
      <p:cViewPr varScale="1">
        <p:scale>
          <a:sx n="122" d="100"/>
          <a:sy n="122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1DA3-FCA4-44D1-B411-64EB2C89255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8CDF-7861-4C62-9980-D831F347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8CDF-7861-4C62-9980-D831F3475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8CDF-7861-4C62-9980-D831F3475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8CDF-7861-4C62-9980-D831F3475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9C61-587D-044B-BBDB-1EB056146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A6FA-B64F-5144-8BBD-9020638E3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63D6B-0374-9545-9DB9-2C566B48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61B9-7E6C-504B-A5F0-A8AD8D4C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A1894-AA82-864B-96B6-FD50EF2B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7793-286D-1F40-9F71-AD813443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9B010-3F7D-384F-8B61-C83290DE9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C790F-8E66-5B4B-B47D-315A3BE9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63A0-089C-344A-A09E-D7F5A2E0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416C-8C77-4743-B89C-4EEF3BF1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6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8022F-207A-7646-B0D2-C57C4C38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110B0-D777-0F48-9900-16A72F542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5868-66E1-7548-82FC-F8AD521C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CEBA-6791-EC46-8EE6-1B15770B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46ACA-CD73-4649-BB27-813F408F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AEF1-80F5-7943-B6AD-4072E57A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3132-0CEB-EB4C-A6B9-8FDDF33A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59F1-7DA3-8942-AEF1-A6A404CD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F827-67EC-8742-B11D-5E9BC259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6FE27-3B77-BC4F-BA57-2D588A14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1D42-14BF-CF46-B5E9-88D1D792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639F-1A2C-D249-AA7C-23228CEC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E599-F095-1647-89FB-C3E9EDD4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5F00-D80D-3142-8261-216D9A61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28D7-2500-D74E-9BCA-75A56663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629B-2437-FB40-8436-D05FCE8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5AD8-84C9-0C48-8902-DF8398772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9F96A-AE0E-0C4F-A527-977A6191B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6586D-54A0-E64F-9401-E679F341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8767-09A9-1C41-9E31-5B4BFB3C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0D1E-E089-1043-B606-355811EB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E5AD-BCF8-1E42-945B-5A288BB4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785C7-7FA1-7F49-A671-850A13A45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A9B11-8AB9-7242-8BB7-96534397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FF734-6928-2A48-9335-8B4B068D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47BAB-8721-9B4B-BA09-BCC9F0283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BD1A3-D005-C349-A183-57065145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4031A-C902-E24D-BCED-58B37995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A1DA7-118F-F040-B070-7BF0D9D3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BB6C-BE29-F34A-9120-D16AA023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F4C1-0D0D-BF43-8234-4C9179F0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F2992-6F92-E748-AB94-09563675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6D82D-0788-474B-AA72-5CC59FBB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126AD-30C9-034E-8C75-4767C7FC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D4AC2-88D4-8342-A0BB-ED73A27F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31FB8-01D3-0A43-8DDE-87C76D6A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1563-E3DC-A140-B97F-A76F0ED3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673A-64A6-D94F-8659-3F1E4368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E269-9EAF-A24A-BD0A-374ED7EDC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4F284-6C5B-3548-928C-16D7D367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84B89-46DA-914F-91F4-22024944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A9A8-AB6C-7247-9570-5728C5B7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4081-4C82-A04A-9E06-C559D4BF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33E82-8730-D942-8474-CC948A500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DE7FD-F07A-DB45-889F-4F57A1A6D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4CF28-4D91-BD4E-B828-83964B5E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48DC9-B1F6-5846-BE6F-9D6CBDBA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2578-1EF7-0F45-BEC3-FA77F918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76D8C-EAA3-894F-9101-B5AB351C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D3D3-58A8-B240-A1D7-7DF993AE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C3565-C5C5-C24D-ABCD-826F5AC51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0316-36C3-074E-9DE0-EEFF9575A5F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B0618-487A-F840-9337-7FE28F193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E31FE-1B12-1C48-9A2B-D6F3E6FF4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3C748-431C-4D48-960C-7B62D6AB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46" y="0"/>
            <a:ext cx="1031730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0A5E3E-A6E5-A245-B1F2-D0AE3174030D}"/>
              </a:ext>
            </a:extLst>
          </p:cNvPr>
          <p:cNvSpPr/>
          <p:nvPr/>
        </p:nvSpPr>
        <p:spPr>
          <a:xfrm rot="5400000">
            <a:off x="3574750" y="3431637"/>
            <a:ext cx="274320" cy="12232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D40F17-B237-124A-BE9C-0D87EBDEECE1}"/>
              </a:ext>
            </a:extLst>
          </p:cNvPr>
          <p:cNvCxnSpPr/>
          <p:nvPr/>
        </p:nvCxnSpPr>
        <p:spPr>
          <a:xfrm>
            <a:off x="3908121" y="3906083"/>
            <a:ext cx="0" cy="27432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AC4E64-D255-CB4B-A826-2D4F8EFAC308}"/>
              </a:ext>
            </a:extLst>
          </p:cNvPr>
          <p:cNvSpPr txBox="1"/>
          <p:nvPr/>
        </p:nvSpPr>
        <p:spPr>
          <a:xfrm>
            <a:off x="2627001" y="3341557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 mm radius blend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0540-2D7A-874F-90C9-A337DFCA3085}"/>
              </a:ext>
            </a:extLst>
          </p:cNvPr>
          <p:cNvSpPr txBox="1"/>
          <p:nvPr/>
        </p:nvSpPr>
        <p:spPr>
          <a:xfrm>
            <a:off x="3908121" y="3920132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5.5 mm diameter hole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CA1310-8FEB-244F-BC93-9B2425EEA51E}"/>
              </a:ext>
            </a:extLst>
          </p:cNvPr>
          <p:cNvSpPr/>
          <p:nvPr/>
        </p:nvSpPr>
        <p:spPr>
          <a:xfrm>
            <a:off x="3165546" y="3814643"/>
            <a:ext cx="9021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E2413D-18EF-604D-A89B-F30886F794CC}"/>
              </a:ext>
            </a:extLst>
          </p:cNvPr>
          <p:cNvCxnSpPr/>
          <p:nvPr/>
        </p:nvCxnSpPr>
        <p:spPr>
          <a:xfrm>
            <a:off x="2890816" y="3540322"/>
            <a:ext cx="274730" cy="274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B76BB85-AD9E-E34D-B4CE-9359C83CDB63}"/>
              </a:ext>
            </a:extLst>
          </p:cNvPr>
          <p:cNvSpPr/>
          <p:nvPr/>
        </p:nvSpPr>
        <p:spPr>
          <a:xfrm>
            <a:off x="3165546" y="4180404"/>
            <a:ext cx="9021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7" y="875943"/>
            <a:ext cx="3057952" cy="5106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64" y="818784"/>
            <a:ext cx="5525271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68" y="-90161"/>
            <a:ext cx="9428309" cy="62611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Cathode with Pierce geometry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1150" y="76840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36" y="660827"/>
            <a:ext cx="4105434" cy="3193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>
          <a:xfrm>
            <a:off x="1459621" y="591981"/>
            <a:ext cx="4847368" cy="330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42" y="4480583"/>
            <a:ext cx="1652943" cy="221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99" y="4118642"/>
            <a:ext cx="3357778" cy="265087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32734" y="5862918"/>
            <a:ext cx="10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99856" y="6453307"/>
            <a:ext cx="10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98787" y="5862918"/>
            <a:ext cx="1172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23015" y="4723119"/>
            <a:ext cx="10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60608" y="4539734"/>
            <a:ext cx="123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10.8 MV/m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3408" y="5678252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MV/m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3341" y="6268641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MV/m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50822" y="5678252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MV/m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4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58" y="437991"/>
            <a:ext cx="5186657" cy="3456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60" y="437990"/>
            <a:ext cx="4065301" cy="3456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72" y="4080981"/>
            <a:ext cx="1674452" cy="26561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6337" y="4064863"/>
            <a:ext cx="6030697" cy="2661613"/>
            <a:chOff x="973408" y="4080981"/>
            <a:chExt cx="6030697" cy="2661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459" y="4080981"/>
              <a:ext cx="3042569" cy="266161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2032734" y="5862918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45330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955126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23015" y="472440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539734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3408" y="5678252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3341" y="6268641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9.3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1698" y="5770460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5.5 mm</a:t>
            </a:r>
          </a:p>
          <a:p>
            <a:r>
              <a:rPr lang="en-US" dirty="0" smtClean="0"/>
              <a:t>Blend radius: 1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17" y="4027360"/>
            <a:ext cx="3086807" cy="283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46337" y="4393560"/>
            <a:ext cx="6150668" cy="1985778"/>
            <a:chOff x="973408" y="4539734"/>
            <a:chExt cx="6150668" cy="198577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32734" y="5862918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38088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862918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23015" y="472440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539734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3408" y="5678252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11.5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3341" y="6156180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9.2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942" y="5683276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11.4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5.5 mm</a:t>
            </a:r>
          </a:p>
          <a:p>
            <a:r>
              <a:rPr lang="en-US" dirty="0" smtClean="0"/>
              <a:t>Blend radius: 2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66" y="4165600"/>
            <a:ext cx="1826544" cy="2470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31" y="437991"/>
            <a:ext cx="4214102" cy="3345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37" y="456805"/>
            <a:ext cx="4786246" cy="33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72" y="4088100"/>
            <a:ext cx="2854502" cy="2450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09229" y="4315724"/>
            <a:ext cx="6287776" cy="2175659"/>
            <a:chOff x="836300" y="4414689"/>
            <a:chExt cx="6287776" cy="217565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65685" y="580782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405682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862918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62090" y="4599355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414689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9.6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300" y="5623161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11.3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9741" y="6221016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9.4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942" y="5683276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11.4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3.5 mm</a:t>
            </a:r>
          </a:p>
          <a:p>
            <a:r>
              <a:rPr lang="en-US" dirty="0" smtClean="0"/>
              <a:t>Blend radius: 1 mm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65" y="4132012"/>
            <a:ext cx="2177783" cy="2563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03" y="383978"/>
            <a:ext cx="4293445" cy="3398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6" y="403971"/>
            <a:ext cx="4540785" cy="33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62" y="3712048"/>
            <a:ext cx="3090161" cy="281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53117" y="3917397"/>
            <a:ext cx="6357857" cy="2136130"/>
            <a:chOff x="811242" y="4360613"/>
            <a:chExt cx="6357857" cy="213613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93310" y="5901018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34706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59177" y="5738748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99855" y="4511264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08873" y="4360613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9.0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1242" y="5719721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10.5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9741" y="6127411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9.3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1965" y="5554082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11.3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3.5 mm</a:t>
            </a:r>
          </a:p>
          <a:p>
            <a:r>
              <a:rPr lang="en-US" dirty="0" smtClean="0"/>
              <a:t>Blend radius: 2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95" y="496059"/>
            <a:ext cx="3528770" cy="3001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06" y="444204"/>
            <a:ext cx="3587965" cy="3258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2" y="3922314"/>
            <a:ext cx="2032047" cy="26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04" y="3677030"/>
            <a:ext cx="3270068" cy="270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10697" y="4010027"/>
            <a:ext cx="6287776" cy="2233424"/>
            <a:chOff x="836300" y="4412252"/>
            <a:chExt cx="6287776" cy="223342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65685" y="580782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46101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791172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62090" y="4599355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412252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9.2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300" y="5623161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10.9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9741" y="6276344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9.4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942" y="5606506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10.5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3.5 mm</a:t>
            </a:r>
          </a:p>
          <a:p>
            <a:r>
              <a:rPr lang="en-US" dirty="0" smtClean="0"/>
              <a:t>Blend radius: 2.5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8" y="524761"/>
            <a:ext cx="3592697" cy="2940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53" y="3677030"/>
            <a:ext cx="2430880" cy="2931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95" y="495717"/>
            <a:ext cx="4181980" cy="28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147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Cathode with Pierce geometry</vt:lpstr>
      <vt:lpstr>Flat cathode front</vt:lpstr>
      <vt:lpstr>Flat cathode front</vt:lpstr>
      <vt:lpstr>Flat cathode front</vt:lpstr>
      <vt:lpstr>Flat cathode front</vt:lpstr>
      <vt:lpstr>Flat cathode front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Hernandez-Garcia</dc:creator>
  <cp:lastModifiedBy>Sajini Wijethunga</cp:lastModifiedBy>
  <cp:revision>20</cp:revision>
  <dcterms:created xsi:type="dcterms:W3CDTF">2021-02-08T18:46:57Z</dcterms:created>
  <dcterms:modified xsi:type="dcterms:W3CDTF">2021-02-12T18:03:17Z</dcterms:modified>
</cp:coreProperties>
</file>