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80" d="100"/>
          <a:sy n="80" d="100"/>
        </p:scale>
        <p:origin x="-8970" y="-5886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757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</a:t>
                </a:r>
                <a:r>
                  <a:rPr lang="en-US" sz="2400" b="1" baseline="0" dirty="0">
                    <a:latin typeface="+mn-lt"/>
                  </a:rPr>
                  <a:t>power,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4F-4B6C-AB61-77B632F7A62A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566.77499999999998</c:v>
                </c:pt>
                <c:pt idx="5">
                  <c:v>755.7</c:v>
                </c:pt>
                <c:pt idx="6">
                  <c:v>944.625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4F-4B6C-AB61-77B632F7A62A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F-4B6C-AB61-77B632F7A62A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1511.4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4F-4B6C-AB61-77B632F7A62A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4F-4B6C-AB61-77B632F7A62A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94F-4B6C-AB61-77B632F7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0.85042</cdr:x>
      <cdr:y>0.24541</cdr:y>
    </cdr:from>
    <cdr:to>
      <cdr:x>0.90615</cdr:x>
      <cdr:y>0.40349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95965" y="1153518"/>
          <a:ext cx="458427" cy="743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50" Type="http://schemas.openxmlformats.org/officeDocument/2006/relationships/chart" Target="../charts/char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11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0.gi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3.JPG"/><Relationship Id="rId44" Type="http://schemas.openxmlformats.org/officeDocument/2006/relationships/image" Target="../media/image25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2.jpg"/><Relationship Id="rId35" Type="http://schemas.openxmlformats.org/officeDocument/2006/relationships/image" Target="../media/image17.png"/><Relationship Id="rId43" Type="http://schemas.openxmlformats.org/officeDocument/2006/relationships/image" Target="../media/image24.png"/><Relationship Id="rId48" Type="http://schemas.openxmlformats.org/officeDocument/2006/relationships/image" Target="../media/image29.e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22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23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24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25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6" y="9576628"/>
              <a:ext cx="2023953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strong uniform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0.5 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726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5439363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5439363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1148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viewer screens to measure mechanical angular 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Beamline solenoid and viewer screen to measure drift emittance</a:t>
            </a: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1514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01" y="2121451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2" y="21012128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444258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spot sizes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between 100-300 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and higher gun voltage to get nC bunches</a:t>
            </a: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90474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725 G, 90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</a:t>
              </a:r>
              <a:r>
                <a:rPr lang="en-US" sz="1600" dirty="0" smtClean="0">
                  <a:solidFill>
                    <a:schemeClr val="tx1"/>
                  </a:solidFill>
                </a:rPr>
                <a:t>Solenoid field = 757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544 G, 50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Solenoid field </a:t>
              </a:r>
              <a:r>
                <a:rPr lang="en-US" sz="1600" dirty="0">
                  <a:solidFill>
                    <a:schemeClr val="tx1"/>
                  </a:solidFill>
                </a:rPr>
                <a:t>= </a:t>
              </a:r>
              <a:r>
                <a:rPr lang="en-US" sz="1600" dirty="0" smtClean="0">
                  <a:solidFill>
                    <a:schemeClr val="tx1"/>
                  </a:solidFill>
                </a:rPr>
                <a:t>568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5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>
                <a:latin typeface="Arial" panose="020B0604020202020204" pitchFamily="34" charset="0"/>
              </a:rPr>
              <a:t>ps</a:t>
            </a:r>
            <a:r>
              <a:rPr lang="en-US" sz="3200" dirty="0">
                <a:latin typeface="Arial" panose="020B0604020202020204" pitchFamily="34" charset="0"/>
              </a:rPr>
              <a:t>) 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to 700 pC</a:t>
            </a: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- TE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Cavity - to measure beam magnetization. To be installed and commissioned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 bwMode="auto">
          <a:xfrm>
            <a:off x="997817" y="19986597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 bwMode="auto">
          <a:xfrm>
            <a:off x="2255612" y="20066556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685800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2732854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6370101" y="20280834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7741060" y="20490312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ular Callout 162"/>
          <p:cNvSpPr/>
          <p:nvPr/>
        </p:nvSpPr>
        <p:spPr bwMode="auto">
          <a:xfrm>
            <a:off x="6063759" y="21667669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unded Rectangular Callout 164"/>
          <p:cNvSpPr/>
          <p:nvPr/>
        </p:nvSpPr>
        <p:spPr bwMode="auto">
          <a:xfrm>
            <a:off x="8757872" y="218694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665"/>
              </p:ext>
            </p:extLst>
          </p:nvPr>
        </p:nvGraphicFramePr>
        <p:xfrm>
          <a:off x="11212343" y="17890034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7554</TotalTime>
  <Words>859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530</cp:revision>
  <cp:lastPrinted>2015-04-27T18:07:56Z</cp:lastPrinted>
  <dcterms:created xsi:type="dcterms:W3CDTF">2012-07-12T18:27:22Z</dcterms:created>
  <dcterms:modified xsi:type="dcterms:W3CDTF">2018-10-09T19:17:55Z</dcterms:modified>
</cp:coreProperties>
</file>