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2" r:id="rId6"/>
    <p:sldId id="270" r:id="rId7"/>
    <p:sldId id="269" r:id="rId8"/>
    <p:sldId id="282" r:id="rId9"/>
    <p:sldId id="281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C31"/>
    <a:srgbClr val="A5A5A5"/>
    <a:srgbClr val="5297D4"/>
    <a:srgbClr val="EE7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Vertical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'ArcTan y_z'!$C$1</c:f>
              <c:strCache>
                <c:ptCount val="1"/>
                <c:pt idx="0">
                  <c:v>-2.0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821"/>
              <c:layout>
                <c:manualLayout>
                  <c:x val="-3.7453183520599252E-2"/>
                  <c:y val="0.10416666666666667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7DCA-4A82-9781-F05CE5D7790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y_z'!$C$3:$C$870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'ArcTan y_z'!$D$3:$D$870</c:f>
              <c:numCache>
                <c:formatCode>0.00E+00</c:formatCode>
                <c:ptCount val="868"/>
                <c:pt idx="0">
                  <c:v>-2.1553053339450412E-5</c:v>
                </c:pt>
                <c:pt idx="1">
                  <c:v>1.9441211888257244E-5</c:v>
                </c:pt>
                <c:pt idx="2">
                  <c:v>-1.1417870329934958E-5</c:v>
                </c:pt>
                <c:pt idx="3">
                  <c:v>-1.3035016788279693E-5</c:v>
                </c:pt>
                <c:pt idx="4">
                  <c:v>-1.9931760441375264E-5</c:v>
                </c:pt>
                <c:pt idx="5">
                  <c:v>-2.8502694927563732E-5</c:v>
                </c:pt>
                <c:pt idx="6">
                  <c:v>-3.884541877150973E-5</c:v>
                </c:pt>
                <c:pt idx="7">
                  <c:v>-5.1032549481145435E-5</c:v>
                </c:pt>
                <c:pt idx="8">
                  <c:v>-6.5130554834742313E-5</c:v>
                </c:pt>
                <c:pt idx="9">
                  <c:v>-8.1199676575253335E-5</c:v>
                </c:pt>
                <c:pt idx="10">
                  <c:v>-9.9294178084018183E-5</c:v>
                </c:pt>
                <c:pt idx="11">
                  <c:v>-1.194593932820039E-4</c:v>
                </c:pt>
                <c:pt idx="12">
                  <c:v>-1.4172720443005857E-4</c:v>
                </c:pt>
                <c:pt idx="13">
                  <c:v>-1.6611432062422596E-4</c:v>
                </c:pt>
                <c:pt idx="14">
                  <c:v>-1.9262102374643833E-4</c:v>
                </c:pt>
                <c:pt idx="15">
                  <c:v>-2.2122945429112057E-4</c:v>
                </c:pt>
                <c:pt idx="16">
                  <c:v>-2.5190317361369259E-4</c:v>
                </c:pt>
                <c:pt idx="17">
                  <c:v>-2.8458813777982765E-4</c:v>
                </c:pt>
                <c:pt idx="18">
                  <c:v>-3.192128055361091E-4</c:v>
                </c:pt>
                <c:pt idx="19">
                  <c:v>-3.5568862158930553E-4</c:v>
                </c:pt>
                <c:pt idx="20">
                  <c:v>-3.939107997176225E-4</c:v>
                </c:pt>
                <c:pt idx="21">
                  <c:v>-4.3375900728882274E-4</c:v>
                </c:pt>
                <c:pt idx="22">
                  <c:v>-4.7509858322297607E-4</c:v>
                </c:pt>
                <c:pt idx="23">
                  <c:v>-5.1778114377256984E-4</c:v>
                </c:pt>
                <c:pt idx="24">
                  <c:v>-5.6164587602513995E-4</c:v>
                </c:pt>
                <c:pt idx="25">
                  <c:v>-6.0652079044807065E-4</c:v>
                </c:pt>
                <c:pt idx="26">
                  <c:v>-6.5222370580239012E-4</c:v>
                </c:pt>
                <c:pt idx="27">
                  <c:v>-6.9856309702879627E-4</c:v>
                </c:pt>
                <c:pt idx="28">
                  <c:v>-7.4533923801892751E-4</c:v>
                </c:pt>
                <c:pt idx="29">
                  <c:v>-7.923451151068923E-4</c:v>
                </c:pt>
                <c:pt idx="30">
                  <c:v>-8.3936717530514924E-4</c:v>
                </c:pt>
                <c:pt idx="31">
                  <c:v>-8.8618609547550756E-4</c:v>
                </c:pt>
                <c:pt idx="32">
                  <c:v>-9.3257742270007706E-4</c:v>
                </c:pt>
                <c:pt idx="33">
                  <c:v>-9.7831215235647017E-4</c:v>
                </c:pt>
                <c:pt idx="34">
                  <c:v>-1.023157265107201E-3</c:v>
                </c:pt>
                <c:pt idx="35">
                  <c:v>-1.0668761695224311E-3</c:v>
                </c:pt>
                <c:pt idx="36">
                  <c:v>-1.1092290631016326E-3</c:v>
                </c:pt>
                <c:pt idx="37">
                  <c:v>-1.1499733144515354E-3</c:v>
                </c:pt>
                <c:pt idx="38">
                  <c:v>-1.1888636785609944E-3</c:v>
                </c:pt>
                <c:pt idx="39">
                  <c:v>-1.2256524742743327E-3</c:v>
                </c:pt>
                <c:pt idx="40">
                  <c:v>-1.2600899003578148E-3</c:v>
                </c:pt>
                <c:pt idx="41">
                  <c:v>-1.291924404073096E-3</c:v>
                </c:pt>
                <c:pt idx="42">
                  <c:v>-1.3209035448810684E-3</c:v>
                </c:pt>
                <c:pt idx="43">
                  <c:v>-1.346775661362113E-3</c:v>
                </c:pt>
                <c:pt idx="44">
                  <c:v>-1.3692929871457064E-3</c:v>
                </c:pt>
                <c:pt idx="45">
                  <c:v>-1.3882169263522424E-3</c:v>
                </c:pt>
                <c:pt idx="46">
                  <c:v>-1.4033261399999779E-3</c:v>
                </c:pt>
                <c:pt idx="47">
                  <c:v>-1.414429365692094E-3</c:v>
                </c:pt>
                <c:pt idx="48">
                  <c:v>-1.4213833231360576E-3</c:v>
                </c:pt>
                <c:pt idx="49">
                  <c:v>-1.4241147173907798E-3</c:v>
                </c:pt>
                <c:pt idx="50">
                  <c:v>-1.4226445995509738E-3</c:v>
                </c:pt>
                <c:pt idx="51">
                  <c:v>-1.4171106248567003E-3</c:v>
                </c:pt>
                <c:pt idx="52">
                  <c:v>-1.4077799433148204E-3</c:v>
                </c:pt>
                <c:pt idx="53">
                  <c:v>-1.3950469624619986E-3</c:v>
                </c:pt>
                <c:pt idx="54">
                  <c:v>-1.3794124632323889E-3</c:v>
                </c:pt>
                <c:pt idx="55">
                  <c:v>-1.3614455617840572E-3</c:v>
                </c:pt>
                <c:pt idx="56">
                  <c:v>-1.3417355542017261E-3</c:v>
                </c:pt>
                <c:pt idx="57">
                  <c:v>-1.3208431891854721E-3</c:v>
                </c:pt>
                <c:pt idx="58">
                  <c:v>-1.2992622907267877E-3</c:v>
                </c:pt>
                <c:pt idx="59">
                  <c:v>-1.2773971170904114E-3</c:v>
                </c:pt>
                <c:pt idx="60">
                  <c:v>-1.2555565899884011E-3</c:v>
                </c:pt>
                <c:pt idx="61">
                  <c:v>-1.2339615430685129E-3</c:v>
                </c:pt>
                <c:pt idx="62">
                  <c:v>-1.2127603816985974E-3</c:v>
                </c:pt>
                <c:pt idx="63">
                  <c:v>-1.1920458700726054E-3</c:v>
                </c:pt>
                <c:pt idx="64">
                  <c:v>-1.1718708132526195E-3</c:v>
                </c:pt>
                <c:pt idx="65">
                  <c:v>-1.1522605651975747E-3</c:v>
                </c:pt>
                <c:pt idx="66">
                  <c:v>-1.133222632006417E-3</c:v>
                </c:pt>
                <c:pt idx="67">
                  <c:v>-1.1147529571451311E-3</c:v>
                </c:pt>
                <c:pt idx="68">
                  <c:v>-1.0968404707381244E-3</c:v>
                </c:pt>
                <c:pt idx="69">
                  <c:v>-1.0794700790054249E-3</c:v>
                </c:pt>
                <c:pt idx="70">
                  <c:v>-1.0626245691781795E-3</c:v>
                </c:pt>
                <c:pt idx="71">
                  <c:v>-1.0462857359227425E-3</c:v>
                </c:pt>
                <c:pt idx="72">
                  <c:v>-1.0304351485031266E-3</c:v>
                </c:pt>
                <c:pt idx="73">
                  <c:v>-1.0150545874889028E-3</c:v>
                </c:pt>
                <c:pt idx="74">
                  <c:v>-1.0001263159535824E-3</c:v>
                </c:pt>
                <c:pt idx="75">
                  <c:v>-9.856332334409522E-4</c:v>
                </c:pt>
                <c:pt idx="76">
                  <c:v>-9.7155893687111776E-4</c:v>
                </c:pt>
                <c:pt idx="77">
                  <c:v>-9.5788774280944453E-4</c:v>
                </c:pt>
                <c:pt idx="78">
                  <c:v>-9.4460466799376494E-4</c:v>
                </c:pt>
                <c:pt idx="79">
                  <c:v>-9.3169539331130243E-4</c:v>
                </c:pt>
                <c:pt idx="80">
                  <c:v>-9.1914622225490851E-4</c:v>
                </c:pt>
                <c:pt idx="81">
                  <c:v>-9.0694403749931184E-4</c:v>
                </c:pt>
                <c:pt idx="82">
                  <c:v>-8.9507625637440529E-4</c:v>
                </c:pt>
                <c:pt idx="83">
                  <c:v>-8.8353079030495006E-4</c:v>
                </c:pt>
                <c:pt idx="84">
                  <c:v>-8.7229600615797848E-4</c:v>
                </c:pt>
                <c:pt idx="85">
                  <c:v>-8.6136069603606356E-4</c:v>
                </c:pt>
                <c:pt idx="86">
                  <c:v>-8.5071405077719942E-4</c:v>
                </c:pt>
                <c:pt idx="87">
                  <c:v>-8.4034563618096115E-4</c:v>
                </c:pt>
                <c:pt idx="88">
                  <c:v>-8.3024537496610273E-4</c:v>
                </c:pt>
                <c:pt idx="89">
                  <c:v>-8.204035320413534E-4</c:v>
                </c:pt>
                <c:pt idx="90">
                  <c:v>-8.1081070175475741E-4</c:v>
                </c:pt>
                <c:pt idx="91">
                  <c:v>-8.0145779906346762E-4</c:v>
                </c:pt>
                <c:pt idx="92">
                  <c:v>-7.9233605271802042E-4</c:v>
                </c:pt>
                <c:pt idx="93">
                  <c:v>-7.8343699976679982E-4</c:v>
                </c:pt>
                <c:pt idx="94">
                  <c:v>-7.7475248127390134E-4</c:v>
                </c:pt>
                <c:pt idx="95">
                  <c:v>-7.662746387323584E-4</c:v>
                </c:pt>
                <c:pt idx="96">
                  <c:v>-7.579959099873122E-4</c:v>
                </c:pt>
                <c:pt idx="97">
                  <c:v>-7.4990902488908514E-4</c:v>
                </c:pt>
                <c:pt idx="98">
                  <c:v>-7.4200700090820226E-4</c:v>
                </c:pt>
                <c:pt idx="99">
                  <c:v>-7.3428313839546985E-4</c:v>
                </c:pt>
                <c:pt idx="100">
                  <c:v>-7.2673101546714817E-4</c:v>
                </c:pt>
                <c:pt idx="101">
                  <c:v>-7.1934448319970401E-4</c:v>
                </c:pt>
                <c:pt idx="102">
                  <c:v>-7.1211766061835815E-4</c:v>
                </c:pt>
                <c:pt idx="103">
                  <c:v>-7.0504492887127237E-4</c:v>
                </c:pt>
                <c:pt idx="104">
                  <c:v>-6.9812092481815467E-4</c:v>
                </c:pt>
                <c:pt idx="105">
                  <c:v>-6.9134053377190659E-4</c:v>
                </c:pt>
                <c:pt idx="106">
                  <c:v>-6.8469888116468004E-4</c:v>
                </c:pt>
                <c:pt idx="107">
                  <c:v>-6.7819132339817616E-4</c:v>
                </c:pt>
                <c:pt idx="108">
                  <c:v>-6.718134382517275E-4</c:v>
                </c:pt>
                <c:pt idx="109">
                  <c:v>-6.6556101487375582E-4</c:v>
                </c:pt>
                <c:pt idx="110">
                  <c:v>-6.5943004320173713E-4</c:v>
                </c:pt>
                <c:pt idx="111">
                  <c:v>-6.5341662575772101E-4</c:v>
                </c:pt>
                <c:pt idx="112">
                  <c:v>-6.4751678037189145E-4</c:v>
                </c:pt>
                <c:pt idx="113">
                  <c:v>-6.4172669222305558E-4</c:v>
                </c:pt>
                <c:pt idx="114">
                  <c:v>-6.3604276591789342E-4</c:v>
                </c:pt>
                <c:pt idx="115">
                  <c:v>-6.304616075642048E-4</c:v>
                </c:pt>
                <c:pt idx="116">
                  <c:v>-6.2498008410978047E-4</c:v>
                </c:pt>
                <c:pt idx="117">
                  <c:v>-6.1959548645908462E-4</c:v>
                </c:pt>
                <c:pt idx="118">
                  <c:v>-6.1430526633901789E-4</c:v>
                </c:pt>
                <c:pt idx="119">
                  <c:v>-6.0910696402917614E-4</c:v>
                </c:pt>
                <c:pt idx="120">
                  <c:v>-6.0399820454846802E-4</c:v>
                </c:pt>
                <c:pt idx="121">
                  <c:v>-5.9897669403709774E-4</c:v>
                </c:pt>
                <c:pt idx="122">
                  <c:v>-5.940402163223706E-4</c:v>
                </c:pt>
                <c:pt idx="123">
                  <c:v>-5.8918662965744641E-4</c:v>
                </c:pt>
                <c:pt idx="124">
                  <c:v>-5.8441386362308417E-4</c:v>
                </c:pt>
                <c:pt idx="125">
                  <c:v>-5.7971991618280478E-4</c:v>
                </c:pt>
                <c:pt idx="126">
                  <c:v>-5.7510285088282142E-4</c:v>
                </c:pt>
                <c:pt idx="127">
                  <c:v>-5.705607941883761E-4</c:v>
                </c:pt>
                <c:pt idx="128">
                  <c:v>-5.6609193294890141E-4</c:v>
                </c:pt>
                <c:pt idx="129">
                  <c:v>-5.6169451198473407E-4</c:v>
                </c:pt>
                <c:pt idx="130">
                  <c:v>-5.573668317886332E-4</c:v>
                </c:pt>
                <c:pt idx="131">
                  <c:v>-5.5310724633582246E-4</c:v>
                </c:pt>
                <c:pt idx="132">
                  <c:v>-5.4891416099657497E-4</c:v>
                </c:pt>
                <c:pt idx="133">
                  <c:v>-5.4478603054581654E-4</c:v>
                </c:pt>
                <c:pt idx="134">
                  <c:v>-5.4072135726454269E-4</c:v>
                </c:pt>
                <c:pt idx="135">
                  <c:v>-5.3671868912806206E-4</c:v>
                </c:pt>
                <c:pt idx="136">
                  <c:v>-5.3277661807660064E-4</c:v>
                </c:pt>
                <c:pt idx="137">
                  <c:v>-5.2889377836378565E-4</c:v>
                </c:pt>
                <c:pt idx="138">
                  <c:v>-5.250688449790782E-4</c:v>
                </c:pt>
                <c:pt idx="139">
                  <c:v>-5.2130053214023881E-4</c:v>
                </c:pt>
                <c:pt idx="140">
                  <c:v>-5.1758759185223759E-4</c:v>
                </c:pt>
                <c:pt idx="141">
                  <c:v>-5.139288125292587E-4</c:v>
                </c:pt>
                <c:pt idx="142">
                  <c:v>-5.1032301767653301E-4</c:v>
                </c:pt>
                <c:pt idx="143">
                  <c:v>-5.0676906462907934E-4</c:v>
                </c:pt>
                <c:pt idx="144">
                  <c:v>-5.0326584334439077E-4</c:v>
                </c:pt>
                <c:pt idx="145">
                  <c:v>-4.9981227524651252E-4</c:v>
                </c:pt>
                <c:pt idx="146">
                  <c:v>-4.9640731211890161E-4</c:v>
                </c:pt>
                <c:pt idx="147">
                  <c:v>-4.9304993504370388E-4</c:v>
                </c:pt>
                <c:pt idx="148">
                  <c:v>-4.8973915338520026E-4</c:v>
                </c:pt>
                <c:pt idx="149">
                  <c:v>-4.8647400381527983E-4</c:v>
                </c:pt>
                <c:pt idx="150">
                  <c:v>-4.8325354937894127E-4</c:v>
                </c:pt>
                <c:pt idx="151">
                  <c:v>-4.800768785979114E-4</c:v>
                </c:pt>
                <c:pt idx="152">
                  <c:v>-4.7694310461054924E-4</c:v>
                </c:pt>
                <c:pt idx="153">
                  <c:v>-4.7385136434640245E-4</c:v>
                </c:pt>
                <c:pt idx="154">
                  <c:v>-4.7080081773373533E-4</c:v>
                </c:pt>
                <c:pt idx="155">
                  <c:v>-4.6779064693850352E-4</c:v>
                </c:pt>
                <c:pt idx="156">
                  <c:v>-4.6482005563338669E-4</c:v>
                </c:pt>
                <c:pt idx="157">
                  <c:v>-4.6188826829545197E-4</c:v>
                </c:pt>
                <c:pt idx="158">
                  <c:v>-4.5899452953114506E-4</c:v>
                </c:pt>
                <c:pt idx="159">
                  <c:v>-4.5613810342741136E-4</c:v>
                </c:pt>
                <c:pt idx="160">
                  <c:v>-4.5331827292775247E-4</c:v>
                </c:pt>
                <c:pt idx="161">
                  <c:v>-4.5053433923211093E-4</c:v>
                </c:pt>
                <c:pt idx="162">
                  <c:v>-4.4778562121953195E-4</c:v>
                </c:pt>
                <c:pt idx="163">
                  <c:v>-4.4507145489257604E-4</c:v>
                </c:pt>
                <c:pt idx="164">
                  <c:v>-4.423911928425955E-4</c:v>
                </c:pt>
                <c:pt idx="165">
                  <c:v>-4.3974420373487472E-4</c:v>
                </c:pt>
                <c:pt idx="166">
                  <c:v>-4.3712987181286097E-4</c:v>
                </c:pt>
                <c:pt idx="167">
                  <c:v>-4.3454759642062765E-4</c:v>
                </c:pt>
                <c:pt idx="168">
                  <c:v>-4.3199679154277282E-4</c:v>
                </c:pt>
                <c:pt idx="169">
                  <c:v>-4.2947688536108147E-4</c:v>
                </c:pt>
                <c:pt idx="170">
                  <c:v>-4.269873198271572E-4</c:v>
                </c:pt>
                <c:pt idx="171">
                  <c:v>-4.2452755025041946E-4</c:v>
                </c:pt>
                <c:pt idx="172">
                  <c:v>-4.2209704490081139E-4</c:v>
                </c:pt>
                <c:pt idx="173">
                  <c:v>-4.1969528462559901E-4</c:v>
                </c:pt>
                <c:pt idx="174">
                  <c:v>-4.1732176247966964E-4</c:v>
                </c:pt>
                <c:pt idx="175">
                  <c:v>-4.1497598336882218E-4</c:v>
                </c:pt>
                <c:pt idx="176">
                  <c:v>-4.126574637054733E-4</c:v>
                </c:pt>
                <c:pt idx="177">
                  <c:v>-4.1036573107630696E-4</c:v>
                </c:pt>
                <c:pt idx="178">
                  <c:v>-4.0810032392135968E-4</c:v>
                </c:pt>
                <c:pt idx="179">
                  <c:v>-4.0586079122413766E-4</c:v>
                </c:pt>
                <c:pt idx="180">
                  <c:v>-4.0364669221225466E-4</c:v>
                </c:pt>
                <c:pt idx="181">
                  <c:v>-4.014575960682247E-4</c:v>
                </c:pt>
                <c:pt idx="182">
                  <c:v>-3.9929308165001097E-4</c:v>
                </c:pt>
                <c:pt idx="183">
                  <c:v>-3.9715273722091269E-4</c:v>
                </c:pt>
                <c:pt idx="184">
                  <c:v>-3.9503616018846533E-4</c:v>
                </c:pt>
                <c:pt idx="185">
                  <c:v>-3.9294295685198829E-4</c:v>
                </c:pt>
                <c:pt idx="186">
                  <c:v>-3.9087274215845292E-4</c:v>
                </c:pt>
                <c:pt idx="187">
                  <c:v>-3.8882513946633901E-4</c:v>
                </c:pt>
                <c:pt idx="188">
                  <c:v>-3.8679978031720805E-4</c:v>
                </c:pt>
                <c:pt idx="189">
                  <c:v>-3.8479630421464801E-4</c:v>
                </c:pt>
                <c:pt idx="190">
                  <c:v>-3.8281435841038203E-4</c:v>
                </c:pt>
                <c:pt idx="191">
                  <c:v>-3.8085359769720825E-4</c:v>
                </c:pt>
                <c:pt idx="192">
                  <c:v>-3.7891368420855254E-4</c:v>
                </c:pt>
                <c:pt idx="193">
                  <c:v>-3.769942872243944E-4</c:v>
                </c:pt>
                <c:pt idx="194">
                  <c:v>-3.7509508298329747E-4</c:v>
                </c:pt>
                <c:pt idx="195">
                  <c:v>-3.7321575450034511E-4</c:v>
                </c:pt>
                <c:pt idx="196">
                  <c:v>-3.7135599139078232E-4</c:v>
                </c:pt>
                <c:pt idx="197">
                  <c:v>-3.695154896991069E-4</c:v>
                </c:pt>
                <c:pt idx="198">
                  <c:v>-3.6769395173346487E-4</c:v>
                </c:pt>
                <c:pt idx="199">
                  <c:v>-3.6589108590514354E-4</c:v>
                </c:pt>
                <c:pt idx="200">
                  <c:v>-3.6410660657294281E-4</c:v>
                </c:pt>
                <c:pt idx="201">
                  <c:v>-3.623402338923257E-4</c:v>
                </c:pt>
                <c:pt idx="202">
                  <c:v>-3.6059169366909965E-4</c:v>
                </c:pt>
                <c:pt idx="203">
                  <c:v>-3.5886071721755094E-4</c:v>
                </c:pt>
                <c:pt idx="204">
                  <c:v>-3.5714704122277003E-4</c:v>
                </c:pt>
                <c:pt idx="205">
                  <c:v>-3.5545040760715359E-4</c:v>
                </c:pt>
                <c:pt idx="206">
                  <c:v>-3.5377056340082387E-4</c:v>
                </c:pt>
                <c:pt idx="207">
                  <c:v>-3.5210726061588743E-4</c:v>
                </c:pt>
                <c:pt idx="208">
                  <c:v>-3.5046025612439456E-4</c:v>
                </c:pt>
                <c:pt idx="209">
                  <c:v>-3.4882931153986784E-4</c:v>
                </c:pt>
                <c:pt idx="210">
                  <c:v>-3.4721419310227168E-4</c:v>
                </c:pt>
                <c:pt idx="211">
                  <c:v>-3.4561467156633775E-4</c:v>
                </c:pt>
                <c:pt idx="212">
                  <c:v>-3.4403052209306968E-4</c:v>
                </c:pt>
                <c:pt idx="213">
                  <c:v>-3.4246152414439652E-4</c:v>
                </c:pt>
                <c:pt idx="214">
                  <c:v>-3.4090746138082519E-4</c:v>
                </c:pt>
                <c:pt idx="215">
                  <c:v>-3.3936812156198969E-4</c:v>
                </c:pt>
                <c:pt idx="216">
                  <c:v>-3.3784329645003065E-4</c:v>
                </c:pt>
                <c:pt idx="217">
                  <c:v>-3.3633278171568703E-4</c:v>
                </c:pt>
                <c:pt idx="218">
                  <c:v>-3.348363768470099E-4</c:v>
                </c:pt>
                <c:pt idx="219">
                  <c:v>-3.3335388506064331E-4</c:v>
                </c:pt>
                <c:pt idx="220">
                  <c:v>-3.3188511321555376E-4</c:v>
                </c:pt>
                <c:pt idx="221">
                  <c:v>-3.3042987172913888E-4</c:v>
                </c:pt>
                <c:pt idx="222">
                  <c:v>-3.2898797449567034E-4</c:v>
                </c:pt>
                <c:pt idx="223">
                  <c:v>-3.2755923880693397E-4</c:v>
                </c:pt>
                <c:pt idx="224">
                  <c:v>-3.2614348527506512E-4</c:v>
                </c:pt>
                <c:pt idx="225">
                  <c:v>-3.247405377574537E-4</c:v>
                </c:pt>
                <c:pt idx="226">
                  <c:v>-3.2335022328368942E-4</c:v>
                </c:pt>
                <c:pt idx="227">
                  <c:v>-3.2197237198448153E-4</c:v>
                </c:pt>
                <c:pt idx="228">
                  <c:v>-3.2060681702246035E-4</c:v>
                </c:pt>
                <c:pt idx="229">
                  <c:v>-3.1925339452483281E-4</c:v>
                </c:pt>
                <c:pt idx="230">
                  <c:v>-3.1791194351783378E-4</c:v>
                </c:pt>
                <c:pt idx="231">
                  <c:v>-3.1658230586289083E-4</c:v>
                </c:pt>
                <c:pt idx="232">
                  <c:v>-3.1526432619448678E-4</c:v>
                </c:pt>
                <c:pt idx="233">
                  <c:v>-3.1395785185963753E-4</c:v>
                </c:pt>
                <c:pt idx="234">
                  <c:v>-3.1266273285895186E-4</c:v>
                </c:pt>
                <c:pt idx="235">
                  <c:v>-3.1137882178922251E-4</c:v>
                </c:pt>
                <c:pt idx="236">
                  <c:v>-3.1010597378749544E-4</c:v>
                </c:pt>
                <c:pt idx="237">
                  <c:v>-3.0884404647658963E-4</c:v>
                </c:pt>
                <c:pt idx="238">
                  <c:v>-3.0759289991199831E-4</c:v>
                </c:pt>
                <c:pt idx="239">
                  <c:v>-3.0635239653016387E-4</c:v>
                </c:pt>
                <c:pt idx="240">
                  <c:v>-3.0512240109805132E-4</c:v>
                </c:pt>
                <c:pt idx="241">
                  <c:v>-3.0390278066399985E-4</c:v>
                </c:pt>
                <c:pt idx="242">
                  <c:v>-3.0269340450982406E-4</c:v>
                </c:pt>
                <c:pt idx="243">
                  <c:v>-3.0149414410410709E-4</c:v>
                </c:pt>
                <c:pt idx="244">
                  <c:v>-3.0030487305665631E-4</c:v>
                </c:pt>
                <c:pt idx="245">
                  <c:v>-2.9912546707410879E-4</c:v>
                </c:pt>
                <c:pt idx="246">
                  <c:v>-2.9795580391662812E-4</c:v>
                </c:pt>
                <c:pt idx="247">
                  <c:v>-2.9679576335566186E-4</c:v>
                </c:pt>
                <c:pt idx="248">
                  <c:v>-2.9564522713274542E-4</c:v>
                </c:pt>
                <c:pt idx="249">
                  <c:v>-2.9450407891932367E-4</c:v>
                </c:pt>
                <c:pt idx="250">
                  <c:v>-2.9337220427753165E-4</c:v>
                </c:pt>
                <c:pt idx="251">
                  <c:v>-2.9224949062194158E-4</c:v>
                </c:pt>
                <c:pt idx="252">
                  <c:v>-2.9113582718223187E-4</c:v>
                </c:pt>
                <c:pt idx="253">
                  <c:v>-2.9003110496676228E-4</c:v>
                </c:pt>
                <c:pt idx="254">
                  <c:v>-2.8893521672699603E-4</c:v>
                </c:pt>
                <c:pt idx="255">
                  <c:v>-2.8784805692281428E-4</c:v>
                </c:pt>
                <c:pt idx="256">
                  <c:v>-2.8676952168862023E-4</c:v>
                </c:pt>
                <c:pt idx="257">
                  <c:v>-2.8569950880026114E-4</c:v>
                </c:pt>
                <c:pt idx="258">
                  <c:v>-2.8463791764273271E-4</c:v>
                </c:pt>
                <c:pt idx="259">
                  <c:v>-2.8358464917864007E-4</c:v>
                </c:pt>
                <c:pt idx="260">
                  <c:v>-2.8253960591739476E-4</c:v>
                </c:pt>
                <c:pt idx="261">
                  <c:v>-2.8150269188513999E-4</c:v>
                </c:pt>
                <c:pt idx="262">
                  <c:v>-2.8047381259536556E-4</c:v>
                </c:pt>
                <c:pt idx="263">
                  <c:v>-2.794528750202021E-4</c:v>
                </c:pt>
                <c:pt idx="264">
                  <c:v>-2.7843978756239178E-4</c:v>
                </c:pt>
                <c:pt idx="265">
                  <c:v>-2.7743446002788136E-4</c:v>
                </c:pt>
                <c:pt idx="266">
                  <c:v>-2.7643680359906584E-4</c:v>
                </c:pt>
                <c:pt idx="267">
                  <c:v>-2.7544673080862265E-4</c:v>
                </c:pt>
                <c:pt idx="268">
                  <c:v>-2.7446415551395553E-4</c:v>
                </c:pt>
                <c:pt idx="269">
                  <c:v>-2.7348899287220129E-4</c:v>
                </c:pt>
                <c:pt idx="270">
                  <c:v>-2.7252115931581772E-4</c:v>
                </c:pt>
                <c:pt idx="271">
                  <c:v>-2.715605725287023E-4</c:v>
                </c:pt>
                <c:pt idx="272">
                  <c:v>-2.7060715142286233E-4</c:v>
                </c:pt>
                <c:pt idx="273">
                  <c:v>-2.6966081611559016E-4</c:v>
                </c:pt>
                <c:pt idx="274">
                  <c:v>-2.6872148790715059E-4</c:v>
                </c:pt>
                <c:pt idx="275">
                  <c:v>-2.6778908925897287E-4</c:v>
                </c:pt>
                <c:pt idx="276">
                  <c:v>-2.6686354377230588E-4</c:v>
                </c:pt>
                <c:pt idx="277">
                  <c:v>-2.6594477616735586E-4</c:v>
                </c:pt>
                <c:pt idx="278">
                  <c:v>-2.6503271226286745E-4</c:v>
                </c:pt>
                <c:pt idx="279">
                  <c:v>-2.6412727895616526E-4</c:v>
                </c:pt>
                <c:pt idx="280">
                  <c:v>-2.6322840420362327E-4</c:v>
                </c:pt>
                <c:pt idx="281">
                  <c:v>-2.6233601700154997E-4</c:v>
                </c:pt>
                <c:pt idx="282">
                  <c:v>-2.6145004736749376E-4</c:v>
                </c:pt>
                <c:pt idx="283">
                  <c:v>-2.6057042632194878E-4</c:v>
                </c:pt>
                <c:pt idx="284">
                  <c:v>-2.596970858704558E-4</c:v>
                </c:pt>
                <c:pt idx="285">
                  <c:v>-2.5882995898607276E-4</c:v>
                </c:pt>
                <c:pt idx="286">
                  <c:v>-2.5796897959223634E-4</c:v>
                </c:pt>
                <c:pt idx="287">
                  <c:v>-2.5711408254596921E-4</c:v>
                </c:pt>
                <c:pt idx="288">
                  <c:v>-2.5626520362145334E-4</c:v>
                </c:pt>
                <c:pt idx="289">
                  <c:v>-2.5542227949394643E-4</c:v>
                </c:pt>
                <c:pt idx="290">
                  <c:v>-2.5458524772403599E-4</c:v>
                </c:pt>
                <c:pt idx="291">
                  <c:v>-2.5375404674221651E-4</c:v>
                </c:pt>
                <c:pt idx="292">
                  <c:v>-2.5292861583379333E-4</c:v>
                </c:pt>
                <c:pt idx="293">
                  <c:v>-2.5210889512410745E-4</c:v>
                </c:pt>
                <c:pt idx="294">
                  <c:v>-2.5129482556404079E-4</c:v>
                </c:pt>
                <c:pt idx="295">
                  <c:v>-2.5048634891585656E-4</c:v>
                </c:pt>
                <c:pt idx="296">
                  <c:v>-2.4968340773929637E-4</c:v>
                </c:pt>
                <c:pt idx="297">
                  <c:v>-2.4888594537798359E-4</c:v>
                </c:pt>
                <c:pt idx="298">
                  <c:v>-2.4809390594609252E-4</c:v>
                </c:pt>
                <c:pt idx="299">
                  <c:v>-2.4730723431529606E-4</c:v>
                </c:pt>
                <c:pt idx="300">
                  <c:v>-2.4652587610197405E-4</c:v>
                </c:pt>
                <c:pt idx="301">
                  <c:v>-2.4574977765467792E-4</c:v>
                </c:pt>
                <c:pt idx="302">
                  <c:v>-2.4497888604185786E-4</c:v>
                </c:pt>
                <c:pt idx="303">
                  <c:v>-2.4421314903981978E-4</c:v>
                </c:pt>
                <c:pt idx="304">
                  <c:v>-2.4345251512093553E-4</c:v>
                </c:pt>
                <c:pt idx="305">
                  <c:v>-2.4269693344208687E-4</c:v>
                </c:pt>
                <c:pt idx="306">
                  <c:v>-2.4194635383333529E-4</c:v>
                </c:pt>
                <c:pt idx="307">
                  <c:v>-2.4120072678681433E-4</c:v>
                </c:pt>
                <c:pt idx="308">
                  <c:v>-2.4046000344584483E-4</c:v>
                </c:pt>
                <c:pt idx="309">
                  <c:v>-2.3972413559427021E-4</c:v>
                </c:pt>
                <c:pt idx="310">
                  <c:v>-2.38993075645984E-4</c:v>
                </c:pt>
                <c:pt idx="311">
                  <c:v>-2.3826677663467969E-4</c:v>
                </c:pt>
                <c:pt idx="312">
                  <c:v>-2.3754519220378691E-4</c:v>
                </c:pt>
                <c:pt idx="313">
                  <c:v>-2.368282765966164E-4</c:v>
                </c:pt>
                <c:pt idx="314">
                  <c:v>-2.3611598464667774E-4</c:v>
                </c:pt>
                <c:pt idx="315">
                  <c:v>-2.3540827176820179E-4</c:v>
                </c:pt>
                <c:pt idx="316">
                  <c:v>-2.3470509394683575E-4</c:v>
                </c:pt>
                <c:pt idx="317">
                  <c:v>-2.3400640773051313E-4</c:v>
                </c:pt>
                <c:pt idx="318">
                  <c:v>-2.3331217022051271E-4</c:v>
                </c:pt>
                <c:pt idx="319">
                  <c:v>-2.3262233906266757E-4</c:v>
                </c:pt>
                <c:pt idx="320">
                  <c:v>-2.3193687243876104E-4</c:v>
                </c:pt>
                <c:pt idx="321">
                  <c:v>-2.3125572905806994E-4</c:v>
                </c:pt>
                <c:pt idx="322">
                  <c:v>-2.3057886814907693E-4</c:v>
                </c:pt>
                <c:pt idx="323">
                  <c:v>-2.2990624945133271E-4</c:v>
                </c:pt>
                <c:pt idx="324">
                  <c:v>-2.2923783320747451E-4</c:v>
                </c:pt>
                <c:pt idx="325">
                  <c:v>-2.2857358015539414E-4</c:v>
                </c:pt>
                <c:pt idx="326">
                  <c:v>-2.2791345152054616E-4</c:v>
                </c:pt>
                <c:pt idx="327">
                  <c:v>-2.2725740900840665E-4</c:v>
                </c:pt>
                <c:pt idx="328">
                  <c:v>-2.2660541479706532E-4</c:v>
                </c:pt>
                <c:pt idx="329">
                  <c:v>-2.2595743152996084E-4</c:v>
                </c:pt>
                <c:pt idx="330">
                  <c:v>-2.2531342230874038E-4</c:v>
                </c:pt>
                <c:pt idx="331">
                  <c:v>-2.2467335068626182E-4</c:v>
                </c:pt>
                <c:pt idx="332">
                  <c:v>-2.2403718065971097E-4</c:v>
                </c:pt>
                <c:pt idx="333">
                  <c:v>-2.234048766638582E-4</c:v>
                </c:pt>
                <c:pt idx="334">
                  <c:v>-2.2277640356442352E-4</c:v>
                </c:pt>
                <c:pt idx="335">
                  <c:v>-2.2215172665157647E-4</c:v>
                </c:pt>
                <c:pt idx="336">
                  <c:v>-2.2153081163353818E-4</c:v>
                </c:pt>
                <c:pt idx="337">
                  <c:v>-2.2091362463031179E-4</c:v>
                </c:pt>
                <c:pt idx="338">
                  <c:v>-2.2030013216751816E-4</c:v>
                </c:pt>
                <c:pt idx="339">
                  <c:v>-2.1969030117034328E-4</c:v>
                </c:pt>
                <c:pt idx="340">
                  <c:v>-2.1908409895759625E-4</c:v>
                </c:pt>
                <c:pt idx="341">
                  <c:v>-2.1848149323586686E-4</c:v>
                </c:pt>
                <c:pt idx="342">
                  <c:v>-2.1788245209379643E-4</c:v>
                </c:pt>
                <c:pt idx="343">
                  <c:v>-2.1728694399644297E-4</c:v>
                </c:pt>
                <c:pt idx="344">
                  <c:v>-2.1669493777974283E-4</c:v>
                </c:pt>
                <c:pt idx="345">
                  <c:v>-2.1610640264508002E-4</c:v>
                </c:pt>
                <c:pt idx="346">
                  <c:v>-2.1552130815394045E-4</c:v>
                </c:pt>
                <c:pt idx="347">
                  <c:v>-2.1493962422267348E-4</c:v>
                </c:pt>
                <c:pt idx="348">
                  <c:v>-2.1436132111732185E-4</c:v>
                </c:pt>
                <c:pt idx="349">
                  <c:v>-2.1378636944856605E-4</c:v>
                </c:pt>
                <c:pt idx="350">
                  <c:v>-2.1321474016673916E-4</c:v>
                </c:pt>
                <c:pt idx="351">
                  <c:v>-2.1264640455694075E-4</c:v>
                </c:pt>
                <c:pt idx="352">
                  <c:v>-2.1208133423422098E-4</c:v>
                </c:pt>
                <c:pt idx="353">
                  <c:v>-2.1151950113886182E-4</c:v>
                </c:pt>
                <c:pt idx="354">
                  <c:v>-2.1096087753172627E-4</c:v>
                </c:pt>
                <c:pt idx="355">
                  <c:v>-2.1040543598969711E-4</c:v>
                </c:pt>
                <c:pt idx="356">
                  <c:v>-2.0985314940119083E-4</c:v>
                </c:pt>
                <c:pt idx="357">
                  <c:v>-2.0930399096173846E-4</c:v>
                </c:pt>
                <c:pt idx="358">
                  <c:v>-2.0875793416965792E-4</c:v>
                </c:pt>
                <c:pt idx="359">
                  <c:v>-2.082149528217881E-4</c:v>
                </c:pt>
                <c:pt idx="360">
                  <c:v>-2.0767502100929315E-4</c:v>
                </c:pt>
                <c:pt idx="361">
                  <c:v>-2.0713811311354709E-4</c:v>
                </c:pt>
                <c:pt idx="362">
                  <c:v>-2.0660420380207915E-4</c:v>
                </c:pt>
                <c:pt idx="363">
                  <c:v>-2.0607326802458972E-4</c:v>
                </c:pt>
                <c:pt idx="364">
                  <c:v>-2.0554528100903121E-4</c:v>
                </c:pt>
                <c:pt idx="365">
                  <c:v>-2.0502021825776092E-4</c:v>
                </c:pt>
                <c:pt idx="366">
                  <c:v>-2.0449805554374349E-4</c:v>
                </c:pt>
                <c:pt idx="367">
                  <c:v>-2.0397876890683133E-4</c:v>
                </c:pt>
                <c:pt idx="368">
                  <c:v>-2.0346233465009671E-4</c:v>
                </c:pt>
                <c:pt idx="369">
                  <c:v>-2.0294872933622723E-4</c:v>
                </c:pt>
                <c:pt idx="370">
                  <c:v>-2.0243792978398331E-4</c:v>
                </c:pt>
                <c:pt idx="371">
                  <c:v>-2.019299130647037E-4</c:v>
                </c:pt>
                <c:pt idx="372">
                  <c:v>-2.0142465649888243E-4</c:v>
                </c:pt>
                <c:pt idx="373">
                  <c:v>-2.0092213765278739E-4</c:v>
                </c:pt>
                <c:pt idx="374">
                  <c:v>-2.0042233433514625E-4</c:v>
                </c:pt>
                <c:pt idx="375">
                  <c:v>-1.9992522459387293E-4</c:v>
                </c:pt>
                <c:pt idx="376">
                  <c:v>-1.994307867128579E-4</c:v>
                </c:pt>
                <c:pt idx="377">
                  <c:v>-1.9893899920880734E-4</c:v>
                </c:pt>
                <c:pt idx="378">
                  <c:v>-1.9844984082812502E-4</c:v>
                </c:pt>
                <c:pt idx="379">
                  <c:v>-1.9796329054385842E-4</c:v>
                </c:pt>
                <c:pt idx="380">
                  <c:v>-1.9747932755268116E-4</c:v>
                </c:pt>
                <c:pt idx="381">
                  <c:v>-1.9699793127192681E-4</c:v>
                </c:pt>
                <c:pt idx="382">
                  <c:v>-1.9651908133667506E-4</c:v>
                </c:pt>
                <c:pt idx="383">
                  <c:v>-1.9604275759687678E-4</c:v>
                </c:pt>
                <c:pt idx="384">
                  <c:v>-1.9556894011452949E-4</c:v>
                </c:pt>
                <c:pt idx="385">
                  <c:v>-1.9509760916089439E-4</c:v>
                </c:pt>
                <c:pt idx="386">
                  <c:v>-1.9462874521375647E-4</c:v>
                </c:pt>
                <c:pt idx="387">
                  <c:v>-1.9416232895473327E-4</c:v>
                </c:pt>
                <c:pt idx="388">
                  <c:v>-1.9369834126661687E-4</c:v>
                </c:pt>
                <c:pt idx="389">
                  <c:v>-1.9323676323076603E-4</c:v>
                </c:pt>
                <c:pt idx="390">
                  <c:v>-1.9277757612453115E-4</c:v>
                </c:pt>
                <c:pt idx="391">
                  <c:v>-1.9232076141872609E-4</c:v>
                </c:pt>
                <c:pt idx="392">
                  <c:v>-1.9186630077513387E-4</c:v>
                </c:pt>
                <c:pt idx="393">
                  <c:v>-1.9141417604405341E-4</c:v>
                </c:pt>
                <c:pt idx="394">
                  <c:v>-1.9096436926188329E-4</c:v>
                </c:pt>
                <c:pt idx="395">
                  <c:v>-1.9051686264874026E-4</c:v>
                </c:pt>
                <c:pt idx="396">
                  <c:v>-1.9007163860612151E-4</c:v>
                </c:pt>
                <c:pt idx="397">
                  <c:v>-1.8962867971459291E-4</c:v>
                </c:pt>
                <c:pt idx="398">
                  <c:v>-1.8918796873151973E-4</c:v>
                </c:pt>
                <c:pt idx="399">
                  <c:v>-1.8874948858882919E-4</c:v>
                </c:pt>
                <c:pt idx="400">
                  <c:v>-1.88313222390806E-4</c:v>
                </c:pt>
                <c:pt idx="401">
                  <c:v>-1.8787915341192185E-4</c:v>
                </c:pt>
                <c:pt idx="402">
                  <c:v>-1.8744726509470005E-4</c:v>
                </c:pt>
                <c:pt idx="403">
                  <c:v>-1.8701754104760829E-4</c:v>
                </c:pt>
                <c:pt idx="404">
                  <c:v>-1.865899650429853E-4</c:v>
                </c:pt>
                <c:pt idx="405">
                  <c:v>-1.8616452101499829E-4</c:v>
                </c:pt>
                <c:pt idx="406">
                  <c:v>-1.8574119305763193E-4</c:v>
                </c:pt>
                <c:pt idx="407">
                  <c:v>-1.8531996542270405E-4</c:v>
                </c:pt>
                <c:pt idx="408">
                  <c:v>-1.8490082251791171E-4</c:v>
                </c:pt>
                <c:pt idx="409">
                  <c:v>-1.8448374890491219E-4</c:v>
                </c:pt>
                <c:pt idx="410">
                  <c:v>-1.8406872929742387E-4</c:v>
                </c:pt>
                <c:pt idx="411">
                  <c:v>-1.8365574855935701E-4</c:v>
                </c:pt>
                <c:pt idx="412">
                  <c:v>-1.8324479170297607E-4</c:v>
                </c:pt>
                <c:pt idx="413">
                  <c:v>-1.8283584388709004E-4</c:v>
                </c:pt>
                <c:pt idx="414">
                  <c:v>-1.8242889041525669E-4</c:v>
                </c:pt>
                <c:pt idx="415">
                  <c:v>-1.8202391673403223E-4</c:v>
                </c:pt>
                <c:pt idx="416">
                  <c:v>-1.816209084312281E-4</c:v>
                </c:pt>
                <c:pt idx="417">
                  <c:v>-1.8121985123420494E-4</c:v>
                </c:pt>
                <c:pt idx="418">
                  <c:v>-1.8082073100819079E-4</c:v>
                </c:pt>
                <c:pt idx="419">
                  <c:v>-1.8042353375461354E-4</c:v>
                </c:pt>
                <c:pt idx="420">
                  <c:v>-1.8002824560946901E-4</c:v>
                </c:pt>
                <c:pt idx="421">
                  <c:v>-1.7963485284170784E-4</c:v>
                </c:pt>
                <c:pt idx="422">
                  <c:v>-1.7924334185164301E-4</c:v>
                </c:pt>
                <c:pt idx="423">
                  <c:v>-1.7885369916938369E-4</c:v>
                </c:pt>
                <c:pt idx="424">
                  <c:v>-1.7846591145329507E-4</c:v>
                </c:pt>
                <c:pt idx="425">
                  <c:v>-1.7807996548846542E-4</c:v>
                </c:pt>
                <c:pt idx="426">
                  <c:v>-1.776958481852137E-4</c:v>
                </c:pt>
                <c:pt idx="427">
                  <c:v>-1.7731354657760882E-4</c:v>
                </c:pt>
                <c:pt idx="428">
                  <c:v>-1.7693304782200408E-4</c:v>
                </c:pt>
                <c:pt idx="429">
                  <c:v>-1.7655433919560776E-4</c:v>
                </c:pt>
                <c:pt idx="430">
                  <c:v>-1.7617740809506001E-4</c:v>
                </c:pt>
                <c:pt idx="431">
                  <c:v>-1.758022420350331E-4</c:v>
                </c:pt>
                <c:pt idx="432">
                  <c:v>-1.7542882864685782E-4</c:v>
                </c:pt>
                <c:pt idx="433">
                  <c:v>-1.7505715567716102E-4</c:v>
                </c:pt>
                <c:pt idx="434">
                  <c:v>-1.7468721098652621E-4</c:v>
                </c:pt>
                <c:pt idx="435">
                  <c:v>-1.7431898254816861E-4</c:v>
                </c:pt>
                <c:pt idx="436">
                  <c:v>-1.7395245844663916E-4</c:v>
                </c:pt>
                <c:pt idx="437">
                  <c:v>-1.7358762687653335E-4</c:v>
                </c:pt>
                <c:pt idx="438">
                  <c:v>-1.7322447614122433E-4</c:v>
                </c:pt>
                <c:pt idx="439">
                  <c:v>-1.7286299465161365E-4</c:v>
                </c:pt>
                <c:pt idx="440">
                  <c:v>-1.7250317092490003E-4</c:v>
                </c:pt>
                <c:pt idx="441">
                  <c:v>-1.7214499358336128E-4</c:v>
                </c:pt>
                <c:pt idx="442">
                  <c:v>-1.7178845135315624E-4</c:v>
                </c:pt>
                <c:pt idx="443">
                  <c:v>-1.7143353306314123E-4</c:v>
                </c:pt>
                <c:pt idx="444">
                  <c:v>-1.7108022764370366E-4</c:v>
                </c:pt>
                <c:pt idx="445">
                  <c:v>-1.7072852412560968E-4</c:v>
                </c:pt>
                <c:pt idx="446">
                  <c:v>-1.7037841163887411E-4</c:v>
                </c:pt>
                <c:pt idx="447">
                  <c:v>-1.7002987941163217E-4</c:v>
                </c:pt>
                <c:pt idx="448">
                  <c:v>-1.6968291676904273E-4</c:v>
                </c:pt>
                <c:pt idx="449">
                  <c:v>-1.6933751313219411E-4</c:v>
                </c:pt>
                <c:pt idx="450">
                  <c:v>-1.6899365801702882E-4</c:v>
                </c:pt>
                <c:pt idx="451">
                  <c:v>-1.6865134103328635E-4</c:v>
                </c:pt>
                <c:pt idx="452">
                  <c:v>-1.683105518834508E-4</c:v>
                </c:pt>
                <c:pt idx="453">
                  <c:v>-1.6797128036172482E-4</c:v>
                </c:pt>
                <c:pt idx="454">
                  <c:v>-1.6763351635300502E-4</c:v>
                </c:pt>
                <c:pt idx="455">
                  <c:v>-1.6729724983188113E-4</c:v>
                </c:pt>
                <c:pt idx="456">
                  <c:v>-1.6696247086164096E-4</c:v>
                </c:pt>
                <c:pt idx="457">
                  <c:v>-1.6662916959329376E-4</c:v>
                </c:pt>
                <c:pt idx="458">
                  <c:v>-1.6629733626460273E-4</c:v>
                </c:pt>
                <c:pt idx="459">
                  <c:v>-1.6596696119913345E-4</c:v>
                </c:pt>
                <c:pt idx="460">
                  <c:v>-1.6563803480531227E-4</c:v>
                </c:pt>
                <c:pt idx="461">
                  <c:v>-1.6531054757549577E-4</c:v>
                </c:pt>
                <c:pt idx="462">
                  <c:v>-1.6498449008506291E-4</c:v>
                </c:pt>
                <c:pt idx="463">
                  <c:v>-1.6465985299149924E-4</c:v>
                </c:pt>
                <c:pt idx="464">
                  <c:v>-1.6433662703351491E-4</c:v>
                </c:pt>
                <c:pt idx="465">
                  <c:v>-1.6401480303015632E-4</c:v>
                </c:pt>
                <c:pt idx="466">
                  <c:v>-1.6369437187994129E-4</c:v>
                </c:pt>
                <c:pt idx="467">
                  <c:v>-1.6337532456000187E-4</c:v>
                </c:pt>
                <c:pt idx="468">
                  <c:v>-1.6305765212523181E-4</c:v>
                </c:pt>
                <c:pt idx="469">
                  <c:v>-1.627413457074575E-4</c:v>
                </c:pt>
                <c:pt idx="470">
                  <c:v>-1.6242639651460792E-4</c:v>
                </c:pt>
                <c:pt idx="471">
                  <c:v>-1.6211279582990115E-4</c:v>
                </c:pt>
                <c:pt idx="472">
                  <c:v>-1.6180053501104147E-4</c:v>
                </c:pt>
                <c:pt idx="473">
                  <c:v>-1.6148960548942394E-4</c:v>
                </c:pt>
                <c:pt idx="474">
                  <c:v>-1.6117999876935038E-4</c:v>
                </c:pt>
                <c:pt idx="475">
                  <c:v>-1.6087170642725882E-4</c:v>
                </c:pt>
                <c:pt idx="476">
                  <c:v>-1.6056472011095646E-4</c:v>
                </c:pt>
                <c:pt idx="477">
                  <c:v>-1.6025903153886291E-4</c:v>
                </c:pt>
                <c:pt idx="478">
                  <c:v>-1.5995463249927357E-4</c:v>
                </c:pt>
                <c:pt idx="479">
                  <c:v>-1.5965151484961459E-4</c:v>
                </c:pt>
                <c:pt idx="480">
                  <c:v>-1.5934967051572634E-4</c:v>
                </c:pt>
                <c:pt idx="481">
                  <c:v>-1.5904909149113861E-4</c:v>
                </c:pt>
                <c:pt idx="482">
                  <c:v>-1.5874976983636688E-4</c:v>
                </c:pt>
                <c:pt idx="483">
                  <c:v>-1.5845169767821055E-4</c:v>
                </c:pt>
                <c:pt idx="484">
                  <c:v>-1.5815486720906905E-4</c:v>
                </c:pt>
                <c:pt idx="485">
                  <c:v>-1.5785927068624807E-4</c:v>
                </c:pt>
                <c:pt idx="486">
                  <c:v>-1.575649004313005E-4</c:v>
                </c:pt>
                <c:pt idx="487">
                  <c:v>-1.5727174882935194E-4</c:v>
                </c:pt>
                <c:pt idx="488">
                  <c:v>-1.5697980832844518E-4</c:v>
                </c:pt>
                <c:pt idx="489">
                  <c:v>-1.566890714388965E-4</c:v>
                </c:pt>
                <c:pt idx="490">
                  <c:v>-1.5639953073265074E-4</c:v>
                </c:pt>
                <c:pt idx="491">
                  <c:v>-1.5611117884264798E-4</c:v>
                </c:pt>
                <c:pt idx="492">
                  <c:v>-1.5582400846220453E-4</c:v>
                </c:pt>
                <c:pt idx="493">
                  <c:v>-1.5553801234438977E-4</c:v>
                </c:pt>
                <c:pt idx="494">
                  <c:v>-1.5525318330141769E-4</c:v>
                </c:pt>
                <c:pt idx="495">
                  <c:v>-1.5496951420404734E-4</c:v>
                </c:pt>
                <c:pt idx="496">
                  <c:v>-1.5468699798098755E-4</c:v>
                </c:pt>
                <c:pt idx="497">
                  <c:v>-1.5440562761830429E-4</c:v>
                </c:pt>
                <c:pt idx="498">
                  <c:v>-1.5412539615884731E-4</c:v>
                </c:pt>
                <c:pt idx="499">
                  <c:v>-1.5384629670167472E-4</c:v>
                </c:pt>
                <c:pt idx="500">
                  <c:v>-1.53568322401481E-4</c:v>
                </c:pt>
                <c:pt idx="501">
                  <c:v>-1.5329146646804554E-4</c:v>
                </c:pt>
                <c:pt idx="502">
                  <c:v>-1.5301572216567285E-4</c:v>
                </c:pt>
                <c:pt idx="503">
                  <c:v>-1.5274108281265216E-4</c:v>
                </c:pt>
                <c:pt idx="504">
                  <c:v>-1.5246754178071381E-4</c:v>
                </c:pt>
                <c:pt idx="505">
                  <c:v>-1.5219509249449461E-4</c:v>
                </c:pt>
                <c:pt idx="506">
                  <c:v>-1.5192372843102005E-4</c:v>
                </c:pt>
                <c:pt idx="507">
                  <c:v>-1.5165344311916874E-4</c:v>
                </c:pt>
                <c:pt idx="508">
                  <c:v>-1.5138423013917233E-4</c:v>
                </c:pt>
                <c:pt idx="509">
                  <c:v>-1.5111608312209918E-4</c:v>
                </c:pt>
                <c:pt idx="510">
                  <c:v>-1.5084899574935488E-4</c:v>
                </c:pt>
                <c:pt idx="511">
                  <c:v>-1.5058296175218466E-4</c:v>
                </c:pt>
                <c:pt idx="512">
                  <c:v>-1.5031797491118302E-4</c:v>
                </c:pt>
                <c:pt idx="513">
                  <c:v>-1.5005402905581222E-4</c:v>
                </c:pt>
                <c:pt idx="514">
                  <c:v>-1.4979111806391748E-4</c:v>
                </c:pt>
                <c:pt idx="515">
                  <c:v>-1.4952923586125869E-4</c:v>
                </c:pt>
                <c:pt idx="516">
                  <c:v>-1.492683764210405E-4</c:v>
                </c:pt>
                <c:pt idx="517">
                  <c:v>-1.4900853376345022E-4</c:v>
                </c:pt>
                <c:pt idx="518">
                  <c:v>-1.4874970195519961E-4</c:v>
                </c:pt>
                <c:pt idx="519">
                  <c:v>-1.484918751090786E-4</c:v>
                </c:pt>
                <c:pt idx="520">
                  <c:v>-1.4823504738349961E-4</c:v>
                </c:pt>
                <c:pt idx="521">
                  <c:v>-1.479792129820647E-4</c:v>
                </c:pt>
                <c:pt idx="522">
                  <c:v>-1.4772436615312606E-4</c:v>
                </c:pt>
                <c:pt idx="523">
                  <c:v>-1.4747050118935588E-4</c:v>
                </c:pt>
                <c:pt idx="524">
                  <c:v>-1.4721761242731852E-4</c:v>
                </c:pt>
                <c:pt idx="525">
                  <c:v>-1.4696569424705252E-4</c:v>
                </c:pt>
                <c:pt idx="526">
                  <c:v>-1.4671474107164894E-4</c:v>
                </c:pt>
                <c:pt idx="527">
                  <c:v>-1.4646474736684803E-4</c:v>
                </c:pt>
                <c:pt idx="528">
                  <c:v>-1.4621570764062367E-4</c:v>
                </c:pt>
                <c:pt idx="529">
                  <c:v>-1.4596761644278643E-4</c:v>
                </c:pt>
                <c:pt idx="530">
                  <c:v>-1.4572046836458573E-4</c:v>
                </c:pt>
                <c:pt idx="531">
                  <c:v>-1.4547425803831409E-4</c:v>
                </c:pt>
                <c:pt idx="532">
                  <c:v>-1.4522898013692213E-4</c:v>
                </c:pt>
                <c:pt idx="533">
                  <c:v>-1.4498462937363043E-4</c:v>
                </c:pt>
                <c:pt idx="534">
                  <c:v>-1.4474120050155304E-4</c:v>
                </c:pt>
                <c:pt idx="535">
                  <c:v>-1.4449868831331957E-4</c:v>
                </c:pt>
                <c:pt idx="536">
                  <c:v>-1.4425708764070628E-4</c:v>
                </c:pt>
                <c:pt idx="537">
                  <c:v>-1.4401639335426573E-4</c:v>
                </c:pt>
                <c:pt idx="538">
                  <c:v>-1.4377660036296835E-4</c:v>
                </c:pt>
                <c:pt idx="539">
                  <c:v>-1.4353770361383577E-4</c:v>
                </c:pt>
                <c:pt idx="540">
                  <c:v>-1.4329969809159657E-4</c:v>
                </c:pt>
                <c:pt idx="541">
                  <c:v>-1.4306257881832604E-4</c:v>
                </c:pt>
                <c:pt idx="542">
                  <c:v>-1.4282634085310261E-4</c:v>
                </c:pt>
                <c:pt idx="543">
                  <c:v>-1.4259097929166762E-4</c:v>
                </c:pt>
                <c:pt idx="544">
                  <c:v>-1.4235648926607902E-4</c:v>
                </c:pt>
                <c:pt idx="545">
                  <c:v>-1.4212286594438161E-4</c:v>
                </c:pt>
                <c:pt idx="546">
                  <c:v>-1.4189010453027616E-4</c:v>
                </c:pt>
                <c:pt idx="547">
                  <c:v>-1.4165820026278375E-4</c:v>
                </c:pt>
                <c:pt idx="548">
                  <c:v>-1.4142714841592691E-4</c:v>
                </c:pt>
                <c:pt idx="549">
                  <c:v>-1.4119694429840949E-4</c:v>
                </c:pt>
                <c:pt idx="550">
                  <c:v>-1.4096758325329446E-4</c:v>
                </c:pt>
                <c:pt idx="551">
                  <c:v>-1.4073906065769387E-4</c:v>
                </c:pt>
                <c:pt idx="552">
                  <c:v>-1.4051137192245825E-4</c:v>
                </c:pt>
                <c:pt idx="553">
                  <c:v>-1.4028451249186423E-4</c:v>
                </c:pt>
                <c:pt idx="554">
                  <c:v>-1.4005847784331787E-4</c:v>
                </c:pt>
                <c:pt idx="555">
                  <c:v>-1.3983326348704898E-4</c:v>
                </c:pt>
                <c:pt idx="556">
                  <c:v>-1.3960886496581614E-4</c:v>
                </c:pt>
                <c:pt idx="557">
                  <c:v>-1.3938527785461235E-4</c:v>
                </c:pt>
                <c:pt idx="558">
                  <c:v>-1.3916249776037398E-4</c:v>
                </c:pt>
                <c:pt idx="559">
                  <c:v>-1.389405203216916E-4</c:v>
                </c:pt>
                <c:pt idx="560">
                  <c:v>-1.3871934120852791E-4</c:v>
                </c:pt>
                <c:pt idx="561">
                  <c:v>-1.3849895612193618E-4</c:v>
                </c:pt>
                <c:pt idx="562">
                  <c:v>-1.3827936079377774E-4</c:v>
                </c:pt>
                <c:pt idx="563">
                  <c:v>-1.3806055098645149E-4</c:v>
                </c:pt>
                <c:pt idx="564">
                  <c:v>-1.3784252249261889E-4</c:v>
                </c:pt>
                <c:pt idx="565">
                  <c:v>-1.3762527113493368E-4</c:v>
                </c:pt>
                <c:pt idx="566">
                  <c:v>-1.3740879276577595E-4</c:v>
                </c:pt>
                <c:pt idx="567">
                  <c:v>-1.3719308326698855E-4</c:v>
                </c:pt>
                <c:pt idx="568">
                  <c:v>-1.3697813854961669E-4</c:v>
                </c:pt>
                <c:pt idx="569">
                  <c:v>-1.3676395455364574E-4</c:v>
                </c:pt>
                <c:pt idx="570">
                  <c:v>-1.3655052724774941E-4</c:v>
                </c:pt>
                <c:pt idx="571">
                  <c:v>-1.3633785262903784E-4</c:v>
                </c:pt>
                <c:pt idx="572">
                  <c:v>-1.3612592672280187E-4</c:v>
                </c:pt>
                <c:pt idx="573">
                  <c:v>-1.3591474558227119E-4</c:v>
                </c:pt>
                <c:pt idx="574">
                  <c:v>-1.3570430528836574E-4</c:v>
                </c:pt>
                <c:pt idx="575">
                  <c:v>-1.3549460194945502E-4</c:v>
                </c:pt>
                <c:pt idx="576">
                  <c:v>-1.352856317011167E-4</c:v>
                </c:pt>
                <c:pt idx="577">
                  <c:v>-1.3507739070590201E-4</c:v>
                </c:pt>
                <c:pt idx="578">
                  <c:v>-1.3486987515309599E-4</c:v>
                </c:pt>
                <c:pt idx="579">
                  <c:v>-1.3466308125849045E-4</c:v>
                </c:pt>
                <c:pt idx="580">
                  <c:v>-1.3445700526415168E-4</c:v>
                </c:pt>
                <c:pt idx="581">
                  <c:v>-1.3425164343819067E-4</c:v>
                </c:pt>
                <c:pt idx="582">
                  <c:v>-1.3404699207454203E-4</c:v>
                </c:pt>
                <c:pt idx="583">
                  <c:v>-1.3384304749273706E-4</c:v>
                </c:pt>
                <c:pt idx="584">
                  <c:v>-1.336398060376864E-4</c:v>
                </c:pt>
                <c:pt idx="585">
                  <c:v>-1.3343726407945861E-4</c:v>
                </c:pt>
                <c:pt idx="586">
                  <c:v>-1.3323541801306621E-4</c:v>
                </c:pt>
                <c:pt idx="587">
                  <c:v>-1.3303426425825135E-4</c:v>
                </c:pt>
                <c:pt idx="588">
                  <c:v>-1.3283379925927509E-4</c:v>
                </c:pt>
                <c:pt idx="589">
                  <c:v>-1.3263401948470524E-4</c:v>
                </c:pt>
                <c:pt idx="590">
                  <c:v>-1.3243492142721032E-4</c:v>
                </c:pt>
                <c:pt idx="591">
                  <c:v>-1.3223650160335546E-4</c:v>
                </c:pt>
                <c:pt idx="592">
                  <c:v>-1.3203875655339836E-4</c:v>
                </c:pt>
                <c:pt idx="593">
                  <c:v>-1.3184168284108725E-4</c:v>
                </c:pt>
                <c:pt idx="594">
                  <c:v>-1.3164527705346337E-4</c:v>
                </c:pt>
                <c:pt idx="595">
                  <c:v>-1.3144953580066356E-4</c:v>
                </c:pt>
                <c:pt idx="596">
                  <c:v>-1.3125445571572389E-4</c:v>
                </c:pt>
                <c:pt idx="597">
                  <c:v>-1.3106003345438925E-4</c:v>
                </c:pt>
                <c:pt idx="598">
                  <c:v>-1.3086626569491913E-4</c:v>
                </c:pt>
                <c:pt idx="599">
                  <c:v>-1.306731491379011E-4</c:v>
                </c:pt>
                <c:pt idx="600">
                  <c:v>-1.304806805060621E-4</c:v>
                </c:pt>
                <c:pt idx="601">
                  <c:v>-1.3028885654408276E-4</c:v>
                </c:pt>
                <c:pt idx="602">
                  <c:v>-1.3009767401841673E-4</c:v>
                </c:pt>
                <c:pt idx="603">
                  <c:v>-1.2990712971710328E-4</c:v>
                </c:pt>
                <c:pt idx="604">
                  <c:v>-1.2971722044959364E-4</c:v>
                </c:pt>
                <c:pt idx="605">
                  <c:v>-1.2952794304656905E-4</c:v>
                </c:pt>
                <c:pt idx="606">
                  <c:v>-1.2933929435976623E-4</c:v>
                </c:pt>
                <c:pt idx="607">
                  <c:v>-1.2915127126180161E-4</c:v>
                </c:pt>
                <c:pt idx="608">
                  <c:v>-1.289638706459982E-4</c:v>
                </c:pt>
                <c:pt idx="609">
                  <c:v>-1.2877708942621814E-4</c:v>
                </c:pt>
                <c:pt idx="610">
                  <c:v>-1.2859092453668737E-4</c:v>
                </c:pt>
                <c:pt idx="611">
                  <c:v>-1.2840537293183263E-4</c:v>
                </c:pt>
                <c:pt idx="612">
                  <c:v>-1.2822043158611493E-4</c:v>
                </c:pt>
                <c:pt idx="613">
                  <c:v>-1.280360974938612E-4</c:v>
                </c:pt>
                <c:pt idx="614">
                  <c:v>-1.2785236766910596E-4</c:v>
                </c:pt>
                <c:pt idx="615">
                  <c:v>-1.2766923914542854E-4</c:v>
                </c:pt>
                <c:pt idx="616">
                  <c:v>-1.274867089757922E-4</c:v>
                </c:pt>
                <c:pt idx="617">
                  <c:v>-1.2730477423238763E-4</c:v>
                </c:pt>
                <c:pt idx="618">
                  <c:v>-1.2712343200647596E-4</c:v>
                </c:pt>
                <c:pt idx="619">
                  <c:v>-1.2694267940823356E-4</c:v>
                </c:pt>
                <c:pt idx="620">
                  <c:v>-1.2676251356659823E-4</c:v>
                </c:pt>
                <c:pt idx="621">
                  <c:v>-1.2658293162911833E-4</c:v>
                </c:pt>
                <c:pt idx="622">
                  <c:v>-1.2640393076180078E-4</c:v>
                </c:pt>
                <c:pt idx="623">
                  <c:v>-1.2622550814896338E-4</c:v>
                </c:pt>
                <c:pt idx="624">
                  <c:v>-1.2604766099308509E-4</c:v>
                </c:pt>
                <c:pt idx="625">
                  <c:v>-1.2587038651466255E-4</c:v>
                </c:pt>
                <c:pt idx="626">
                  <c:v>-1.2569368195206436E-4</c:v>
                </c:pt>
                <c:pt idx="627">
                  <c:v>-1.2551754456138496E-4</c:v>
                </c:pt>
                <c:pt idx="628">
                  <c:v>-1.2534197161630773E-4</c:v>
                </c:pt>
                <c:pt idx="629">
                  <c:v>-1.2516696040795934E-4</c:v>
                </c:pt>
                <c:pt idx="630">
                  <c:v>-1.2499250824477345E-4</c:v>
                </c:pt>
                <c:pt idx="631">
                  <c:v>-1.248186124523514E-4</c:v>
                </c:pt>
                <c:pt idx="632">
                  <c:v>-1.2464527037332718E-4</c:v>
                </c:pt>
                <c:pt idx="633">
                  <c:v>-1.2447247936722938E-4</c:v>
                </c:pt>
                <c:pt idx="634">
                  <c:v>-1.2430023681034915E-4</c:v>
                </c:pt>
                <c:pt idx="635">
                  <c:v>-1.2412854009560733E-4</c:v>
                </c:pt>
                <c:pt idx="636">
                  <c:v>-1.239573866324218E-4</c:v>
                </c:pt>
                <c:pt idx="637">
                  <c:v>-1.2378677384657788E-4</c:v>
                </c:pt>
                <c:pt idx="638">
                  <c:v>-1.23616699180101E-4</c:v>
                </c:pt>
                <c:pt idx="639">
                  <c:v>-1.2344716009112419E-4</c:v>
                </c:pt>
                <c:pt idx="640">
                  <c:v>-1.2327815405376651E-4</c:v>
                </c:pt>
                <c:pt idx="641">
                  <c:v>-1.2310967855800405E-4</c:v>
                </c:pt>
                <c:pt idx="642">
                  <c:v>-1.2294173110954809E-4</c:v>
                </c:pt>
                <c:pt idx="643">
                  <c:v>-1.2277430922972061E-4</c:v>
                </c:pt>
                <c:pt idx="644">
                  <c:v>-1.2260741045533248E-4</c:v>
                </c:pt>
                <c:pt idx="645">
                  <c:v>-1.2244103233856451E-4</c:v>
                </c:pt>
                <c:pt idx="646">
                  <c:v>-1.2227517244684286E-4</c:v>
                </c:pt>
                <c:pt idx="647">
                  <c:v>-1.2210982836272625E-4</c:v>
                </c:pt>
                <c:pt idx="648">
                  <c:v>-1.2194499768378644E-4</c:v>
                </c:pt>
                <c:pt idx="649">
                  <c:v>-1.2178067802249046E-4</c:v>
                </c:pt>
                <c:pt idx="650">
                  <c:v>-1.2161686700608578E-4</c:v>
                </c:pt>
                <c:pt idx="651">
                  <c:v>-1.2145356227648772E-4</c:v>
                </c:pt>
                <c:pt idx="652">
                  <c:v>-1.2129076149016576E-4</c:v>
                </c:pt>
                <c:pt idx="653">
                  <c:v>-1.2112846231802919E-4</c:v>
                </c:pt>
                <c:pt idx="654">
                  <c:v>-1.2096666244531859E-4</c:v>
                </c:pt>
                <c:pt idx="655">
                  <c:v>-1.208053595714965E-4</c:v>
                </c:pt>
                <c:pt idx="656">
                  <c:v>-1.206445514101341E-4</c:v>
                </c:pt>
                <c:pt idx="657">
                  <c:v>-1.2048423568880764E-4</c:v>
                </c:pt>
                <c:pt idx="658">
                  <c:v>-1.2032441014899035E-4</c:v>
                </c:pt>
                <c:pt idx="659">
                  <c:v>-1.2016507254594313E-4</c:v>
                </c:pt>
                <c:pt idx="660">
                  <c:v>-1.2000622064861574E-4</c:v>
                </c:pt>
                <c:pt idx="661">
                  <c:v>-1.1984785223953543E-4</c:v>
                </c:pt>
                <c:pt idx="662">
                  <c:v>-1.1968996511470953E-4</c:v>
                </c:pt>
                <c:pt idx="663">
                  <c:v>-1.1953255708352042E-4</c:v>
                </c:pt>
                <c:pt idx="664">
                  <c:v>-1.1937562596862364E-4</c:v>
                </c:pt>
                <c:pt idx="665">
                  <c:v>-1.1921916960585071E-4</c:v>
                </c:pt>
                <c:pt idx="666">
                  <c:v>-1.1906318584410609E-4</c:v>
                </c:pt>
                <c:pt idx="667">
                  <c:v>-1.1890767254527109E-4</c:v>
                </c:pt>
                <c:pt idx="668">
                  <c:v>-1.1875262758410432E-4</c:v>
                </c:pt>
                <c:pt idx="669">
                  <c:v>-1.185980488481456E-4</c:v>
                </c:pt>
                <c:pt idx="670">
                  <c:v>-1.1844393423762108E-4</c:v>
                </c:pt>
                <c:pt idx="671">
                  <c:v>-1.1829028166534705E-4</c:v>
                </c:pt>
                <c:pt idx="672">
                  <c:v>-1.1813708905663504E-4</c:v>
                </c:pt>
                <c:pt idx="673">
                  <c:v>-1.1798435434919964E-4</c:v>
                </c:pt>
                <c:pt idx="674">
                  <c:v>-1.1783207549306622E-4</c:v>
                </c:pt>
                <c:pt idx="675">
                  <c:v>-1.1768025045047791E-4</c:v>
                </c:pt>
                <c:pt idx="676">
                  <c:v>-1.1752887719580627E-4</c:v>
                </c:pt>
                <c:pt idx="677">
                  <c:v>-1.1737795371545946E-4</c:v>
                </c:pt>
                <c:pt idx="678">
                  <c:v>-1.1722747800779339E-4</c:v>
                </c:pt>
                <c:pt idx="679">
                  <c:v>-1.1707744808302545E-4</c:v>
                </c:pt>
                <c:pt idx="680">
                  <c:v>-1.1692786196314333E-4</c:v>
                </c:pt>
                <c:pt idx="681">
                  <c:v>-1.1677871768182024E-4</c:v>
                </c:pt>
                <c:pt idx="682">
                  <c:v>-1.166300132843298E-4</c:v>
                </c:pt>
                <c:pt idx="683">
                  <c:v>-1.1648174682745636E-4</c:v>
                </c:pt>
                <c:pt idx="684">
                  <c:v>-1.1633391637941546E-4</c:v>
                </c:pt>
                <c:pt idx="685">
                  <c:v>-1.1618652001976616E-4</c:v>
                </c:pt>
                <c:pt idx="686">
                  <c:v>-1.1603955583932975E-4</c:v>
                </c:pt>
                <c:pt idx="687">
                  <c:v>-1.1589302194010819E-4</c:v>
                </c:pt>
                <c:pt idx="688">
                  <c:v>-1.1574691643519908E-4</c:v>
                </c:pt>
                <c:pt idx="689">
                  <c:v>-1.1560123744871791E-4</c:v>
                </c:pt>
                <c:pt idx="690">
                  <c:v>-1.1545598311571552E-4</c:v>
                </c:pt>
                <c:pt idx="691">
                  <c:v>-1.1531115158210061E-4</c:v>
                </c:pt>
                <c:pt idx="692">
                  <c:v>-1.1516674100456096E-4</c:v>
                </c:pt>
                <c:pt idx="693">
                  <c:v>-1.1502274955048041E-4</c:v>
                </c:pt>
                <c:pt idx="694">
                  <c:v>-1.1487917539786786E-4</c:v>
                </c:pt>
                <c:pt idx="695">
                  <c:v>-1.1473601673527673E-4</c:v>
                </c:pt>
                <c:pt idx="696">
                  <c:v>-1.1459327176173083E-4</c:v>
                </c:pt>
                <c:pt idx="697">
                  <c:v>-1.1445093868664511E-4</c:v>
                </c:pt>
                <c:pt idx="698">
                  <c:v>-1.143090157297545E-4</c:v>
                </c:pt>
                <c:pt idx="699">
                  <c:v>-1.1416750112103972E-4</c:v>
                </c:pt>
                <c:pt idx="700">
                  <c:v>-1.1402639310065117E-4</c:v>
                </c:pt>
                <c:pt idx="701">
                  <c:v>-1.1388568991883689E-4</c:v>
                </c:pt>
                <c:pt idx="702">
                  <c:v>-1.1374538983587185E-4</c:v>
                </c:pt>
                <c:pt idx="703">
                  <c:v>-1.1360549112198326E-4</c:v>
                </c:pt>
                <c:pt idx="704">
                  <c:v>-1.1346599205728331E-4</c:v>
                </c:pt>
                <c:pt idx="705">
                  <c:v>-1.1332689093169488E-4</c:v>
                </c:pt>
                <c:pt idx="706">
                  <c:v>-1.1318818604488451E-4</c:v>
                </c:pt>
                <c:pt idx="707">
                  <c:v>-1.1304987570619153E-4</c:v>
                </c:pt>
                <c:pt idx="708">
                  <c:v>-1.1291195823455892E-4</c:v>
                </c:pt>
                <c:pt idx="709">
                  <c:v>-1.1277443195846833E-4</c:v>
                </c:pt>
                <c:pt idx="710">
                  <c:v>-1.1263729521586883E-4</c:v>
                </c:pt>
                <c:pt idx="711">
                  <c:v>-1.1250054635411121E-4</c:v>
                </c:pt>
                <c:pt idx="712">
                  <c:v>-1.1236418372988173E-4</c:v>
                </c:pt>
                <c:pt idx="713">
                  <c:v>-1.1222820570913852E-4</c:v>
                </c:pt>
                <c:pt idx="714">
                  <c:v>-1.1209261066704118E-4</c:v>
                </c:pt>
                <c:pt idx="715">
                  <c:v>-1.1195739698789183E-4</c:v>
                </c:pt>
                <c:pt idx="716">
                  <c:v>-1.1182256306506624E-4</c:v>
                </c:pt>
                <c:pt idx="717">
                  <c:v>-1.1168810730095178E-4</c:v>
                </c:pt>
                <c:pt idx="718">
                  <c:v>-1.1155402810688711E-4</c:v>
                </c:pt>
                <c:pt idx="719">
                  <c:v>-1.114203239030959E-4</c:v>
                </c:pt>
                <c:pt idx="720">
                  <c:v>-1.1128699311862451E-4</c:v>
                </c:pt>
                <c:pt idx="721">
                  <c:v>-1.1115403419128426E-4</c:v>
                </c:pt>
                <c:pt idx="722">
                  <c:v>-1.1102144556758715E-4</c:v>
                </c:pt>
                <c:pt idx="723">
                  <c:v>-1.1088922570268721E-4</c:v>
                </c:pt>
                <c:pt idx="724">
                  <c:v>-1.1075737306031799E-4</c:v>
                </c:pt>
                <c:pt idx="725">
                  <c:v>-1.1062588611273623E-4</c:v>
                </c:pt>
                <c:pt idx="726">
                  <c:v>-1.1049476334066091E-4</c:v>
                </c:pt>
                <c:pt idx="727">
                  <c:v>-1.1036400323321514E-4</c:v>
                </c:pt>
                <c:pt idx="728">
                  <c:v>-1.1023360428786873E-4</c:v>
                </c:pt>
                <c:pt idx="729">
                  <c:v>-1.1010356501037887E-4</c:v>
                </c:pt>
                <c:pt idx="730">
                  <c:v>-1.0997388391473473E-4</c:v>
                </c:pt>
                <c:pt idx="731">
                  <c:v>-1.0984455952310169E-4</c:v>
                </c:pt>
                <c:pt idx="732">
                  <c:v>-1.097155903657616E-4</c:v>
                </c:pt>
                <c:pt idx="733">
                  <c:v>-1.0958697498106163E-4</c:v>
                </c:pt>
                <c:pt idx="734">
                  <c:v>-1.0945871191535483E-4</c:v>
                </c:pt>
                <c:pt idx="735">
                  <c:v>-1.0933079972294977E-4</c:v>
                </c:pt>
                <c:pt idx="736">
                  <c:v>-1.092032369660516E-4</c:v>
                </c:pt>
                <c:pt idx="737">
                  <c:v>-1.0907602221471071E-4</c:v>
                </c:pt>
                <c:pt idx="738">
                  <c:v>-1.0894915404677062E-4</c:v>
                </c:pt>
                <c:pt idx="739">
                  <c:v>-1.0882263104781151E-4</c:v>
                </c:pt>
                <c:pt idx="740">
                  <c:v>-1.0869645181110074E-4</c:v>
                </c:pt>
                <c:pt idx="741">
                  <c:v>-1.0857061493753783E-4</c:v>
                </c:pt>
                <c:pt idx="742">
                  <c:v>-1.0844511903560758E-4</c:v>
                </c:pt>
                <c:pt idx="743">
                  <c:v>-1.0831996272132198E-4</c:v>
                </c:pt>
                <c:pt idx="744">
                  <c:v>-1.0819514461817475E-4</c:v>
                </c:pt>
                <c:pt idx="745">
                  <c:v>-1.0807066335708832E-4</c:v>
                </c:pt>
                <c:pt idx="746">
                  <c:v>-1.0794651757636657E-4</c:v>
                </c:pt>
                <c:pt idx="747">
                  <c:v>-1.0782270592163954E-4</c:v>
                </c:pt>
                <c:pt idx="748">
                  <c:v>-1.0769922704582119E-4</c:v>
                </c:pt>
                <c:pt idx="749">
                  <c:v>-1.0757607960905581E-4</c:v>
                </c:pt>
                <c:pt idx="750">
                  <c:v>-1.0745326227866912E-4</c:v>
                </c:pt>
                <c:pt idx="751">
                  <c:v>-1.073307737291264E-4</c:v>
                </c:pt>
                <c:pt idx="752">
                  <c:v>-1.0720861264197425E-4</c:v>
                </c:pt>
                <c:pt idx="753">
                  <c:v>-1.0708677770580554E-4</c:v>
                </c:pt>
                <c:pt idx="754">
                  <c:v>-1.0696526761620141E-4</c:v>
                </c:pt>
                <c:pt idx="755">
                  <c:v>-1.0684408107569311E-4</c:v>
                </c:pt>
                <c:pt idx="756">
                  <c:v>-1.0672321679371005E-4</c:v>
                </c:pt>
                <c:pt idx="757">
                  <c:v>-1.0660267348653766E-4</c:v>
                </c:pt>
                <c:pt idx="758">
                  <c:v>-1.0648244987727001E-4</c:v>
                </c:pt>
                <c:pt idx="759">
                  <c:v>-1.0636254469576432E-4</c:v>
                </c:pt>
                <c:pt idx="760">
                  <c:v>-1.0624295667859953E-4</c:v>
                </c:pt>
                <c:pt idx="761">
                  <c:v>-1.0612368456902667E-4</c:v>
                </c:pt>
                <c:pt idx="762">
                  <c:v>-1.0600472711693148E-4</c:v>
                </c:pt>
                <c:pt idx="763">
                  <c:v>-1.05886083078783E-4</c:v>
                </c:pt>
                <c:pt idx="764">
                  <c:v>-1.0576775121759546E-4</c:v>
                </c:pt>
                <c:pt idx="765">
                  <c:v>-1.05649730302887E-4</c:v>
                </c:pt>
                <c:pt idx="766">
                  <c:v>-1.0553201911062888E-4</c:v>
                </c:pt>
                <c:pt idx="767">
                  <c:v>-1.0541461642321406E-4</c:v>
                </c:pt>
                <c:pt idx="768">
                  <c:v>-1.0529752102940433E-4</c:v>
                </c:pt>
                <c:pt idx="769">
                  <c:v>-1.0518073172429795E-4</c:v>
                </c:pt>
                <c:pt idx="770">
                  <c:v>-1.0506424730928183E-4</c:v>
                </c:pt>
                <c:pt idx="771">
                  <c:v>-1.0494806659199193E-4</c:v>
                </c:pt>
                <c:pt idx="772">
                  <c:v>-1.0483218838627773E-4</c:v>
                </c:pt>
                <c:pt idx="773">
                  <c:v>-1.0471661151215345E-4</c:v>
                </c:pt>
                <c:pt idx="774">
                  <c:v>-1.046013347957648E-4</c:v>
                </c:pt>
                <c:pt idx="775">
                  <c:v>-1.0448635706934436E-4</c:v>
                </c:pt>
                <c:pt idx="776">
                  <c:v>-1.0437167717117827E-4</c:v>
                </c:pt>
                <c:pt idx="777">
                  <c:v>-1.0425729394555835E-4</c:v>
                </c:pt>
                <c:pt idx="778">
                  <c:v>-1.0414320624275372E-4</c:v>
                </c:pt>
                <c:pt idx="779">
                  <c:v>-1.0402941291896087E-4</c:v>
                </c:pt>
                <c:pt idx="780">
                  <c:v>-1.0391591283627672E-4</c:v>
                </c:pt>
                <c:pt idx="781">
                  <c:v>-1.03802704862652E-4</c:v>
                </c:pt>
                <c:pt idx="782">
                  <c:v>-1.0368978787185701E-4</c:v>
                </c:pt>
                <c:pt idx="783">
                  <c:v>-1.035771607434469E-4</c:v>
                </c:pt>
                <c:pt idx="784">
                  <c:v>-1.034648223627195E-4</c:v>
                </c:pt>
                <c:pt idx="785">
                  <c:v>-1.0335277162067982E-4</c:v>
                </c:pt>
                <c:pt idx="786">
                  <c:v>-1.0324100741400896E-4</c:v>
                </c:pt>
                <c:pt idx="787">
                  <c:v>-1.0312952864501896E-4</c:v>
                </c:pt>
                <c:pt idx="788">
                  <c:v>-1.030183342216259E-4</c:v>
                </c:pt>
                <c:pt idx="789">
                  <c:v>-1.0290742305730515E-4</c:v>
                </c:pt>
                <c:pt idx="790">
                  <c:v>-1.0279679407106567E-4</c:v>
                </c:pt>
                <c:pt idx="791">
                  <c:v>-1.0268644618740594E-4</c:v>
                </c:pt>
                <c:pt idx="792">
                  <c:v>-1.0257637833628395E-4</c:v>
                </c:pt>
                <c:pt idx="793">
                  <c:v>-1.0246658945308403E-4</c:v>
                </c:pt>
                <c:pt idx="794">
                  <c:v>-1.0235707847857673E-4</c:v>
                </c:pt>
                <c:pt idx="795">
                  <c:v>-1.0224784435889237E-4</c:v>
                </c:pt>
                <c:pt idx="796">
                  <c:v>-1.0213888604547922E-4</c:v>
                </c:pt>
                <c:pt idx="797">
                  <c:v>-1.0203020249507535E-4</c:v>
                </c:pt>
                <c:pt idx="798">
                  <c:v>-1.019217926696754E-4</c:v>
                </c:pt>
                <c:pt idx="799">
                  <c:v>-1.0181365553649283E-4</c:v>
                </c:pt>
                <c:pt idx="800">
                  <c:v>-1.017057900679332E-4</c:v>
                </c:pt>
                <c:pt idx="801">
                  <c:v>-1.0159819524155834E-4</c:v>
                </c:pt>
                <c:pt idx="802">
                  <c:v>-1.0149087004005237E-4</c:v>
                </c:pt>
                <c:pt idx="803">
                  <c:v>-1.0138381345119311E-4</c:v>
                </c:pt>
                <c:pt idx="804">
                  <c:v>-1.0127702446781724E-4</c:v>
                </c:pt>
                <c:pt idx="805">
                  <c:v>-1.0117050208779488E-4</c:v>
                </c:pt>
                <c:pt idx="806">
                  <c:v>-1.0106424531398746E-4</c:v>
                </c:pt>
                <c:pt idx="807">
                  <c:v>-1.0095825315422724E-4</c:v>
                </c:pt>
                <c:pt idx="808">
                  <c:v>-1.0085252462127896E-4</c:v>
                </c:pt>
                <c:pt idx="809">
                  <c:v>-1.0074705873281575E-4</c:v>
                </c:pt>
                <c:pt idx="810">
                  <c:v>-1.0064185451138117E-4</c:v>
                </c:pt>
                <c:pt idx="811">
                  <c:v>-1.0053691098436698E-4</c:v>
                </c:pt>
                <c:pt idx="812">
                  <c:v>-1.0043222718397422E-4</c:v>
                </c:pt>
                <c:pt idx="813">
                  <c:v>-1.0032780214719544E-4</c:v>
                </c:pt>
                <c:pt idx="814">
                  <c:v>-1.0022363491577216E-4</c:v>
                </c:pt>
                <c:pt idx="815">
                  <c:v>-1.0011972453617359E-4</c:v>
                </c:pt>
                <c:pt idx="816">
                  <c:v>-1.000160700595645E-4</c:v>
                </c:pt>
                <c:pt idx="817">
                  <c:v>-9.9912670541780346E-5</c:v>
                </c:pt>
                <c:pt idx="818">
                  <c:v>-9.9809525043292581E-5</c:v>
                </c:pt>
                <c:pt idx="819">
                  <c:v>-9.9706632629183384E-5</c:v>
                </c:pt>
                <c:pt idx="820">
                  <c:v>-9.9603992369119024E-5</c:v>
                </c:pt>
                <c:pt idx="821">
                  <c:v>-9.9501603337320203E-5</c:v>
                </c:pt>
                <c:pt idx="822">
                  <c:v>-9.939946461253104E-5</c:v>
                </c:pt>
                <c:pt idx="823">
                  <c:v>-9.9297575277998464E-5</c:v>
                </c:pt>
                <c:pt idx="824">
                  <c:v>-9.919593442143678E-5</c:v>
                </c:pt>
                <c:pt idx="825">
                  <c:v>-9.9094541135008477E-5</c:v>
                </c:pt>
                <c:pt idx="826">
                  <c:v>-9.8993394515290139E-5</c:v>
                </c:pt>
                <c:pt idx="827">
                  <c:v>-9.8892493663248749E-5</c:v>
                </c:pt>
                <c:pt idx="828">
                  <c:v>-9.8791837684217805E-5</c:v>
                </c:pt>
                <c:pt idx="829">
                  <c:v>-9.8691425687865147E-5</c:v>
                </c:pt>
                <c:pt idx="830">
                  <c:v>-9.8591256788169564E-5</c:v>
                </c:pt>
                <c:pt idx="831">
                  <c:v>-9.8491330103396728E-5</c:v>
                </c:pt>
                <c:pt idx="832">
                  <c:v>-9.8391644756071287E-5</c:v>
                </c:pt>
                <c:pt idx="833">
                  <c:v>-9.8292199872948392E-5</c:v>
                </c:pt>
                <c:pt idx="834">
                  <c:v>-9.8192994584994872E-5</c:v>
                </c:pt>
                <c:pt idx="835">
                  <c:v>-9.8094028027357277E-5</c:v>
                </c:pt>
                <c:pt idx="836">
                  <c:v>-9.7995299339339434E-5</c:v>
                </c:pt>
                <c:pt idx="837">
                  <c:v>-9.7896807664380646E-5</c:v>
                </c:pt>
                <c:pt idx="838">
                  <c:v>-9.7798552150024935E-5</c:v>
                </c:pt>
                <c:pt idx="839">
                  <c:v>-9.7700531947898548E-5</c:v>
                </c:pt>
                <c:pt idx="840">
                  <c:v>-9.7602746213692934E-5</c:v>
                </c:pt>
                <c:pt idx="841">
                  <c:v>-9.7505194107124602E-5</c:v>
                </c:pt>
                <c:pt idx="842">
                  <c:v>-9.7407874791927032E-5</c:v>
                </c:pt>
                <c:pt idx="843">
                  <c:v>-9.7310787435819134E-5</c:v>
                </c:pt>
                <c:pt idx="844">
                  <c:v>-9.7213931210479867E-5</c:v>
                </c:pt>
                <c:pt idx="845">
                  <c:v>-9.7117305291531013E-5</c:v>
                </c:pt>
                <c:pt idx="846">
                  <c:v>-9.7020908858506442E-5</c:v>
                </c:pt>
                <c:pt idx="847">
                  <c:v>-9.6924741094836386E-5</c:v>
                </c:pt>
                <c:pt idx="848">
                  <c:v>-9.6828801187816789E-5</c:v>
                </c:pt>
                <c:pt idx="849">
                  <c:v>-9.6733088328594002E-5</c:v>
                </c:pt>
                <c:pt idx="850">
                  <c:v>-9.6637601712134481E-5</c:v>
                </c:pt>
                <c:pt idx="851">
                  <c:v>-9.6542340537209771E-5</c:v>
                </c:pt>
                <c:pt idx="852">
                  <c:v>-9.6447304006367477E-5</c:v>
                </c:pt>
                <c:pt idx="853">
                  <c:v>-9.6352491325911978E-5</c:v>
                </c:pt>
                <c:pt idx="854">
                  <c:v>-9.6257901705884869E-5</c:v>
                </c:pt>
                <c:pt idx="855">
                  <c:v>-9.6163534360036668E-5</c:v>
                </c:pt>
                <c:pt idx="856">
                  <c:v>-9.6069388505812595E-5</c:v>
                </c:pt>
                <c:pt idx="857">
                  <c:v>-9.5975463364324112E-5</c:v>
                </c:pt>
                <c:pt idx="858">
                  <c:v>-9.5881758160330482E-5</c:v>
                </c:pt>
                <c:pt idx="859">
                  <c:v>-9.5788272122220155E-5</c:v>
                </c:pt>
                <c:pt idx="860">
                  <c:v>-9.569500448198306E-5</c:v>
                </c:pt>
                <c:pt idx="861">
                  <c:v>-9.5601954475196113E-5</c:v>
                </c:pt>
                <c:pt idx="862">
                  <c:v>-9.5509121340998647E-5</c:v>
                </c:pt>
                <c:pt idx="863">
                  <c:v>-9.5416504322074237E-5</c:v>
                </c:pt>
                <c:pt idx="864">
                  <c:v>-9.5324102664623084E-5</c:v>
                </c:pt>
                <c:pt idx="865">
                  <c:v>-9.5231915618353323E-5</c:v>
                </c:pt>
                <c:pt idx="866">
                  <c:v>-9.5139942436449652E-5</c:v>
                </c:pt>
                <c:pt idx="867">
                  <c:v>-9.5048182375561405E-5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CA-4A82-9781-F05CE5D7790D}"/>
            </c:ext>
          </c:extLst>
        </c:ser>
        <c:ser>
          <c:idx val="8"/>
          <c:order val="2"/>
          <c:tx>
            <c:strRef>
              <c:f>'ArcTan y_z'!$E$1</c:f>
              <c:strCache>
                <c:ptCount val="1"/>
                <c:pt idx="0">
                  <c:v>-2.1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821"/>
              <c:layout>
                <c:manualLayout>
                  <c:x val="3.7453183520599252E-2"/>
                  <c:y val="-6.2003968253968256E-2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7DCA-4A82-9781-F05CE5D7790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y_z'!$E$3:$E$870</c:f>
              <c:numCache>
                <c:formatCode>0.00E+00</c:formatCode>
                <c:ptCount val="868"/>
                <c:pt idx="0">
                  <c:v>1.32792856694901E-3</c:v>
                </c:pt>
                <c:pt idx="1">
                  <c:v>1.8606837725206301E-3</c:v>
                </c:pt>
                <c:pt idx="2">
                  <c:v>2.3944201759320601E-3</c:v>
                </c:pt>
                <c:pt idx="3">
                  <c:v>3.19610058961156E-3</c:v>
                </c:pt>
                <c:pt idx="4">
                  <c:v>4.2661798388148901E-3</c:v>
                </c:pt>
                <c:pt idx="5">
                  <c:v>5.3394151991519702E-3</c:v>
                </c:pt>
                <c:pt idx="6">
                  <c:v>6.4159587664205896E-3</c:v>
                </c:pt>
                <c:pt idx="7">
                  <c:v>7.4959635122469398E-3</c:v>
                </c:pt>
                <c:pt idx="8">
                  <c:v>8.5795751822705102E-3</c:v>
                </c:pt>
                <c:pt idx="9">
                  <c:v>9.6669273588746406E-3</c:v>
                </c:pt>
                <c:pt idx="10">
                  <c:v>1.0758138715651599E-2</c:v>
                </c:pt>
                <c:pt idx="11">
                  <c:v>1.1853311711033199E-2</c:v>
                </c:pt>
                <c:pt idx="12">
                  <c:v>1.2952532176818399E-2</c:v>
                </c:pt>
                <c:pt idx="13">
                  <c:v>1.40558695001172E-2</c:v>
                </c:pt>
                <c:pt idx="14">
                  <c:v>1.51633771880015E-2</c:v>
                </c:pt>
                <c:pt idx="15">
                  <c:v>1.6275093696865601E-2</c:v>
                </c:pt>
                <c:pt idx="16">
                  <c:v>1.7391043444765001E-2</c:v>
                </c:pt>
                <c:pt idx="17">
                  <c:v>1.85112379480948E-2</c:v>
                </c:pt>
                <c:pt idx="18">
                  <c:v>1.9635677036548199E-2</c:v>
                </c:pt>
                <c:pt idx="19">
                  <c:v>2.0764350112336901E-2</c:v>
                </c:pt>
                <c:pt idx="20">
                  <c:v>2.1897237404535998E-2</c:v>
                </c:pt>
                <c:pt idx="21">
                  <c:v>2.30343111978576E-2</c:v>
                </c:pt>
                <c:pt idx="22">
                  <c:v>2.4175537020311499E-2</c:v>
                </c:pt>
                <c:pt idx="23">
                  <c:v>2.5320874763968201E-2</c:v>
                </c:pt>
                <c:pt idx="24">
                  <c:v>2.6470279720127301E-2</c:v>
                </c:pt>
                <c:pt idx="25">
                  <c:v>2.7623703527190301E-2</c:v>
                </c:pt>
                <c:pt idx="26">
                  <c:v>2.8781095021815899E-2</c:v>
                </c:pt>
                <c:pt idx="27">
                  <c:v>2.9942400994526601E-2</c:v>
                </c:pt>
                <c:pt idx="28">
                  <c:v>3.1107566843310199E-2</c:v>
                </c:pt>
                <c:pt idx="29">
                  <c:v>3.22765371311243E-2</c:v>
                </c:pt>
                <c:pt idx="30">
                  <c:v>3.3449256049149702E-2</c:v>
                </c:pt>
                <c:pt idx="31">
                  <c:v>3.4625667786417298E-2</c:v>
                </c:pt>
                <c:pt idx="32">
                  <c:v>3.5805716808479701E-2</c:v>
                </c:pt>
                <c:pt idx="33">
                  <c:v>3.6989348049530198E-2</c:v>
                </c:pt>
                <c:pt idx="34">
                  <c:v>3.8176507015484799E-2</c:v>
                </c:pt>
                <c:pt idx="35">
                  <c:v>3.9367139795867902E-2</c:v>
                </c:pt>
                <c:pt idx="36">
                  <c:v>4.0561192979686397E-2</c:v>
                </c:pt>
                <c:pt idx="37">
                  <c:v>4.17586134650706E-2</c:v>
                </c:pt>
                <c:pt idx="38">
                  <c:v>4.29593481463445E-2</c:v>
                </c:pt>
                <c:pt idx="39">
                  <c:v>4.41633434581164E-2</c:v>
                </c:pt>
                <c:pt idx="40">
                  <c:v>4.5370544744228802E-2</c:v>
                </c:pt>
                <c:pt idx="41">
                  <c:v>4.6580895409882798E-2</c:v>
                </c:pt>
                <c:pt idx="42">
                  <c:v>4.7794335814967899E-2</c:v>
                </c:pt>
                <c:pt idx="43">
                  <c:v>4.90108018376725E-2</c:v>
                </c:pt>
                <c:pt idx="44">
                  <c:v>5.0230223064979602E-2</c:v>
                </c:pt>
                <c:pt idx="45">
                  <c:v>5.1452520571557102E-2</c:v>
                </c:pt>
                <c:pt idx="46">
                  <c:v>5.2677604272311399E-2</c:v>
                </c:pt>
                <c:pt idx="47">
                  <c:v>5.3905369988160499E-2</c:v>
                </c:pt>
                <c:pt idx="48">
                  <c:v>5.5135696382763902E-2</c:v>
                </c:pt>
                <c:pt idx="49">
                  <c:v>5.6368442246816898E-2</c:v>
                </c:pt>
                <c:pt idx="50">
                  <c:v>5.7603444734511698E-2</c:v>
                </c:pt>
                <c:pt idx="51">
                  <c:v>5.8840519349009003E-2</c:v>
                </c:pt>
                <c:pt idx="52">
                  <c:v>6.0079462291607599E-2</c:v>
                </c:pt>
                <c:pt idx="53">
                  <c:v>6.1320055616718501E-2</c:v>
                </c:pt>
                <c:pt idx="54">
                  <c:v>6.2562074833851095E-2</c:v>
                </c:pt>
                <c:pt idx="55">
                  <c:v>6.3805298004751695E-2</c:v>
                </c:pt>
                <c:pt idx="56">
                  <c:v>6.5049514934199901E-2</c:v>
                </c:pt>
                <c:pt idx="57">
                  <c:v>6.6294534933042604E-2</c:v>
                </c:pt>
                <c:pt idx="58">
                  <c:v>6.7540191991017906E-2</c:v>
                </c:pt>
                <c:pt idx="59">
                  <c:v>6.8786346930456405E-2</c:v>
                </c:pt>
                <c:pt idx="60">
                  <c:v>7.0032886865331198E-2</c:v>
                </c:pt>
                <c:pt idx="61">
                  <c:v>7.1279722651665905E-2</c:v>
                </c:pt>
                <c:pt idx="62">
                  <c:v>7.2526785277099298E-2</c:v>
                </c:pt>
                <c:pt idx="63">
                  <c:v>7.3774022028695194E-2</c:v>
                </c:pt>
                <c:pt idx="64">
                  <c:v>7.5021392948557905E-2</c:v>
                </c:pt>
                <c:pt idx="65">
                  <c:v>7.6268867811143198E-2</c:v>
                </c:pt>
                <c:pt idx="66">
                  <c:v>7.7516423708744994E-2</c:v>
                </c:pt>
                <c:pt idx="67">
                  <c:v>7.8764043208145895E-2</c:v>
                </c:pt>
                <c:pt idx="68">
                  <c:v>8.0011712951212802E-2</c:v>
                </c:pt>
                <c:pt idx="69">
                  <c:v>8.1259422623670696E-2</c:v>
                </c:pt>
                <c:pt idx="70">
                  <c:v>8.2507164195733396E-2</c:v>
                </c:pt>
                <c:pt idx="71">
                  <c:v>8.3754931367117896E-2</c:v>
                </c:pt>
                <c:pt idx="72">
                  <c:v>8.5002719157760004E-2</c:v>
                </c:pt>
                <c:pt idx="73">
                  <c:v>8.6250523607090901E-2</c:v>
                </c:pt>
                <c:pt idx="74">
                  <c:v>8.7498341549882397E-2</c:v>
                </c:pt>
                <c:pt idx="75">
                  <c:v>8.8746170451345502E-2</c:v>
                </c:pt>
                <c:pt idx="76">
                  <c:v>8.99940082820231E-2</c:v>
                </c:pt>
                <c:pt idx="77">
                  <c:v>9.1241853421786701E-2</c:v>
                </c:pt>
                <c:pt idx="78">
                  <c:v>9.2489704585579105E-2</c:v>
                </c:pt>
                <c:pt idx="79">
                  <c:v>9.37375607651873E-2</c:v>
                </c:pt>
                <c:pt idx="80">
                  <c:v>9.4985421182463503E-2</c:v>
                </c:pt>
                <c:pt idx="81">
                  <c:v>9.6233285250957395E-2</c:v>
                </c:pt>
                <c:pt idx="82">
                  <c:v>9.7481152543601193E-2</c:v>
                </c:pt>
                <c:pt idx="83">
                  <c:v>9.8729022765458196E-2</c:v>
                </c:pt>
                <c:pt idx="84">
                  <c:v>9.9976895730125803E-2</c:v>
                </c:pt>
                <c:pt idx="85">
                  <c:v>0.101224771338982</c:v>
                </c:pt>
                <c:pt idx="86">
                  <c:v>0.102472649563118</c:v>
                </c:pt>
                <c:pt idx="87">
                  <c:v>0.103720530427343</c:v>
                </c:pt>
                <c:pt idx="88">
                  <c:v>0.104968413996068</c:v>
                </c:pt>
                <c:pt idx="89">
                  <c:v>0.10621630036089</c:v>
                </c:pt>
                <c:pt idx="90">
                  <c:v>0.107464189629807</c:v>
                </c:pt>
                <c:pt idx="91">
                  <c:v>0.108712081917959</c:v>
                </c:pt>
                <c:pt idx="92">
                  <c:v>0.109959977339847</c:v>
                </c:pt>
                <c:pt idx="93">
                  <c:v>0.111207876002862</c:v>
                </c:pt>
                <c:pt idx="94">
                  <c:v>0.112455778002163</c:v>
                </c:pt>
                <c:pt idx="95">
                  <c:v>0.11370368341673</c:v>
                </c:pt>
                <c:pt idx="96">
                  <c:v>0.114951592306553</c:v>
                </c:pt>
                <c:pt idx="97">
                  <c:v>0.11619950471075501</c:v>
                </c:pt>
                <c:pt idx="98">
                  <c:v>0.11744742064666901</c:v>
                </c:pt>
                <c:pt idx="99">
                  <c:v>0.118695340109611</c:v>
                </c:pt>
                <c:pt idx="100">
                  <c:v>0.119943263073356</c:v>
                </c:pt>
                <c:pt idx="101">
                  <c:v>0.1211911894911</c:v>
                </c:pt>
                <c:pt idx="102">
                  <c:v>0.122439119296903</c:v>
                </c:pt>
                <c:pt idx="103">
                  <c:v>0.123687052407406</c:v>
                </c:pt>
                <c:pt idx="104">
                  <c:v>0.124934988723803</c:v>
                </c:pt>
                <c:pt idx="105">
                  <c:v>0.126182928133935</c:v>
                </c:pt>
                <c:pt idx="106">
                  <c:v>0.127430870514498</c:v>
                </c:pt>
                <c:pt idx="107">
                  <c:v>0.12867881573322201</c:v>
                </c:pt>
                <c:pt idx="108">
                  <c:v>0.12992676365106101</c:v>
                </c:pt>
                <c:pt idx="109">
                  <c:v>0.131174714124282</c:v>
                </c:pt>
                <c:pt idx="110">
                  <c:v>0.132422667006203</c:v>
                </c:pt>
                <c:pt idx="111">
                  <c:v>0.13367062208142799</c:v>
                </c:pt>
                <c:pt idx="112">
                  <c:v>0.13491857889605199</c:v>
                </c:pt>
                <c:pt idx="113">
                  <c:v>0.13616653696822301</c:v>
                </c:pt>
                <c:pt idx="114">
                  <c:v>0.13741449584561699</c:v>
                </c:pt>
                <c:pt idx="115">
                  <c:v>0.13866245510611699</c:v>
                </c:pt>
                <c:pt idx="116">
                  <c:v>0.13991041442448399</c:v>
                </c:pt>
                <c:pt idx="117">
                  <c:v>0.14115837374285201</c:v>
                </c:pt>
                <c:pt idx="118">
                  <c:v>0.142406333061219</c:v>
                </c:pt>
                <c:pt idx="119">
                  <c:v>0.14365429237958699</c:v>
                </c:pt>
                <c:pt idx="120">
                  <c:v>0.14490225169795401</c:v>
                </c:pt>
                <c:pt idx="121">
                  <c:v>0.146150211016321</c:v>
                </c:pt>
                <c:pt idx="122">
                  <c:v>0.14739817033468899</c:v>
                </c:pt>
                <c:pt idx="123">
                  <c:v>0.14864612965305701</c:v>
                </c:pt>
                <c:pt idx="124">
                  <c:v>0.14989408897142401</c:v>
                </c:pt>
                <c:pt idx="125">
                  <c:v>0.151142048289791</c:v>
                </c:pt>
                <c:pt idx="126">
                  <c:v>0.15239000760815899</c:v>
                </c:pt>
                <c:pt idx="127">
                  <c:v>0.15363796692652601</c:v>
                </c:pt>
                <c:pt idx="128">
                  <c:v>0.154885926244893</c:v>
                </c:pt>
                <c:pt idx="129">
                  <c:v>0.15613388556326099</c:v>
                </c:pt>
                <c:pt idx="130">
                  <c:v>0.15738184488162801</c:v>
                </c:pt>
                <c:pt idx="131">
                  <c:v>0.15862980419999501</c:v>
                </c:pt>
                <c:pt idx="132">
                  <c:v>0.159877763518363</c:v>
                </c:pt>
                <c:pt idx="133">
                  <c:v>0.16112572283672999</c:v>
                </c:pt>
                <c:pt idx="134">
                  <c:v>0.16237368215509801</c:v>
                </c:pt>
                <c:pt idx="135">
                  <c:v>0.163621641473465</c:v>
                </c:pt>
                <c:pt idx="136">
                  <c:v>0.16486960079183199</c:v>
                </c:pt>
                <c:pt idx="137">
                  <c:v>0.16611756011019899</c:v>
                </c:pt>
                <c:pt idx="138">
                  <c:v>0.16736551942856701</c:v>
                </c:pt>
                <c:pt idx="139">
                  <c:v>0.168613478746935</c:v>
                </c:pt>
                <c:pt idx="140">
                  <c:v>0.16986143806530199</c:v>
                </c:pt>
                <c:pt idx="141">
                  <c:v>0.17110939738366901</c:v>
                </c:pt>
                <c:pt idx="142">
                  <c:v>0.172357356702036</c:v>
                </c:pt>
                <c:pt idx="143">
                  <c:v>0.17360531602040399</c:v>
                </c:pt>
                <c:pt idx="144">
                  <c:v>0.17485327533877201</c:v>
                </c:pt>
                <c:pt idx="145">
                  <c:v>0.17610123465713901</c:v>
                </c:pt>
                <c:pt idx="146">
                  <c:v>0.177349193975506</c:v>
                </c:pt>
                <c:pt idx="147">
                  <c:v>0.17859715329387399</c:v>
                </c:pt>
                <c:pt idx="148">
                  <c:v>0.17984511261224101</c:v>
                </c:pt>
                <c:pt idx="149">
                  <c:v>0.181093071930608</c:v>
                </c:pt>
                <c:pt idx="150">
                  <c:v>0.18234103124897599</c:v>
                </c:pt>
                <c:pt idx="151">
                  <c:v>0.18358899056734301</c:v>
                </c:pt>
                <c:pt idx="152">
                  <c:v>0.184836949885711</c:v>
                </c:pt>
                <c:pt idx="153">
                  <c:v>0.186084909204078</c:v>
                </c:pt>
                <c:pt idx="154">
                  <c:v>0.18733286852244599</c:v>
                </c:pt>
                <c:pt idx="155">
                  <c:v>0.18858082784081301</c:v>
                </c:pt>
                <c:pt idx="156">
                  <c:v>0.18982878715918</c:v>
                </c:pt>
                <c:pt idx="157">
                  <c:v>0.19107674647754799</c:v>
                </c:pt>
                <c:pt idx="158">
                  <c:v>0.19232470579591501</c:v>
                </c:pt>
                <c:pt idx="159">
                  <c:v>0.19357266511428201</c:v>
                </c:pt>
                <c:pt idx="160">
                  <c:v>0.194820624432649</c:v>
                </c:pt>
                <c:pt idx="161">
                  <c:v>0.19606858375101699</c:v>
                </c:pt>
                <c:pt idx="162">
                  <c:v>0.19731654306938501</c:v>
                </c:pt>
                <c:pt idx="163">
                  <c:v>0.198564502387752</c:v>
                </c:pt>
                <c:pt idx="164">
                  <c:v>0.19981246170611899</c:v>
                </c:pt>
                <c:pt idx="165">
                  <c:v>0.20106042102448801</c:v>
                </c:pt>
                <c:pt idx="166">
                  <c:v>0.20230838034285401</c:v>
                </c:pt>
                <c:pt idx="167">
                  <c:v>0.203556339661221</c:v>
                </c:pt>
                <c:pt idx="168">
                  <c:v>0.20480429897958899</c:v>
                </c:pt>
                <c:pt idx="169">
                  <c:v>0.20605225829795701</c:v>
                </c:pt>
                <c:pt idx="170">
                  <c:v>0.207300217616323</c:v>
                </c:pt>
                <c:pt idx="171">
                  <c:v>0.20854817693469199</c:v>
                </c:pt>
                <c:pt idx="172">
                  <c:v>0.20979613625305901</c:v>
                </c:pt>
                <c:pt idx="173">
                  <c:v>0.21104409557142501</c:v>
                </c:pt>
                <c:pt idx="174">
                  <c:v>0.212292054889793</c:v>
                </c:pt>
                <c:pt idx="175">
                  <c:v>0.21354001420815999</c:v>
                </c:pt>
                <c:pt idx="176">
                  <c:v>0.21478797352652901</c:v>
                </c:pt>
                <c:pt idx="177">
                  <c:v>0.216035932844895</c:v>
                </c:pt>
                <c:pt idx="178">
                  <c:v>0.21728389216326299</c:v>
                </c:pt>
                <c:pt idx="179">
                  <c:v>0.21853185148163001</c:v>
                </c:pt>
                <c:pt idx="180">
                  <c:v>0.219779810799998</c:v>
                </c:pt>
                <c:pt idx="181">
                  <c:v>0.221027770118365</c:v>
                </c:pt>
                <c:pt idx="182">
                  <c:v>0.22227572943673299</c:v>
                </c:pt>
                <c:pt idx="183">
                  <c:v>0.22352368875510001</c:v>
                </c:pt>
                <c:pt idx="184">
                  <c:v>0.224771648073467</c:v>
                </c:pt>
                <c:pt idx="185">
                  <c:v>0.22601960739183499</c:v>
                </c:pt>
                <c:pt idx="186">
                  <c:v>0.22726756671020301</c:v>
                </c:pt>
                <c:pt idx="187">
                  <c:v>0.22851552602857</c:v>
                </c:pt>
                <c:pt idx="188">
                  <c:v>0.229763485346938</c:v>
                </c:pt>
                <c:pt idx="189">
                  <c:v>0.23101144466530399</c:v>
                </c:pt>
                <c:pt idx="190">
                  <c:v>0.23225940398367201</c:v>
                </c:pt>
                <c:pt idx="191">
                  <c:v>0.233507363302039</c:v>
                </c:pt>
                <c:pt idx="192">
                  <c:v>0.23475532262040699</c:v>
                </c:pt>
                <c:pt idx="193">
                  <c:v>0.23600328193877501</c:v>
                </c:pt>
                <c:pt idx="194">
                  <c:v>0.237251241257141</c:v>
                </c:pt>
                <c:pt idx="195">
                  <c:v>0.238499200575509</c:v>
                </c:pt>
                <c:pt idx="196">
                  <c:v>0.23974715989387599</c:v>
                </c:pt>
                <c:pt idx="197">
                  <c:v>0.24099511921224401</c:v>
                </c:pt>
                <c:pt idx="198">
                  <c:v>0.242243078530611</c:v>
                </c:pt>
                <c:pt idx="199">
                  <c:v>0.24349103784897799</c:v>
                </c:pt>
                <c:pt idx="200">
                  <c:v>0.24473899716734601</c:v>
                </c:pt>
                <c:pt idx="201">
                  <c:v>0.245986956485714</c:v>
                </c:pt>
                <c:pt idx="202">
                  <c:v>0.247234915804081</c:v>
                </c:pt>
                <c:pt idx="203">
                  <c:v>0.24848287512244799</c:v>
                </c:pt>
                <c:pt idx="204">
                  <c:v>0.24973083444081601</c:v>
                </c:pt>
                <c:pt idx="205">
                  <c:v>0.25097879375918403</c:v>
                </c:pt>
                <c:pt idx="206">
                  <c:v>0.25222675307755099</c:v>
                </c:pt>
                <c:pt idx="207">
                  <c:v>0.25347471239591801</c:v>
                </c:pt>
                <c:pt idx="208">
                  <c:v>0.25472267171428598</c:v>
                </c:pt>
                <c:pt idx="209">
                  <c:v>0.255970631032653</c:v>
                </c:pt>
                <c:pt idx="210">
                  <c:v>0.25721859035102002</c:v>
                </c:pt>
                <c:pt idx="211">
                  <c:v>0.25846654966938698</c:v>
                </c:pt>
                <c:pt idx="212">
                  <c:v>0.259714508987756</c:v>
                </c:pt>
                <c:pt idx="213">
                  <c:v>0.26096246830612202</c:v>
                </c:pt>
                <c:pt idx="214">
                  <c:v>0.26221042762448998</c:v>
                </c:pt>
                <c:pt idx="215">
                  <c:v>0.263458386942858</c:v>
                </c:pt>
                <c:pt idx="216">
                  <c:v>0.26470634626122502</c:v>
                </c:pt>
                <c:pt idx="217">
                  <c:v>0.26595430557959199</c:v>
                </c:pt>
                <c:pt idx="218">
                  <c:v>0.26720226489795901</c:v>
                </c:pt>
                <c:pt idx="219">
                  <c:v>0.26845022421632703</c:v>
                </c:pt>
                <c:pt idx="220">
                  <c:v>0.26969818353469499</c:v>
                </c:pt>
                <c:pt idx="221">
                  <c:v>0.27094614285306201</c:v>
                </c:pt>
                <c:pt idx="222">
                  <c:v>0.27219410217142997</c:v>
                </c:pt>
                <c:pt idx="223">
                  <c:v>0.27344206148979699</c:v>
                </c:pt>
                <c:pt idx="224">
                  <c:v>0.27469002080816401</c:v>
                </c:pt>
                <c:pt idx="225">
                  <c:v>0.27593798012653098</c:v>
                </c:pt>
                <c:pt idx="226">
                  <c:v>0.277185939444899</c:v>
                </c:pt>
                <c:pt idx="227">
                  <c:v>0.27843389876326702</c:v>
                </c:pt>
                <c:pt idx="228">
                  <c:v>0.27968185808163398</c:v>
                </c:pt>
                <c:pt idx="229">
                  <c:v>0.280929817400001</c:v>
                </c:pt>
                <c:pt idx="230">
                  <c:v>0.28217777671836902</c:v>
                </c:pt>
                <c:pt idx="231">
                  <c:v>0.28342573603673599</c:v>
                </c:pt>
                <c:pt idx="232">
                  <c:v>0.28467369535510301</c:v>
                </c:pt>
                <c:pt idx="233">
                  <c:v>0.28592165467347103</c:v>
                </c:pt>
                <c:pt idx="234">
                  <c:v>0.28716961399183799</c:v>
                </c:pt>
                <c:pt idx="235">
                  <c:v>0.28841757331020601</c:v>
                </c:pt>
                <c:pt idx="236">
                  <c:v>0.28966553262857297</c:v>
                </c:pt>
                <c:pt idx="237">
                  <c:v>0.29091349194693999</c:v>
                </c:pt>
                <c:pt idx="238">
                  <c:v>0.29216145126530702</c:v>
                </c:pt>
                <c:pt idx="239">
                  <c:v>0.29340941058367498</c:v>
                </c:pt>
                <c:pt idx="240">
                  <c:v>0.294657369902043</c:v>
                </c:pt>
                <c:pt idx="241">
                  <c:v>0.29590532922041102</c:v>
                </c:pt>
                <c:pt idx="242">
                  <c:v>0.29715328853877798</c:v>
                </c:pt>
                <c:pt idx="243">
                  <c:v>0.298401247857145</c:v>
                </c:pt>
                <c:pt idx="244">
                  <c:v>0.29964920717551202</c:v>
                </c:pt>
                <c:pt idx="245">
                  <c:v>0.30089716649387999</c:v>
                </c:pt>
                <c:pt idx="246">
                  <c:v>0.30214512581224801</c:v>
                </c:pt>
                <c:pt idx="247">
                  <c:v>0.30339308513061503</c:v>
                </c:pt>
                <c:pt idx="248">
                  <c:v>0.30464104444898199</c:v>
                </c:pt>
                <c:pt idx="249">
                  <c:v>0.30588900376734901</c:v>
                </c:pt>
                <c:pt idx="250">
                  <c:v>0.30713696308571597</c:v>
                </c:pt>
                <c:pt idx="251">
                  <c:v>0.30838492240408399</c:v>
                </c:pt>
                <c:pt idx="252">
                  <c:v>0.30963288172245201</c:v>
                </c:pt>
                <c:pt idx="253">
                  <c:v>0.31088084104081898</c:v>
                </c:pt>
                <c:pt idx="254">
                  <c:v>0.312128800359186</c:v>
                </c:pt>
                <c:pt idx="255">
                  <c:v>0.31337675967755502</c:v>
                </c:pt>
                <c:pt idx="256">
                  <c:v>0.31462471899592198</c:v>
                </c:pt>
                <c:pt idx="257">
                  <c:v>0.315872678314289</c:v>
                </c:pt>
                <c:pt idx="258">
                  <c:v>0.31712063763265702</c:v>
                </c:pt>
                <c:pt idx="259">
                  <c:v>0.31836859695102399</c:v>
                </c:pt>
                <c:pt idx="260">
                  <c:v>0.31961655626939101</c:v>
                </c:pt>
                <c:pt idx="261">
                  <c:v>0.32086451558775803</c:v>
                </c:pt>
                <c:pt idx="262">
                  <c:v>0.32211247490612599</c:v>
                </c:pt>
                <c:pt idx="263">
                  <c:v>0.32336043422449301</c:v>
                </c:pt>
                <c:pt idx="264">
                  <c:v>0.32460839354286197</c:v>
                </c:pt>
                <c:pt idx="265">
                  <c:v>0.32585635286122799</c:v>
                </c:pt>
                <c:pt idx="266">
                  <c:v>0.32710431217959601</c:v>
                </c:pt>
                <c:pt idx="267">
                  <c:v>0.32835227149796298</c:v>
                </c:pt>
                <c:pt idx="268">
                  <c:v>0.32960023081633</c:v>
                </c:pt>
                <c:pt idx="269">
                  <c:v>0.33084819013469802</c:v>
                </c:pt>
                <c:pt idx="270">
                  <c:v>0.33209614945306598</c:v>
                </c:pt>
                <c:pt idx="271">
                  <c:v>0.333344108771432</c:v>
                </c:pt>
                <c:pt idx="272">
                  <c:v>0.33459206808979902</c:v>
                </c:pt>
                <c:pt idx="273">
                  <c:v>0.33584002740816798</c:v>
                </c:pt>
                <c:pt idx="274">
                  <c:v>0.337087986726536</c:v>
                </c:pt>
                <c:pt idx="275">
                  <c:v>0.33833594604490203</c:v>
                </c:pt>
                <c:pt idx="276">
                  <c:v>0.33958390536326999</c:v>
                </c:pt>
                <c:pt idx="277">
                  <c:v>0.34083186468163801</c:v>
                </c:pt>
                <c:pt idx="278">
                  <c:v>0.34207982400000397</c:v>
                </c:pt>
                <c:pt idx="279">
                  <c:v>0.34332778331837199</c:v>
                </c:pt>
                <c:pt idx="280">
                  <c:v>0.34457574263674001</c:v>
                </c:pt>
                <c:pt idx="281">
                  <c:v>0.34582370195510798</c:v>
                </c:pt>
                <c:pt idx="282">
                  <c:v>0.347071661273474</c:v>
                </c:pt>
                <c:pt idx="283">
                  <c:v>0.34831962059184202</c:v>
                </c:pt>
                <c:pt idx="284">
                  <c:v>0.34956757991020998</c:v>
                </c:pt>
                <c:pt idx="285">
                  <c:v>0.350815539228577</c:v>
                </c:pt>
                <c:pt idx="286">
                  <c:v>0.35206349854694402</c:v>
                </c:pt>
                <c:pt idx="287">
                  <c:v>0.35331145786531098</c:v>
                </c:pt>
                <c:pt idx="288">
                  <c:v>0.354559417183679</c:v>
                </c:pt>
                <c:pt idx="289">
                  <c:v>0.35580737650204602</c:v>
                </c:pt>
                <c:pt idx="290">
                  <c:v>0.35705533582041399</c:v>
                </c:pt>
                <c:pt idx="291">
                  <c:v>0.35830329513878101</c:v>
                </c:pt>
                <c:pt idx="292">
                  <c:v>0.35955125445714903</c:v>
                </c:pt>
                <c:pt idx="293">
                  <c:v>0.36079921377551599</c:v>
                </c:pt>
                <c:pt idx="294">
                  <c:v>0.36204717309388401</c:v>
                </c:pt>
                <c:pt idx="295">
                  <c:v>0.36329513241224998</c:v>
                </c:pt>
                <c:pt idx="296">
                  <c:v>0.364543091730619</c:v>
                </c:pt>
                <c:pt idx="297">
                  <c:v>0.36579105104898602</c:v>
                </c:pt>
                <c:pt idx="298">
                  <c:v>0.36703901036735398</c:v>
                </c:pt>
                <c:pt idx="299">
                  <c:v>0.368286969685721</c:v>
                </c:pt>
                <c:pt idx="300">
                  <c:v>0.36953492900408802</c:v>
                </c:pt>
                <c:pt idx="301">
                  <c:v>0.37078288832245598</c:v>
                </c:pt>
                <c:pt idx="302">
                  <c:v>0.372030847640823</c:v>
                </c:pt>
                <c:pt idx="303">
                  <c:v>0.37327880695919002</c:v>
                </c:pt>
                <c:pt idx="304">
                  <c:v>0.37452676627755699</c:v>
                </c:pt>
                <c:pt idx="305">
                  <c:v>0.37577472559592601</c:v>
                </c:pt>
                <c:pt idx="306">
                  <c:v>0.37702268491429197</c:v>
                </c:pt>
                <c:pt idx="307">
                  <c:v>0.37827064423265999</c:v>
                </c:pt>
                <c:pt idx="308">
                  <c:v>0.37951860355102801</c:v>
                </c:pt>
                <c:pt idx="309">
                  <c:v>0.38076656286939398</c:v>
                </c:pt>
                <c:pt idx="310">
                  <c:v>0.382014522187762</c:v>
                </c:pt>
                <c:pt idx="311">
                  <c:v>0.38326248150613001</c:v>
                </c:pt>
                <c:pt idx="312">
                  <c:v>0.38451044082449698</c:v>
                </c:pt>
                <c:pt idx="313">
                  <c:v>0.385758400142864</c:v>
                </c:pt>
                <c:pt idx="314">
                  <c:v>0.38700635946123202</c:v>
                </c:pt>
                <c:pt idx="315">
                  <c:v>0.38825431877959898</c:v>
                </c:pt>
                <c:pt idx="316">
                  <c:v>0.389502278097966</c:v>
                </c:pt>
                <c:pt idx="317">
                  <c:v>0.39075023741633502</c:v>
                </c:pt>
                <c:pt idx="318">
                  <c:v>0.39199819673470199</c:v>
                </c:pt>
                <c:pt idx="319">
                  <c:v>0.39324615605306901</c:v>
                </c:pt>
                <c:pt idx="320">
                  <c:v>0.39449411537143603</c:v>
                </c:pt>
                <c:pt idx="321">
                  <c:v>0.39574207468980399</c:v>
                </c:pt>
                <c:pt idx="322">
                  <c:v>0.39699003400817101</c:v>
                </c:pt>
                <c:pt idx="323">
                  <c:v>0.39823799332653698</c:v>
                </c:pt>
                <c:pt idx="324">
                  <c:v>0.399485952644905</c:v>
                </c:pt>
                <c:pt idx="325">
                  <c:v>0.40073391196327302</c:v>
                </c:pt>
                <c:pt idx="326">
                  <c:v>0.40198187128163998</c:v>
                </c:pt>
                <c:pt idx="327">
                  <c:v>0.403229830600009</c:v>
                </c:pt>
                <c:pt idx="328">
                  <c:v>0.40447778991837602</c:v>
                </c:pt>
                <c:pt idx="329">
                  <c:v>0.40572574923674198</c:v>
                </c:pt>
                <c:pt idx="330">
                  <c:v>0.40697370855511</c:v>
                </c:pt>
                <c:pt idx="331">
                  <c:v>0.40822166787347902</c:v>
                </c:pt>
                <c:pt idx="332">
                  <c:v>0.40946962719184599</c:v>
                </c:pt>
                <c:pt idx="333">
                  <c:v>0.41071758651021301</c:v>
                </c:pt>
                <c:pt idx="334">
                  <c:v>0.41196554582858103</c:v>
                </c:pt>
                <c:pt idx="335">
                  <c:v>0.41321350514694799</c:v>
                </c:pt>
                <c:pt idx="336">
                  <c:v>0.41446146446531501</c:v>
                </c:pt>
                <c:pt idx="337">
                  <c:v>0.41570942378368297</c:v>
                </c:pt>
                <c:pt idx="338">
                  <c:v>0.41695738310204999</c:v>
                </c:pt>
                <c:pt idx="339">
                  <c:v>0.41820534242041701</c:v>
                </c:pt>
                <c:pt idx="340">
                  <c:v>0.41945330173878498</c:v>
                </c:pt>
                <c:pt idx="341">
                  <c:v>0.420701261057151</c:v>
                </c:pt>
                <c:pt idx="342">
                  <c:v>0.42194922037552002</c:v>
                </c:pt>
                <c:pt idx="343">
                  <c:v>0.42319717969388698</c:v>
                </c:pt>
                <c:pt idx="344">
                  <c:v>0.424445139012254</c:v>
                </c:pt>
                <c:pt idx="345">
                  <c:v>0.42569309833062202</c:v>
                </c:pt>
                <c:pt idx="346">
                  <c:v>0.42694105764898999</c:v>
                </c:pt>
                <c:pt idx="347">
                  <c:v>0.42818901696735701</c:v>
                </c:pt>
                <c:pt idx="348">
                  <c:v>0.42943697628572403</c:v>
                </c:pt>
                <c:pt idx="349">
                  <c:v>0.43068493560409199</c:v>
                </c:pt>
                <c:pt idx="350">
                  <c:v>0.43193289492245901</c:v>
                </c:pt>
                <c:pt idx="351">
                  <c:v>0.43318085424082597</c:v>
                </c:pt>
                <c:pt idx="352">
                  <c:v>0.43442881355919399</c:v>
                </c:pt>
                <c:pt idx="353">
                  <c:v>0.43567677287756101</c:v>
                </c:pt>
                <c:pt idx="354">
                  <c:v>0.43692473219592898</c:v>
                </c:pt>
                <c:pt idx="355">
                  <c:v>0.438172691514295</c:v>
                </c:pt>
                <c:pt idx="356">
                  <c:v>0.43942065083266402</c:v>
                </c:pt>
                <c:pt idx="357">
                  <c:v>0.44066861015103098</c:v>
                </c:pt>
                <c:pt idx="358">
                  <c:v>0.441916569469398</c:v>
                </c:pt>
                <c:pt idx="359">
                  <c:v>0.44316452878776602</c:v>
                </c:pt>
                <c:pt idx="360">
                  <c:v>0.44441248810613398</c:v>
                </c:pt>
                <c:pt idx="361">
                  <c:v>0.44566044742450101</c:v>
                </c:pt>
                <c:pt idx="362">
                  <c:v>0.44690840674286803</c:v>
                </c:pt>
                <c:pt idx="363">
                  <c:v>0.44815636606123499</c:v>
                </c:pt>
                <c:pt idx="364">
                  <c:v>0.44940432537960301</c:v>
                </c:pt>
                <c:pt idx="365">
                  <c:v>0.45065228469796997</c:v>
                </c:pt>
                <c:pt idx="366">
                  <c:v>0.45190024401633699</c:v>
                </c:pt>
                <c:pt idx="367">
                  <c:v>0.45314820333470501</c:v>
                </c:pt>
                <c:pt idx="368">
                  <c:v>0.45439616265307198</c:v>
                </c:pt>
                <c:pt idx="369">
                  <c:v>0.455644121971439</c:v>
                </c:pt>
                <c:pt idx="370">
                  <c:v>0.45689208128980702</c:v>
                </c:pt>
                <c:pt idx="371">
                  <c:v>0.45814004060817398</c:v>
                </c:pt>
                <c:pt idx="372">
                  <c:v>0.459387999926543</c:v>
                </c:pt>
                <c:pt idx="373">
                  <c:v>0.46063595924491002</c:v>
                </c:pt>
                <c:pt idx="374">
                  <c:v>0.46188391856327798</c:v>
                </c:pt>
                <c:pt idx="375">
                  <c:v>0.463131877881645</c:v>
                </c:pt>
                <c:pt idx="376">
                  <c:v>0.46437983720001202</c:v>
                </c:pt>
                <c:pt idx="377">
                  <c:v>0.46562779651837899</c:v>
                </c:pt>
                <c:pt idx="378">
                  <c:v>0.46687575583674601</c:v>
                </c:pt>
                <c:pt idx="379">
                  <c:v>0.46812371515511397</c:v>
                </c:pt>
                <c:pt idx="380">
                  <c:v>0.46937167447347999</c:v>
                </c:pt>
                <c:pt idx="381">
                  <c:v>0.47061963379184901</c:v>
                </c:pt>
                <c:pt idx="382">
                  <c:v>0.47186759311021398</c:v>
                </c:pt>
                <c:pt idx="383">
                  <c:v>0.473115552428583</c:v>
                </c:pt>
                <c:pt idx="384">
                  <c:v>0.47436351174695202</c:v>
                </c:pt>
                <c:pt idx="385">
                  <c:v>0.47561147106531798</c:v>
                </c:pt>
                <c:pt idx="386">
                  <c:v>0.476859430383685</c:v>
                </c:pt>
                <c:pt idx="387">
                  <c:v>0.47810738970205202</c:v>
                </c:pt>
                <c:pt idx="388">
                  <c:v>0.47935534902041899</c:v>
                </c:pt>
                <c:pt idx="389">
                  <c:v>0.48060330833878701</c:v>
                </c:pt>
                <c:pt idx="390">
                  <c:v>0.48185126765715502</c:v>
                </c:pt>
                <c:pt idx="391">
                  <c:v>0.48309922697552299</c:v>
                </c:pt>
                <c:pt idx="392">
                  <c:v>0.48434718629389001</c:v>
                </c:pt>
                <c:pt idx="393">
                  <c:v>0.48559514561225697</c:v>
                </c:pt>
                <c:pt idx="394">
                  <c:v>0.48684310493062499</c:v>
                </c:pt>
                <c:pt idx="395">
                  <c:v>0.48809106424899101</c:v>
                </c:pt>
                <c:pt idx="396">
                  <c:v>0.48933902356735998</c:v>
                </c:pt>
                <c:pt idx="397">
                  <c:v>0.490586982885726</c:v>
                </c:pt>
                <c:pt idx="398">
                  <c:v>0.49183494220409402</c:v>
                </c:pt>
                <c:pt idx="399">
                  <c:v>0.49308290152246198</c:v>
                </c:pt>
                <c:pt idx="400">
                  <c:v>0.494330860840828</c:v>
                </c:pt>
                <c:pt idx="401">
                  <c:v>0.49557882015919602</c:v>
                </c:pt>
                <c:pt idx="402">
                  <c:v>0.49682677947756398</c:v>
                </c:pt>
                <c:pt idx="403">
                  <c:v>0.498074738795932</c:v>
                </c:pt>
                <c:pt idx="404">
                  <c:v>0.49932269811429703</c:v>
                </c:pt>
                <c:pt idx="405">
                  <c:v>0.50057065743266704</c:v>
                </c:pt>
                <c:pt idx="406">
                  <c:v>0.50181861675103301</c:v>
                </c:pt>
                <c:pt idx="407">
                  <c:v>0.50306657606939997</c:v>
                </c:pt>
                <c:pt idx="408">
                  <c:v>0.50431453538776605</c:v>
                </c:pt>
                <c:pt idx="409">
                  <c:v>0.50556249470613601</c:v>
                </c:pt>
                <c:pt idx="410">
                  <c:v>0.50681045402450098</c:v>
                </c:pt>
                <c:pt idx="411">
                  <c:v>0.50805841334287105</c:v>
                </c:pt>
                <c:pt idx="412">
                  <c:v>0.50930637266123702</c:v>
                </c:pt>
                <c:pt idx="413">
                  <c:v>0.51055433197960398</c:v>
                </c:pt>
                <c:pt idx="414">
                  <c:v>0.51180229129797095</c:v>
                </c:pt>
                <c:pt idx="415">
                  <c:v>0.51305025061633802</c:v>
                </c:pt>
                <c:pt idx="416">
                  <c:v>0.51429820993470698</c:v>
                </c:pt>
                <c:pt idx="417">
                  <c:v>0.51554616925307295</c:v>
                </c:pt>
                <c:pt idx="418">
                  <c:v>0.51679412857144102</c:v>
                </c:pt>
                <c:pt idx="419">
                  <c:v>0.51804208788980799</c:v>
                </c:pt>
                <c:pt idx="420">
                  <c:v>0.51929004720817595</c:v>
                </c:pt>
                <c:pt idx="421">
                  <c:v>0.52053800652654303</c:v>
                </c:pt>
                <c:pt idx="422">
                  <c:v>0.52178596584491099</c:v>
                </c:pt>
                <c:pt idx="423">
                  <c:v>0.52303392516327896</c:v>
                </c:pt>
                <c:pt idx="424">
                  <c:v>0.52428188448164403</c:v>
                </c:pt>
                <c:pt idx="425">
                  <c:v>0.525529843800013</c:v>
                </c:pt>
                <c:pt idx="426">
                  <c:v>0.52677780311837896</c:v>
                </c:pt>
                <c:pt idx="427">
                  <c:v>0.52802576243674704</c:v>
                </c:pt>
                <c:pt idx="428">
                  <c:v>0.529273721755114</c:v>
                </c:pt>
                <c:pt idx="429">
                  <c:v>0.53052168107348296</c:v>
                </c:pt>
                <c:pt idx="430">
                  <c:v>0.53176964039185004</c:v>
                </c:pt>
                <c:pt idx="431">
                  <c:v>0.533017599710217</c:v>
                </c:pt>
                <c:pt idx="432">
                  <c:v>0.53426555902858597</c:v>
                </c:pt>
                <c:pt idx="433">
                  <c:v>0.53551351834695204</c:v>
                </c:pt>
                <c:pt idx="434">
                  <c:v>0.53676147766531901</c:v>
                </c:pt>
                <c:pt idx="435">
                  <c:v>0.53800943698368697</c:v>
                </c:pt>
                <c:pt idx="436">
                  <c:v>0.53925739630205505</c:v>
                </c:pt>
                <c:pt idx="437">
                  <c:v>0.54050535562042101</c:v>
                </c:pt>
                <c:pt idx="438">
                  <c:v>0.54175331493878898</c:v>
                </c:pt>
                <c:pt idx="439">
                  <c:v>0.54300127425715705</c:v>
                </c:pt>
                <c:pt idx="440">
                  <c:v>0.54424923357552402</c:v>
                </c:pt>
                <c:pt idx="441">
                  <c:v>0.54549719289388998</c:v>
                </c:pt>
                <c:pt idx="442">
                  <c:v>0.54674515221225695</c:v>
                </c:pt>
                <c:pt idx="443">
                  <c:v>0.54799311153062602</c:v>
                </c:pt>
                <c:pt idx="444">
                  <c:v>0.54924107084899199</c:v>
                </c:pt>
                <c:pt idx="445">
                  <c:v>0.55048903016736095</c:v>
                </c:pt>
                <c:pt idx="446">
                  <c:v>0.55173698948572703</c:v>
                </c:pt>
                <c:pt idx="447">
                  <c:v>0.55298494880409399</c:v>
                </c:pt>
                <c:pt idx="448">
                  <c:v>0.55423290812246195</c:v>
                </c:pt>
                <c:pt idx="449">
                  <c:v>0.55548086744083003</c:v>
                </c:pt>
                <c:pt idx="450">
                  <c:v>0.55672882675919799</c:v>
                </c:pt>
                <c:pt idx="451">
                  <c:v>0.55797678607756396</c:v>
                </c:pt>
                <c:pt idx="452">
                  <c:v>0.55922474539593203</c:v>
                </c:pt>
                <c:pt idx="453">
                  <c:v>0.5604727047143</c:v>
                </c:pt>
                <c:pt idx="454">
                  <c:v>0.56172066403266596</c:v>
                </c:pt>
                <c:pt idx="455">
                  <c:v>0.56296862335103304</c:v>
                </c:pt>
                <c:pt idx="456">
                  <c:v>0.564216582669401</c:v>
                </c:pt>
                <c:pt idx="457">
                  <c:v>0.56546454198776896</c:v>
                </c:pt>
                <c:pt idx="458">
                  <c:v>0.56671250130613504</c:v>
                </c:pt>
                <c:pt idx="459">
                  <c:v>0.56796046062450201</c:v>
                </c:pt>
                <c:pt idx="460">
                  <c:v>0.56920841994287197</c:v>
                </c:pt>
                <c:pt idx="461">
                  <c:v>0.57045637926123804</c:v>
                </c:pt>
                <c:pt idx="462">
                  <c:v>0.57170433857960701</c:v>
                </c:pt>
                <c:pt idx="463">
                  <c:v>0.57295229789797297</c:v>
                </c:pt>
                <c:pt idx="464">
                  <c:v>0.57420025721634105</c:v>
                </c:pt>
                <c:pt idx="465">
                  <c:v>0.57544821653470901</c:v>
                </c:pt>
                <c:pt idx="466">
                  <c:v>0.57669617585307398</c:v>
                </c:pt>
                <c:pt idx="467">
                  <c:v>0.57794413517144305</c:v>
                </c:pt>
                <c:pt idx="468">
                  <c:v>0.57919209448980902</c:v>
                </c:pt>
                <c:pt idx="469">
                  <c:v>0.58044005380817798</c:v>
                </c:pt>
                <c:pt idx="470">
                  <c:v>0.58168801312654395</c:v>
                </c:pt>
                <c:pt idx="471">
                  <c:v>0.58293597244491102</c:v>
                </c:pt>
                <c:pt idx="472">
                  <c:v>0.58418393176327899</c:v>
                </c:pt>
                <c:pt idx="473">
                  <c:v>0.58543189108164795</c:v>
                </c:pt>
                <c:pt idx="474">
                  <c:v>0.58667985040001502</c:v>
                </c:pt>
                <c:pt idx="475">
                  <c:v>0.58792780971838299</c:v>
                </c:pt>
                <c:pt idx="476">
                  <c:v>0.58917576903674795</c:v>
                </c:pt>
                <c:pt idx="477">
                  <c:v>0.59042372835511603</c:v>
                </c:pt>
                <c:pt idx="478">
                  <c:v>0.59167168767348399</c:v>
                </c:pt>
                <c:pt idx="479">
                  <c:v>0.59291964699184996</c:v>
                </c:pt>
                <c:pt idx="480">
                  <c:v>0.59416760631021903</c:v>
                </c:pt>
                <c:pt idx="481">
                  <c:v>0.595415565628586</c:v>
                </c:pt>
                <c:pt idx="482">
                  <c:v>0.59666352494695296</c:v>
                </c:pt>
                <c:pt idx="483">
                  <c:v>0.59791148426532004</c:v>
                </c:pt>
                <c:pt idx="484">
                  <c:v>0.599159443583688</c:v>
                </c:pt>
                <c:pt idx="485">
                  <c:v>0.60040740290205397</c:v>
                </c:pt>
                <c:pt idx="486">
                  <c:v>0.60165536222042204</c:v>
                </c:pt>
                <c:pt idx="487">
                  <c:v>0.60290332153878901</c:v>
                </c:pt>
                <c:pt idx="488">
                  <c:v>0.60415128085715697</c:v>
                </c:pt>
                <c:pt idx="489">
                  <c:v>0.60539924017552604</c:v>
                </c:pt>
                <c:pt idx="490">
                  <c:v>0.60664719949389101</c:v>
                </c:pt>
                <c:pt idx="491">
                  <c:v>0.60789515881225797</c:v>
                </c:pt>
                <c:pt idx="492">
                  <c:v>0.60914311813062705</c:v>
                </c:pt>
                <c:pt idx="493">
                  <c:v>0.61039107744899401</c:v>
                </c:pt>
                <c:pt idx="494">
                  <c:v>0.61163903676735998</c:v>
                </c:pt>
                <c:pt idx="495">
                  <c:v>0.61288699608573005</c:v>
                </c:pt>
                <c:pt idx="496">
                  <c:v>0.61413495540409602</c:v>
                </c:pt>
                <c:pt idx="497">
                  <c:v>0.61538291472246298</c:v>
                </c:pt>
                <c:pt idx="498">
                  <c:v>0.61663087404083206</c:v>
                </c:pt>
                <c:pt idx="499">
                  <c:v>0.61787883335919902</c:v>
                </c:pt>
                <c:pt idx="500">
                  <c:v>0.61912679267756499</c:v>
                </c:pt>
                <c:pt idx="501">
                  <c:v>0.62037475199593195</c:v>
                </c:pt>
                <c:pt idx="502">
                  <c:v>0.62162271131430002</c:v>
                </c:pt>
                <c:pt idx="503">
                  <c:v>0.62287067063266699</c:v>
                </c:pt>
                <c:pt idx="504">
                  <c:v>0.62411862995103495</c:v>
                </c:pt>
                <c:pt idx="505">
                  <c:v>0.62536658926940303</c:v>
                </c:pt>
                <c:pt idx="506">
                  <c:v>0.62661454858776999</c:v>
                </c:pt>
                <c:pt idx="507">
                  <c:v>0.62786250790613696</c:v>
                </c:pt>
                <c:pt idx="508">
                  <c:v>0.62911046722450403</c:v>
                </c:pt>
                <c:pt idx="509">
                  <c:v>0.630358426542872</c:v>
                </c:pt>
                <c:pt idx="510">
                  <c:v>0.63160638586123896</c:v>
                </c:pt>
                <c:pt idx="511">
                  <c:v>0.63285434517960604</c:v>
                </c:pt>
                <c:pt idx="512">
                  <c:v>0.634102304497974</c:v>
                </c:pt>
                <c:pt idx="513">
                  <c:v>0.63535026381634097</c:v>
                </c:pt>
                <c:pt idx="514">
                  <c:v>0.63659822313470804</c:v>
                </c:pt>
                <c:pt idx="515">
                  <c:v>0.63784618245307501</c:v>
                </c:pt>
                <c:pt idx="516">
                  <c:v>0.63909414177144297</c:v>
                </c:pt>
                <c:pt idx="517">
                  <c:v>0.64034210108981204</c:v>
                </c:pt>
                <c:pt idx="518">
                  <c:v>0.64159006040817701</c:v>
                </c:pt>
                <c:pt idx="519">
                  <c:v>0.64283801972654497</c:v>
                </c:pt>
                <c:pt idx="520">
                  <c:v>0.64408597904491205</c:v>
                </c:pt>
                <c:pt idx="521">
                  <c:v>0.64533393836328001</c:v>
                </c:pt>
                <c:pt idx="522">
                  <c:v>0.64658189768164698</c:v>
                </c:pt>
                <c:pt idx="523">
                  <c:v>0.64782985700001605</c:v>
                </c:pt>
                <c:pt idx="524">
                  <c:v>0.64907781631838102</c:v>
                </c:pt>
                <c:pt idx="525">
                  <c:v>0.65032577563674998</c:v>
                </c:pt>
                <c:pt idx="526">
                  <c:v>0.65157373495511794</c:v>
                </c:pt>
                <c:pt idx="527">
                  <c:v>0.65282169427348502</c:v>
                </c:pt>
                <c:pt idx="528">
                  <c:v>0.65406965359185198</c:v>
                </c:pt>
                <c:pt idx="529">
                  <c:v>0.65531761291021895</c:v>
                </c:pt>
                <c:pt idx="530">
                  <c:v>0.65656557222858802</c:v>
                </c:pt>
                <c:pt idx="531">
                  <c:v>0.65781353154695299</c:v>
                </c:pt>
                <c:pt idx="532">
                  <c:v>0.65906149086532195</c:v>
                </c:pt>
                <c:pt idx="533">
                  <c:v>0.66030945018368903</c:v>
                </c:pt>
                <c:pt idx="534">
                  <c:v>0.66155740950205499</c:v>
                </c:pt>
                <c:pt idx="535">
                  <c:v>0.66280536882042196</c:v>
                </c:pt>
                <c:pt idx="536">
                  <c:v>0.66405332813879103</c:v>
                </c:pt>
                <c:pt idx="537">
                  <c:v>0.66530128745716</c:v>
                </c:pt>
                <c:pt idx="538">
                  <c:v>0.66654924677552496</c:v>
                </c:pt>
                <c:pt idx="539">
                  <c:v>0.66779720609389204</c:v>
                </c:pt>
                <c:pt idx="540">
                  <c:v>0.669045165412261</c:v>
                </c:pt>
                <c:pt idx="541">
                  <c:v>0.67029312473062896</c:v>
                </c:pt>
                <c:pt idx="542">
                  <c:v>0.67154108404899504</c:v>
                </c:pt>
                <c:pt idx="543">
                  <c:v>0.672789043367364</c:v>
                </c:pt>
                <c:pt idx="544">
                  <c:v>0.67403700268572997</c:v>
                </c:pt>
                <c:pt idx="545">
                  <c:v>0.67528496200409704</c:v>
                </c:pt>
                <c:pt idx="546">
                  <c:v>0.67653292132246501</c:v>
                </c:pt>
                <c:pt idx="547">
                  <c:v>0.67778088064083197</c:v>
                </c:pt>
                <c:pt idx="548">
                  <c:v>0.67902883995919805</c:v>
                </c:pt>
                <c:pt idx="549">
                  <c:v>0.68027679927756701</c:v>
                </c:pt>
                <c:pt idx="550">
                  <c:v>0.68152475859593398</c:v>
                </c:pt>
                <c:pt idx="551">
                  <c:v>0.68277271791430105</c:v>
                </c:pt>
                <c:pt idx="552">
                  <c:v>0.68402067723266902</c:v>
                </c:pt>
                <c:pt idx="553">
                  <c:v>0.68526863655103598</c:v>
                </c:pt>
                <c:pt idx="554">
                  <c:v>0.68651659586940394</c:v>
                </c:pt>
                <c:pt idx="555">
                  <c:v>0.68776455518777102</c:v>
                </c:pt>
                <c:pt idx="556">
                  <c:v>0.68901251450613799</c:v>
                </c:pt>
                <c:pt idx="557">
                  <c:v>0.69026047382450595</c:v>
                </c:pt>
                <c:pt idx="558">
                  <c:v>0.69150843314287402</c:v>
                </c:pt>
                <c:pt idx="559">
                  <c:v>0.69275639246124099</c:v>
                </c:pt>
                <c:pt idx="560">
                  <c:v>0.69400435177960795</c:v>
                </c:pt>
                <c:pt idx="561">
                  <c:v>0.69525231109797503</c:v>
                </c:pt>
                <c:pt idx="562">
                  <c:v>0.69650027041634299</c:v>
                </c:pt>
                <c:pt idx="563">
                  <c:v>0.69774822973470896</c:v>
                </c:pt>
                <c:pt idx="564">
                  <c:v>0.69899618905307803</c:v>
                </c:pt>
                <c:pt idx="565">
                  <c:v>0.700244148371444</c:v>
                </c:pt>
                <c:pt idx="566">
                  <c:v>0.70149210768981196</c:v>
                </c:pt>
                <c:pt idx="567">
                  <c:v>0.70274006700817904</c:v>
                </c:pt>
                <c:pt idx="568">
                  <c:v>0.703988026326546</c:v>
                </c:pt>
                <c:pt idx="569">
                  <c:v>0.70523598564491696</c:v>
                </c:pt>
                <c:pt idx="570">
                  <c:v>0.70648394496328204</c:v>
                </c:pt>
                <c:pt idx="571">
                  <c:v>0.70773190428164801</c:v>
                </c:pt>
                <c:pt idx="572">
                  <c:v>0.70897986360001397</c:v>
                </c:pt>
                <c:pt idx="573">
                  <c:v>0.71022782291838304</c:v>
                </c:pt>
                <c:pt idx="574">
                  <c:v>0.71147578223675201</c:v>
                </c:pt>
                <c:pt idx="575">
                  <c:v>0.71272374155511797</c:v>
                </c:pt>
                <c:pt idx="576">
                  <c:v>0.71397170087348605</c:v>
                </c:pt>
                <c:pt idx="577">
                  <c:v>0.71521966019185101</c:v>
                </c:pt>
                <c:pt idx="578">
                  <c:v>0.71646761951021898</c:v>
                </c:pt>
                <c:pt idx="579">
                  <c:v>0.71771557882858905</c:v>
                </c:pt>
                <c:pt idx="580">
                  <c:v>0.71896353814695602</c:v>
                </c:pt>
                <c:pt idx="581">
                  <c:v>0.72021149746532398</c:v>
                </c:pt>
                <c:pt idx="582">
                  <c:v>0.72145945678368795</c:v>
                </c:pt>
                <c:pt idx="583">
                  <c:v>0.72270741610205702</c:v>
                </c:pt>
                <c:pt idx="584">
                  <c:v>0.72395537542042498</c:v>
                </c:pt>
                <c:pt idx="585">
                  <c:v>0.72520333473879295</c:v>
                </c:pt>
                <c:pt idx="586">
                  <c:v>0.72645129405715803</c:v>
                </c:pt>
                <c:pt idx="587">
                  <c:v>0.72769925337552799</c:v>
                </c:pt>
                <c:pt idx="588">
                  <c:v>0.72894721269389295</c:v>
                </c:pt>
                <c:pt idx="589">
                  <c:v>0.73019517201226203</c:v>
                </c:pt>
                <c:pt idx="590">
                  <c:v>0.73144313133062999</c:v>
                </c:pt>
                <c:pt idx="591">
                  <c:v>0.73269109064899596</c:v>
                </c:pt>
                <c:pt idx="592">
                  <c:v>0.73393904996736303</c:v>
                </c:pt>
                <c:pt idx="593">
                  <c:v>0.73518700928573</c:v>
                </c:pt>
                <c:pt idx="594">
                  <c:v>0.73643496860409996</c:v>
                </c:pt>
                <c:pt idx="595">
                  <c:v>0.73768292792246704</c:v>
                </c:pt>
                <c:pt idx="596">
                  <c:v>0.738930887240832</c:v>
                </c:pt>
                <c:pt idx="597">
                  <c:v>0.74017884655919897</c:v>
                </c:pt>
                <c:pt idx="598">
                  <c:v>0.74142680587756704</c:v>
                </c:pt>
                <c:pt idx="599">
                  <c:v>0.742674765195936</c:v>
                </c:pt>
                <c:pt idx="600">
                  <c:v>0.74392272451430397</c:v>
                </c:pt>
                <c:pt idx="601">
                  <c:v>0.74517068383266905</c:v>
                </c:pt>
                <c:pt idx="602">
                  <c:v>0.74641864315103701</c:v>
                </c:pt>
                <c:pt idx="603">
                  <c:v>0.74766660246940497</c:v>
                </c:pt>
                <c:pt idx="604">
                  <c:v>0.74891456178777105</c:v>
                </c:pt>
                <c:pt idx="605">
                  <c:v>0.75016252110613801</c:v>
                </c:pt>
                <c:pt idx="606">
                  <c:v>0.75141048042450598</c:v>
                </c:pt>
                <c:pt idx="607">
                  <c:v>0.75265843974287505</c:v>
                </c:pt>
                <c:pt idx="608">
                  <c:v>0.75390639906124102</c:v>
                </c:pt>
                <c:pt idx="609">
                  <c:v>0.75515435837960798</c:v>
                </c:pt>
                <c:pt idx="610">
                  <c:v>0.75640231769797495</c:v>
                </c:pt>
                <c:pt idx="611">
                  <c:v>0.75765027701634302</c:v>
                </c:pt>
                <c:pt idx="612">
                  <c:v>0.75889823633471198</c:v>
                </c:pt>
                <c:pt idx="613">
                  <c:v>0.76014619565307995</c:v>
                </c:pt>
                <c:pt idx="614">
                  <c:v>0.76139415497144602</c:v>
                </c:pt>
                <c:pt idx="615">
                  <c:v>0.76264211428981299</c:v>
                </c:pt>
                <c:pt idx="616">
                  <c:v>0.76389007360817995</c:v>
                </c:pt>
                <c:pt idx="617">
                  <c:v>0.76513803292654903</c:v>
                </c:pt>
                <c:pt idx="618">
                  <c:v>0.76638599224491399</c:v>
                </c:pt>
                <c:pt idx="619">
                  <c:v>0.76763395156328396</c:v>
                </c:pt>
                <c:pt idx="620">
                  <c:v>0.76888191088165103</c:v>
                </c:pt>
                <c:pt idx="621">
                  <c:v>0.770129870200018</c:v>
                </c:pt>
                <c:pt idx="622">
                  <c:v>0.77137782951838396</c:v>
                </c:pt>
                <c:pt idx="623">
                  <c:v>0.77262578883675104</c:v>
                </c:pt>
                <c:pt idx="624">
                  <c:v>0.77387374815512</c:v>
                </c:pt>
                <c:pt idx="625">
                  <c:v>0.77512170747348597</c:v>
                </c:pt>
                <c:pt idx="626">
                  <c:v>0.77636966679185404</c:v>
                </c:pt>
                <c:pt idx="627">
                  <c:v>0.777617626110222</c:v>
                </c:pt>
                <c:pt idx="628">
                  <c:v>0.77886558542858997</c:v>
                </c:pt>
                <c:pt idx="629">
                  <c:v>0.78011354474695704</c:v>
                </c:pt>
                <c:pt idx="630">
                  <c:v>0.78136150406532201</c:v>
                </c:pt>
                <c:pt idx="631">
                  <c:v>0.78260946338369097</c:v>
                </c:pt>
                <c:pt idx="632">
                  <c:v>0.78385742270205705</c:v>
                </c:pt>
                <c:pt idx="633">
                  <c:v>0.78510538202042601</c:v>
                </c:pt>
                <c:pt idx="634">
                  <c:v>0.78635334133879398</c:v>
                </c:pt>
                <c:pt idx="635">
                  <c:v>0.78760130065716005</c:v>
                </c:pt>
                <c:pt idx="636">
                  <c:v>0.78884925997552702</c:v>
                </c:pt>
                <c:pt idx="637">
                  <c:v>0.79009721929389498</c:v>
                </c:pt>
                <c:pt idx="638">
                  <c:v>0.79134517861226095</c:v>
                </c:pt>
                <c:pt idx="639">
                  <c:v>0.79259313793063102</c:v>
                </c:pt>
                <c:pt idx="640">
                  <c:v>0.79384109724899599</c:v>
                </c:pt>
                <c:pt idx="641">
                  <c:v>0.79508905656736295</c:v>
                </c:pt>
                <c:pt idx="642">
                  <c:v>0.79633701588573202</c:v>
                </c:pt>
                <c:pt idx="643">
                  <c:v>0.79758497520409999</c:v>
                </c:pt>
                <c:pt idx="644">
                  <c:v>0.79883293452246695</c:v>
                </c:pt>
                <c:pt idx="645">
                  <c:v>0.80008089384083603</c:v>
                </c:pt>
                <c:pt idx="646">
                  <c:v>0.80132885315920199</c:v>
                </c:pt>
                <c:pt idx="647">
                  <c:v>0.80257681247756996</c:v>
                </c:pt>
                <c:pt idx="648">
                  <c:v>0.80382477179593603</c:v>
                </c:pt>
                <c:pt idx="649">
                  <c:v>0.805072731114303</c:v>
                </c:pt>
                <c:pt idx="650">
                  <c:v>0.80632069043266996</c:v>
                </c:pt>
                <c:pt idx="651">
                  <c:v>0.80756864975104004</c:v>
                </c:pt>
                <c:pt idx="652">
                  <c:v>0.808816609069404</c:v>
                </c:pt>
                <c:pt idx="653">
                  <c:v>0.81006456838777496</c:v>
                </c:pt>
                <c:pt idx="654">
                  <c:v>0.81131252770614104</c:v>
                </c:pt>
                <c:pt idx="655">
                  <c:v>0.812560487024508</c:v>
                </c:pt>
                <c:pt idx="656">
                  <c:v>0.81380844634287497</c:v>
                </c:pt>
                <c:pt idx="657">
                  <c:v>0.81505640566124105</c:v>
                </c:pt>
                <c:pt idx="658">
                  <c:v>0.81630436497961001</c:v>
                </c:pt>
                <c:pt idx="659">
                  <c:v>0.81755232429797697</c:v>
                </c:pt>
                <c:pt idx="660">
                  <c:v>0.81880028361634405</c:v>
                </c:pt>
                <c:pt idx="661">
                  <c:v>0.82004824293471201</c:v>
                </c:pt>
                <c:pt idx="662">
                  <c:v>0.82129620225307898</c:v>
                </c:pt>
                <c:pt idx="663">
                  <c:v>0.82254416157144805</c:v>
                </c:pt>
                <c:pt idx="664">
                  <c:v>0.82379212088981502</c:v>
                </c:pt>
                <c:pt idx="665">
                  <c:v>0.82504008020818098</c:v>
                </c:pt>
                <c:pt idx="666">
                  <c:v>0.82628803952654895</c:v>
                </c:pt>
                <c:pt idx="667">
                  <c:v>0.82753599884491802</c:v>
                </c:pt>
                <c:pt idx="668">
                  <c:v>0.82878395816328398</c:v>
                </c:pt>
                <c:pt idx="669">
                  <c:v>0.83003191748164995</c:v>
                </c:pt>
                <c:pt idx="670">
                  <c:v>0.83127987680001703</c:v>
                </c:pt>
                <c:pt idx="671">
                  <c:v>0.83252783611838399</c:v>
                </c:pt>
                <c:pt idx="672">
                  <c:v>0.83377579543675195</c:v>
                </c:pt>
                <c:pt idx="673">
                  <c:v>0.83502375475512103</c:v>
                </c:pt>
                <c:pt idx="674">
                  <c:v>0.83627171407348699</c:v>
                </c:pt>
                <c:pt idx="675">
                  <c:v>0.83751967339185496</c:v>
                </c:pt>
                <c:pt idx="676">
                  <c:v>0.83876763271022303</c:v>
                </c:pt>
                <c:pt idx="677">
                  <c:v>0.840015592028588</c:v>
                </c:pt>
                <c:pt idx="678">
                  <c:v>0.84126355134695696</c:v>
                </c:pt>
                <c:pt idx="679">
                  <c:v>0.84251151066532404</c:v>
                </c:pt>
                <c:pt idx="680">
                  <c:v>0.843759469983691</c:v>
                </c:pt>
                <c:pt idx="681">
                  <c:v>0.84500742930205697</c:v>
                </c:pt>
                <c:pt idx="682">
                  <c:v>0.84625538862043004</c:v>
                </c:pt>
                <c:pt idx="683">
                  <c:v>0.847503347938794</c:v>
                </c:pt>
                <c:pt idx="684">
                  <c:v>0.84875130725716097</c:v>
                </c:pt>
                <c:pt idx="685">
                  <c:v>0.84999926657552904</c:v>
                </c:pt>
                <c:pt idx="686">
                  <c:v>0.85124722589389701</c:v>
                </c:pt>
                <c:pt idx="687">
                  <c:v>0.85249518521226497</c:v>
                </c:pt>
                <c:pt idx="688">
                  <c:v>0.85374314453063105</c:v>
                </c:pt>
                <c:pt idx="689">
                  <c:v>0.85499110384899701</c:v>
                </c:pt>
                <c:pt idx="690">
                  <c:v>0.85623906316736897</c:v>
                </c:pt>
                <c:pt idx="691">
                  <c:v>0.85748702248573205</c:v>
                </c:pt>
                <c:pt idx="692">
                  <c:v>0.85873498180410002</c:v>
                </c:pt>
                <c:pt idx="693">
                  <c:v>0.85998294112246898</c:v>
                </c:pt>
                <c:pt idx="694">
                  <c:v>0.86123090044083395</c:v>
                </c:pt>
                <c:pt idx="695">
                  <c:v>0.86247885975920102</c:v>
                </c:pt>
                <c:pt idx="696">
                  <c:v>0.86372681907756899</c:v>
                </c:pt>
                <c:pt idx="697">
                  <c:v>0.86497477839593695</c:v>
                </c:pt>
                <c:pt idx="698">
                  <c:v>0.86622273771430303</c:v>
                </c:pt>
                <c:pt idx="699">
                  <c:v>0.86747069703267199</c:v>
                </c:pt>
                <c:pt idx="700">
                  <c:v>0.86871865635104095</c:v>
                </c:pt>
                <c:pt idx="701">
                  <c:v>0.86996661566940403</c:v>
                </c:pt>
                <c:pt idx="702">
                  <c:v>0.871214574987771</c:v>
                </c:pt>
                <c:pt idx="703">
                  <c:v>0.87246253430614196</c:v>
                </c:pt>
                <c:pt idx="704">
                  <c:v>0.87371049362450903</c:v>
                </c:pt>
                <c:pt idx="705">
                  <c:v>0.874958452942876</c:v>
                </c:pt>
                <c:pt idx="706">
                  <c:v>0.87620641226124496</c:v>
                </c:pt>
                <c:pt idx="707">
                  <c:v>0.87745437157961204</c:v>
                </c:pt>
                <c:pt idx="708">
                  <c:v>0.878702330897979</c:v>
                </c:pt>
                <c:pt idx="709">
                  <c:v>0.87995029021634596</c:v>
                </c:pt>
                <c:pt idx="710">
                  <c:v>0.88119824953471404</c:v>
                </c:pt>
                <c:pt idx="711">
                  <c:v>0.88244620885307901</c:v>
                </c:pt>
                <c:pt idx="712">
                  <c:v>0.88369416817144897</c:v>
                </c:pt>
                <c:pt idx="713">
                  <c:v>0.88494212748981405</c:v>
                </c:pt>
                <c:pt idx="714">
                  <c:v>0.88619008680818301</c:v>
                </c:pt>
                <c:pt idx="715">
                  <c:v>0.88743804612654698</c:v>
                </c:pt>
                <c:pt idx="716">
                  <c:v>0.88868600544491905</c:v>
                </c:pt>
                <c:pt idx="717">
                  <c:v>0.88993396476328701</c:v>
                </c:pt>
                <c:pt idx="718">
                  <c:v>0.89118192408165298</c:v>
                </c:pt>
                <c:pt idx="719">
                  <c:v>0.89242988340001905</c:v>
                </c:pt>
                <c:pt idx="720">
                  <c:v>0.89367784271838702</c:v>
                </c:pt>
                <c:pt idx="721">
                  <c:v>0.89492580203675698</c:v>
                </c:pt>
                <c:pt idx="722">
                  <c:v>0.89617376135512405</c:v>
                </c:pt>
                <c:pt idx="723">
                  <c:v>0.89742172067349102</c:v>
                </c:pt>
                <c:pt idx="724">
                  <c:v>0.89866967999185499</c:v>
                </c:pt>
                <c:pt idx="725">
                  <c:v>0.89991763931022195</c:v>
                </c:pt>
                <c:pt idx="726">
                  <c:v>0.90116559862859003</c:v>
                </c:pt>
                <c:pt idx="727">
                  <c:v>0.90241355794695899</c:v>
                </c:pt>
                <c:pt idx="728">
                  <c:v>0.90366151726532695</c:v>
                </c:pt>
                <c:pt idx="729">
                  <c:v>0.90490947658369303</c:v>
                </c:pt>
                <c:pt idx="730">
                  <c:v>0.90615743590206199</c:v>
                </c:pt>
                <c:pt idx="731">
                  <c:v>0.90740539522042596</c:v>
                </c:pt>
                <c:pt idx="732">
                  <c:v>0.90865335453879303</c:v>
                </c:pt>
                <c:pt idx="733">
                  <c:v>0.909901313857159</c:v>
                </c:pt>
                <c:pt idx="734">
                  <c:v>0.91114927317552996</c:v>
                </c:pt>
                <c:pt idx="735">
                  <c:v>0.91239723249389904</c:v>
                </c:pt>
                <c:pt idx="736">
                  <c:v>0.913645191812265</c:v>
                </c:pt>
                <c:pt idx="737">
                  <c:v>0.91489315113063296</c:v>
                </c:pt>
                <c:pt idx="738">
                  <c:v>0.91614111044900104</c:v>
                </c:pt>
                <c:pt idx="739">
                  <c:v>0.91738906976736601</c:v>
                </c:pt>
                <c:pt idx="740">
                  <c:v>0.91863702908573697</c:v>
                </c:pt>
                <c:pt idx="741">
                  <c:v>0.91988498840410304</c:v>
                </c:pt>
                <c:pt idx="742">
                  <c:v>0.92113294772246901</c:v>
                </c:pt>
                <c:pt idx="743">
                  <c:v>0.92238090704083597</c:v>
                </c:pt>
                <c:pt idx="744">
                  <c:v>0.92362886635920505</c:v>
                </c:pt>
                <c:pt idx="745">
                  <c:v>0.92487682567757301</c:v>
                </c:pt>
                <c:pt idx="746">
                  <c:v>0.92612478499593898</c:v>
                </c:pt>
                <c:pt idx="747">
                  <c:v>0.92737274431430605</c:v>
                </c:pt>
                <c:pt idx="748">
                  <c:v>0.92862070363267402</c:v>
                </c:pt>
                <c:pt idx="749">
                  <c:v>0.92986866295104098</c:v>
                </c:pt>
                <c:pt idx="750">
                  <c:v>0.93111662226941005</c:v>
                </c:pt>
                <c:pt idx="751">
                  <c:v>0.93236458158777502</c:v>
                </c:pt>
                <c:pt idx="752">
                  <c:v>0.93361254090613899</c:v>
                </c:pt>
                <c:pt idx="753">
                  <c:v>0.93486050022450895</c:v>
                </c:pt>
                <c:pt idx="754">
                  <c:v>0.93610845954287702</c:v>
                </c:pt>
                <c:pt idx="755">
                  <c:v>0.93735641886124399</c:v>
                </c:pt>
                <c:pt idx="756">
                  <c:v>0.93860437817961195</c:v>
                </c:pt>
                <c:pt idx="757">
                  <c:v>0.93985233749797803</c:v>
                </c:pt>
                <c:pt idx="758">
                  <c:v>0.94110029681634499</c:v>
                </c:pt>
                <c:pt idx="759">
                  <c:v>0.94234825613471496</c:v>
                </c:pt>
                <c:pt idx="760">
                  <c:v>0.94359621545308003</c:v>
                </c:pt>
                <c:pt idx="761">
                  <c:v>0.944844174771448</c:v>
                </c:pt>
                <c:pt idx="762">
                  <c:v>0.94609213408981696</c:v>
                </c:pt>
                <c:pt idx="763">
                  <c:v>0.94734009340818404</c:v>
                </c:pt>
                <c:pt idx="764">
                  <c:v>0.948588052726551</c:v>
                </c:pt>
                <c:pt idx="765">
                  <c:v>0.94983601204491996</c:v>
                </c:pt>
                <c:pt idx="766">
                  <c:v>0.95108397136328704</c:v>
                </c:pt>
                <c:pt idx="767">
                  <c:v>0.952331930681656</c:v>
                </c:pt>
                <c:pt idx="768">
                  <c:v>0.95357989000001797</c:v>
                </c:pt>
                <c:pt idx="769">
                  <c:v>0.95482784931838804</c:v>
                </c:pt>
                <c:pt idx="770">
                  <c:v>0.95607580863675601</c:v>
                </c:pt>
                <c:pt idx="771">
                  <c:v>0.95732376795512297</c:v>
                </c:pt>
                <c:pt idx="772">
                  <c:v>0.95857172727349105</c:v>
                </c:pt>
                <c:pt idx="773">
                  <c:v>0.95981968659185402</c:v>
                </c:pt>
                <c:pt idx="774">
                  <c:v>0.96106764591022498</c:v>
                </c:pt>
                <c:pt idx="775">
                  <c:v>0.96231560522859305</c:v>
                </c:pt>
                <c:pt idx="776">
                  <c:v>0.96356356454696102</c:v>
                </c:pt>
                <c:pt idx="777">
                  <c:v>0.96481152386532698</c:v>
                </c:pt>
                <c:pt idx="778">
                  <c:v>0.96605948318369395</c:v>
                </c:pt>
                <c:pt idx="779">
                  <c:v>0.96730744250206002</c:v>
                </c:pt>
                <c:pt idx="780">
                  <c:v>0.96855540182042699</c:v>
                </c:pt>
                <c:pt idx="781">
                  <c:v>0.96980336113879595</c:v>
                </c:pt>
                <c:pt idx="782">
                  <c:v>0.97105132045716303</c:v>
                </c:pt>
                <c:pt idx="783">
                  <c:v>0.97229927977552999</c:v>
                </c:pt>
                <c:pt idx="784">
                  <c:v>0.97354723909389895</c:v>
                </c:pt>
                <c:pt idx="785">
                  <c:v>0.97479519841226603</c:v>
                </c:pt>
                <c:pt idx="786">
                  <c:v>0.97604315773063199</c:v>
                </c:pt>
                <c:pt idx="787">
                  <c:v>0.97729111704900196</c:v>
                </c:pt>
                <c:pt idx="788">
                  <c:v>0.97853907636736803</c:v>
                </c:pt>
                <c:pt idx="789">
                  <c:v>0.97978703568573799</c:v>
                </c:pt>
                <c:pt idx="790">
                  <c:v>0.98103499500410096</c:v>
                </c:pt>
                <c:pt idx="791">
                  <c:v>0.98228295432246804</c:v>
                </c:pt>
                <c:pt idx="792">
                  <c:v>0.983530913640837</c:v>
                </c:pt>
                <c:pt idx="793">
                  <c:v>0.98477887295920497</c:v>
                </c:pt>
                <c:pt idx="794">
                  <c:v>0.98602683227757304</c:v>
                </c:pt>
                <c:pt idx="795">
                  <c:v>0.98727479159593701</c:v>
                </c:pt>
                <c:pt idx="796">
                  <c:v>0.98852275091430297</c:v>
                </c:pt>
                <c:pt idx="797">
                  <c:v>0.98977071023267205</c:v>
                </c:pt>
                <c:pt idx="798">
                  <c:v>0.99101866955104101</c:v>
                </c:pt>
                <c:pt idx="799">
                  <c:v>0.99226662886940598</c:v>
                </c:pt>
                <c:pt idx="800">
                  <c:v>0.99351458818777505</c:v>
                </c:pt>
                <c:pt idx="801">
                  <c:v>0.99476254750614201</c:v>
                </c:pt>
                <c:pt idx="802">
                  <c:v>0.99601050682450998</c:v>
                </c:pt>
                <c:pt idx="803">
                  <c:v>0.99725846614287905</c:v>
                </c:pt>
                <c:pt idx="804">
                  <c:v>0.99850642546124702</c:v>
                </c:pt>
                <c:pt idx="805">
                  <c:v>0.99975438477961298</c:v>
                </c:pt>
                <c:pt idx="806">
                  <c:v>1.0010023440979801</c:v>
                </c:pt>
                <c:pt idx="807">
                  <c:v>1.0022503034163399</c:v>
                </c:pt>
                <c:pt idx="808">
                  <c:v>1.00349826273471</c:v>
                </c:pt>
                <c:pt idx="809">
                  <c:v>1.0047462220530801</c:v>
                </c:pt>
                <c:pt idx="810">
                  <c:v>1.0059941813714499</c:v>
                </c:pt>
                <c:pt idx="811">
                  <c:v>1.00724214068981</c:v>
                </c:pt>
                <c:pt idx="812">
                  <c:v>1.0084901000081801</c:v>
                </c:pt>
                <c:pt idx="813">
                  <c:v>1.0097380593265499</c:v>
                </c:pt>
                <c:pt idx="814">
                  <c:v>1.01098601864492</c:v>
                </c:pt>
                <c:pt idx="815">
                  <c:v>1.0122339779632801</c:v>
                </c:pt>
                <c:pt idx="816">
                  <c:v>1.0134819372816499</c:v>
                </c:pt>
                <c:pt idx="817">
                  <c:v>1.01472989660002</c:v>
                </c:pt>
                <c:pt idx="818">
                  <c:v>1.0159778559183801</c:v>
                </c:pt>
                <c:pt idx="819">
                  <c:v>1.0172258152367499</c:v>
                </c:pt>
                <c:pt idx="820">
                  <c:v>1.01847377455512</c:v>
                </c:pt>
                <c:pt idx="821">
                  <c:v>1.0197217338734801</c:v>
                </c:pt>
                <c:pt idx="822">
                  <c:v>1.0209696931918499</c:v>
                </c:pt>
                <c:pt idx="823">
                  <c:v>1.02221765251022</c:v>
                </c:pt>
                <c:pt idx="824">
                  <c:v>1.0234656118285901</c:v>
                </c:pt>
                <c:pt idx="825">
                  <c:v>1.0247135711469599</c:v>
                </c:pt>
                <c:pt idx="826">
                  <c:v>1.02596153046532</c:v>
                </c:pt>
                <c:pt idx="827">
                  <c:v>1.0272094897836901</c:v>
                </c:pt>
                <c:pt idx="828">
                  <c:v>1.0284574491020599</c:v>
                </c:pt>
                <c:pt idx="829">
                  <c:v>1.02970540842043</c:v>
                </c:pt>
                <c:pt idx="830">
                  <c:v>1.0309533677387901</c:v>
                </c:pt>
                <c:pt idx="831">
                  <c:v>1.0322013270571599</c:v>
                </c:pt>
                <c:pt idx="832">
                  <c:v>1.03344928637553</c:v>
                </c:pt>
                <c:pt idx="833">
                  <c:v>1.0346972456938901</c:v>
                </c:pt>
                <c:pt idx="834">
                  <c:v>1.03594520501226</c:v>
                </c:pt>
                <c:pt idx="835">
                  <c:v>1.03719316433063</c:v>
                </c:pt>
                <c:pt idx="836">
                  <c:v>1.0384411236489901</c:v>
                </c:pt>
                <c:pt idx="837">
                  <c:v>1.0396890829673699</c:v>
                </c:pt>
                <c:pt idx="838">
                  <c:v>1.04093704228573</c:v>
                </c:pt>
                <c:pt idx="839">
                  <c:v>1.0421850016041001</c:v>
                </c:pt>
                <c:pt idx="840">
                  <c:v>1.04343296092246</c:v>
                </c:pt>
                <c:pt idx="841">
                  <c:v>1.04468092024083</c:v>
                </c:pt>
                <c:pt idx="842">
                  <c:v>1.0459288795592001</c:v>
                </c:pt>
                <c:pt idx="843">
                  <c:v>1.04717683887757</c:v>
                </c:pt>
                <c:pt idx="844">
                  <c:v>1.04842479819594</c:v>
                </c:pt>
                <c:pt idx="845">
                  <c:v>1.0496727575142999</c:v>
                </c:pt>
                <c:pt idx="846">
                  <c:v>1.05092071683267</c:v>
                </c:pt>
                <c:pt idx="847">
                  <c:v>1.05216867615104</c:v>
                </c:pt>
                <c:pt idx="848">
                  <c:v>1.0534166354694099</c:v>
                </c:pt>
                <c:pt idx="849">
                  <c:v>1.05466459478778</c:v>
                </c:pt>
                <c:pt idx="850">
                  <c:v>1.05591255410614</c:v>
                </c:pt>
                <c:pt idx="851">
                  <c:v>1.0571605134245099</c:v>
                </c:pt>
                <c:pt idx="852">
                  <c:v>1.05840847274287</c:v>
                </c:pt>
                <c:pt idx="853">
                  <c:v>1.0596564320612401</c:v>
                </c:pt>
                <c:pt idx="854">
                  <c:v>1.0609043913796099</c:v>
                </c:pt>
                <c:pt idx="855">
                  <c:v>1.06215235069798</c:v>
                </c:pt>
                <c:pt idx="856">
                  <c:v>1.06340031001635</c:v>
                </c:pt>
                <c:pt idx="857">
                  <c:v>1.0646482693347099</c:v>
                </c:pt>
                <c:pt idx="858">
                  <c:v>1.06589622865308</c:v>
                </c:pt>
                <c:pt idx="859">
                  <c:v>1.0671441879714401</c:v>
                </c:pt>
                <c:pt idx="860">
                  <c:v>1.0683921472898099</c:v>
                </c:pt>
                <c:pt idx="861">
                  <c:v>1.06964010660818</c:v>
                </c:pt>
                <c:pt idx="862">
                  <c:v>1.0708880659265501</c:v>
                </c:pt>
                <c:pt idx="863">
                  <c:v>1.0721360252449199</c:v>
                </c:pt>
                <c:pt idx="864">
                  <c:v>1.07338398456328</c:v>
                </c:pt>
                <c:pt idx="865">
                  <c:v>1.0746319438816501</c:v>
                </c:pt>
                <c:pt idx="866">
                  <c:v>1.0758799032000199</c:v>
                </c:pt>
                <c:pt idx="867">
                  <c:v>1.07712786251839</c:v>
                </c:pt>
              </c:numCache>
            </c:numRef>
          </c:xVal>
          <c:yVal>
            <c:numRef>
              <c:f>'ArcTan y_z'!$F$3:$F$870</c:f>
              <c:numCache>
                <c:formatCode>0.00E+00</c:formatCode>
                <c:ptCount val="868"/>
                <c:pt idx="0">
                  <c:v>-2.148991440547269E-5</c:v>
                </c:pt>
                <c:pt idx="1">
                  <c:v>1.9525628883689272E-5</c:v>
                </c:pt>
                <c:pt idx="2">
                  <c:v>-1.130553044662591E-5</c:v>
                </c:pt>
                <c:pt idx="3">
                  <c:v>-1.28828570200544E-5</c:v>
                </c:pt>
                <c:pt idx="4">
                  <c:v>-1.9720665833167086E-5</c:v>
                </c:pt>
                <c:pt idx="5">
                  <c:v>-2.8211398471473091E-5</c:v>
                </c:pt>
                <c:pt idx="6">
                  <c:v>-3.8448961544056598E-5</c:v>
                </c:pt>
                <c:pt idx="7">
                  <c:v>-5.0504399721669633E-5</c:v>
                </c:pt>
                <c:pt idx="8">
                  <c:v>-6.4442850899927603E-5</c:v>
                </c:pt>
                <c:pt idx="9">
                  <c:v>-8.0323010009753209E-5</c:v>
                </c:pt>
                <c:pt idx="10">
                  <c:v>-9.8197319363815092E-5</c:v>
                </c:pt>
                <c:pt idx="11">
                  <c:v>-1.1810800276164837E-4</c:v>
                </c:pt>
                <c:pt idx="12">
                  <c:v>-1.4008526509141908E-4</c:v>
                </c:pt>
                <c:pt idx="13">
                  <c:v>-1.6414353560873627E-4</c:v>
                </c:pt>
                <c:pt idx="14">
                  <c:v>-1.9028163211240671E-4</c:v>
                </c:pt>
                <c:pt idx="15">
                  <c:v>-2.1848067340544169E-4</c:v>
                </c:pt>
                <c:pt idx="16">
                  <c:v>-2.4870362036431419E-4</c:v>
                </c:pt>
                <c:pt idx="17">
                  <c:v>-2.8089476414421222E-4</c:v>
                </c:pt>
                <c:pt idx="18">
                  <c:v>-3.1498101095461096E-4</c:v>
                </c:pt>
                <c:pt idx="19">
                  <c:v>-3.5087192007470381E-4</c:v>
                </c:pt>
                <c:pt idx="20">
                  <c:v>-3.8846066842399549E-4</c:v>
                </c:pt>
                <c:pt idx="21">
                  <c:v>-4.2762502168294792E-4</c:v>
                </c:pt>
                <c:pt idx="22">
                  <c:v>-4.6822851004181575E-4</c:v>
                </c:pt>
                <c:pt idx="23">
                  <c:v>-5.1012126911386519E-4</c:v>
                </c:pt>
                <c:pt idx="24">
                  <c:v>-5.5314102778236045E-4</c:v>
                </c:pt>
                <c:pt idx="25">
                  <c:v>-5.9711417362845064E-4</c:v>
                </c:pt>
                <c:pt idx="26">
                  <c:v>-6.4185678280178889E-4</c:v>
                </c:pt>
                <c:pt idx="27">
                  <c:v>-6.871755345976674E-4</c:v>
                </c:pt>
                <c:pt idx="28">
                  <c:v>-7.3286866429078451E-4</c:v>
                </c:pt>
                <c:pt idx="29">
                  <c:v>-7.7872694647759528E-4</c:v>
                </c:pt>
                <c:pt idx="30">
                  <c:v>-8.2453448347211556E-4</c:v>
                </c:pt>
                <c:pt idx="31">
                  <c:v>-8.7006941236632751E-4</c:v>
                </c:pt>
                <c:pt idx="32">
                  <c:v>-9.151045674576975E-4</c:v>
                </c:pt>
                <c:pt idx="33">
                  <c:v>-9.5940802387677862E-4</c:v>
                </c:pt>
                <c:pt idx="34">
                  <c:v>-1.00274356491154E-3</c:v>
                </c:pt>
                <c:pt idx="35">
                  <c:v>-1.044871028871109E-3</c:v>
                </c:pt>
                <c:pt idx="36">
                  <c:v>-1.0855467229129066E-3</c:v>
                </c:pt>
                <c:pt idx="37">
                  <c:v>-1.1245236330979613E-3</c:v>
                </c:pt>
                <c:pt idx="38">
                  <c:v>-1.1615516714124437E-3</c:v>
                </c:pt>
                <c:pt idx="39">
                  <c:v>-1.1963779052989332E-3</c:v>
                </c:pt>
                <c:pt idx="40">
                  <c:v>-1.2287468763682002E-3</c:v>
                </c:pt>
                <c:pt idx="41">
                  <c:v>-1.2584008994462E-3</c:v>
                </c:pt>
                <c:pt idx="42">
                  <c:v>-1.2850811406130329E-3</c:v>
                </c:pt>
                <c:pt idx="43">
                  <c:v>-1.308529021920005E-3</c:v>
                </c:pt>
                <c:pt idx="44">
                  <c:v>-1.3284899658521435E-3</c:v>
                </c:pt>
                <c:pt idx="45">
                  <c:v>-1.3447187840837269E-3</c:v>
                </c:pt>
                <c:pt idx="46">
                  <c:v>-1.356989024928978E-3</c:v>
                </c:pt>
                <c:pt idx="47">
                  <c:v>-1.3651060545521025E-3</c:v>
                </c:pt>
                <c:pt idx="48">
                  <c:v>-1.3689256542110421E-3</c:v>
                </c:pt>
                <c:pt idx="49">
                  <c:v>-1.3683767051292208E-3</c:v>
                </c:pt>
                <c:pt idx="50">
                  <c:v>-1.3634874283211355E-3</c:v>
                </c:pt>
                <c:pt idx="51">
                  <c:v>-1.3544084119198993E-3</c:v>
                </c:pt>
                <c:pt idx="52">
                  <c:v>-1.3414262608336595E-3</c:v>
                </c:pt>
                <c:pt idx="53">
                  <c:v>-1.3249609977324273E-3</c:v>
                </c:pt>
                <c:pt idx="54">
                  <c:v>-1.3055437721776427E-3</c:v>
                </c:pt>
                <c:pt idx="55">
                  <c:v>-1.2837756516667076E-3</c:v>
                </c:pt>
                <c:pt idx="56">
                  <c:v>-1.2602762007296357E-3</c:v>
                </c:pt>
                <c:pt idx="57">
                  <c:v>-1.2356327447357357E-3</c:v>
                </c:pt>
                <c:pt idx="58">
                  <c:v>-1.2103603498344105E-3</c:v>
                </c:pt>
                <c:pt idx="59">
                  <c:v>-1.1848789594429204E-3</c:v>
                </c:pt>
                <c:pt idx="60">
                  <c:v>-1.1595081158312993E-3</c:v>
                </c:pt>
                <c:pt idx="61">
                  <c:v>-1.1344754544779538E-3</c:v>
                </c:pt>
                <c:pt idx="62">
                  <c:v>-1.109932584115266E-3</c:v>
                </c:pt>
                <c:pt idx="63">
                  <c:v>-1.0859733219172596E-3</c:v>
                </c:pt>
                <c:pt idx="64">
                  <c:v>-1.0626498183648608E-3</c:v>
                </c:pt>
                <c:pt idx="65">
                  <c:v>-1.0399858032851623E-3</c:v>
                </c:pt>
                <c:pt idx="66">
                  <c:v>-1.0179862197902284E-3</c:v>
                </c:pt>
                <c:pt idx="67">
                  <c:v>-9.9664425763386442E-4</c:v>
                </c:pt>
                <c:pt idx="68">
                  <c:v>-9.7594588937457722E-4</c:v>
                </c:pt>
                <c:pt idx="69">
                  <c:v>-9.5587290241882941E-4</c:v>
                </c:pt>
                <c:pt idx="70">
                  <c:v>-9.3640485739265389E-4</c:v>
                </c:pt>
                <c:pt idx="71">
                  <c:v>-9.175203848783215E-4</c:v>
                </c:pt>
                <c:pt idx="72">
                  <c:v>-8.991979549287896E-4</c:v>
                </c:pt>
                <c:pt idx="73">
                  <c:v>-8.8141636150625602E-4</c:v>
                </c:pt>
                <c:pt idx="74">
                  <c:v>-8.6415500753130666E-4</c:v>
                </c:pt>
                <c:pt idx="75">
                  <c:v>-8.4739404701692053E-4</c:v>
                </c:pt>
                <c:pt idx="76">
                  <c:v>-8.3111445787414711E-4</c:v>
                </c:pt>
                <c:pt idx="77">
                  <c:v>-8.1529805149311164E-4</c:v>
                </c:pt>
                <c:pt idx="78">
                  <c:v>-7.9992745308038059E-4</c:v>
                </c:pt>
                <c:pt idx="79">
                  <c:v>-7.849860708980383E-4</c:v>
                </c:pt>
                <c:pt idx="80">
                  <c:v>-7.7045805300344854E-4</c:v>
                </c:pt>
                <c:pt idx="81">
                  <c:v>-7.5632823429433557E-4</c:v>
                </c:pt>
                <c:pt idx="82">
                  <c:v>-7.4258208984422807E-4</c:v>
                </c:pt>
                <c:pt idx="83">
                  <c:v>-7.292056865270041E-4</c:v>
                </c:pt>
                <c:pt idx="84">
                  <c:v>-7.1618564076373888E-4</c:v>
                </c:pt>
                <c:pt idx="85">
                  <c:v>-7.0350908018176612E-4</c:v>
                </c:pt>
                <c:pt idx="86">
                  <c:v>-6.9116361203092297E-4</c:v>
                </c:pt>
                <c:pt idx="87">
                  <c:v>-6.7913729437710441E-4</c:v>
                </c:pt>
                <c:pt idx="88">
                  <c:v>-6.6741861355549853E-4</c:v>
                </c:pt>
                <c:pt idx="89">
                  <c:v>-6.559964634830725E-4</c:v>
                </c:pt>
                <c:pt idx="90">
                  <c:v>-6.4486012914127431E-4</c:v>
                </c:pt>
                <c:pt idx="91">
                  <c:v>-6.3399927307192358E-4</c:v>
                </c:pt>
                <c:pt idx="92">
                  <c:v>-6.2340392381229784E-4</c:v>
                </c:pt>
                <c:pt idx="93">
                  <c:v>-6.1306446639771382E-4</c:v>
                </c:pt>
                <c:pt idx="94">
                  <c:v>-6.0297163514486042E-4</c:v>
                </c:pt>
                <c:pt idx="95">
                  <c:v>-5.9311650733308795E-4</c:v>
                </c:pt>
                <c:pt idx="96">
                  <c:v>-5.8349049791515787E-4</c:v>
                </c:pt>
                <c:pt idx="97">
                  <c:v>-5.7408535482038434E-4</c:v>
                </c:pt>
                <c:pt idx="98">
                  <c:v>-5.6489315480535442E-4</c:v>
                </c:pt>
                <c:pt idx="99">
                  <c:v>-5.5590629843855317E-4</c:v>
                </c:pt>
                <c:pt idx="100">
                  <c:v>-5.4711750468987698E-4</c:v>
                </c:pt>
                <c:pt idx="101">
                  <c:v>-5.3851980436433664E-4</c:v>
                </c:pt>
                <c:pt idx="102">
                  <c:v>-5.3010653262163584E-4</c:v>
                </c:pt>
                <c:pt idx="103">
                  <c:v>-5.218713203750219E-4</c:v>
                </c:pt>
                <c:pt idx="104">
                  <c:v>-5.1380808489422613E-4</c:v>
                </c:pt>
                <c:pt idx="105">
                  <c:v>-5.0591102009247147E-4</c:v>
                </c:pt>
                <c:pt idx="106">
                  <c:v>-4.981745864704424E-4</c:v>
                </c:pt>
                <c:pt idx="107">
                  <c:v>-4.9059350065995815E-4</c:v>
                </c:pt>
                <c:pt idx="108">
                  <c:v>-4.8316272462456611E-4</c:v>
                </c:pt>
                <c:pt idx="109">
                  <c:v>-4.7587745474530205E-4</c:v>
                </c:pt>
                <c:pt idx="110">
                  <c:v>-4.6873311017859578E-4</c:v>
                </c:pt>
                <c:pt idx="111">
                  <c:v>-4.617252430542535E-4</c:v>
                </c:pt>
                <c:pt idx="112">
                  <c:v>-4.548493424322997E-4</c:v>
                </c:pt>
                <c:pt idx="113">
                  <c:v>-4.4810108566622147E-4</c:v>
                </c:pt>
                <c:pt idx="114">
                  <c:v>-4.4147638842203287E-4</c:v>
                </c:pt>
                <c:pt idx="115">
                  <c:v>-4.3497138740967561E-4</c:v>
                </c:pt>
                <c:pt idx="116">
                  <c:v>-4.285824979337558E-4</c:v>
                </c:pt>
                <c:pt idx="117">
                  <c:v>-4.2230657478833916E-4</c:v>
                </c:pt>
                <c:pt idx="118">
                  <c:v>-4.1614064807770723E-4</c:v>
                </c:pt>
                <c:pt idx="119">
                  <c:v>-4.1008185110686252E-4</c:v>
                </c:pt>
                <c:pt idx="120">
                  <c:v>-4.0412741593749094E-4</c:v>
                </c:pt>
                <c:pt idx="121">
                  <c:v>-3.9827466917161358E-4</c:v>
                </c:pt>
                <c:pt idx="122">
                  <c:v>-3.9252102794941487E-4</c:v>
                </c:pt>
                <c:pt idx="123">
                  <c:v>-3.8686399614868078E-4</c:v>
                </c:pt>
                <c:pt idx="124">
                  <c:v>-3.8130116077408893E-4</c:v>
                </c:pt>
                <c:pt idx="125">
                  <c:v>-3.7583018852536135E-4</c:v>
                </c:pt>
                <c:pt idx="126">
                  <c:v>-3.7044882253406159E-4</c:v>
                </c:pt>
                <c:pt idx="127">
                  <c:v>-3.6515487925943113E-4</c:v>
                </c:pt>
                <c:pt idx="128">
                  <c:v>-3.599462455342695E-4</c:v>
                </c:pt>
                <c:pt idx="129">
                  <c:v>-3.5482087575250051E-4</c:v>
                </c:pt>
                <c:pt idx="130">
                  <c:v>-3.4977678919055746E-4</c:v>
                </c:pt>
                <c:pt idx="131">
                  <c:v>-3.4481206745517681E-4</c:v>
                </c:pt>
                <c:pt idx="132">
                  <c:v>-3.399248520507447E-4</c:v>
                </c:pt>
                <c:pt idx="133">
                  <c:v>-3.3511334205969578E-4</c:v>
                </c:pt>
                <c:pt idx="134">
                  <c:v>-3.3037579192985068E-4</c:v>
                </c:pt>
                <c:pt idx="135">
                  <c:v>-3.2571050936304935E-4</c:v>
                </c:pt>
                <c:pt idx="136">
                  <c:v>-3.211158532996374E-4</c:v>
                </c:pt>
                <c:pt idx="137">
                  <c:v>-3.1659023199383002E-4</c:v>
                </c:pt>
                <c:pt idx="138">
                  <c:v>-3.1213210117516787E-4</c:v>
                </c:pt>
                <c:pt idx="139">
                  <c:v>-3.0773996229162298E-4</c:v>
                </c:pt>
                <c:pt idx="140">
                  <c:v>-3.034123608301484E-4</c:v>
                </c:pt>
                <c:pt idx="141">
                  <c:v>-2.9914788471072459E-4</c:v>
                </c:pt>
                <c:pt idx="142">
                  <c:v>-2.9494516275016601E-4</c:v>
                </c:pt>
                <c:pt idx="143">
                  <c:v>-2.9080286319219513E-4</c:v>
                </c:pt>
                <c:pt idx="144">
                  <c:v>-2.8671969230046034E-4</c:v>
                </c:pt>
                <c:pt idx="145">
                  <c:v>-2.8269439301137263E-4</c:v>
                </c:pt>
                <c:pt idx="146">
                  <c:v>-2.7872574364382329E-4</c:v>
                </c:pt>
                <c:pt idx="147">
                  <c:v>-2.7481255666299509E-4</c:v>
                </c:pt>
                <c:pt idx="148">
                  <c:v>-2.7095367749565375E-4</c:v>
                </c:pt>
                <c:pt idx="149">
                  <c:v>-2.6714798339440488E-4</c:v>
                </c:pt>
                <c:pt idx="150">
                  <c:v>-2.6339438234859844E-4</c:v>
                </c:pt>
                <c:pt idx="151">
                  <c:v>-2.5969181203966483E-4</c:v>
                </c:pt>
                <c:pt idx="152">
                  <c:v>-2.5603923883874355E-4</c:v>
                </c:pt>
                <c:pt idx="153">
                  <c:v>-2.5243565684467226E-4</c:v>
                </c:pt>
                <c:pt idx="154">
                  <c:v>-2.4888008696040718E-4</c:v>
                </c:pt>
                <c:pt idx="155">
                  <c:v>-2.4537157600613567E-4</c:v>
                </c:pt>
                <c:pt idx="156">
                  <c:v>-2.4190919586734549E-4</c:v>
                </c:pt>
                <c:pt idx="157">
                  <c:v>-2.3849204267630499E-4</c:v>
                </c:pt>
                <c:pt idx="158">
                  <c:v>-2.351192360253953E-4</c:v>
                </c:pt>
                <c:pt idx="159">
                  <c:v>-2.3178991821087394E-4</c:v>
                </c:pt>
                <c:pt idx="160">
                  <c:v>-2.285032535057099E-4</c:v>
                </c:pt>
                <c:pt idx="161">
                  <c:v>-2.252584274601805E-4</c:v>
                </c:pt>
                <c:pt idx="162">
                  <c:v>-2.2205464622901684E-4</c:v>
                </c:pt>
                <c:pt idx="163">
                  <c:v>-2.188911359239188E-4</c:v>
                </c:pt>
                <c:pt idx="164">
                  <c:v>-2.1576714199032893E-4</c:v>
                </c:pt>
                <c:pt idx="165">
                  <c:v>-2.126819286074254E-4</c:v>
                </c:pt>
                <c:pt idx="166">
                  <c:v>-2.096347781103208E-4</c:v>
                </c:pt>
                <c:pt idx="167">
                  <c:v>-2.0662499043349998E-4</c:v>
                </c:pt>
                <c:pt idx="168">
                  <c:v>-2.036518825746309E-4</c:v>
                </c:pt>
                <c:pt idx="169">
                  <c:v>-2.0071478807784233E-4</c:v>
                </c:pt>
                <c:pt idx="170">
                  <c:v>-1.9781305653567048E-4</c:v>
                </c:pt>
                <c:pt idx="171">
                  <c:v>-1.9494605310888441E-4</c:v>
                </c:pt>
                <c:pt idx="172">
                  <c:v>-1.9211315806346438E-4</c:v>
                </c:pt>
                <c:pt idx="173">
                  <c:v>-1.8931376632398442E-4</c:v>
                </c:pt>
                <c:pt idx="174">
                  <c:v>-1.8654728704276089E-4</c:v>
                </c:pt>
                <c:pt idx="175">
                  <c:v>-1.8381314318411705E-4</c:v>
                </c:pt>
                <c:pt idx="176">
                  <c:v>-1.8111077112312055E-4</c:v>
                </c:pt>
                <c:pt idx="177">
                  <c:v>-1.7843962025824932E-4</c:v>
                </c:pt>
                <c:pt idx="178">
                  <c:v>-1.7579915263737933E-4</c:v>
                </c:pt>
                <c:pt idx="179">
                  <c:v>-1.731888425966228E-4</c:v>
                </c:pt>
                <c:pt idx="180">
                  <c:v>-1.7060817641143458E-4</c:v>
                </c:pt>
                <c:pt idx="181">
                  <c:v>-1.6805665195956653E-4</c:v>
                </c:pt>
                <c:pt idx="182">
                  <c:v>-1.6553377839535605E-4</c:v>
                </c:pt>
                <c:pt idx="183">
                  <c:v>-1.6303907583493937E-4</c:v>
                </c:pt>
                <c:pt idx="184">
                  <c:v>-1.6057207505194265E-4</c:v>
                </c:pt>
                <c:pt idx="185">
                  <c:v>-1.5813231718325466E-4</c:v>
                </c:pt>
                <c:pt idx="186">
                  <c:v>-1.5571935344450342E-4</c:v>
                </c:pt>
                <c:pt idx="187">
                  <c:v>-1.5333274485484209E-4</c:v>
                </c:pt>
                <c:pt idx="188">
                  <c:v>-1.5097206197071022E-4</c:v>
                </c:pt>
                <c:pt idx="189">
                  <c:v>-1.4863688462822934E-4</c:v>
                </c:pt>
                <c:pt idx="190">
                  <c:v>-1.4632680169389053E-4</c:v>
                </c:pt>
                <c:pt idx="191">
                  <c:v>-1.4404141082325353E-4</c:v>
                </c:pt>
                <c:pt idx="192">
                  <c:v>-1.4178031822732569E-4</c:v>
                </c:pt>
                <c:pt idx="193">
                  <c:v>-1.395431384463653E-4</c:v>
                </c:pt>
                <c:pt idx="194">
                  <c:v>-1.3732949413082003E-4</c:v>
                </c:pt>
                <c:pt idx="195">
                  <c:v>-1.3513901582913338E-4</c:v>
                </c:pt>
                <c:pt idx="196">
                  <c:v>-1.3297134178220078E-4</c:v>
                </c:pt>
                <c:pt idx="197">
                  <c:v>-1.308261177241852E-4</c:v>
                </c:pt>
                <c:pt idx="198">
                  <c:v>-1.2870299668951205E-4</c:v>
                </c:pt>
                <c:pt idx="199">
                  <c:v>-1.2660163882578378E-4</c:v>
                </c:pt>
                <c:pt idx="200">
                  <c:v>-1.2452171121242689E-4</c:v>
                </c:pt>
                <c:pt idx="201">
                  <c:v>-1.2246288768485685E-4</c:v>
                </c:pt>
                <c:pt idx="202">
                  <c:v>-1.2042484866396947E-4</c:v>
                </c:pt>
                <c:pt idx="203">
                  <c:v>-1.1840728099076372E-4</c:v>
                </c:pt>
                <c:pt idx="204">
                  <c:v>-1.1640987776593508E-4</c:v>
                </c:pt>
                <c:pt idx="205">
                  <c:v>-1.1443233819424417E-4</c:v>
                </c:pt>
                <c:pt idx="206">
                  <c:v>-1.124743674335122E-4</c:v>
                </c:pt>
                <c:pt idx="207">
                  <c:v>-1.1053567644806909E-4</c:v>
                </c:pt>
                <c:pt idx="208">
                  <c:v>-1.0861598186651971E-4</c:v>
                </c:pt>
                <c:pt idx="209">
                  <c:v>-1.0671500584366497E-4</c:v>
                </c:pt>
                <c:pt idx="210">
                  <c:v>-1.0483247592644097E-4</c:v>
                </c:pt>
                <c:pt idx="211">
                  <c:v>-1.0296812492374785E-4</c:v>
                </c:pt>
                <c:pt idx="212">
                  <c:v>-1.0112169078002237E-4</c:v>
                </c:pt>
                <c:pt idx="213">
                  <c:v>-9.9292916452453108E-5</c:v>
                </c:pt>
                <c:pt idx="214">
                  <c:v>-9.7481549791680089E-5</c:v>
                </c:pt>
                <c:pt idx="215">
                  <c:v>-9.5687343425907687E-5</c:v>
                </c:pt>
                <c:pt idx="216">
                  <c:v>-9.3910054648282089E-5</c:v>
                </c:pt>
                <c:pt idx="217">
                  <c:v>-9.2149445307440527E-5</c:v>
                </c:pt>
                <c:pt idx="218">
                  <c:v>-9.0405281701132553E-5</c:v>
                </c:pt>
                <c:pt idx="219">
                  <c:v>-8.8677334472804886E-5</c:v>
                </c:pt>
                <c:pt idx="220">
                  <c:v>-8.6965378511059428E-5</c:v>
                </c:pt>
                <c:pt idx="221">
                  <c:v>-8.5269192851887955E-5</c:v>
                </c:pt>
                <c:pt idx="222">
                  <c:v>-8.3588560583596036E-5</c:v>
                </c:pt>
                <c:pt idx="223">
                  <c:v>-8.1923268754335282E-5</c:v>
                </c:pt>
                <c:pt idx="224">
                  <c:v>-8.0273108282146767E-5</c:v>
                </c:pt>
                <c:pt idx="225">
                  <c:v>-7.8637873867455827E-5</c:v>
                </c:pt>
                <c:pt idx="226">
                  <c:v>-7.7017363907923189E-5</c:v>
                </c:pt>
                <c:pt idx="227">
                  <c:v>-7.5411380415591389E-5</c:v>
                </c:pt>
                <c:pt idx="228">
                  <c:v>-7.3819728936244013E-5</c:v>
                </c:pt>
                <c:pt idx="229">
                  <c:v>-7.2242218470917725E-5</c:v>
                </c:pt>
                <c:pt idx="230">
                  <c:v>-7.067866139949667E-5</c:v>
                </c:pt>
                <c:pt idx="231">
                  <c:v>-6.9128873406325704E-5</c:v>
                </c:pt>
                <c:pt idx="232">
                  <c:v>-6.7592673407777877E-5</c:v>
                </c:pt>
                <c:pt idx="233">
                  <c:v>-6.6069883481721436E-5</c:v>
                </c:pt>
                <c:pt idx="234">
                  <c:v>-6.4560328798825506E-5</c:v>
                </c:pt>
                <c:pt idx="235">
                  <c:v>-6.3063837555646978E-5</c:v>
                </c:pt>
                <c:pt idx="236">
                  <c:v>-6.1580240909450541E-5</c:v>
                </c:pt>
                <c:pt idx="237">
                  <c:v>-6.0109372914703027E-5</c:v>
                </c:pt>
                <c:pt idx="238">
                  <c:v>-5.865107046119734E-5</c:v>
                </c:pt>
                <c:pt idx="239">
                  <c:v>-5.7205173213755905E-5</c:v>
                </c:pt>
                <c:pt idx="240">
                  <c:v>-5.5771523553463893E-5</c:v>
                </c:pt>
                <c:pt idx="241">
                  <c:v>-5.4349966520392262E-5</c:v>
                </c:pt>
                <c:pt idx="242">
                  <c:v>-5.2940349757761081E-5</c:v>
                </c:pt>
                <c:pt idx="243">
                  <c:v>-5.1542523457508556E-5</c:v>
                </c:pt>
                <c:pt idx="244">
                  <c:v>-5.0156340307214597E-5</c:v>
                </c:pt>
                <c:pt idx="245">
                  <c:v>-4.8781655438349245E-5</c:v>
                </c:pt>
                <c:pt idx="246">
                  <c:v>-4.7418326375802427E-5</c:v>
                </c:pt>
                <c:pt idx="247">
                  <c:v>-4.60662129886586E-5</c:v>
                </c:pt>
                <c:pt idx="248">
                  <c:v>-4.4725177442183183E-5</c:v>
                </c:pt>
                <c:pt idx="249">
                  <c:v>-4.3395084150979879E-5</c:v>
                </c:pt>
                <c:pt idx="250">
                  <c:v>-4.2075799733297604E-5</c:v>
                </c:pt>
                <c:pt idx="251">
                  <c:v>-4.0767192966438873E-5</c:v>
                </c:pt>
                <c:pt idx="252">
                  <c:v>-3.9469134743250877E-5</c:v>
                </c:pt>
                <c:pt idx="253">
                  <c:v>-3.818149802966464E-5</c:v>
                </c:pt>
                <c:pt idx="254">
                  <c:v>-3.6904157823251508E-5</c:v>
                </c:pt>
                <c:pt idx="255">
                  <c:v>-3.563699111276881E-5</c:v>
                </c:pt>
                <c:pt idx="256">
                  <c:v>-3.4379876838671675E-5</c:v>
                </c:pt>
                <c:pt idx="257">
                  <c:v>-3.3132695854557224E-5</c:v>
                </c:pt>
                <c:pt idx="258">
                  <c:v>-3.1895330889521612E-5</c:v>
                </c:pt>
                <c:pt idx="259">
                  <c:v>-3.0667666511401805E-5</c:v>
                </c:pt>
                <c:pt idx="260">
                  <c:v>-2.9449589090877531E-5</c:v>
                </c:pt>
                <c:pt idx="261">
                  <c:v>-2.8240986766412346E-5</c:v>
                </c:pt>
                <c:pt idx="262">
                  <c:v>-2.7041749410008754E-5</c:v>
                </c:pt>
                <c:pt idx="263">
                  <c:v>-2.5851768593756945E-5</c:v>
                </c:pt>
                <c:pt idx="264">
                  <c:v>-2.4670937557153928E-5</c:v>
                </c:pt>
                <c:pt idx="265">
                  <c:v>-2.3499151175175974E-5</c:v>
                </c:pt>
                <c:pt idx="266">
                  <c:v>-2.2336305927078654E-5</c:v>
                </c:pt>
                <c:pt idx="267">
                  <c:v>-2.1182299865911658E-5</c:v>
                </c:pt>
                <c:pt idx="268">
                  <c:v>-2.0037032588723964E-5</c:v>
                </c:pt>
                <c:pt idx="269">
                  <c:v>-1.890040520744362E-5</c:v>
                </c:pt>
                <c:pt idx="270">
                  <c:v>-1.7772320320415675E-5</c:v>
                </c:pt>
                <c:pt idx="271">
                  <c:v>-1.6652681984577276E-5</c:v>
                </c:pt>
                <c:pt idx="272">
                  <c:v>-1.5541395688256557E-5</c:v>
                </c:pt>
                <c:pt idx="273">
                  <c:v>-1.4438368324578148E-5</c:v>
                </c:pt>
                <c:pt idx="274">
                  <c:v>-1.3343508165459238E-5</c:v>
                </c:pt>
                <c:pt idx="275">
                  <c:v>-1.2256724836180663E-5</c:v>
                </c:pt>
                <c:pt idx="276">
                  <c:v>-1.1177929290519178E-5</c:v>
                </c:pt>
                <c:pt idx="277">
                  <c:v>-1.0107033786426241E-5</c:v>
                </c:pt>
                <c:pt idx="278">
                  <c:v>-9.0439518622386941E-6</c:v>
                </c:pt>
                <c:pt idx="279">
                  <c:v>-7.9885983134082091E-6</c:v>
                </c:pt>
                <c:pt idx="280">
                  <c:v>-6.9408891697370312E-6</c:v>
                </c:pt>
                <c:pt idx="281">
                  <c:v>-5.9007416731061789E-6</c:v>
                </c:pt>
                <c:pt idx="282">
                  <c:v>-4.8680742556840498E-6</c:v>
                </c:pt>
                <c:pt idx="283">
                  <c:v>-3.8428065186035364E-6</c:v>
                </c:pt>
                <c:pt idx="284">
                  <c:v>-2.8248592110962964E-6</c:v>
                </c:pt>
                <c:pt idx="285">
                  <c:v>-1.814154210071763E-6</c:v>
                </c:pt>
                <c:pt idx="286">
                  <c:v>-8.1061450013084499E-7</c:v>
                </c:pt>
                <c:pt idx="287">
                  <c:v>1.8583584599689684E-7</c:v>
                </c:pt>
                <c:pt idx="288">
                  <c:v>1.175271686602924E-6</c:v>
                </c:pt>
                <c:pt idx="289">
                  <c:v>2.157766829746456E-6</c:v>
                </c:pt>
                <c:pt idx="290">
                  <c:v>3.1333940516079063E-6</c:v>
                </c:pt>
                <c:pt idx="291">
                  <c:v>4.1022251144591458E-6</c:v>
                </c:pt>
                <c:pt idx="292">
                  <c:v>5.0643307842589496E-6</c:v>
                </c:pt>
                <c:pt idx="293">
                  <c:v>6.0197808478838577E-6</c:v>
                </c:pt>
                <c:pt idx="294">
                  <c:v>6.9686441300022398E-6</c:v>
                </c:pt>
                <c:pt idx="295">
                  <c:v>7.9109885096010299E-6</c:v>
                </c:pt>
                <c:pt idx="296">
                  <c:v>8.8468809361722927E-6</c:v>
                </c:pt>
                <c:pt idx="297">
                  <c:v>9.7763874455693605E-6</c:v>
                </c:pt>
                <c:pt idx="298">
                  <c:v>1.069957317553872E-5</c:v>
                </c:pt>
                <c:pt idx="299">
                  <c:v>1.161650238093646E-5</c:v>
                </c:pt>
                <c:pt idx="300">
                  <c:v>1.2527238448636393E-5</c:v>
                </c:pt>
                <c:pt idx="301">
                  <c:v>1.3431843912137136E-5</c:v>
                </c:pt>
                <c:pt idx="302">
                  <c:v>1.4330380465875012E-5</c:v>
                </c:pt>
                <c:pt idx="303">
                  <c:v>1.5222908979249916E-5</c:v>
                </c:pt>
                <c:pt idx="304">
                  <c:v>1.6109489510371295E-5</c:v>
                </c:pt>
                <c:pt idx="305">
                  <c:v>1.6990181319528905E-5</c:v>
                </c:pt>
                <c:pt idx="306">
                  <c:v>1.7865042882397722E-5</c:v>
                </c:pt>
                <c:pt idx="307">
                  <c:v>1.8734131902980092E-5</c:v>
                </c:pt>
                <c:pt idx="308">
                  <c:v>1.9597505326293046E-5</c:v>
                </c:pt>
                <c:pt idx="309">
                  <c:v>2.04552193508069E-5</c:v>
                </c:pt>
                <c:pt idx="310">
                  <c:v>2.1307329440637985E-5</c:v>
                </c:pt>
                <c:pt idx="311">
                  <c:v>2.2153890337505666E-5</c:v>
                </c:pt>
                <c:pt idx="312">
                  <c:v>2.2994956072454828E-5</c:v>
                </c:pt>
                <c:pt idx="313">
                  <c:v>2.3830579977351271E-5</c:v>
                </c:pt>
                <c:pt idx="314">
                  <c:v>2.4660814696154666E-5</c:v>
                </c:pt>
                <c:pt idx="315">
                  <c:v>2.5485712195974752E-5</c:v>
                </c:pt>
                <c:pt idx="316">
                  <c:v>2.630532377791348E-5</c:v>
                </c:pt>
                <c:pt idx="317">
                  <c:v>2.7119700087701182E-5</c:v>
                </c:pt>
                <c:pt idx="318">
                  <c:v>2.7928891126128561E-5</c:v>
                </c:pt>
                <c:pt idx="319">
                  <c:v>2.8732946259279695E-5</c:v>
                </c:pt>
                <c:pt idx="320">
                  <c:v>2.953191422857182E-5</c:v>
                </c:pt>
                <c:pt idx="321">
                  <c:v>3.0325843160604434E-5</c:v>
                </c:pt>
                <c:pt idx="322">
                  <c:v>3.1114780576823163E-5</c:v>
                </c:pt>
                <c:pt idx="323">
                  <c:v>3.1898773403001254E-5</c:v>
                </c:pt>
                <c:pt idx="324">
                  <c:v>3.2677867978543619E-5</c:v>
                </c:pt>
                <c:pt idx="325">
                  <c:v>3.3452110065617777E-5</c:v>
                </c:pt>
                <c:pt idx="326">
                  <c:v>3.4221544858113823E-5</c:v>
                </c:pt>
                <c:pt idx="327">
                  <c:v>3.4986216990436782E-5</c:v>
                </c:pt>
                <c:pt idx="328">
                  <c:v>3.5746170546141309E-5</c:v>
                </c:pt>
                <c:pt idx="329">
                  <c:v>3.6501449066398957E-5</c:v>
                </c:pt>
                <c:pt idx="330">
                  <c:v>3.7252095558316741E-5</c:v>
                </c:pt>
                <c:pt idx="331">
                  <c:v>3.7998152503101101E-5</c:v>
                </c:pt>
                <c:pt idx="332">
                  <c:v>3.8739661864069278E-5</c:v>
                </c:pt>
                <c:pt idx="333">
                  <c:v>3.9476665094520317E-5</c:v>
                </c:pt>
                <c:pt idx="334">
                  <c:v>4.020920314545698E-5</c:v>
                </c:pt>
                <c:pt idx="335">
                  <c:v>4.0937316473173566E-5</c:v>
                </c:pt>
                <c:pt idx="336">
                  <c:v>4.1661045046702262E-5</c:v>
                </c:pt>
                <c:pt idx="337">
                  <c:v>4.2380428355126351E-5</c:v>
                </c:pt>
                <c:pt idx="338">
                  <c:v>4.309550541476529E-5</c:v>
                </c:pt>
                <c:pt idx="339">
                  <c:v>4.3806314776225898E-5</c:v>
                </c:pt>
                <c:pt idx="340">
                  <c:v>4.4512894531330509E-5</c:v>
                </c:pt>
                <c:pt idx="341">
                  <c:v>4.5215282319924451E-5</c:v>
                </c:pt>
                <c:pt idx="342">
                  <c:v>4.5913515336555058E-5</c:v>
                </c:pt>
                <c:pt idx="343">
                  <c:v>4.660763033704309E-5</c:v>
                </c:pt>
                <c:pt idx="344">
                  <c:v>4.7297663644927022E-5</c:v>
                </c:pt>
                <c:pt idx="345">
                  <c:v>4.7983651157802955E-5</c:v>
                </c:pt>
                <c:pt idx="346">
                  <c:v>4.8665628353548713E-5</c:v>
                </c:pt>
                <c:pt idx="347">
                  <c:v>4.9343630296440222E-5</c:v>
                </c:pt>
                <c:pt idx="348">
                  <c:v>5.0017691643161017E-5</c:v>
                </c:pt>
                <c:pt idx="349">
                  <c:v>5.0687846648707655E-5</c:v>
                </c:pt>
                <c:pt idx="350">
                  <c:v>5.1354129172192958E-5</c:v>
                </c:pt>
                <c:pt idx="351">
                  <c:v>5.2016572682547839E-5</c:v>
                </c:pt>
                <c:pt idx="352">
                  <c:v>5.2675210264125921E-5</c:v>
                </c:pt>
                <c:pt idx="353">
                  <c:v>5.3330074622212089E-5</c:v>
                </c:pt>
                <c:pt idx="354">
                  <c:v>5.3981198088434053E-5</c:v>
                </c:pt>
                <c:pt idx="355">
                  <c:v>5.4628612626086958E-5</c:v>
                </c:pt>
                <c:pt idx="356">
                  <c:v>5.5272349835358783E-5</c:v>
                </c:pt>
                <c:pt idx="357">
                  <c:v>5.5912440958477729E-5</c:v>
                </c:pt>
                <c:pt idx="358">
                  <c:v>5.6548916884760995E-5</c:v>
                </c:pt>
                <c:pt idx="359">
                  <c:v>5.7181808155587346E-5</c:v>
                </c:pt>
                <c:pt idx="360">
                  <c:v>5.7811144969281309E-5</c:v>
                </c:pt>
                <c:pt idx="361">
                  <c:v>5.8436957185916372E-5</c:v>
                </c:pt>
                <c:pt idx="362">
                  <c:v>5.9059274332037398E-5</c:v>
                </c:pt>
                <c:pt idx="363">
                  <c:v>5.9678125605305074E-5</c:v>
                </c:pt>
                <c:pt idx="364">
                  <c:v>6.0293539879060904E-5</c:v>
                </c:pt>
                <c:pt idx="365">
                  <c:v>6.09055457068206E-5</c:v>
                </c:pt>
                <c:pt idx="366">
                  <c:v>6.1514171326687369E-5</c:v>
                </c:pt>
                <c:pt idx="367">
                  <c:v>6.2119444665695723E-5</c:v>
                </c:pt>
                <c:pt idx="368">
                  <c:v>6.2721393344084624E-5</c:v>
                </c:pt>
                <c:pt idx="369">
                  <c:v>6.332004467949697E-5</c:v>
                </c:pt>
                <c:pt idx="370">
                  <c:v>6.3915425691113897E-5</c:v>
                </c:pt>
                <c:pt idx="371">
                  <c:v>6.4507563103717705E-5</c:v>
                </c:pt>
                <c:pt idx="372">
                  <c:v>6.5096483351692697E-5</c:v>
                </c:pt>
                <c:pt idx="373">
                  <c:v>6.5682212582958343E-5</c:v>
                </c:pt>
                <c:pt idx="374">
                  <c:v>6.6264776662837587E-5</c:v>
                </c:pt>
                <c:pt idx="375">
                  <c:v>6.6844201177866926E-5</c:v>
                </c:pt>
                <c:pt idx="376">
                  <c:v>6.7420511439540568E-5</c:v>
                </c:pt>
                <c:pt idx="377">
                  <c:v>6.7993732487996715E-5</c:v>
                </c:pt>
                <c:pt idx="378">
                  <c:v>6.8563889095644981E-5</c:v>
                </c:pt>
                <c:pt idx="379">
                  <c:v>6.9131005770733771E-5</c:v>
                </c:pt>
                <c:pt idx="380">
                  <c:v>6.9695106760862631E-5</c:v>
                </c:pt>
                <c:pt idx="381">
                  <c:v>7.0256216056438446E-5</c:v>
                </c:pt>
                <c:pt idx="382">
                  <c:v>7.0814357394076143E-5</c:v>
                </c:pt>
                <c:pt idx="383">
                  <c:v>7.1369554259945002E-5</c:v>
                </c:pt>
                <c:pt idx="384">
                  <c:v>7.1921829893065596E-5</c:v>
                </c:pt>
                <c:pt idx="385">
                  <c:v>7.2471207288549462E-5</c:v>
                </c:pt>
                <c:pt idx="386">
                  <c:v>7.301770920079154E-5</c:v>
                </c:pt>
                <c:pt idx="387">
                  <c:v>7.3561358146612379E-5</c:v>
                </c:pt>
                <c:pt idx="388">
                  <c:v>7.4102176408351011E-5</c:v>
                </c:pt>
                <c:pt idx="389">
                  <c:v>7.4640186036906966E-5</c:v>
                </c:pt>
                <c:pt idx="390">
                  <c:v>7.5175408854740697E-5</c:v>
                </c:pt>
                <c:pt idx="391">
                  <c:v>7.5707866458821479E-5</c:v>
                </c:pt>
                <c:pt idx="392">
                  <c:v>7.6237580223533589E-5</c:v>
                </c:pt>
                <c:pt idx="393">
                  <c:v>7.6764571303536148E-5</c:v>
                </c:pt>
                <c:pt idx="394">
                  <c:v>7.7288860636578276E-5</c:v>
                </c:pt>
                <c:pt idx="395">
                  <c:v>7.7810468946275666E-5</c:v>
                </c:pt>
                <c:pt idx="396">
                  <c:v>7.8329416744836138E-5</c:v>
                </c:pt>
                <c:pt idx="397">
                  <c:v>7.8845724335752465E-5</c:v>
                </c:pt>
                <c:pt idx="398">
                  <c:v>7.9359411816447748E-5</c:v>
                </c:pt>
                <c:pt idx="399">
                  <c:v>7.9870499080885173E-5</c:v>
                </c:pt>
                <c:pt idx="400">
                  <c:v>8.0379005822135048E-5</c:v>
                </c:pt>
                <c:pt idx="401">
                  <c:v>8.0884951534904344E-5</c:v>
                </c:pt>
                <c:pt idx="402">
                  <c:v>8.13883555180279E-5</c:v>
                </c:pt>
                <c:pt idx="403">
                  <c:v>8.1889236876922809E-5</c:v>
                </c:pt>
                <c:pt idx="404">
                  <c:v>8.2387614526006182E-5</c:v>
                </c:pt>
                <c:pt idx="405">
                  <c:v>8.2883507191071909E-5</c:v>
                </c:pt>
                <c:pt idx="406">
                  <c:v>8.3376933411643343E-5</c:v>
                </c:pt>
                <c:pt idx="407">
                  <c:v>8.3867911543276613E-5</c:v>
                </c:pt>
                <c:pt idx="408">
                  <c:v>8.4356459759840323E-5</c:v>
                </c:pt>
                <c:pt idx="409">
                  <c:v>8.4842596055757471E-5</c:v>
                </c:pt>
                <c:pt idx="410">
                  <c:v>8.5326338248216263E-5</c:v>
                </c:pt>
                <c:pt idx="411">
                  <c:v>8.5807703979342458E-5</c:v>
                </c:pt>
                <c:pt idx="412">
                  <c:v>8.6286710718349265E-5</c:v>
                </c:pt>
                <c:pt idx="413">
                  <c:v>8.6763375763648139E-5</c:v>
                </c:pt>
                <c:pt idx="414">
                  <c:v>8.7237716244929609E-5</c:v>
                </c:pt>
                <c:pt idx="415">
                  <c:v>8.7709749125219034E-5</c:v>
                </c:pt>
                <c:pt idx="416">
                  <c:v>8.8179491202895237E-5</c:v>
                </c:pt>
                <c:pt idx="417">
                  <c:v>8.8646959113686697E-5</c:v>
                </c:pt>
                <c:pt idx="418">
                  <c:v>8.9112169332631477E-5</c:v>
                </c:pt>
                <c:pt idx="419">
                  <c:v>8.9575138176014977E-5</c:v>
                </c:pt>
                <c:pt idx="420">
                  <c:v>9.0035881803277913E-5</c:v>
                </c:pt>
                <c:pt idx="421">
                  <c:v>9.0494416218895929E-5</c:v>
                </c:pt>
                <c:pt idx="422">
                  <c:v>9.0950757274231727E-5</c:v>
                </c:pt>
                <c:pt idx="423">
                  <c:v>9.1404920669363102E-5</c:v>
                </c:pt>
                <c:pt idx="424">
                  <c:v>9.185692195488331E-5</c:v>
                </c:pt>
                <c:pt idx="425">
                  <c:v>9.2306776533673714E-5</c:v>
                </c:pt>
                <c:pt idx="426">
                  <c:v>9.2754499662658633E-5</c:v>
                </c:pt>
                <c:pt idx="427">
                  <c:v>9.3200106454523055E-5</c:v>
                </c:pt>
                <c:pt idx="428">
                  <c:v>9.3643611879419322E-5</c:v>
                </c:pt>
                <c:pt idx="429">
                  <c:v>9.4085030766641111E-5</c:v>
                </c:pt>
                <c:pt idx="430">
                  <c:v>9.4524377806275473E-5</c:v>
                </c:pt>
                <c:pt idx="431">
                  <c:v>9.4961667550832863E-5</c:v>
                </c:pt>
                <c:pt idx="432">
                  <c:v>9.5396914416855596E-5</c:v>
                </c:pt>
                <c:pt idx="433">
                  <c:v>9.5830132686500807E-5</c:v>
                </c:pt>
                <c:pt idx="434">
                  <c:v>9.6261336509101419E-5</c:v>
                </c:pt>
                <c:pt idx="435">
                  <c:v>9.6690539902709153E-5</c:v>
                </c:pt>
                <c:pt idx="436">
                  <c:v>9.7117756755612058E-5</c:v>
                </c:pt>
                <c:pt idx="437">
                  <c:v>9.7543000827833256E-5</c:v>
                </c:pt>
                <c:pt idx="438">
                  <c:v>9.7966285752607059E-5</c:v>
                </c:pt>
                <c:pt idx="439">
                  <c:v>9.8387625037837045E-5</c:v>
                </c:pt>
                <c:pt idx="440">
                  <c:v>9.8807032067533556E-5</c:v>
                </c:pt>
                <c:pt idx="441">
                  <c:v>9.9224520103229606E-5</c:v>
                </c:pt>
                <c:pt idx="442">
                  <c:v>9.9640102285378587E-5</c:v>
                </c:pt>
                <c:pt idx="443">
                  <c:v>1.0005379163473326E-4</c:v>
                </c:pt>
                <c:pt idx="444">
                  <c:v>1.0046560105370753E-4</c:v>
                </c:pt>
                <c:pt idx="445">
                  <c:v>1.0087554332771414E-4</c:v>
                </c:pt>
                <c:pt idx="446">
                  <c:v>1.0128363112649152E-4</c:v>
                </c:pt>
                <c:pt idx="447">
                  <c:v>1.0168987700540593E-4</c:v>
                </c:pt>
                <c:pt idx="448">
                  <c:v>1.0209429340674171E-4</c:v>
                </c:pt>
                <c:pt idx="449">
                  <c:v>1.0249689266096998E-4</c:v>
                </c:pt>
                <c:pt idx="450">
                  <c:v>1.0289768698800225E-4</c:v>
                </c:pt>
                <c:pt idx="451">
                  <c:v>1.0329668849842741E-4</c:v>
                </c:pt>
                <c:pt idx="452">
                  <c:v>1.0369390919473046E-4</c:v>
                </c:pt>
                <c:pt idx="453">
                  <c:v>1.0408936097249552E-4</c:v>
                </c:pt>
                <c:pt idx="454">
                  <c:v>1.0448305562159661E-4</c:v>
                </c:pt>
                <c:pt idx="455">
                  <c:v>1.0487500482736491E-4</c:v>
                </c:pt>
                <c:pt idx="456">
                  <c:v>1.0526522017174819E-4</c:v>
                </c:pt>
                <c:pt idx="457">
                  <c:v>1.0565371313445095E-4</c:v>
                </c:pt>
                <c:pt idx="458">
                  <c:v>1.0604049509405837E-4</c:v>
                </c:pt>
                <c:pt idx="459">
                  <c:v>1.064255773291498E-4</c:v>
                </c:pt>
                <c:pt idx="460">
                  <c:v>1.0680897101939171E-4</c:v>
                </c:pt>
                <c:pt idx="461">
                  <c:v>1.0719068724662548E-4</c:v>
                </c:pt>
                <c:pt idx="462">
                  <c:v>1.0757073699592818E-4</c:v>
                </c:pt>
                <c:pt idx="463">
                  <c:v>1.0794913115667084E-4</c:v>
                </c:pt>
                <c:pt idx="464">
                  <c:v>1.0832588052355716E-4</c:v>
                </c:pt>
                <c:pt idx="465">
                  <c:v>1.087009957976498E-4</c:v>
                </c:pt>
                <c:pt idx="466">
                  <c:v>1.0907448758738425E-4</c:v>
                </c:pt>
                <c:pt idx="467">
                  <c:v>1.0944636640956761E-4</c:v>
                </c:pt>
                <c:pt idx="468">
                  <c:v>1.0981664269036786E-4</c:v>
                </c:pt>
                <c:pt idx="469">
                  <c:v>1.101853267662856E-4</c:v>
                </c:pt>
                <c:pt idx="470">
                  <c:v>1.1055242888511954E-4</c:v>
                </c:pt>
                <c:pt idx="471">
                  <c:v>1.1091795920691096E-4</c:v>
                </c:pt>
                <c:pt idx="472">
                  <c:v>1.1128192780488519E-4</c:v>
                </c:pt>
                <c:pt idx="473">
                  <c:v>1.1164434466637601E-4</c:v>
                </c:pt>
                <c:pt idx="474">
                  <c:v>1.1200521969373838E-4</c:v>
                </c:pt>
                <c:pt idx="475">
                  <c:v>1.1236456270525015E-4</c:v>
                </c:pt>
                <c:pt idx="476">
                  <c:v>1.1272238343600412E-4</c:v>
                </c:pt>
                <c:pt idx="477">
                  <c:v>1.1307869153878487E-4</c:v>
                </c:pt>
                <c:pt idx="478">
                  <c:v>1.1343349658493887E-4</c:v>
                </c:pt>
                <c:pt idx="479">
                  <c:v>1.1378680806523042E-4</c:v>
                </c:pt>
                <c:pt idx="480">
                  <c:v>1.1413863539068777E-4</c:v>
                </c:pt>
                <c:pt idx="481">
                  <c:v>1.1448898789344041E-4</c:v>
                </c:pt>
                <c:pt idx="482">
                  <c:v>1.1483787482754115E-4</c:v>
                </c:pt>
                <c:pt idx="483">
                  <c:v>1.1518530536978343E-4</c:v>
                </c:pt>
                <c:pt idx="484">
                  <c:v>1.1553128862050639E-4</c:v>
                </c:pt>
                <c:pt idx="485">
                  <c:v>1.1587583360438593E-4</c:v>
                </c:pt>
                <c:pt idx="486">
                  <c:v>1.1621894927122275E-4</c:v>
                </c:pt>
                <c:pt idx="487">
                  <c:v>1.1656064449671687E-4</c:v>
                </c:pt>
                <c:pt idx="488">
                  <c:v>1.1690092808323069E-4</c:v>
                </c:pt>
                <c:pt idx="489">
                  <c:v>1.1723980876054786E-4</c:v>
                </c:pt>
                <c:pt idx="490">
                  <c:v>1.1757729518661884E-4</c:v>
                </c:pt>
                <c:pt idx="491">
                  <c:v>1.179133959482956E-4</c:v>
                </c:pt>
                <c:pt idx="492">
                  <c:v>1.1824811956206375E-4</c:v>
                </c:pt>
                <c:pt idx="493">
                  <c:v>1.18581474474761E-4</c:v>
                </c:pt>
                <c:pt idx="494">
                  <c:v>1.1891346906428454E-4</c:v>
                </c:pt>
                <c:pt idx="495">
                  <c:v>1.192441116402977E-4</c:v>
                </c:pt>
                <c:pt idx="496">
                  <c:v>1.1957341044491954E-4</c:v>
                </c:pt>
                <c:pt idx="497">
                  <c:v>1.1990137365341102E-4</c:v>
                </c:pt>
                <c:pt idx="498">
                  <c:v>1.2022800937485219E-4</c:v>
                </c:pt>
                <c:pt idx="499">
                  <c:v>1.2055332565281053E-4</c:v>
                </c:pt>
                <c:pt idx="500">
                  <c:v>1.2087733046599867E-4</c:v>
                </c:pt>
                <c:pt idx="501">
                  <c:v>1.2120003172892966E-4</c:v>
                </c:pt>
                <c:pt idx="502">
                  <c:v>1.2152143729256117E-4</c:v>
                </c:pt>
                <c:pt idx="503">
                  <c:v>1.2184155494493E-4</c:v>
                </c:pt>
                <c:pt idx="504">
                  <c:v>1.2216039241178331E-4</c:v>
                </c:pt>
                <c:pt idx="505">
                  <c:v>1.2247795735719909E-4</c:v>
                </c:pt>
                <c:pt idx="506">
                  <c:v>1.2279425738420121E-4</c:v>
                </c:pt>
                <c:pt idx="507">
                  <c:v>1.2310930003536484E-4</c:v>
                </c:pt>
                <c:pt idx="508">
                  <c:v>1.2342309279341594E-4</c:v>
                </c:pt>
                <c:pt idx="509">
                  <c:v>1.2373564308182554E-4</c:v>
                </c:pt>
                <c:pt idx="510">
                  <c:v>1.2404695826539444E-4</c:v>
                </c:pt>
                <c:pt idx="511">
                  <c:v>1.2435704565082965E-4</c:v>
                </c:pt>
                <c:pt idx="512">
                  <c:v>1.2466591248731885E-4</c:v>
                </c:pt>
                <c:pt idx="513">
                  <c:v>1.2497356596709387E-4</c:v>
                </c:pt>
                <c:pt idx="514">
                  <c:v>1.2528001322598917E-4</c:v>
                </c:pt>
                <c:pt idx="515">
                  <c:v>1.2558526134399383E-4</c:v>
                </c:pt>
                <c:pt idx="516">
                  <c:v>1.2588931734579514E-4</c:v>
                </c:pt>
                <c:pt idx="517">
                  <c:v>1.2619218820132045E-4</c:v>
                </c:pt>
                <c:pt idx="518">
                  <c:v>1.2649388082626906E-4</c:v>
                </c:pt>
                <c:pt idx="519">
                  <c:v>1.2679440208263439E-4</c:v>
                </c:pt>
                <c:pt idx="520">
                  <c:v>1.2709375877923104E-4</c:v>
                </c:pt>
                <c:pt idx="521">
                  <c:v>1.2739195767220296E-4</c:v>
                </c:pt>
                <c:pt idx="522">
                  <c:v>1.2768900546553582E-4</c:v>
                </c:pt>
                <c:pt idx="523">
                  <c:v>1.2798490881155744E-4</c:v>
                </c:pt>
                <c:pt idx="524">
                  <c:v>1.2827967431143589E-4</c:v>
                </c:pt>
                <c:pt idx="525">
                  <c:v>1.2857330851566681E-4</c:v>
                </c:pt>
                <c:pt idx="526">
                  <c:v>1.2886581792456335E-4</c:v>
                </c:pt>
                <c:pt idx="527">
                  <c:v>1.2915720898873305E-4</c:v>
                </c:pt>
                <c:pt idx="528">
                  <c:v>1.2944748810955287E-4</c:v>
                </c:pt>
                <c:pt idx="529">
                  <c:v>1.2973666163963656E-4</c:v>
                </c:pt>
                <c:pt idx="530">
                  <c:v>1.3002473588330052E-4</c:v>
                </c:pt>
                <c:pt idx="531">
                  <c:v>1.3031171709702131E-4</c:v>
                </c:pt>
                <c:pt idx="532">
                  <c:v>1.3059761148988494E-4</c:v>
                </c:pt>
                <c:pt idx="533">
                  <c:v>1.3088242522404066E-4</c:v>
                </c:pt>
                <c:pt idx="534">
                  <c:v>1.3116616441514046E-4</c:v>
                </c:pt>
                <c:pt idx="535">
                  <c:v>1.3144883513277486E-4</c:v>
                </c:pt>
                <c:pt idx="536">
                  <c:v>1.3173044340090929E-4</c:v>
                </c:pt>
                <c:pt idx="537">
                  <c:v>1.3201099519831132E-4</c:v>
                </c:pt>
                <c:pt idx="538">
                  <c:v>1.3229049645897294E-4</c:v>
                </c:pt>
                <c:pt idx="539">
                  <c:v>1.3256895307252792E-4</c:v>
                </c:pt>
                <c:pt idx="540">
                  <c:v>1.3284637088466624E-4</c:v>
                </c:pt>
                <c:pt idx="541">
                  <c:v>1.331227556975464E-4</c:v>
                </c:pt>
                <c:pt idx="542">
                  <c:v>1.3339811327019472E-4</c:v>
                </c:pt>
                <c:pt idx="543">
                  <c:v>1.3367244931890732E-4</c:v>
                </c:pt>
                <c:pt idx="544">
                  <c:v>1.3394576951764929E-4</c:v>
                </c:pt>
                <c:pt idx="545">
                  <c:v>1.3421807949843867E-4</c:v>
                </c:pt>
                <c:pt idx="546">
                  <c:v>1.3448938485173987E-4</c:v>
                </c:pt>
                <c:pt idx="547">
                  <c:v>1.3475969112684307E-4</c:v>
                </c:pt>
                <c:pt idx="548">
                  <c:v>1.3502900383224344E-4</c:v>
                </c:pt>
                <c:pt idx="549">
                  <c:v>1.3529732843601373E-4</c:v>
                </c:pt>
                <c:pt idx="550">
                  <c:v>1.3556467036617849E-4</c:v>
                </c:pt>
                <c:pt idx="551">
                  <c:v>1.3583103501107392E-4</c:v>
                </c:pt>
                <c:pt idx="552">
                  <c:v>1.360964277197156E-4</c:v>
                </c:pt>
                <c:pt idx="553">
                  <c:v>1.3636085380215414E-4</c:v>
                </c:pt>
                <c:pt idx="554">
                  <c:v>1.3662431852982774E-4</c:v>
                </c:pt>
                <c:pt idx="555">
                  <c:v>1.3688682713591672E-4</c:v>
                </c:pt>
                <c:pt idx="556">
                  <c:v>1.371483848156849E-4</c:v>
                </c:pt>
                <c:pt idx="557">
                  <c:v>1.374089967268264E-4</c:v>
                </c:pt>
                <c:pt idx="558">
                  <c:v>1.3766866798980225E-4</c:v>
                </c:pt>
                <c:pt idx="559">
                  <c:v>1.3792740368817838E-4</c:v>
                </c:pt>
                <c:pt idx="560">
                  <c:v>1.3818520886895363E-4</c:v>
                </c:pt>
                <c:pt idx="561">
                  <c:v>1.3844208854289075E-4</c:v>
                </c:pt>
                <c:pt idx="562">
                  <c:v>1.3869804768484032E-4</c:v>
                </c:pt>
                <c:pt idx="563">
                  <c:v>1.3895309123406212E-4</c:v>
                </c:pt>
                <c:pt idx="564">
                  <c:v>1.3920722409454129E-4</c:v>
                </c:pt>
                <c:pt idx="565">
                  <c:v>1.3946045113530554E-4</c:v>
                </c:pt>
                <c:pt idx="566">
                  <c:v>1.3971277719073224E-4</c:v>
                </c:pt>
                <c:pt idx="567">
                  <c:v>1.3996420706086053E-4</c:v>
                </c:pt>
                <c:pt idx="568">
                  <c:v>1.4021474551169342E-4</c:v>
                </c:pt>
                <c:pt idx="569">
                  <c:v>1.4046439727549546E-4</c:v>
                </c:pt>
                <c:pt idx="570">
                  <c:v>1.4071316705110024E-4</c:v>
                </c:pt>
                <c:pt idx="571">
                  <c:v>1.4096105950419329E-4</c:v>
                </c:pt>
                <c:pt idx="572">
                  <c:v>1.4120807926761269E-4</c:v>
                </c:pt>
                <c:pt idx="573">
                  <c:v>1.4145423094163233E-4</c:v>
                </c:pt>
                <c:pt idx="574">
                  <c:v>1.4169951909425449E-4</c:v>
                </c:pt>
                <c:pt idx="575">
                  <c:v>1.4194394826148375E-4</c:v>
                </c:pt>
                <c:pt idx="576">
                  <c:v>1.421875229476104E-4</c:v>
                </c:pt>
                <c:pt idx="577">
                  <c:v>1.4243024762548791E-4</c:v>
                </c:pt>
                <c:pt idx="578">
                  <c:v>1.4267212673680805E-4</c:v>
                </c:pt>
                <c:pt idx="579">
                  <c:v>1.4291316469236708E-4</c:v>
                </c:pt>
                <c:pt idx="580">
                  <c:v>1.4315336587233875E-4</c:v>
                </c:pt>
                <c:pt idx="581">
                  <c:v>1.4339273462653587E-4</c:v>
                </c:pt>
                <c:pt idx="582">
                  <c:v>1.4363127527467485E-4</c:v>
                </c:pt>
                <c:pt idx="583">
                  <c:v>1.438689921066366E-4</c:v>
                </c:pt>
                <c:pt idx="584">
                  <c:v>1.4410588938272117E-4</c:v>
                </c:pt>
                <c:pt idx="585">
                  <c:v>1.4434197133390351E-4</c:v>
                </c:pt>
                <c:pt idx="586">
                  <c:v>1.4457724216208586E-4</c:v>
                </c:pt>
                <c:pt idx="587">
                  <c:v>1.4481170604034444E-4</c:v>
                </c:pt>
                <c:pt idx="588">
                  <c:v>1.4504536711318033E-4</c:v>
                </c:pt>
                <c:pt idx="589">
                  <c:v>1.4527822949676186E-4</c:v>
                </c:pt>
                <c:pt idx="590">
                  <c:v>1.4551029727916473E-4</c:v>
                </c:pt>
                <c:pt idx="591">
                  <c:v>1.4574157452061298E-4</c:v>
                </c:pt>
                <c:pt idx="592">
                  <c:v>1.4597206525371461E-4</c:v>
                </c:pt>
                <c:pt idx="593">
                  <c:v>1.4620177348369608E-4</c:v>
                </c:pt>
                <c:pt idx="594">
                  <c:v>1.4643070318863812E-4</c:v>
                </c:pt>
                <c:pt idx="595">
                  <c:v>1.466588583196985E-4</c:v>
                </c:pt>
                <c:pt idx="596">
                  <c:v>1.4688624280134846E-4</c:v>
                </c:pt>
                <c:pt idx="597">
                  <c:v>1.4711286053158346E-4</c:v>
                </c:pt>
                <c:pt idx="598">
                  <c:v>1.4733871538215977E-4</c:v>
                </c:pt>
                <c:pt idx="599">
                  <c:v>1.4756381119881244E-4</c:v>
                </c:pt>
                <c:pt idx="600">
                  <c:v>1.4778815180146743E-4</c:v>
                </c:pt>
                <c:pt idx="601">
                  <c:v>1.4801174098446262E-4</c:v>
                </c:pt>
                <c:pt idx="602">
                  <c:v>1.4823458251675753E-4</c:v>
                </c:pt>
                <c:pt idx="603">
                  <c:v>1.4845668014215388E-4</c:v>
                </c:pt>
                <c:pt idx="604">
                  <c:v>1.4867803757949492E-4</c:v>
                </c:pt>
                <c:pt idx="605">
                  <c:v>1.4889865852287808E-4</c:v>
                </c:pt>
                <c:pt idx="606">
                  <c:v>1.4911854664186025E-4</c:v>
                </c:pt>
                <c:pt idx="607">
                  <c:v>1.4933770558165946E-4</c:v>
                </c:pt>
                <c:pt idx="608">
                  <c:v>1.4955613896336253E-4</c:v>
                </c:pt>
                <c:pt idx="609">
                  <c:v>1.4977385038411406E-4</c:v>
                </c:pt>
                <c:pt idx="610">
                  <c:v>1.4999084341732176E-4</c:v>
                </c:pt>
                <c:pt idx="611">
                  <c:v>1.5020712161284791E-4</c:v>
                </c:pt>
                <c:pt idx="612">
                  <c:v>1.5042268849720894E-4</c:v>
                </c:pt>
                <c:pt idx="613">
                  <c:v>1.5063754757375927E-4</c:v>
                </c:pt>
                <c:pt idx="614">
                  <c:v>1.5085170232288577E-4</c:v>
                </c:pt>
                <c:pt idx="615">
                  <c:v>1.510651562021939E-4</c:v>
                </c:pt>
                <c:pt idx="616">
                  <c:v>1.5127791264669396E-4</c:v>
                </c:pt>
                <c:pt idx="617">
                  <c:v>1.5148997506898908E-4</c:v>
                </c:pt>
                <c:pt idx="618">
                  <c:v>1.5170134685945234E-4</c:v>
                </c:pt>
                <c:pt idx="619">
                  <c:v>1.5191203138640788E-4</c:v>
                </c:pt>
                <c:pt idx="620">
                  <c:v>1.5212203199631486E-4</c:v>
                </c:pt>
                <c:pt idx="621">
                  <c:v>1.5233135201393795E-4</c:v>
                </c:pt>
                <c:pt idx="622">
                  <c:v>1.5253999474253074E-4</c:v>
                </c:pt>
                <c:pt idx="623">
                  <c:v>1.5274796346400056E-4</c:v>
                </c:pt>
                <c:pt idx="624">
                  <c:v>1.5295526143908639E-4</c:v>
                </c:pt>
                <c:pt idx="625">
                  <c:v>1.5316189190752767E-4</c:v>
                </c:pt>
                <c:pt idx="626">
                  <c:v>1.5336785808823519E-4</c:v>
                </c:pt>
                <c:pt idx="627">
                  <c:v>1.5357316317945381E-4</c:v>
                </c:pt>
                <c:pt idx="628">
                  <c:v>1.5377781035893126E-4</c:v>
                </c:pt>
                <c:pt idx="629">
                  <c:v>1.5398180278408159E-4</c:v>
                </c:pt>
                <c:pt idx="630">
                  <c:v>1.5418514359214728E-4</c:v>
                </c:pt>
                <c:pt idx="631">
                  <c:v>1.5438783590035734E-4</c:v>
                </c:pt>
                <c:pt idx="632">
                  <c:v>1.5458988280609578E-4</c:v>
                </c:pt>
                <c:pt idx="633">
                  <c:v>1.547912873870465E-4</c:v>
                </c:pt>
                <c:pt idx="634">
                  <c:v>1.5499205270135924E-4</c:v>
                </c:pt>
                <c:pt idx="635">
                  <c:v>1.5519218178779916E-4</c:v>
                </c:pt>
                <c:pt idx="636">
                  <c:v>1.5539167766590536E-4</c:v>
                </c:pt>
                <c:pt idx="637">
                  <c:v>1.5559054333613611E-4</c:v>
                </c:pt>
                <c:pt idx="638">
                  <c:v>1.5578878178002444E-4</c:v>
                </c:pt>
                <c:pt idx="639">
                  <c:v>1.5598639596032379E-4</c:v>
                </c:pt>
                <c:pt idx="640">
                  <c:v>1.5618338882115879E-4</c:v>
                </c:pt>
                <c:pt idx="641">
                  <c:v>1.5637976328817046E-4</c:v>
                </c:pt>
                <c:pt idx="642">
                  <c:v>1.5657552226865809E-4</c:v>
                </c:pt>
                <c:pt idx="643">
                  <c:v>1.5677066865172696E-4</c:v>
                </c:pt>
                <c:pt idx="644">
                  <c:v>1.5696520530842666E-4</c:v>
                </c:pt>
                <c:pt idx="645">
                  <c:v>1.5715913509189826E-4</c:v>
                </c:pt>
                <c:pt idx="646">
                  <c:v>1.5735246083750223E-4</c:v>
                </c:pt>
                <c:pt idx="647">
                  <c:v>1.5754518536297051E-4</c:v>
                </c:pt>
                <c:pt idx="648">
                  <c:v>1.5773731146853331E-4</c:v>
                </c:pt>
                <c:pt idx="649">
                  <c:v>1.5792884193705813E-4</c:v>
                </c:pt>
                <c:pt idx="650">
                  <c:v>1.581197795341834E-4</c:v>
                </c:pt>
                <c:pt idx="651">
                  <c:v>1.5831012700845534E-4</c:v>
                </c:pt>
                <c:pt idx="652">
                  <c:v>1.5849988709145532E-4</c:v>
                </c:pt>
                <c:pt idx="653">
                  <c:v>1.5868906249792898E-4</c:v>
                </c:pt>
                <c:pt idx="654">
                  <c:v>1.5887765592592336E-4</c:v>
                </c:pt>
                <c:pt idx="655">
                  <c:v>1.590656700569061E-4</c:v>
                </c:pt>
                <c:pt idx="656">
                  <c:v>1.5925310755590281E-4</c:v>
                </c:pt>
                <c:pt idx="657">
                  <c:v>1.594399710716088E-4</c:v>
                </c:pt>
                <c:pt idx="658">
                  <c:v>1.5962626323652956E-4</c:v>
                </c:pt>
                <c:pt idx="659">
                  <c:v>1.5981198666709391E-4</c:v>
                </c:pt>
                <c:pt idx="660">
                  <c:v>1.5999714396377809E-4</c:v>
                </c:pt>
                <c:pt idx="661">
                  <c:v>1.6018173771123261E-4</c:v>
                </c:pt>
                <c:pt idx="662">
                  <c:v>1.6036577047839524E-4</c:v>
                </c:pt>
                <c:pt idx="663">
                  <c:v>1.6054924481861372E-4</c:v>
                </c:pt>
                <c:pt idx="664">
                  <c:v>1.60732163269765E-4</c:v>
                </c:pt>
                <c:pt idx="665">
                  <c:v>1.609145283543686E-4</c:v>
                </c:pt>
                <c:pt idx="666">
                  <c:v>1.6109634257970799E-4</c:v>
                </c:pt>
                <c:pt idx="667">
                  <c:v>1.6127760843793942E-4</c:v>
                </c:pt>
                <c:pt idx="668">
                  <c:v>1.6145832840621058E-4</c:v>
                </c:pt>
                <c:pt idx="669">
                  <c:v>1.6163850494676883E-4</c:v>
                </c:pt>
                <c:pt idx="670">
                  <c:v>1.6181814050707975E-4</c:v>
                </c:pt>
                <c:pt idx="671">
                  <c:v>1.6199723751993077E-4</c:v>
                </c:pt>
                <c:pt idx="672">
                  <c:v>1.6217579840354494E-4</c:v>
                </c:pt>
                <c:pt idx="673">
                  <c:v>1.6235382556168906E-4</c:v>
                </c:pt>
                <c:pt idx="674">
                  <c:v>1.6253132138378245E-4</c:v>
                </c:pt>
                <c:pt idx="675">
                  <c:v>1.6270828824499972E-4</c:v>
                </c:pt>
                <c:pt idx="676">
                  <c:v>1.6288472850638496E-4</c:v>
                </c:pt>
                <c:pt idx="677">
                  <c:v>1.6306064451494817E-4</c:v>
                </c:pt>
                <c:pt idx="678">
                  <c:v>1.6323603860377215E-4</c:v>
                </c:pt>
                <c:pt idx="679">
                  <c:v>1.6341091309211747E-4</c:v>
                </c:pt>
                <c:pt idx="680">
                  <c:v>1.6358527028552579E-4</c:v>
                </c:pt>
                <c:pt idx="681">
                  <c:v>1.637591124759156E-4</c:v>
                </c:pt>
                <c:pt idx="682">
                  <c:v>1.6393244194168452E-4</c:v>
                </c:pt>
                <c:pt idx="683">
                  <c:v>1.6410526094781953E-4</c:v>
                </c:pt>
                <c:pt idx="684">
                  <c:v>1.6427757174597267E-4</c:v>
                </c:pt>
                <c:pt idx="685">
                  <c:v>1.644493765745835E-4</c:v>
                </c:pt>
                <c:pt idx="686">
                  <c:v>1.6462067765896026E-4</c:v>
                </c:pt>
                <c:pt idx="687">
                  <c:v>1.6479147721138165E-4</c:v>
                </c:pt>
                <c:pt idx="688">
                  <c:v>1.6496177743119153E-4</c:v>
                </c:pt>
                <c:pt idx="689">
                  <c:v>1.6513158050489115E-4</c:v>
                </c:pt>
                <c:pt idx="690">
                  <c:v>1.6530088860623724E-4</c:v>
                </c:pt>
                <c:pt idx="691">
                  <c:v>1.6546970389633243E-4</c:v>
                </c:pt>
                <c:pt idx="692">
                  <c:v>1.6563802852371154E-4</c:v>
                </c:pt>
                <c:pt idx="693">
                  <c:v>1.6580586462444481E-4</c:v>
                </c:pt>
                <c:pt idx="694">
                  <c:v>1.6597321432221826E-4</c:v>
                </c:pt>
                <c:pt idx="695">
                  <c:v>1.6614007972842542E-4</c:v>
                </c:pt>
                <c:pt idx="696">
                  <c:v>1.6630646294225874E-4</c:v>
                </c:pt>
                <c:pt idx="697">
                  <c:v>1.664723660507958E-4</c:v>
                </c:pt>
                <c:pt idx="698">
                  <c:v>1.6663779112908612E-4</c:v>
                </c:pt>
                <c:pt idx="699">
                  <c:v>1.6680274024024041E-4</c:v>
                </c:pt>
                <c:pt idx="700">
                  <c:v>1.6696721543551241E-4</c:v>
                </c:pt>
                <c:pt idx="701">
                  <c:v>1.6713121875438754E-4</c:v>
                </c:pt>
                <c:pt idx="702">
                  <c:v>1.6729475222466132E-4</c:v>
                </c:pt>
                <c:pt idx="703">
                  <c:v>1.6745781786253248E-4</c:v>
                </c:pt>
                <c:pt idx="704">
                  <c:v>1.6762041767267964E-4</c:v>
                </c:pt>
                <c:pt idx="705">
                  <c:v>1.6778255364833868E-4</c:v>
                </c:pt>
                <c:pt idx="706">
                  <c:v>1.6794422777139685E-4</c:v>
                </c:pt>
                <c:pt idx="707">
                  <c:v>1.6810544201246319E-4</c:v>
                </c:pt>
                <c:pt idx="708">
                  <c:v>1.6826619833095068E-4</c:v>
                </c:pt>
                <c:pt idx="709">
                  <c:v>1.6842649867516052E-4</c:v>
                </c:pt>
                <c:pt idx="710">
                  <c:v>1.6858634498235364E-4</c:v>
                </c:pt>
                <c:pt idx="711">
                  <c:v>1.6874573917883434E-4</c:v>
                </c:pt>
                <c:pt idx="712">
                  <c:v>1.6890468318002315E-4</c:v>
                </c:pt>
                <c:pt idx="713">
                  <c:v>1.6906317889053832E-4</c:v>
                </c:pt>
                <c:pt idx="714">
                  <c:v>1.6922122820426936E-4</c:v>
                </c:pt>
                <c:pt idx="715">
                  <c:v>1.6937883300445269E-4</c:v>
                </c:pt>
                <c:pt idx="716">
                  <c:v>1.6953599516374322E-4</c:v>
                </c:pt>
                <c:pt idx="717">
                  <c:v>1.6969271654429668E-4</c:v>
                </c:pt>
                <c:pt idx="718">
                  <c:v>1.6984899899783422E-4</c:v>
                </c:pt>
                <c:pt idx="719">
                  <c:v>1.7000484436572279E-4</c:v>
                </c:pt>
                <c:pt idx="720">
                  <c:v>1.7016025447904058E-4</c:v>
                </c:pt>
                <c:pt idx="721">
                  <c:v>1.7031523115865365E-4</c:v>
                </c:pt>
                <c:pt idx="722">
                  <c:v>1.7046977621528641E-4</c:v>
                </c:pt>
                <c:pt idx="723">
                  <c:v>1.7062389144958885E-4</c:v>
                </c:pt>
                <c:pt idx="724">
                  <c:v>1.7077757865221305E-4</c:v>
                </c:pt>
                <c:pt idx="725">
                  <c:v>1.7093083960387364E-4</c:v>
                </c:pt>
                <c:pt idx="726">
                  <c:v>1.7108367607542249E-4</c:v>
                </c:pt>
                <c:pt idx="727">
                  <c:v>1.7123608982791904E-4</c:v>
                </c:pt>
                <c:pt idx="728">
                  <c:v>1.7138808261269139E-4</c:v>
                </c:pt>
                <c:pt idx="729">
                  <c:v>1.7153965617140772E-4</c:v>
                </c:pt>
                <c:pt idx="730">
                  <c:v>1.7169081223614044E-4</c:v>
                </c:pt>
                <c:pt idx="731">
                  <c:v>1.7184155252943491E-4</c:v>
                </c:pt>
                <c:pt idx="732">
                  <c:v>1.7199187876437361E-4</c:v>
                </c:pt>
                <c:pt idx="733">
                  <c:v>1.7214179264463992E-4</c:v>
                </c:pt>
                <c:pt idx="734">
                  <c:v>1.7229129586458238E-4</c:v>
                </c:pt>
                <c:pt idx="735">
                  <c:v>1.7244039010928219E-4</c:v>
                </c:pt>
                <c:pt idx="736">
                  <c:v>1.7258907705461267E-4</c:v>
                </c:pt>
                <c:pt idx="737">
                  <c:v>1.7273735836730099E-4</c:v>
                </c:pt>
                <c:pt idx="738">
                  <c:v>1.728852357049973E-4</c:v>
                </c:pt>
                <c:pt idx="739">
                  <c:v>1.7303271071632888E-4</c:v>
                </c:pt>
                <c:pt idx="740">
                  <c:v>1.7317978504096323E-4</c:v>
                </c:pt>
                <c:pt idx="741">
                  <c:v>1.7332646030967266E-4</c:v>
                </c:pt>
                <c:pt idx="742">
                  <c:v>1.7347273814439227E-4</c:v>
                </c:pt>
                <c:pt idx="743">
                  <c:v>1.7361862015827687E-4</c:v>
                </c:pt>
                <c:pt idx="744">
                  <c:v>1.7376410795576396E-4</c:v>
                </c:pt>
                <c:pt idx="745">
                  <c:v>1.7390920313263208E-4</c:v>
                </c:pt>
                <c:pt idx="746">
                  <c:v>1.7405390727605815E-4</c:v>
                </c:pt>
                <c:pt idx="747">
                  <c:v>1.741982219646738E-4</c:v>
                </c:pt>
                <c:pt idx="748">
                  <c:v>1.7434214876862857E-4</c:v>
                </c:pt>
                <c:pt idx="749">
                  <c:v>1.7448568924963989E-4</c:v>
                </c:pt>
                <c:pt idx="750">
                  <c:v>1.7462884496105191E-4</c:v>
                </c:pt>
                <c:pt idx="751">
                  <c:v>1.7477161744789804E-4</c:v>
                </c:pt>
                <c:pt idx="752">
                  <c:v>1.7491400824694165E-4</c:v>
                </c:pt>
                <c:pt idx="753">
                  <c:v>1.7505601888674692E-4</c:v>
                </c:pt>
                <c:pt idx="754">
                  <c:v>1.7519765088772554E-4</c:v>
                </c:pt>
                <c:pt idx="755">
                  <c:v>1.7533890576219168E-4</c:v>
                </c:pt>
                <c:pt idx="756">
                  <c:v>1.7547978501441527E-4</c:v>
                </c:pt>
                <c:pt idx="757">
                  <c:v>1.7562029014068061E-4</c:v>
                </c:pt>
                <c:pt idx="758">
                  <c:v>1.7576042262933123E-4</c:v>
                </c:pt>
                <c:pt idx="759">
                  <c:v>1.7590018396082758E-4</c:v>
                </c:pt>
                <c:pt idx="760">
                  <c:v>1.760395756077991E-4</c:v>
                </c:pt>
                <c:pt idx="761">
                  <c:v>1.7617859903509511E-4</c:v>
                </c:pt>
                <c:pt idx="762">
                  <c:v>1.7631725569983468E-4</c:v>
                </c:pt>
                <c:pt idx="763">
                  <c:v>1.7645554705146007E-4</c:v>
                </c:pt>
                <c:pt idx="764">
                  <c:v>1.7659347453178416E-4</c:v>
                </c:pt>
                <c:pt idx="765">
                  <c:v>1.7673103957504646E-4</c:v>
                </c:pt>
                <c:pt idx="766">
                  <c:v>1.768682436079526E-4</c:v>
                </c:pt>
                <c:pt idx="767">
                  <c:v>1.7700508804973573E-4</c:v>
                </c:pt>
                <c:pt idx="768">
                  <c:v>1.7714157431219775E-4</c:v>
                </c:pt>
                <c:pt idx="769">
                  <c:v>1.7727770379975623E-4</c:v>
                </c:pt>
                <c:pt idx="770">
                  <c:v>1.774134779095007E-4</c:v>
                </c:pt>
                <c:pt idx="771">
                  <c:v>1.7754889803123263E-4</c:v>
                </c:pt>
                <c:pt idx="772">
                  <c:v>1.7768396554751899E-4</c:v>
                </c:pt>
                <c:pt idx="773">
                  <c:v>1.778186818337346E-4</c:v>
                </c:pt>
                <c:pt idx="774">
                  <c:v>1.7795304825810808E-4</c:v>
                </c:pt>
                <c:pt idx="775">
                  <c:v>1.7808706618177494E-4</c:v>
                </c:pt>
                <c:pt idx="776">
                  <c:v>1.7822073695881571E-4</c:v>
                </c:pt>
                <c:pt idx="777">
                  <c:v>1.7835406193630898E-4</c:v>
                </c:pt>
                <c:pt idx="778">
                  <c:v>1.784870424543687E-4</c:v>
                </c:pt>
                <c:pt idx="779">
                  <c:v>1.7861967984619505E-4</c:v>
                </c:pt>
                <c:pt idx="780">
                  <c:v>1.7875197543811632E-4</c:v>
                </c:pt>
                <c:pt idx="781">
                  <c:v>1.7888393054963294E-4</c:v>
                </c:pt>
                <c:pt idx="782">
                  <c:v>1.7901554649346621E-4</c:v>
                </c:pt>
                <c:pt idx="783">
                  <c:v>1.7914682457559388E-4</c:v>
                </c:pt>
                <c:pt idx="784">
                  <c:v>1.7927776609529805E-4</c:v>
                </c:pt>
                <c:pt idx="785">
                  <c:v>1.7940837234520761E-4</c:v>
                </c:pt>
                <c:pt idx="786">
                  <c:v>1.7953864461134258E-4</c:v>
                </c:pt>
                <c:pt idx="787">
                  <c:v>1.7966858417315038E-4</c:v>
                </c:pt>
                <c:pt idx="788">
                  <c:v>1.7979819230355392E-4</c:v>
                </c:pt>
                <c:pt idx="789">
                  <c:v>1.799274702689921E-4</c:v>
                </c:pt>
                <c:pt idx="790">
                  <c:v>1.8005641932945587E-4</c:v>
                </c:pt>
                <c:pt idx="791">
                  <c:v>1.8018504073853635E-4</c:v>
                </c:pt>
                <c:pt idx="792">
                  <c:v>1.8031333574346038E-4</c:v>
                </c:pt>
                <c:pt idx="793">
                  <c:v>1.804413055851339E-4</c:v>
                </c:pt>
                <c:pt idx="794">
                  <c:v>1.8056895149817868E-4</c:v>
                </c:pt>
                <c:pt idx="795">
                  <c:v>1.806962747109783E-4</c:v>
                </c:pt>
                <c:pt idx="796">
                  <c:v>1.8082327644570816E-4</c:v>
                </c:pt>
                <c:pt idx="797">
                  <c:v>1.8094995791838179E-4</c:v>
                </c:pt>
                <c:pt idx="798">
                  <c:v>1.8107632033888813E-4</c:v>
                </c:pt>
                <c:pt idx="799">
                  <c:v>1.8120236491102882E-4</c:v>
                </c:pt>
                <c:pt idx="800">
                  <c:v>1.8132809283255777E-4</c:v>
                </c:pt>
                <c:pt idx="801">
                  <c:v>1.8145350529521806E-4</c:v>
                </c:pt>
                <c:pt idx="802">
                  <c:v>1.8157860348477932E-4</c:v>
                </c:pt>
                <c:pt idx="803">
                  <c:v>1.8170338858107619E-4</c:v>
                </c:pt>
                <c:pt idx="804">
                  <c:v>1.8182786175804439E-4</c:v>
                </c:pt>
                <c:pt idx="805">
                  <c:v>1.8195202418376099E-4</c:v>
                </c:pt>
                <c:pt idx="806">
                  <c:v>1.8207587702047411E-4</c:v>
                </c:pt>
                <c:pt idx="807">
                  <c:v>1.8219942142464648E-4</c:v>
                </c:pt>
                <c:pt idx="808">
                  <c:v>1.8232265854698315E-4</c:v>
                </c:pt>
                <c:pt idx="809">
                  <c:v>1.8244558953247735E-4</c:v>
                </c:pt>
                <c:pt idx="810">
                  <c:v>1.8256821552043785E-4</c:v>
                </c:pt>
                <c:pt idx="811">
                  <c:v>1.8269053764453179E-4</c:v>
                </c:pt>
                <c:pt idx="812">
                  <c:v>1.828125570328066E-4</c:v>
                </c:pt>
                <c:pt idx="813">
                  <c:v>1.8293427480773933E-4</c:v>
                </c:pt>
                <c:pt idx="814">
                  <c:v>1.8305569208626287E-4</c:v>
                </c:pt>
                <c:pt idx="815">
                  <c:v>1.831768099798028E-4</c:v>
                </c:pt>
                <c:pt idx="816">
                  <c:v>1.8329762959430799E-4</c:v>
                </c:pt>
                <c:pt idx="817">
                  <c:v>1.8341815203028913E-4</c:v>
                </c:pt>
                <c:pt idx="818">
                  <c:v>1.8353837838284986E-4</c:v>
                </c:pt>
                <c:pt idx="819">
                  <c:v>1.8365830974171728E-4</c:v>
                </c:pt>
                <c:pt idx="820">
                  <c:v>1.8377794719127985E-4</c:v>
                </c:pt>
                <c:pt idx="821">
                  <c:v>1.8389729181061856E-4</c:v>
                </c:pt>
                <c:pt idx="822">
                  <c:v>1.8401634467353332E-4</c:v>
                </c:pt>
                <c:pt idx="823">
                  <c:v>1.8413510684858433E-4</c:v>
                </c:pt>
                <c:pt idx="824">
                  <c:v>1.8425357939912143E-4</c:v>
                </c:pt>
                <c:pt idx="825">
                  <c:v>1.8437176338331138E-4</c:v>
                </c:pt>
                <c:pt idx="826">
                  <c:v>1.8448965985417518E-4</c:v>
                </c:pt>
                <c:pt idx="827">
                  <c:v>1.8460726985961115E-4</c:v>
                </c:pt>
                <c:pt idx="828">
                  <c:v>1.8472459444243694E-4</c:v>
                </c:pt>
                <c:pt idx="829">
                  <c:v>1.8484163464041272E-4</c:v>
                </c:pt>
                <c:pt idx="830">
                  <c:v>1.8495839148627494E-4</c:v>
                </c:pt>
                <c:pt idx="831">
                  <c:v>1.8507486600776316E-4</c:v>
                </c:pt>
                <c:pt idx="832">
                  <c:v>1.8519105922765395E-4</c:v>
                </c:pt>
                <c:pt idx="833">
                  <c:v>1.853069721637936E-4</c:v>
                </c:pt>
                <c:pt idx="834">
                  <c:v>1.8542260582911558E-4</c:v>
                </c:pt>
                <c:pt idx="835">
                  <c:v>1.8553796123168439E-4</c:v>
                </c:pt>
                <c:pt idx="836">
                  <c:v>1.8565303937471787E-4</c:v>
                </c:pt>
                <c:pt idx="837">
                  <c:v>1.8576784125661394E-4</c:v>
                </c:pt>
                <c:pt idx="838">
                  <c:v>1.8588236787098921E-4</c:v>
                </c:pt>
                <c:pt idx="839">
                  <c:v>1.8599662020669152E-4</c:v>
                </c:pt>
                <c:pt idx="840">
                  <c:v>1.8611059924785004E-4</c:v>
                </c:pt>
                <c:pt idx="841">
                  <c:v>1.8622430597387723E-4</c:v>
                </c:pt>
                <c:pt idx="842">
                  <c:v>1.8633774135952251E-4</c:v>
                </c:pt>
                <c:pt idx="843">
                  <c:v>1.864509063748859E-4</c:v>
                </c:pt>
                <c:pt idx="844">
                  <c:v>1.8656380198544666E-4</c:v>
                </c:pt>
                <c:pt idx="845">
                  <c:v>1.8667642915209525E-4</c:v>
                </c:pt>
                <c:pt idx="846">
                  <c:v>1.8678878883115173E-4</c:v>
                </c:pt>
                <c:pt idx="847">
                  <c:v>1.8690088197440807E-4</c:v>
                </c:pt>
                <c:pt idx="848">
                  <c:v>1.8701270952913777E-4</c:v>
                </c:pt>
                <c:pt idx="849">
                  <c:v>1.871242724381381E-4</c:v>
                </c:pt>
                <c:pt idx="850">
                  <c:v>1.872355716397436E-4</c:v>
                </c:pt>
                <c:pt idx="851">
                  <c:v>1.8734660806785951E-4</c:v>
                </c:pt>
                <c:pt idx="852">
                  <c:v>1.8745738265198841E-4</c:v>
                </c:pt>
                <c:pt idx="853">
                  <c:v>1.8756789631725122E-4</c:v>
                </c:pt>
                <c:pt idx="854">
                  <c:v>1.8767814998441916E-4</c:v>
                </c:pt>
                <c:pt idx="855">
                  <c:v>1.8778814456993153E-4</c:v>
                </c:pt>
                <c:pt idx="856">
                  <c:v>1.8789788098593128E-4</c:v>
                </c:pt>
                <c:pt idx="857">
                  <c:v>1.8800736014028271E-4</c:v>
                </c:pt>
                <c:pt idx="858">
                  <c:v>1.8811658293659372E-4</c:v>
                </c:pt>
                <c:pt idx="859">
                  <c:v>1.8822555027425185E-4</c:v>
                </c:pt>
                <c:pt idx="860">
                  <c:v>1.88334263048437E-4</c:v>
                </c:pt>
                <c:pt idx="861">
                  <c:v>1.8844272215015774E-4</c:v>
                </c:pt>
                <c:pt idx="862">
                  <c:v>1.8855092846626186E-4</c:v>
                </c:pt>
                <c:pt idx="863">
                  <c:v>1.8865888287947468E-4</c:v>
                </c:pt>
                <c:pt idx="864">
                  <c:v>1.8876658626841415E-4</c:v>
                </c:pt>
                <c:pt idx="865">
                  <c:v>1.8887403950761282E-4</c:v>
                </c:pt>
                <c:pt idx="866">
                  <c:v>1.8898124346755071E-4</c:v>
                </c:pt>
                <c:pt idx="867">
                  <c:v>1.8908819901467192E-4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CA-4A82-9781-F05CE5D77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'ArcTan y_z'!$A$1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'ArcTan y_z'!$A$3:$A$870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'ArcTan y_z'!$B$3:$B$870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-3.5603143309757752E-3</c:v>
                      </c:pt>
                      <c:pt idx="1">
                        <c:v>2.3311518361067958E-3</c:v>
                      </c:pt>
                      <c:pt idx="2">
                        <c:v>-7.5742778030568787E-4</c:v>
                      </c:pt>
                      <c:pt idx="3">
                        <c:v>-5.1187311304295004E-4</c:v>
                      </c:pt>
                      <c:pt idx="4">
                        <c:v>-5.8325635824296187E-4</c:v>
                      </c:pt>
                      <c:pt idx="5">
                        <c:v>-6.4281277266570376E-4</c:v>
                      </c:pt>
                      <c:pt idx="6">
                        <c:v>-7.0074082619243005E-4</c:v>
                      </c:pt>
                      <c:pt idx="7">
                        <c:v>-7.6146848015488597E-4</c:v>
                      </c:pt>
                      <c:pt idx="8">
                        <c:v>-8.271136667908107E-4</c:v>
                      </c:pt>
                      <c:pt idx="9">
                        <c:v>-8.9877749411666329E-4</c:v>
                      </c:pt>
                      <c:pt idx="10">
                        <c:v>-9.7706851676009803E-4</c:v>
                      </c:pt>
                      <c:pt idx="11">
                        <c:v>-1.0623146023346372E-3</c:v>
                      </c:pt>
                      <c:pt idx="12">
                        <c:v>-1.1546747822065873E-3</c:v>
                      </c:pt>
                      <c:pt idx="13">
                        <c:v>-1.2542165486992382E-3</c:v>
                      </c:pt>
                      <c:pt idx="14">
                        <c:v>-1.3609561971089502E-3</c:v>
                      </c:pt>
                      <c:pt idx="15">
                        <c:v>-1.4747855750692821E-3</c:v>
                      </c:pt>
                      <c:pt idx="16">
                        <c:v>-1.5950981009917801E-3</c:v>
                      </c:pt>
                      <c:pt idx="17">
                        <c:v>-1.7208331466579234E-3</c:v>
                      </c:pt>
                      <c:pt idx="18">
                        <c:v>-1.8507032094321142E-3</c:v>
                      </c:pt>
                      <c:pt idx="19">
                        <c:v>-1.9831037440283532E-3</c:v>
                      </c:pt>
                      <c:pt idx="20">
                        <c:v>-2.115873691532183E-3</c:v>
                      </c:pt>
                      <c:pt idx="21">
                        <c:v>-2.2467259511576142E-3</c:v>
                      </c:pt>
                      <c:pt idx="22">
                        <c:v>-2.3734651260612187E-3</c:v>
                      </c:pt>
                      <c:pt idx="23">
                        <c:v>-2.4939684843388044E-3</c:v>
                      </c:pt>
                      <c:pt idx="24">
                        <c:v>-2.6063472718421505E-3</c:v>
                      </c:pt>
                      <c:pt idx="25">
                        <c:v>-2.7093993630984206E-3</c:v>
                      </c:pt>
                      <c:pt idx="26">
                        <c:v>-2.8027170430867791E-3</c:v>
                      </c:pt>
                      <c:pt idx="27">
                        <c:v>-2.886486003955665E-3</c:v>
                      </c:pt>
                      <c:pt idx="28">
                        <c:v>-2.9613330006414301E-3</c:v>
                      </c:pt>
                      <c:pt idx="29">
                        <c:v>-3.0281869256965658E-3</c:v>
                      </c:pt>
                      <c:pt idx="30">
                        <c:v>-3.0880494491532105E-3</c:v>
                      </c:pt>
                      <c:pt idx="31">
                        <c:v>-3.1418055328216129E-3</c:v>
                      </c:pt>
                      <c:pt idx="32">
                        <c:v>-3.1902821404857897E-3</c:v>
                      </c:pt>
                      <c:pt idx="33">
                        <c:v>-3.2342872439574091E-3</c:v>
                      </c:pt>
                      <c:pt idx="34">
                        <c:v>-3.274585895557906E-3</c:v>
                      </c:pt>
                      <c:pt idx="35">
                        <c:v>-3.3118853950026145E-3</c:v>
                      </c:pt>
                      <c:pt idx="36">
                        <c:v>-3.3468312094569377E-3</c:v>
                      </c:pt>
                      <c:pt idx="37">
                        <c:v>-3.3799731083528168E-3</c:v>
                      </c:pt>
                      <c:pt idx="38">
                        <c:v>-3.4117632365381692E-3</c:v>
                      </c:pt>
                      <c:pt idx="39">
                        <c:v>-3.4426028968177003E-3</c:v>
                      </c:pt>
                      <c:pt idx="40">
                        <c:v>-3.4728707675988923E-3</c:v>
                      </c:pt>
                      <c:pt idx="41">
                        <c:v>-3.5029276603015282E-3</c:v>
                      </c:pt>
                      <c:pt idx="42">
                        <c:v>-3.5331139839721239E-3</c:v>
                      </c:pt>
                      <c:pt idx="43">
                        <c:v>-3.5637402778045425E-3</c:v>
                      </c:pt>
                      <c:pt idx="44">
                        <c:v>-3.5950711350246087E-3</c:v>
                      </c:pt>
                      <c:pt idx="45">
                        <c:v>-3.6273247222792381E-3</c:v>
                      </c:pt>
                      <c:pt idx="46">
                        <c:v>-3.6607089748101986E-3</c:v>
                      </c:pt>
                      <c:pt idx="47">
                        <c:v>-3.6954618926660025E-3</c:v>
                      </c:pt>
                      <c:pt idx="48">
                        <c:v>-3.7318643393030497E-3</c:v>
                      </c:pt>
                      <c:pt idx="49">
                        <c:v>-3.7702426412762747E-3</c:v>
                      </c:pt>
                      <c:pt idx="50">
                        <c:v>-3.8109444118682896E-3</c:v>
                      </c:pt>
                      <c:pt idx="51">
                        <c:v>-3.8542591990303656E-3</c:v>
                      </c:pt>
                      <c:pt idx="52">
                        <c:v>-3.900341562965108E-3</c:v>
                      </c:pt>
                      <c:pt idx="53">
                        <c:v>-3.9491961103569929E-3</c:v>
                      </c:pt>
                      <c:pt idx="54">
                        <c:v>-4.0006816620919584E-3</c:v>
                      </c:pt>
                      <c:pt idx="55">
                        <c:v>-4.0545051122837395E-3</c:v>
                      </c:pt>
                      <c:pt idx="56">
                        <c:v>-4.1102902216057311E-3</c:v>
                      </c:pt>
                      <c:pt idx="57">
                        <c:v>-4.1677558851436923E-3</c:v>
                      </c:pt>
                      <c:pt idx="58">
                        <c:v>-4.2267936953859619E-3</c:v>
                      </c:pt>
                      <c:pt idx="59">
                        <c:v>-4.2874565696800785E-3</c:v>
                      </c:pt>
                      <c:pt idx="60">
                        <c:v>-4.3499121550327089E-3</c:v>
                      </c:pt>
                      <c:pt idx="61">
                        <c:v>-4.4143458824857989E-3</c:v>
                      </c:pt>
                      <c:pt idx="62">
                        <c:v>-4.4808335414465621E-3</c:v>
                      </c:pt>
                      <c:pt idx="63">
                        <c:v>-4.5492967310647014E-3</c:v>
                      </c:pt>
                      <c:pt idx="64">
                        <c:v>-4.619541148665438E-3</c:v>
                      </c:pt>
                      <c:pt idx="65">
                        <c:v>-4.6913631179489332E-3</c:v>
                      </c:pt>
                      <c:pt idx="66">
                        <c:v>-4.7646474741118846E-3</c:v>
                      </c:pt>
                      <c:pt idx="67">
                        <c:v>-4.8393933513138365E-3</c:v>
                      </c:pt>
                      <c:pt idx="68">
                        <c:v>-4.9157159558166569E-3</c:v>
                      </c:pt>
                      <c:pt idx="69">
                        <c:v>-4.9938242696251581E-3</c:v>
                      </c:pt>
                      <c:pt idx="70">
                        <c:v>-5.0739649626632645E-3</c:v>
                      </c:pt>
                      <c:pt idx="71">
                        <c:v>-5.1563825958930876E-3</c:v>
                      </c:pt>
                      <c:pt idx="72">
                        <c:v>-5.2412818215754886E-3</c:v>
                      </c:pt>
                      <c:pt idx="73">
                        <c:v>-5.3287879633619924E-3</c:v>
                      </c:pt>
                      <c:pt idx="74">
                        <c:v>-5.4189332661289599E-3</c:v>
                      </c:pt>
                      <c:pt idx="75">
                        <c:v>-5.5116679273892102E-3</c:v>
                      </c:pt>
                      <c:pt idx="76">
                        <c:v>-5.6068796600582298E-3</c:v>
                      </c:pt>
                      <c:pt idx="77">
                        <c:v>-5.7044248817850187E-3</c:v>
                      </c:pt>
                      <c:pt idx="78">
                        <c:v>-5.8041584744037344E-3</c:v>
                      </c:pt>
                      <c:pt idx="79">
                        <c:v>-5.905941315554668E-3</c:v>
                      </c:pt>
                      <c:pt idx="80">
                        <c:v>-6.0096272145331621E-3</c:v>
                      </c:pt>
                      <c:pt idx="81">
                        <c:v>-6.1150517739120133E-3</c:v>
                      </c:pt>
                      <c:pt idx="82">
                        <c:v>-6.2220315849068949E-3</c:v>
                      </c:pt>
                      <c:pt idx="83">
                        <c:v>-6.3303683330532571E-3</c:v>
                      </c:pt>
                      <c:pt idx="84">
                        <c:v>-6.4398611861481471E-3</c:v>
                      </c:pt>
                      <c:pt idx="85">
                        <c:v>-6.5503292862144442E-3</c:v>
                      </c:pt>
                      <c:pt idx="86">
                        <c:v>-6.6616192741367868E-3</c:v>
                      </c:pt>
                      <c:pt idx="87">
                        <c:v>-6.7735967443075442E-3</c:v>
                      </c:pt>
                      <c:pt idx="88">
                        <c:v>-6.8861319574601955E-3</c:v>
                      </c:pt>
                      <c:pt idx="89">
                        <c:v>-6.9990881077014438E-3</c:v>
                      </c:pt>
                      <c:pt idx="90">
                        <c:v>-7.1123164367492379E-3</c:v>
                      </c:pt>
                      <c:pt idx="91">
                        <c:v>-7.2256583987176451E-3</c:v>
                      </c:pt>
                      <c:pt idx="92">
                        <c:v>-7.3389521287192498E-3</c:v>
                      </c:pt>
                      <c:pt idx="93">
                        <c:v>-7.4520345610744254E-3</c:v>
                      </c:pt>
                      <c:pt idx="94">
                        <c:v>-7.5647458110418373E-3</c:v>
                      </c:pt>
                      <c:pt idx="95">
                        <c:v>-7.6769359953072994E-3</c:v>
                      </c:pt>
                      <c:pt idx="96">
                        <c:v>-7.7884560410798028E-3</c:v>
                      </c:pt>
                      <c:pt idx="97">
                        <c:v>-7.8991449199175504E-3</c:v>
                      </c:pt>
                      <c:pt idx="98">
                        <c:v>-8.0088507177148716E-3</c:v>
                      </c:pt>
                      <c:pt idx="99">
                        <c:v>-8.1174399262127564E-3</c:v>
                      </c:pt>
                      <c:pt idx="100">
                        <c:v>-8.2247802510295297E-3</c:v>
                      </c:pt>
                      <c:pt idx="101">
                        <c:v>-8.3307486701697901E-3</c:v>
                      </c:pt>
                      <c:pt idx="102">
                        <c:v>-8.4352436061418852E-3</c:v>
                      </c:pt>
                      <c:pt idx="103">
                        <c:v>-8.5381470419858309E-3</c:v>
                      </c:pt>
                      <c:pt idx="104">
                        <c:v>-8.6392866030409639E-3</c:v>
                      </c:pt>
                      <c:pt idx="105">
                        <c:v>-8.7384476870567256E-3</c:v>
                      </c:pt>
                      <c:pt idx="106">
                        <c:v>-8.835415437041123E-3</c:v>
                      </c:pt>
                      <c:pt idx="107">
                        <c:v>-8.9300481601661125E-3</c:v>
                      </c:pt>
                      <c:pt idx="108">
                        <c:v>-9.0223081649918723E-3</c:v>
                      </c:pt>
                      <c:pt idx="109">
                        <c:v>-9.1122511505735415E-3</c:v>
                      </c:pt>
                      <c:pt idx="110">
                        <c:v>-9.1999277438818226E-3</c:v>
                      </c:pt>
                      <c:pt idx="111">
                        <c:v>-9.285366604718211E-3</c:v>
                      </c:pt>
                      <c:pt idx="112">
                        <c:v>-9.3685932764293149E-3</c:v>
                      </c:pt>
                      <c:pt idx="113">
                        <c:v>-9.4496449505417929E-3</c:v>
                      </c:pt>
                      <c:pt idx="114">
                        <c:v>-9.5285768380962664E-3</c:v>
                      </c:pt>
                      <c:pt idx="115">
                        <c:v>-9.6055644251208903E-3</c:v>
                      </c:pt>
                      <c:pt idx="116">
                        <c:v>-9.680982519421533E-3</c:v>
                      </c:pt>
                      <c:pt idx="117">
                        <c:v>-9.7553783338188357E-3</c:v>
                      </c:pt>
                      <c:pt idx="118">
                        <c:v>-9.8293075658036199E-3</c:v>
                      </c:pt>
                      <c:pt idx="119">
                        <c:v>-9.9032302921943944E-3</c:v>
                      </c:pt>
                      <c:pt idx="120">
                        <c:v>-9.9774360095221063E-3</c:v>
                      </c:pt>
                      <c:pt idx="121">
                        <c:v>-1.005195428165772E-2</c:v>
                      </c:pt>
                      <c:pt idx="122">
                        <c:v>-1.0126589781582799E-2</c:v>
                      </c:pt>
                      <c:pt idx="123">
                        <c:v>-1.0201187444474897E-2</c:v>
                      </c:pt>
                      <c:pt idx="124">
                        <c:v>-1.0275680861255857E-2</c:v>
                      </c:pt>
                      <c:pt idx="125">
                        <c:v>-1.0350058013893727E-2</c:v>
                      </c:pt>
                      <c:pt idx="126">
                        <c:v>-1.0424304186348234E-2</c:v>
                      </c:pt>
                      <c:pt idx="127">
                        <c:v>-1.0498335462493255E-2</c:v>
                      </c:pt>
                      <c:pt idx="128">
                        <c:v>-1.057192177273527E-2</c:v>
                      </c:pt>
                      <c:pt idx="129">
                        <c:v>-1.0644785186048177E-2</c:v>
                      </c:pt>
                      <c:pt idx="130">
                        <c:v>-1.0716674682451684E-2</c:v>
                      </c:pt>
                      <c:pt idx="131">
                        <c:v>-1.0787395763730468E-2</c:v>
                      </c:pt>
                      <c:pt idx="132">
                        <c:v>-1.085680428345074E-2</c:v>
                      </c:pt>
                      <c:pt idx="133">
                        <c:v>-1.0924787275822424E-2</c:v>
                      </c:pt>
                      <c:pt idx="134">
                        <c:v>-1.099125530049843E-2</c:v>
                      </c:pt>
                      <c:pt idx="135">
                        <c:v>-1.1056153608833571E-2</c:v>
                      </c:pt>
                      <c:pt idx="136">
                        <c:v>-1.1119478968084524E-2</c:v>
                      </c:pt>
                      <c:pt idx="137">
                        <c:v>-1.1181273918939727E-2</c:v>
                      </c:pt>
                      <c:pt idx="138">
                        <c:v>-1.1241598343874041E-2</c:v>
                      </c:pt>
                      <c:pt idx="139">
                        <c:v>-1.1300504535281319E-2</c:v>
                      </c:pt>
                      <c:pt idx="140">
                        <c:v>-1.1358035499846795E-2</c:v>
                      </c:pt>
                      <c:pt idx="141">
                        <c:v>-1.1414229133544394E-2</c:v>
                      </c:pt>
                      <c:pt idx="142">
                        <c:v>-1.1469120405581479E-2</c:v>
                      </c:pt>
                      <c:pt idx="143">
                        <c:v>-1.1522745592510075E-2</c:v>
                      </c:pt>
                      <c:pt idx="144">
                        <c:v>-1.1575144710889348E-2</c:v>
                      </c:pt>
                      <c:pt idx="145">
                        <c:v>-1.1626359972267934E-2</c:v>
                      </c:pt>
                      <c:pt idx="146">
                        <c:v>-1.167643353634628E-2</c:v>
                      </c:pt>
                      <c:pt idx="147">
                        <c:v>-1.1725406454790463E-2</c:v>
                      </c:pt>
                      <c:pt idx="148">
                        <c:v>-1.1773318077793648E-2</c:v>
                      </c:pt>
                      <c:pt idx="149">
                        <c:v>-1.1820205736573547E-2</c:v>
                      </c:pt>
                      <c:pt idx="150">
                        <c:v>-1.1866104497062085E-2</c:v>
                      </c:pt>
                      <c:pt idx="151">
                        <c:v>-1.1911047329382255E-2</c:v>
                      </c:pt>
                      <c:pt idx="152">
                        <c:v>-1.1955065258485196E-2</c:v>
                      </c:pt>
                      <c:pt idx="153">
                        <c:v>-1.1998187421669797E-2</c:v>
                      </c:pt>
                      <c:pt idx="154">
                        <c:v>-1.2040441444282684E-2</c:v>
                      </c:pt>
                      <c:pt idx="155">
                        <c:v>-1.2081853836744236E-2</c:v>
                      </c:pt>
                      <c:pt idx="156">
                        <c:v>-1.2122449839851239E-2</c:v>
                      </c:pt>
                      <c:pt idx="157">
                        <c:v>-1.2162253122004307E-2</c:v>
                      </c:pt>
                      <c:pt idx="158">
                        <c:v>-1.2201285748279134E-2</c:v>
                      </c:pt>
                      <c:pt idx="159">
                        <c:v>-1.2239568549735897E-2</c:v>
                      </c:pt>
                      <c:pt idx="160">
                        <c:v>-1.2277121502350824E-2</c:v>
                      </c:pt>
                      <c:pt idx="161">
                        <c:v>-1.2313963966483564E-2</c:v>
                      </c:pt>
                      <c:pt idx="162">
                        <c:v>-1.235011503706961E-2</c:v>
                      </c:pt>
                      <c:pt idx="163">
                        <c:v>-1.238559372732026E-2</c:v>
                      </c:pt>
                      <c:pt idx="164">
                        <c:v>-1.2420418588507407E-2</c:v>
                      </c:pt>
                      <c:pt idx="165">
                        <c:v>-1.2454607391831395E-2</c:v>
                      </c:pt>
                      <c:pt idx="166">
                        <c:v>-1.2488177164890143E-2</c:v>
                      </c:pt>
                      <c:pt idx="167">
                        <c:v>-1.2521144258559139E-2</c:v>
                      </c:pt>
                      <c:pt idx="168">
                        <c:v>-1.2553524485185244E-2</c:v>
                      </c:pt>
                      <c:pt idx="169">
                        <c:v>-1.2585333213877063E-2</c:v>
                      </c:pt>
                      <c:pt idx="170">
                        <c:v>-1.261658535702994E-2</c:v>
                      </c:pt>
                      <c:pt idx="171">
                        <c:v>-1.264729536699462E-2</c:v>
                      </c:pt>
                      <c:pt idx="172">
                        <c:v>-1.2677477235652046E-2</c:v>
                      </c:pt>
                      <c:pt idx="173">
                        <c:v>-1.2707144405471455E-2</c:v>
                      </c:pt>
                      <c:pt idx="174">
                        <c:v>-1.2736309702131635E-2</c:v>
                      </c:pt>
                      <c:pt idx="175">
                        <c:v>-1.2764985407052195E-2</c:v>
                      </c:pt>
                      <c:pt idx="176">
                        <c:v>-1.2793183402478257E-2</c:v>
                      </c:pt>
                      <c:pt idx="177">
                        <c:v>-1.2820915245843185E-2</c:v>
                      </c:pt>
                      <c:pt idx="178">
                        <c:v>-1.2848192146583018E-2</c:v>
                      </c:pt>
                      <c:pt idx="179">
                        <c:v>-1.2875024934015144E-2</c:v>
                      </c:pt>
                      <c:pt idx="180">
                        <c:v>-1.2901424142048026E-2</c:v>
                      </c:pt>
                      <c:pt idx="181">
                        <c:v>-1.2927399973022972E-2</c:v>
                      </c:pt>
                      <c:pt idx="182">
                        <c:v>-1.2952962244999094E-2</c:v>
                      </c:pt>
                      <c:pt idx="183">
                        <c:v>-1.2978120429091411E-2</c:v>
                      </c:pt>
                      <c:pt idx="184">
                        <c:v>-1.3002883746392505E-2</c:v>
                      </c:pt>
                      <c:pt idx="185">
                        <c:v>-1.3027261154690628E-2</c:v>
                      </c:pt>
                      <c:pt idx="186">
                        <c:v>-1.305126133529751E-2</c:v>
                      </c:pt>
                      <c:pt idx="187">
                        <c:v>-1.3074892711874772E-2</c:v>
                      </c:pt>
                      <c:pt idx="188">
                        <c:v>-1.3098163078474194E-2</c:v>
                      </c:pt>
                      <c:pt idx="189">
                        <c:v>-1.3121079458891741E-2</c:v>
                      </c:pt>
                      <c:pt idx="190">
                        <c:v>-1.3143648678765028E-2</c:v>
                      </c:pt>
                      <c:pt idx="191">
                        <c:v>-1.3165877427831148E-2</c:v>
                      </c:pt>
                      <c:pt idx="192">
                        <c:v>-1.3187772273137466E-2</c:v>
                      </c:pt>
                      <c:pt idx="193">
                        <c:v>-1.3209340044344995E-2</c:v>
                      </c:pt>
                      <c:pt idx="194">
                        <c:v>-1.3230587963112963E-2</c:v>
                      </c:pt>
                      <c:pt idx="195">
                        <c:v>-1.3251523092222231E-2</c:v>
                      </c:pt>
                      <c:pt idx="196">
                        <c:v>-1.327215228803265E-2</c:v>
                      </c:pt>
                      <c:pt idx="197">
                        <c:v>-1.329248220796876E-2</c:v>
                      </c:pt>
                      <c:pt idx="198">
                        <c:v>-1.3312519317684008E-2</c:v>
                      </c:pt>
                      <c:pt idx="199">
                        <c:v>-1.3332269897915323E-2</c:v>
                      </c:pt>
                      <c:pt idx="200">
                        <c:v>-1.3351740051047662E-2</c:v>
                      </c:pt>
                      <c:pt idx="201">
                        <c:v>-1.3370935707399953E-2</c:v>
                      </c:pt>
                      <c:pt idx="202">
                        <c:v>-1.3389862631247211E-2</c:v>
                      </c:pt>
                      <c:pt idx="203">
                        <c:v>-1.3408526426591037E-2</c:v>
                      </c:pt>
                      <c:pt idx="204">
                        <c:v>-1.3426932542692201E-2</c:v>
                      </c:pt>
                      <c:pt idx="205">
                        <c:v>-1.3445086279374964E-2</c:v>
                      </c:pt>
                      <c:pt idx="206">
                        <c:v>-1.3462992792114072E-2</c:v>
                      </c:pt>
                      <c:pt idx="207">
                        <c:v>-1.3480657096916707E-2</c:v>
                      </c:pt>
                      <c:pt idx="208">
                        <c:v>-1.3498084075006906E-2</c:v>
                      </c:pt>
                      <c:pt idx="209">
                        <c:v>-1.351527847732174E-2</c:v>
                      </c:pt>
                      <c:pt idx="210">
                        <c:v>-1.3532244928830558E-2</c:v>
                      </c:pt>
                      <c:pt idx="211">
                        <c:v>-1.3548987932681215E-2</c:v>
                      </c:pt>
                      <c:pt idx="212">
                        <c:v>-1.3565511874185891E-2</c:v>
                      </c:pt>
                      <c:pt idx="213">
                        <c:v>-1.3581821024649577E-2</c:v>
                      </c:pt>
                      <c:pt idx="214">
                        <c:v>-1.3597919545051376E-2</c:v>
                      </c:pt>
                      <c:pt idx="215">
                        <c:v>-1.361381148958357E-2</c:v>
                      </c:pt>
                      <c:pt idx="216">
                        <c:v>-1.3629500809055558E-2</c:v>
                      </c:pt>
                      <c:pt idx="217">
                        <c:v>-1.3644991354168565E-2</c:v>
                      </c:pt>
                      <c:pt idx="218">
                        <c:v>-1.3660286878665719E-2</c:v>
                      </c:pt>
                      <c:pt idx="219">
                        <c:v>-1.3675391042365575E-2</c:v>
                      </c:pt>
                      <c:pt idx="220">
                        <c:v>-1.3690307414080892E-2</c:v>
                      </c:pt>
                      <c:pt idx="221">
                        <c:v>-1.3705039474429775E-2</c:v>
                      </c:pt>
                      <c:pt idx="222">
                        <c:v>-1.3719590618544102E-2</c:v>
                      </c:pt>
                      <c:pt idx="223">
                        <c:v>-1.3733964158676918E-2</c:v>
                      </c:pt>
                      <c:pt idx="224">
                        <c:v>-1.3748163326717125E-2</c:v>
                      </c:pt>
                      <c:pt idx="225">
                        <c:v>-1.3762191276611305E-2</c:v>
                      </c:pt>
                      <c:pt idx="226">
                        <c:v>-1.3776051086699465E-2</c:v>
                      </c:pt>
                      <c:pt idx="227">
                        <c:v>-1.378974576196741E-2</c:v>
                      </c:pt>
                      <c:pt idx="228">
                        <c:v>-1.3803278236218568E-2</c:v>
                      </c:pt>
                      <c:pt idx="229">
                        <c:v>-1.3816651374168898E-2</c:v>
                      </c:pt>
                      <c:pt idx="230">
                        <c:v>-1.3829867973469235E-2</c:v>
                      </c:pt>
                      <c:pt idx="231">
                        <c:v>-1.3842930766656257E-2</c:v>
                      </c:pt>
                      <c:pt idx="232">
                        <c:v>-1.3855842423035702E-2</c:v>
                      </c:pt>
                      <c:pt idx="233">
                        <c:v>-1.3868605550500913E-2</c:v>
                      </c:pt>
                      <c:pt idx="234">
                        <c:v>-1.3881222697289029E-2</c:v>
                      </c:pt>
                      <c:pt idx="235">
                        <c:v>-1.3893696353676649E-2</c:v>
                      </c:pt>
                      <c:pt idx="236">
                        <c:v>-1.3906028953619113E-2</c:v>
                      </c:pt>
                      <c:pt idx="237">
                        <c:v>-1.3918222876333196E-2</c:v>
                      </c:pt>
                      <c:pt idx="238">
                        <c:v>-1.3930280447827443E-2</c:v>
                      </c:pt>
                      <c:pt idx="239">
                        <c:v>-1.3942203942381666E-2</c:v>
                      </c:pt>
                      <c:pt idx="240">
                        <c:v>-1.3953995583976409E-2</c:v>
                      </c:pt>
                      <c:pt idx="241">
                        <c:v>-1.3965657547676272E-2</c:v>
                      </c:pt>
                      <c:pt idx="242">
                        <c:v>-1.3977191960967555E-2</c:v>
                      </c:pt>
                      <c:pt idx="243">
                        <c:v>-1.3988600905051505E-2</c:v>
                      </c:pt>
                      <c:pt idx="244">
                        <c:v>-1.3999886416096849E-2</c:v>
                      </c:pt>
                      <c:pt idx="245">
                        <c:v>-1.4011050486450875E-2</c:v>
                      </c:pt>
                      <c:pt idx="246">
                        <c:v>-1.4022095065812206E-2</c:v>
                      </c:pt>
                      <c:pt idx="247">
                        <c:v>-1.4033022062365973E-2</c:v>
                      </c:pt>
                      <c:pt idx="248">
                        <c:v>-1.4043833343882157E-2</c:v>
                      </c:pt>
                      <c:pt idx="249">
                        <c:v>-1.4054530738780919E-2</c:v>
                      </c:pt>
                      <c:pt idx="250">
                        <c:v>-1.4065116037162996E-2</c:v>
                      </c:pt>
                      <c:pt idx="251">
                        <c:v>-1.4075590991808259E-2</c:v>
                      </c:pt>
                      <c:pt idx="252">
                        <c:v>-1.408595731914308E-2</c:v>
                      </c:pt>
                      <c:pt idx="253">
                        <c:v>-1.4096216700178721E-2</c:v>
                      </c:pt>
                      <c:pt idx="254">
                        <c:v>-1.4106370781419247E-2</c:v>
                      </c:pt>
                      <c:pt idx="255">
                        <c:v>-1.4116421175742641E-2</c:v>
                      </c:pt>
                      <c:pt idx="256">
                        <c:v>-1.4126369463255177E-2</c:v>
                      </c:pt>
                      <c:pt idx="257">
                        <c:v>-1.4136217192119157E-2</c:v>
                      </c:pt>
                      <c:pt idx="258">
                        <c:v>-1.4145965879356648E-2</c:v>
                      </c:pt>
                      <c:pt idx="259">
                        <c:v>-1.4155617011627462E-2</c:v>
                      </c:pt>
                      <c:pt idx="260">
                        <c:v>-1.4165172045986539E-2</c:v>
                      </c:pt>
                      <c:pt idx="261">
                        <c:v>-1.4174632410615643E-2</c:v>
                      </c:pt>
                      <c:pt idx="262">
                        <c:v>-1.4183999505535999E-2</c:v>
                      </c:pt>
                      <c:pt idx="263">
                        <c:v>-1.4193274703298859E-2</c:v>
                      </c:pt>
                      <c:pt idx="264">
                        <c:v>-1.4202459349655448E-2</c:v>
                      </c:pt>
                      <c:pt idx="265">
                        <c:v>-1.4211554764208436E-2</c:v>
                      </c:pt>
                      <c:pt idx="266">
                        <c:v>-1.4220562241043923E-2</c:v>
                      </c:pt>
                      <c:pt idx="267">
                        <c:v>-1.4229483049344684E-2</c:v>
                      </c:pt>
                      <c:pt idx="268">
                        <c:v>-1.4238318433987117E-2</c:v>
                      </c:pt>
                      <c:pt idx="269">
                        <c:v>-1.424706961611976E-2</c:v>
                      </c:pt>
                      <c:pt idx="270">
                        <c:v>-1.4255737793726204E-2</c:v>
                      </c:pt>
                      <c:pt idx="271">
                        <c:v>-1.426432414217162E-2</c:v>
                      </c:pt>
                      <c:pt idx="272">
                        <c:v>-1.4272829814734362E-2</c:v>
                      </c:pt>
                      <c:pt idx="273">
                        <c:v>-1.4281255943122052E-2</c:v>
                      </c:pt>
                      <c:pt idx="274">
                        <c:v>-1.4289603637973509E-2</c:v>
                      </c:pt>
                      <c:pt idx="275">
                        <c:v>-1.4297873989347102E-2</c:v>
                      </c:pt>
                      <c:pt idx="276">
                        <c:v>-1.4306068067194909E-2</c:v>
                      </c:pt>
                      <c:pt idx="277">
                        <c:v>-1.4314186921824557E-2</c:v>
                      </c:pt>
                      <c:pt idx="278">
                        <c:v>-1.4322231584347438E-2</c:v>
                      </c:pt>
                      <c:pt idx="279">
                        <c:v>-1.4330203067115773E-2</c:v>
                      </c:pt>
                      <c:pt idx="280">
                        <c:v>-1.4338102364147193E-2</c:v>
                      </c:pt>
                      <c:pt idx="281">
                        <c:v>-1.4345930451537748E-2</c:v>
                      </c:pt>
                      <c:pt idx="282">
                        <c:v>-1.4353688287864085E-2</c:v>
                      </c:pt>
                      <c:pt idx="283">
                        <c:v>-1.4361376814574778E-2</c:v>
                      </c:pt>
                      <c:pt idx="284">
                        <c:v>-1.4368996956371328E-2</c:v>
                      </c:pt>
                      <c:pt idx="285">
                        <c:v>-1.4376549621578506E-2</c:v>
                      </c:pt>
                      <c:pt idx="286">
                        <c:v>-1.4384035702505677E-2</c:v>
                      </c:pt>
                      <c:pt idx="287">
                        <c:v>-1.4391456075798033E-2</c:v>
                      </c:pt>
                      <c:pt idx="288">
                        <c:v>-1.4398811602778982E-2</c:v>
                      </c:pt>
                      <c:pt idx="289">
                        <c:v>-1.4406103129783005E-2</c:v>
                      </c:pt>
                      <c:pt idx="290">
                        <c:v>-1.4413331488481109E-2</c:v>
                      </c:pt>
                      <c:pt idx="291">
                        <c:v>-1.4420497496196154E-2</c:v>
                      </c:pt>
                      <c:pt idx="292">
                        <c:v>-1.4427601956211358E-2</c:v>
                      </c:pt>
                      <c:pt idx="293">
                        <c:v>-1.443464565807045E-2</c:v>
                      </c:pt>
                      <c:pt idx="294">
                        <c:v>-1.44416293778703E-2</c:v>
                      </c:pt>
                      <c:pt idx="295">
                        <c:v>-1.4448553878545524E-2</c:v>
                      </c:pt>
                      <c:pt idx="296">
                        <c:v>-1.4455419910146943E-2</c:v>
                      </c:pt>
                      <c:pt idx="297">
                        <c:v>-1.4462228210111861E-2</c:v>
                      </c:pt>
                      <c:pt idx="298">
                        <c:v>-1.4468979503528772E-2</c:v>
                      </c:pt>
                      <c:pt idx="299">
                        <c:v>-1.44756745033935E-2</c:v>
                      </c:pt>
                      <c:pt idx="300">
                        <c:v>-1.4482313910861811E-2</c:v>
                      </c:pt>
                      <c:pt idx="301">
                        <c:v>-1.4488898415493267E-2</c:v>
                      </c:pt>
                      <c:pt idx="302">
                        <c:v>-1.4495428695489969E-2</c:v>
                      </c:pt>
                      <c:pt idx="303">
                        <c:v>-1.4501905417929855E-2</c:v>
                      </c:pt>
                      <c:pt idx="304">
                        <c:v>-1.4508329238993301E-2</c:v>
                      </c:pt>
                      <c:pt idx="305">
                        <c:v>-1.4514700804185307E-2</c:v>
                      </c:pt>
                      <c:pt idx="306">
                        <c:v>-1.4521020748551322E-2</c:v>
                      </c:pt>
                      <c:pt idx="307">
                        <c:v>-1.4527289696888383E-2</c:v>
                      </c:pt>
                      <c:pt idx="308">
                        <c:v>-1.4533508263950966E-2</c:v>
                      </c:pt>
                      <c:pt idx="309">
                        <c:v>-1.4539677054652032E-2</c:v>
                      </c:pt>
                      <c:pt idx="310">
                        <c:v>-1.4545796664259158E-2</c:v>
                      </c:pt>
                      <c:pt idx="311">
                        <c:v>-1.4551867678585999E-2</c:v>
                      </c:pt>
                      <c:pt idx="312">
                        <c:v>-1.4557890674179176E-2</c:v>
                      </c:pt>
                      <c:pt idx="313">
                        <c:v>-1.4563866218500919E-2</c:v>
                      </c:pt>
                      <c:pt idx="314">
                        <c:v>-1.4569794870107084E-2</c:v>
                      </c:pt>
                      <c:pt idx="315">
                        <c:v>-1.4575677178821666E-2</c:v>
                      </c:pt>
                      <c:pt idx="316">
                        <c:v>-1.4581513685906034E-2</c:v>
                      </c:pt>
                      <c:pt idx="317">
                        <c:v>-1.458730492422556E-2</c:v>
                      </c:pt>
                      <c:pt idx="318">
                        <c:v>-1.4593051418411773E-2</c:v>
                      </c:pt>
                      <c:pt idx="319">
                        <c:v>-1.4598753685020243E-2</c:v>
                      </c:pt>
                      <c:pt idx="320">
                        <c:v>-1.4604412232686098E-2</c:v>
                      </c:pt>
                      <c:pt idx="321">
                        <c:v>-1.4610027562274742E-2</c:v>
                      </c:pt>
                      <c:pt idx="322">
                        <c:v>-1.4615600167029789E-2</c:v>
                      </c:pt>
                      <c:pt idx="323">
                        <c:v>-1.4621130532717576E-2</c:v>
                      </c:pt>
                      <c:pt idx="324">
                        <c:v>-1.4626619137768287E-2</c:v>
                      </c:pt>
                      <c:pt idx="325">
                        <c:v>-1.4632066453413823E-2</c:v>
                      </c:pt>
                      <c:pt idx="326">
                        <c:v>-1.4637472943822784E-2</c:v>
                      </c:pt>
                      <c:pt idx="327">
                        <c:v>-1.4642839066232207E-2</c:v>
                      </c:pt>
                      <c:pt idx="328">
                        <c:v>-1.464816527107674E-2</c:v>
                      </c:pt>
                      <c:pt idx="329">
                        <c:v>-1.4653452002114317E-2</c:v>
                      </c:pt>
                      <c:pt idx="330">
                        <c:v>-1.4658699696549501E-2</c:v>
                      </c:pt>
                      <c:pt idx="331">
                        <c:v>-1.4663908785154049E-2</c:v>
                      </c:pt>
                      <c:pt idx="332">
                        <c:v>-1.4669079692385364E-2</c:v>
                      </c:pt>
                      <c:pt idx="333">
                        <c:v>-1.4674212836500397E-2</c:v>
                      </c:pt>
                      <c:pt idx="334">
                        <c:v>-1.4679308629669834E-2</c:v>
                      </c:pt>
                      <c:pt idx="335">
                        <c:v>-1.4684367478087641E-2</c:v>
                      </c:pt>
                      <c:pt idx="336">
                        <c:v>-1.4689389782079358E-2</c:v>
                      </c:pt>
                      <c:pt idx="337">
                        <c:v>-1.4694375936207494E-2</c:v>
                      </c:pt>
                      <c:pt idx="338">
                        <c:v>-1.4699326329374788E-2</c:v>
                      </c:pt>
                      <c:pt idx="339">
                        <c:v>-1.4704241344925595E-2</c:v>
                      </c:pt>
                      <c:pt idx="340">
                        <c:v>-1.4709121360744782E-2</c:v>
                      </c:pt>
                      <c:pt idx="341">
                        <c:v>-1.4713966749354221E-2</c:v>
                      </c:pt>
                      <c:pt idx="342">
                        <c:v>-1.4718777878008104E-2</c:v>
                      </c:pt>
                      <c:pt idx="343">
                        <c:v>-1.4723555108785468E-2</c:v>
                      </c:pt>
                      <c:pt idx="344">
                        <c:v>-1.4728298798680919E-2</c:v>
                      </c:pt>
                      <c:pt idx="345">
                        <c:v>-1.4733009299693789E-2</c:v>
                      </c:pt>
                      <c:pt idx="346">
                        <c:v>-1.4737686958915166E-2</c:v>
                      </c:pt>
                      <c:pt idx="347">
                        <c:v>-1.4742332118612825E-2</c:v>
                      </c:pt>
                      <c:pt idx="348">
                        <c:v>-1.474694511631525E-2</c:v>
                      </c:pt>
                      <c:pt idx="349">
                        <c:v>-1.4751526284893164E-2</c:v>
                      </c:pt>
                      <c:pt idx="350">
                        <c:v>-1.475607595263928E-2</c:v>
                      </c:pt>
                      <c:pt idx="351">
                        <c:v>-1.4760594443347354E-2</c:v>
                      </c:pt>
                      <c:pt idx="352">
                        <c:v>-1.4765082076388283E-2</c:v>
                      </c:pt>
                      <c:pt idx="353">
                        <c:v>-1.4769539166785828E-2</c:v>
                      </c:pt>
                      <c:pt idx="354">
                        <c:v>-1.4773966025290399E-2</c:v>
                      </c:pt>
                      <c:pt idx="355">
                        <c:v>-1.4778362958450827E-2</c:v>
                      </c:pt>
                      <c:pt idx="356">
                        <c:v>-1.4782730268685797E-2</c:v>
                      </c:pt>
                      <c:pt idx="357">
                        <c:v>-1.4787068254352257E-2</c:v>
                      </c:pt>
                      <c:pt idx="358">
                        <c:v>-1.4791377209814317E-2</c:v>
                      </c:pt>
                      <c:pt idx="359">
                        <c:v>-1.4795657425509173E-2</c:v>
                      </c:pt>
                      <c:pt idx="360">
                        <c:v>-1.4799909188012716E-2</c:v>
                      </c:pt>
                      <c:pt idx="361">
                        <c:v>-1.4804132780103433E-2</c:v>
                      </c:pt>
                      <c:pt idx="362">
                        <c:v>-1.480832848082474E-2</c:v>
                      </c:pt>
                      <c:pt idx="363">
                        <c:v>-1.4812496565547142E-2</c:v>
                      </c:pt>
                      <c:pt idx="364">
                        <c:v>-1.4816637306027693E-2</c:v>
                      </c:pt>
                      <c:pt idx="365">
                        <c:v>-1.4820750970469816E-2</c:v>
                      </c:pt>
                      <c:pt idx="366">
                        <c:v>-1.4824837823580636E-2</c:v>
                      </c:pt>
                      <c:pt idx="367">
                        <c:v>-1.4828898126627851E-2</c:v>
                      </c:pt>
                      <c:pt idx="368">
                        <c:v>-1.4832932137495787E-2</c:v>
                      </c:pt>
                      <c:pt idx="369">
                        <c:v>-1.4836940110739591E-2</c:v>
                      </c:pt>
                      <c:pt idx="370">
                        <c:v>-1.4840922297638965E-2</c:v>
                      </c:pt>
                      <c:pt idx="371">
                        <c:v>-1.4844878946250513E-2</c:v>
                      </c:pt>
                      <c:pt idx="372">
                        <c:v>-1.4848810301459524E-2</c:v>
                      </c:pt>
                      <c:pt idx="373">
                        <c:v>-1.4852716605030254E-2</c:v>
                      </c:pt>
                      <c:pt idx="374">
                        <c:v>-1.485659809565559E-2</c:v>
                      </c:pt>
                      <c:pt idx="375">
                        <c:v>-1.4860455009005739E-2</c:v>
                      </c:pt>
                      <c:pt idx="376">
                        <c:v>-1.486428757777576E-2</c:v>
                      </c:pt>
                      <c:pt idx="377">
                        <c:v>-1.4868096031732373E-2</c:v>
                      </c:pt>
                      <c:pt idx="378">
                        <c:v>-1.4871880597760042E-2</c:v>
                      </c:pt>
                      <c:pt idx="379">
                        <c:v>-1.4875641499906077E-2</c:v>
                      </c:pt>
                      <c:pt idx="380">
                        <c:v>-1.4879378959424382E-2</c:v>
                      </c:pt>
                      <c:pt idx="381">
                        <c:v>-1.4883093194819503E-2</c:v>
                      </c:pt>
                      <c:pt idx="382">
                        <c:v>-1.4886784421888571E-2</c:v>
                      </c:pt>
                      <c:pt idx="383">
                        <c:v>-1.4890452853763711E-2</c:v>
                      </c:pt>
                      <c:pt idx="384">
                        <c:v>-1.4894098700952487E-2</c:v>
                      </c:pt>
                      <c:pt idx="385">
                        <c:v>-1.489772217137865E-2</c:v>
                      </c:pt>
                      <c:pt idx="386">
                        <c:v>-1.4901323470421262E-2</c:v>
                      </c:pt>
                      <c:pt idx="387">
                        <c:v>-1.490490280095383E-2</c:v>
                      </c:pt>
                      <c:pt idx="388">
                        <c:v>-1.4908460363382276E-2</c:v>
                      </c:pt>
                      <c:pt idx="389">
                        <c:v>-1.4911996355682383E-2</c:v>
                      </c:pt>
                      <c:pt idx="390">
                        <c:v>-1.4915510973436146E-2</c:v>
                      </c:pt>
                      <c:pt idx="391">
                        <c:v>-1.4919004409868588E-2</c:v>
                      </c:pt>
                      <c:pt idx="392">
                        <c:v>-1.4922476855882452E-2</c:v>
                      </c:pt>
                      <c:pt idx="393">
                        <c:v>-1.4925928500093342E-2</c:v>
                      </c:pt>
                      <c:pt idx="394">
                        <c:v>-1.4929359528863945E-2</c:v>
                      </c:pt>
                      <c:pt idx="395">
                        <c:v>-1.4932770126337045E-2</c:v>
                      </c:pt>
                      <c:pt idx="396">
                        <c:v>-1.4936160474469252E-2</c:v>
                      </c:pt>
                      <c:pt idx="397">
                        <c:v>-1.4939530753062742E-2</c:v>
                      </c:pt>
                      <c:pt idx="398">
                        <c:v>-1.4942881139797354E-2</c:v>
                      </c:pt>
                      <c:pt idx="399">
                        <c:v>-1.4946211810261614E-2</c:v>
                      </c:pt>
                      <c:pt idx="400">
                        <c:v>-1.4949522937983562E-2</c:v>
                      </c:pt>
                      <c:pt idx="401">
                        <c:v>-1.4952814694460888E-2</c:v>
                      </c:pt>
                      <c:pt idx="402">
                        <c:v>-1.4956087249190392E-2</c:v>
                      </c:pt>
                      <c:pt idx="403">
                        <c:v>-1.4959340769697314E-2</c:v>
                      </c:pt>
                      <c:pt idx="404">
                        <c:v>-1.4962575421563699E-2</c:v>
                      </c:pt>
                      <c:pt idx="405">
                        <c:v>-1.4965791368456594E-2</c:v>
                      </c:pt>
                      <c:pt idx="406">
                        <c:v>-1.4968988772155604E-2</c:v>
                      </c:pt>
                      <c:pt idx="407">
                        <c:v>-1.4972167792580055E-2</c:v>
                      </c:pt>
                      <c:pt idx="408">
                        <c:v>-1.4975328587815787E-2</c:v>
                      </c:pt>
                      <c:pt idx="409">
                        <c:v>-1.4978471314140953E-2</c:v>
                      </c:pt>
                      <c:pt idx="410">
                        <c:v>-1.4981596126052399E-2</c:v>
                      </c:pt>
                      <c:pt idx="411">
                        <c:v>-1.4984703176290299E-2</c:v>
                      </c:pt>
                      <c:pt idx="412">
                        <c:v>-1.4987792615863631E-2</c:v>
                      </c:pt>
                      <c:pt idx="413">
                        <c:v>-1.4990864594074126E-2</c:v>
                      </c:pt>
                      <c:pt idx="414">
                        <c:v>-1.4993919258540832E-2</c:v>
                      </c:pt>
                      <c:pt idx="415">
                        <c:v>-1.4996956755223409E-2</c:v>
                      </c:pt>
                      <c:pt idx="416">
                        <c:v>-1.4999977228445328E-2</c:v>
                      </c:pt>
                      <c:pt idx="417">
                        <c:v>-1.5002980820917122E-2</c:v>
                      </c:pt>
                      <c:pt idx="418">
                        <c:v>-1.5005967673758596E-2</c:v>
                      </c:pt>
                      <c:pt idx="419">
                        <c:v>-1.5008937926520676E-2</c:v>
                      </c:pt>
                      <c:pt idx="420">
                        <c:v>-1.5011891717207669E-2</c:v>
                      </c:pt>
                      <c:pt idx="421">
                        <c:v>-1.5014829182298394E-2</c:v>
                      </c:pt>
                      <c:pt idx="422">
                        <c:v>-1.5017750456766983E-2</c:v>
                      </c:pt>
                      <c:pt idx="423">
                        <c:v>-1.502065567410402E-2</c:v>
                      </c:pt>
                      <c:pt idx="424">
                        <c:v>-1.5023544966336429E-2</c:v>
                      </c:pt>
                      <c:pt idx="425">
                        <c:v>-1.5026418464047732E-2</c:v>
                      </c:pt>
                      <c:pt idx="426">
                        <c:v>-1.5029276296397649E-2</c:v>
                      </c:pt>
                      <c:pt idx="427">
                        <c:v>-1.5032118591141468E-2</c:v>
                      </c:pt>
                      <c:pt idx="428">
                        <c:v>-1.5034945474649153E-2</c:v>
                      </c:pt>
                      <c:pt idx="429">
                        <c:v>-1.5037757071923855E-2</c:v>
                      </c:pt>
                      <c:pt idx="430">
                        <c:v>-1.5040553506620469E-2</c:v>
                      </c:pt>
                      <c:pt idx="431">
                        <c:v>-1.5043334901063908E-2</c:v>
                      </c:pt>
                      <c:pt idx="432">
                        <c:v>-1.5046101376266703E-2</c:v>
                      </c:pt>
                      <c:pt idx="433">
                        <c:v>-1.5048853051946576E-2</c:v>
                      </c:pt>
                      <c:pt idx="434">
                        <c:v>-1.5051590046544033E-2</c:v>
                      </c:pt>
                      <c:pt idx="435">
                        <c:v>-1.5054312477238716E-2</c:v>
                      </c:pt>
                      <c:pt idx="436">
                        <c:v>-1.5057020459966937E-2</c:v>
                      </c:pt>
                      <c:pt idx="437">
                        <c:v>-1.5059714109437464E-2</c:v>
                      </c:pt>
                      <c:pt idx="438">
                        <c:v>-1.5062393539147957E-2</c:v>
                      </c:pt>
                      <c:pt idx="439">
                        <c:v>-1.5065058861401207E-2</c:v>
                      </c:pt>
                      <c:pt idx="440">
                        <c:v>-1.5067710187320121E-2</c:v>
                      </c:pt>
                      <c:pt idx="441">
                        <c:v>-1.5070347626863918E-2</c:v>
                      </c:pt>
                      <c:pt idx="442">
                        <c:v>-1.5072971288842866E-2</c:v>
                      </c:pt>
                      <c:pt idx="443">
                        <c:v>-1.507558128093333E-2</c:v>
                      </c:pt>
                      <c:pt idx="444">
                        <c:v>-1.5078177709692836E-2</c:v>
                      </c:pt>
                      <c:pt idx="445">
                        <c:v>-1.5080760680573822E-2</c:v>
                      </c:pt>
                      <c:pt idx="446">
                        <c:v>-1.5083330297938709E-2</c:v>
                      </c:pt>
                      <c:pt idx="447">
                        <c:v>-1.5085886665073586E-2</c:v>
                      </c:pt>
                      <c:pt idx="448">
                        <c:v>-1.5088429884202122E-2</c:v>
                      </c:pt>
                      <c:pt idx="449">
                        <c:v>-1.5090960056499019E-2</c:v>
                      </c:pt>
                      <c:pt idx="450">
                        <c:v>-1.5093477282103673E-2</c:v>
                      </c:pt>
                      <c:pt idx="451">
                        <c:v>-1.5095981660133219E-2</c:v>
                      </c:pt>
                      <c:pt idx="452">
                        <c:v>-1.5098473288695851E-2</c:v>
                      </c:pt>
                      <c:pt idx="453">
                        <c:v>-1.5100952264902982E-2</c:v>
                      </c:pt>
                      <c:pt idx="454">
                        <c:v>-1.5103418684882542E-2</c:v>
                      </c:pt>
                      <c:pt idx="455">
                        <c:v>-1.5105872643791122E-2</c:v>
                      </c:pt>
                      <c:pt idx="456">
                        <c:v>-1.5108314235826198E-2</c:v>
                      </c:pt>
                      <c:pt idx="457">
                        <c:v>-1.5110743554238075E-2</c:v>
                      </c:pt>
                      <c:pt idx="458">
                        <c:v>-1.5113160691342019E-2</c:v>
                      </c:pt>
                      <c:pt idx="459">
                        <c:v>-1.5115565738529853E-2</c:v>
                      </c:pt>
                      <c:pt idx="460">
                        <c:v>-1.5117958786281254E-2</c:v>
                      </c:pt>
                      <c:pt idx="461">
                        <c:v>-1.5120339924175634E-2</c:v>
                      </c:pt>
                      <c:pt idx="462">
                        <c:v>-1.5122709240902513E-2</c:v>
                      </c:pt>
                      <c:pt idx="463">
                        <c:v>-1.5125066824273333E-2</c:v>
                      </c:pt>
                      <c:pt idx="464">
                        <c:v>-1.5127412761231905E-2</c:v>
                      </c:pt>
                      <c:pt idx="465">
                        <c:v>-1.5129747137865126E-2</c:v>
                      </c:pt>
                      <c:pt idx="466">
                        <c:v>-1.5132070039413484E-2</c:v>
                      </c:pt>
                      <c:pt idx="467">
                        <c:v>-1.5134381550281534E-2</c:v>
                      </c:pt>
                      <c:pt idx="468">
                        <c:v>-1.5136681754048106E-2</c:v>
                      </c:pt>
                      <c:pt idx="469">
                        <c:v>-1.5138970733476255E-2</c:v>
                      </c:pt>
                      <c:pt idx="470">
                        <c:v>-1.5141248570523465E-2</c:v>
                      </c:pt>
                      <c:pt idx="471">
                        <c:v>-1.5143515346351038E-2</c:v>
                      </c:pt>
                      <c:pt idx="472">
                        <c:v>-1.5145771141334067E-2</c:v>
                      </c:pt>
                      <c:pt idx="473">
                        <c:v>-1.5148016035070773E-2</c:v>
                      </c:pt>
                      <c:pt idx="474">
                        <c:v>-1.5150250106391911E-2</c:v>
                      </c:pt>
                      <c:pt idx="475">
                        <c:v>-1.515247343337007E-2</c:v>
                      </c:pt>
                      <c:pt idx="476">
                        <c:v>-1.5154686093328472E-2</c:v>
                      </c:pt>
                      <c:pt idx="477">
                        <c:v>-1.5156888162850334E-2</c:v>
                      </c:pt>
                      <c:pt idx="478">
                        <c:v>-1.5159079717787667E-2</c:v>
                      </c:pt>
                      <c:pt idx="479">
                        <c:v>-1.5161260833269477E-2</c:v>
                      </c:pt>
                      <c:pt idx="480">
                        <c:v>-1.5163431583710911E-2</c:v>
                      </c:pt>
                      <c:pt idx="481">
                        <c:v>-1.5165592042821637E-2</c:v>
                      </c:pt>
                      <c:pt idx="482">
                        <c:v>-1.5167742283613969E-2</c:v>
                      </c:pt>
                      <c:pt idx="483">
                        <c:v>-1.5169882378411064E-2</c:v>
                      </c:pt>
                      <c:pt idx="484">
                        <c:v>-1.5172012398855333E-2</c:v>
                      </c:pt>
                      <c:pt idx="485">
                        <c:v>-1.517413241591622E-2</c:v>
                      </c:pt>
                      <c:pt idx="486">
                        <c:v>-1.5176242499898239E-2</c:v>
                      </c:pt>
                      <c:pt idx="487">
                        <c:v>-1.517834272044841E-2</c:v>
                      </c:pt>
                      <c:pt idx="488">
                        <c:v>-1.5180433146564257E-2</c:v>
                      </c:pt>
                      <c:pt idx="489">
                        <c:v>-1.5182513846601442E-2</c:v>
                      </c:pt>
                      <c:pt idx="490">
                        <c:v>-1.5184584888280749E-2</c:v>
                      </c:pt>
                      <c:pt idx="491">
                        <c:v>-1.5186646338695755E-2</c:v>
                      </c:pt>
                      <c:pt idx="492">
                        <c:v>-1.5188698264320382E-2</c:v>
                      </c:pt>
                      <c:pt idx="493">
                        <c:v>-1.5190740731015178E-2</c:v>
                      </c:pt>
                      <c:pt idx="494">
                        <c:v>-1.5192773804035232E-2</c:v>
                      </c:pt>
                      <c:pt idx="495">
                        <c:v>-1.5194797548036537E-2</c:v>
                      </c:pt>
                      <c:pt idx="496">
                        <c:v>-1.5196812027083444E-2</c:v>
                      </c:pt>
                      <c:pt idx="497">
                        <c:v>-1.5198817304654595E-2</c:v>
                      </c:pt>
                      <c:pt idx="498">
                        <c:v>-1.5200813443650402E-2</c:v>
                      </c:pt>
                      <c:pt idx="499">
                        <c:v>-1.5202800506399092E-2</c:v>
                      </c:pt>
                      <c:pt idx="500">
                        <c:v>-1.5204778554663569E-2</c:v>
                      </c:pt>
                      <c:pt idx="501">
                        <c:v>-1.5206747649647259E-2</c:v>
                      </c:pt>
                      <c:pt idx="502">
                        <c:v>-1.5208707852001119E-2</c:v>
                      </c:pt>
                      <c:pt idx="503">
                        <c:v>-1.5210659221829501E-2</c:v>
                      </c:pt>
                      <c:pt idx="504">
                        <c:v>-1.5212601818696167E-2</c:v>
                      </c:pt>
                      <c:pt idx="505">
                        <c:v>-1.5214535701630593E-2</c:v>
                      </c:pt>
                      <c:pt idx="506">
                        <c:v>-1.5216460929133854E-2</c:v>
                      </c:pt>
                      <c:pt idx="507">
                        <c:v>-1.5218377559184603E-2</c:v>
                      </c:pt>
                      <c:pt idx="508">
                        <c:v>-1.5220285649244641E-2</c:v>
                      </c:pt>
                      <c:pt idx="509">
                        <c:v>-1.5222185256264925E-2</c:v>
                      </c:pt>
                      <c:pt idx="510">
                        <c:v>-1.5224076436691268E-2</c:v>
                      </c:pt>
                      <c:pt idx="511">
                        <c:v>-1.5225959246469765E-2</c:v>
                      </c:pt>
                      <c:pt idx="512">
                        <c:v>-1.5227833741052067E-2</c:v>
                      </c:pt>
                      <c:pt idx="513">
                        <c:v>-1.5229699975401582E-2</c:v>
                      </c:pt>
                      <c:pt idx="514">
                        <c:v>-1.5231558003998011E-2</c:v>
                      </c:pt>
                      <c:pt idx="515">
                        <c:v>-1.5233407880843108E-2</c:v>
                      </c:pt>
                      <c:pt idx="516">
                        <c:v>-1.5235249659465936E-2</c:v>
                      </c:pt>
                      <c:pt idx="517">
                        <c:v>-1.5237083392927817E-2</c:v>
                      </c:pt>
                      <c:pt idx="518">
                        <c:v>-1.5238909133827463E-2</c:v>
                      </c:pt>
                      <c:pt idx="519">
                        <c:v>-1.5240726934306259E-2</c:v>
                      </c:pt>
                      <c:pt idx="520">
                        <c:v>-1.524253684605279E-2</c:v>
                      </c:pt>
                      <c:pt idx="521">
                        <c:v>-1.5244338920308163E-2</c:v>
                      </c:pt>
                      <c:pt idx="522">
                        <c:v>-1.5246133207870693E-2</c:v>
                      </c:pt>
                      <c:pt idx="523">
                        <c:v>-1.5247919759100347E-2</c:v>
                      </c:pt>
                      <c:pt idx="524">
                        <c:v>-1.5249698623924252E-2</c:v>
                      </c:pt>
                      <c:pt idx="525">
                        <c:v>-1.5251469851840272E-2</c:v>
                      </c:pt>
                      <c:pt idx="526">
                        <c:v>-1.5253233491922714E-2</c:v>
                      </c:pt>
                      <c:pt idx="527">
                        <c:v>-1.5254989592826019E-2</c:v>
                      </c:pt>
                      <c:pt idx="528">
                        <c:v>-1.52567382027896E-2</c:v>
                      </c:pt>
                      <c:pt idx="529">
                        <c:v>-1.52584793696421E-2</c:v>
                      </c:pt>
                      <c:pt idx="530">
                        <c:v>-1.5260213140806051E-2</c:v>
                      </c:pt>
                      <c:pt idx="531">
                        <c:v>-1.5261939563301928E-2</c:v>
                      </c:pt>
                      <c:pt idx="532">
                        <c:v>-1.5263658683752358E-2</c:v>
                      </c:pt>
                      <c:pt idx="533">
                        <c:v>-1.5265370548386437E-2</c:v>
                      </c:pt>
                      <c:pt idx="534">
                        <c:v>-1.5267075203043937E-2</c:v>
                      </c:pt>
                      <c:pt idx="535">
                        <c:v>-1.5268772693179253E-2</c:v>
                      </c:pt>
                      <c:pt idx="536">
                        <c:v>-1.5270463063865446E-2</c:v>
                      </c:pt>
                      <c:pt idx="537">
                        <c:v>-1.5272146359798346E-2</c:v>
                      </c:pt>
                      <c:pt idx="538">
                        <c:v>-1.5273822625300387E-2</c:v>
                      </c:pt>
                      <c:pt idx="539">
                        <c:v>-1.5275491904324704E-2</c:v>
                      </c:pt>
                      <c:pt idx="540">
                        <c:v>-1.5277154240458521E-2</c:v>
                      </c:pt>
                      <c:pt idx="541">
                        <c:v>-1.5278809676927515E-2</c:v>
                      </c:pt>
                      <c:pt idx="542">
                        <c:v>-1.5280458256599188E-2</c:v>
                      </c:pt>
                      <c:pt idx="543">
                        <c:v>-1.5282100021986419E-2</c:v>
                      </c:pt>
                      <c:pt idx="544">
                        <c:v>-1.5283735015251836E-2</c:v>
                      </c:pt>
                      <c:pt idx="545">
                        <c:v>-1.5285363278210611E-2</c:v>
                      </c:pt>
                      <c:pt idx="546">
                        <c:v>-1.5286984852334554E-2</c:v>
                      </c:pt>
                      <c:pt idx="547">
                        <c:v>-1.5288599778755017E-2</c:v>
                      </c:pt>
                      <c:pt idx="548">
                        <c:v>-1.5290208098267566E-2</c:v>
                      </c:pt>
                      <c:pt idx="549">
                        <c:v>-1.5291809851333864E-2</c:v>
                      </c:pt>
                      <c:pt idx="550">
                        <c:v>-1.5293405078086485E-2</c:v>
                      </c:pt>
                      <c:pt idx="551">
                        <c:v>-1.5294993818331163E-2</c:v>
                      </c:pt>
                      <c:pt idx="552">
                        <c:v>-1.5296576111550718E-2</c:v>
                      </c:pt>
                      <c:pt idx="553">
                        <c:v>-1.5298151996908399E-2</c:v>
                      </c:pt>
                      <c:pt idx="554">
                        <c:v>-1.5299721513250568E-2</c:v>
                      </c:pt>
                      <c:pt idx="555">
                        <c:v>-1.5301284699110429E-2</c:v>
                      </c:pt>
                      <c:pt idx="556">
                        <c:v>-1.5302841592710859E-2</c:v>
                      </c:pt>
                      <c:pt idx="557">
                        <c:v>-1.5304392231967872E-2</c:v>
                      </c:pt>
                      <c:pt idx="558">
                        <c:v>-1.5305936654492982E-2</c:v>
                      </c:pt>
                      <c:pt idx="559">
                        <c:v>-1.5307474897597262E-2</c:v>
                      </c:pt>
                      <c:pt idx="560">
                        <c:v>-1.5309006998293436E-2</c:v>
                      </c:pt>
                      <c:pt idx="561">
                        <c:v>-1.5310532993299453E-2</c:v>
                      </c:pt>
                      <c:pt idx="562">
                        <c:v>-1.5312052919041077E-2</c:v>
                      </c:pt>
                      <c:pt idx="563">
                        <c:v>-1.5313566811654843E-2</c:v>
                      </c:pt>
                      <c:pt idx="564">
                        <c:v>-1.5315074706991151E-2</c:v>
                      </c:pt>
                      <c:pt idx="565">
                        <c:v>-1.5316576640616735E-2</c:v>
                      </c:pt>
                      <c:pt idx="566">
                        <c:v>-1.5318072647817765E-2</c:v>
                      </c:pt>
                      <c:pt idx="567">
                        <c:v>-1.5319562763602381E-2</c:v>
                      </c:pt>
                      <c:pt idx="568">
                        <c:v>-1.5321047022703843E-2</c:v>
                      </c:pt>
                      <c:pt idx="569">
                        <c:v>-1.5322525459582442E-2</c:v>
                      </c:pt>
                      <c:pt idx="570">
                        <c:v>-1.532399810842896E-2</c:v>
                      </c:pt>
                      <c:pt idx="571">
                        <c:v>-1.5325465003166927E-2</c:v>
                      </c:pt>
                      <c:pt idx="572">
                        <c:v>-1.5326926177455279E-2</c:v>
                      </c:pt>
                      <c:pt idx="573">
                        <c:v>-1.532838166469103E-2</c:v>
                      </c:pt>
                      <c:pt idx="574">
                        <c:v>-1.5329831498011509E-2</c:v>
                      </c:pt>
                      <c:pt idx="575">
                        <c:v>-1.5331275710297352E-2</c:v>
                      </c:pt>
                      <c:pt idx="576">
                        <c:v>-1.5332714334174505E-2</c:v>
                      </c:pt>
                      <c:pt idx="577">
                        <c:v>-1.5334147402017108E-2</c:v>
                      </c:pt>
                      <c:pt idx="578">
                        <c:v>-1.5335574945949639E-2</c:v>
                      </c:pt>
                      <c:pt idx="579">
                        <c:v>-1.5336996997849338E-2</c:v>
                      </c:pt>
                      <c:pt idx="580">
                        <c:v>-1.5338413589348641E-2</c:v>
                      </c:pt>
                      <c:pt idx="581">
                        <c:v>-1.5339824751837662E-2</c:v>
                      </c:pt>
                      <c:pt idx="582">
                        <c:v>-1.5341230516466296E-2</c:v>
                      </c:pt>
                      <c:pt idx="583">
                        <c:v>-1.5342630914146539E-2</c:v>
                      </c:pt>
                      <c:pt idx="584">
                        <c:v>-1.534402597555483E-2</c:v>
                      </c:pt>
                      <c:pt idx="585">
                        <c:v>-1.5345415731134326E-2</c:v>
                      </c:pt>
                      <c:pt idx="586">
                        <c:v>-1.5346800211096943E-2</c:v>
                      </c:pt>
                      <c:pt idx="587">
                        <c:v>-1.5348179445425906E-2</c:v>
                      </c:pt>
                      <c:pt idx="588">
                        <c:v>-1.5349553463877263E-2</c:v>
                      </c:pt>
                      <c:pt idx="589">
                        <c:v>-1.535092229598271E-2</c:v>
                      </c:pt>
                      <c:pt idx="590">
                        <c:v>-1.5352285971051483E-2</c:v>
                      </c:pt>
                      <c:pt idx="591">
                        <c:v>-1.5353644518172045E-2</c:v>
                      </c:pt>
                      <c:pt idx="592">
                        <c:v>-1.5354997966214885E-2</c:v>
                      </c:pt>
                      <c:pt idx="593">
                        <c:v>-1.5356346343834095E-2</c:v>
                      </c:pt>
                      <c:pt idx="594">
                        <c:v>-1.5357689679469219E-2</c:v>
                      </c:pt>
                      <c:pt idx="595">
                        <c:v>-1.5359028001347736E-2</c:v>
                      </c:pt>
                      <c:pt idx="596">
                        <c:v>-1.5360361337486811E-2</c:v>
                      </c:pt>
                      <c:pt idx="597">
                        <c:v>-1.5361689715695173E-2</c:v>
                      </c:pt>
                      <c:pt idx="598">
                        <c:v>-1.536301316357519E-2</c:v>
                      </c:pt>
                      <c:pt idx="599">
                        <c:v>-1.5364331708524614E-2</c:v>
                      </c:pt>
                      <c:pt idx="600">
                        <c:v>-1.536564537773869E-2</c:v>
                      </c:pt>
                      <c:pt idx="601">
                        <c:v>-1.5366954198211732E-2</c:v>
                      </c:pt>
                      <c:pt idx="602">
                        <c:v>-1.5368258196739502E-2</c:v>
                      </c:pt>
                      <c:pt idx="603">
                        <c:v>-1.5369557399920172E-2</c:v>
                      </c:pt>
                      <c:pt idx="604">
                        <c:v>-1.5370851834157264E-2</c:v>
                      </c:pt>
                      <c:pt idx="605">
                        <c:v>-1.5372141525660151E-2</c:v>
                      </c:pt>
                      <c:pt idx="606">
                        <c:v>-1.5373426500447061E-2</c:v>
                      </c:pt>
                      <c:pt idx="607">
                        <c:v>-1.5374706784345878E-2</c:v>
                      </c:pt>
                      <c:pt idx="608">
                        <c:v>-1.5375982402996554E-2</c:v>
                      </c:pt>
                      <c:pt idx="609">
                        <c:v>-1.5377253381852226E-2</c:v>
                      </c:pt>
                      <c:pt idx="610">
                        <c:v>-1.5378519746181528E-2</c:v>
                      </c:pt>
                      <c:pt idx="611">
                        <c:v>-1.5379781521069568E-2</c:v>
                      </c:pt>
                      <c:pt idx="612">
                        <c:v>-1.5381038731420252E-2</c:v>
                      </c:pt>
                      <c:pt idx="613">
                        <c:v>-1.538229140195763E-2</c:v>
                      </c:pt>
                      <c:pt idx="614">
                        <c:v>-1.5383539557227337E-2</c:v>
                      </c:pt>
                      <c:pt idx="615">
                        <c:v>-1.5384783221598372E-2</c:v>
                      </c:pt>
                      <c:pt idx="616">
                        <c:v>-1.5386022419265018E-2</c:v>
                      </c:pt>
                      <c:pt idx="617">
                        <c:v>-1.5387257174247569E-2</c:v>
                      </c:pt>
                      <c:pt idx="618">
                        <c:v>-1.5388487510394925E-2</c:v>
                      </c:pt>
                      <c:pt idx="619">
                        <c:v>-1.53897134513851E-2</c:v>
                      </c:pt>
                      <c:pt idx="620">
                        <c:v>-1.5390935020727638E-2</c:v>
                      </c:pt>
                      <c:pt idx="621">
                        <c:v>-1.5392152241764483E-2</c:v>
                      </c:pt>
                      <c:pt idx="622">
                        <c:v>-1.5393365137671864E-2</c:v>
                      </c:pt>
                      <c:pt idx="623">
                        <c:v>-1.5394573731461308E-2</c:v>
                      </c:pt>
                      <c:pt idx="624">
                        <c:v>-1.5395778045981696E-2</c:v>
                      </c:pt>
                      <c:pt idx="625">
                        <c:v>-1.5396978103920347E-2</c:v>
                      </c:pt>
                      <c:pt idx="626">
                        <c:v>-1.5398173927804225E-2</c:v>
                      </c:pt>
                      <c:pt idx="627">
                        <c:v>-1.539936554000201E-2</c:v>
                      </c:pt>
                      <c:pt idx="628">
                        <c:v>-1.5400552962724742E-2</c:v>
                      </c:pt>
                      <c:pt idx="629">
                        <c:v>-1.5401736218027845E-2</c:v>
                      </c:pt>
                      <c:pt idx="630">
                        <c:v>-1.5402915327811958E-2</c:v>
                      </c:pt>
                      <c:pt idx="631">
                        <c:v>-1.5404090313824746E-2</c:v>
                      </c:pt>
                      <c:pt idx="632">
                        <c:v>-1.5405261197661809E-2</c:v>
                      </c:pt>
                      <c:pt idx="633">
                        <c:v>-1.5406428000768271E-2</c:v>
                      </c:pt>
                      <c:pt idx="634">
                        <c:v>-1.5407590744440237E-2</c:v>
                      </c:pt>
                      <c:pt idx="635">
                        <c:v>-1.5408749449825607E-2</c:v>
                      </c:pt>
                      <c:pt idx="636">
                        <c:v>-1.5409904137925836E-2</c:v>
                      </c:pt>
                      <c:pt idx="637">
                        <c:v>-1.541105482959697E-2</c:v>
                      </c:pt>
                      <c:pt idx="638">
                        <c:v>-1.5412201545550798E-2</c:v>
                      </c:pt>
                      <c:pt idx="639">
                        <c:v>-1.5413344306356404E-2</c:v>
                      </c:pt>
                      <c:pt idx="640">
                        <c:v>-1.5414483132441188E-2</c:v>
                      </c:pt>
                      <c:pt idx="641">
                        <c:v>-1.5415618044091986E-2</c:v>
                      </c:pt>
                      <c:pt idx="642">
                        <c:v>-1.5416749061456649E-2</c:v>
                      </c:pt>
                      <c:pt idx="643">
                        <c:v>-1.5417876204544864E-2</c:v>
                      </c:pt>
                      <c:pt idx="644">
                        <c:v>-1.5418999493229377E-2</c:v>
                      </c:pt>
                      <c:pt idx="645">
                        <c:v>-1.5420118947247376E-2</c:v>
                      </c:pt>
                      <c:pt idx="646">
                        <c:v>-1.5421234586201536E-2</c:v>
                      </c:pt>
                      <c:pt idx="647">
                        <c:v>-1.5422346429561119E-2</c:v>
                      </c:pt>
                      <c:pt idx="648">
                        <c:v>-1.5423454496663054E-2</c:v>
                      </c:pt>
                      <c:pt idx="649">
                        <c:v>-1.5424558806713222E-2</c:v>
                      </c:pt>
                      <c:pt idx="650">
                        <c:v>-1.5425659378787491E-2</c:v>
                      </c:pt>
                      <c:pt idx="651">
                        <c:v>-1.5426756231832756E-2</c:v>
                      </c:pt>
                      <c:pt idx="652">
                        <c:v>-1.5427849384668135E-2</c:v>
                      </c:pt>
                      <c:pt idx="653">
                        <c:v>-1.5428938855986009E-2</c:v>
                      </c:pt>
                      <c:pt idx="654">
                        <c:v>-1.5430024664352933E-2</c:v>
                      </c:pt>
                      <c:pt idx="655">
                        <c:v>-1.5431106828210955E-2</c:v>
                      </c:pt>
                      <c:pt idx="656">
                        <c:v>-1.5432185365878533E-2</c:v>
                      </c:pt>
                      <c:pt idx="657">
                        <c:v>-1.5433260295551376E-2</c:v>
                      </c:pt>
                      <c:pt idx="658">
                        <c:v>-1.543433163530398E-2</c:v>
                      </c:pt>
                      <c:pt idx="659">
                        <c:v>-1.5435399403089925E-2</c:v>
                      </c:pt>
                      <c:pt idx="660">
                        <c:v>-1.5436463616743737E-2</c:v>
                      </c:pt>
                      <c:pt idx="661">
                        <c:v>-1.5437524293981007E-2</c:v>
                      </c:pt>
                      <c:pt idx="662">
                        <c:v>-1.5438581452399886E-2</c:v>
                      </c:pt>
                      <c:pt idx="663">
                        <c:v>-1.5439635109482134E-2</c:v>
                      </c:pt>
                      <c:pt idx="664">
                        <c:v>-1.5440685282593606E-2</c:v>
                      </c:pt>
                      <c:pt idx="665">
                        <c:v>-1.5441731988985878E-2</c:v>
                      </c:pt>
                      <c:pt idx="666">
                        <c:v>-1.5442775245796413E-2</c:v>
                      </c:pt>
                      <c:pt idx="667">
                        <c:v>-1.5443815070050279E-2</c:v>
                      </c:pt>
                      <c:pt idx="668">
                        <c:v>-1.5444851478660274E-2</c:v>
                      </c:pt>
                      <c:pt idx="669">
                        <c:v>-1.5445884488428685E-2</c:v>
                      </c:pt>
                      <c:pt idx="670">
                        <c:v>-1.5446914116047589E-2</c:v>
                      </c:pt>
                      <c:pt idx="671">
                        <c:v>-1.544794037809989E-2</c:v>
                      </c:pt>
                      <c:pt idx="672">
                        <c:v>-1.5448963291060252E-2</c:v>
                      </c:pt>
                      <c:pt idx="673">
                        <c:v>-1.5449982871296198E-2</c:v>
                      </c:pt>
                      <c:pt idx="674">
                        <c:v>-1.5450999135068474E-2</c:v>
                      </c:pt>
                      <c:pt idx="675">
                        <c:v>-1.5452012098532515E-2</c:v>
                      </c:pt>
                      <c:pt idx="676">
                        <c:v>-1.5453021777738701E-2</c:v>
                      </c:pt>
                      <c:pt idx="677">
                        <c:v>-1.5454028188633687E-2</c:v>
                      </c:pt>
                      <c:pt idx="678">
                        <c:v>-1.5455031347061058E-2</c:v>
                      </c:pt>
                      <c:pt idx="679">
                        <c:v>-1.5456031268762179E-2</c:v>
                      </c:pt>
                      <c:pt idx="680">
                        <c:v>-1.5457027969376714E-2</c:v>
                      </c:pt>
                      <c:pt idx="681">
                        <c:v>-1.5458021464443979E-2</c:v>
                      </c:pt>
                      <c:pt idx="682">
                        <c:v>-1.5459011769403746E-2</c:v>
                      </c:pt>
                      <c:pt idx="683">
                        <c:v>-1.5459998899596308E-2</c:v>
                      </c:pt>
                      <c:pt idx="684">
                        <c:v>-1.5460982870263963E-2</c:v>
                      </c:pt>
                      <c:pt idx="685">
                        <c:v>-1.546196369655169E-2</c:v>
                      </c:pt>
                      <c:pt idx="686">
                        <c:v>-1.546294139350758E-2</c:v>
                      </c:pt>
                      <c:pt idx="687">
                        <c:v>-1.5463915976084132E-2</c:v>
                      </c:pt>
                      <c:pt idx="688">
                        <c:v>-1.546488745913838E-2</c:v>
                      </c:pt>
                      <c:pt idx="689">
                        <c:v>-1.546585585743356E-2</c:v>
                      </c:pt>
                      <c:pt idx="690">
                        <c:v>-1.5466821185638859E-2</c:v>
                      </c:pt>
                      <c:pt idx="691">
                        <c:v>-1.5467783458330638E-2</c:v>
                      </c:pt>
                      <c:pt idx="692">
                        <c:v>-1.5468742689993355E-2</c:v>
                      </c:pt>
                      <c:pt idx="693">
                        <c:v>-1.5469698895019748E-2</c:v>
                      </c:pt>
                      <c:pt idx="694">
                        <c:v>-1.5470652087712113E-2</c:v>
                      </c:pt>
                      <c:pt idx="695">
                        <c:v>-1.5471602282282573E-2</c:v>
                      </c:pt>
                      <c:pt idx="696">
                        <c:v>-1.5472549492854348E-2</c:v>
                      </c:pt>
                      <c:pt idx="697">
                        <c:v>-1.5473493733461801E-2</c:v>
                      </c:pt>
                      <c:pt idx="698">
                        <c:v>-1.547443501805144E-2</c:v>
                      </c:pt>
                      <c:pt idx="699">
                        <c:v>-1.5475373360482629E-2</c:v>
                      </c:pt>
                      <c:pt idx="700">
                        <c:v>-1.5476308774528205E-2</c:v>
                      </c:pt>
                      <c:pt idx="701">
                        <c:v>-1.547724127387505E-2</c:v>
                      </c:pt>
                      <c:pt idx="702">
                        <c:v>-1.547817087212538E-2</c:v>
                      </c:pt>
                      <c:pt idx="703">
                        <c:v>-1.5479097582796449E-2</c:v>
                      </c:pt>
                      <c:pt idx="704">
                        <c:v>-1.5480021419321595E-2</c:v>
                      </c:pt>
                      <c:pt idx="705">
                        <c:v>-1.5480942395051321E-2</c:v>
                      </c:pt>
                      <c:pt idx="706">
                        <c:v>-1.5481860523253323E-2</c:v>
                      </c:pt>
                      <c:pt idx="707">
                        <c:v>-1.5482775817113407E-2</c:v>
                      </c:pt>
                      <c:pt idx="708">
                        <c:v>-1.5483688289736078E-2</c:v>
                      </c:pt>
                      <c:pt idx="709">
                        <c:v>-1.5484597954145482E-2</c:v>
                      </c:pt>
                      <c:pt idx="710">
                        <c:v>-1.5485504823285317E-2</c:v>
                      </c:pt>
                      <c:pt idx="711">
                        <c:v>-1.5486408910020056E-2</c:v>
                      </c:pt>
                      <c:pt idx="712">
                        <c:v>-1.5487310227135268E-2</c:v>
                      </c:pt>
                      <c:pt idx="713">
                        <c:v>-1.5488208787338397E-2</c:v>
                      </c:pt>
                      <c:pt idx="714">
                        <c:v>-1.5489104603259168E-2</c:v>
                      </c:pt>
                      <c:pt idx="715">
                        <c:v>-1.5489997687450224E-2</c:v>
                      </c:pt>
                      <c:pt idx="716">
                        <c:v>-1.5490888052388133E-2</c:v>
                      </c:pt>
                      <c:pt idx="717">
                        <c:v>-1.5491775710473277E-2</c:v>
                      </c:pt>
                      <c:pt idx="718">
                        <c:v>-1.5492660674030743E-2</c:v>
                      </c:pt>
                      <c:pt idx="719">
                        <c:v>-1.5493542955311017E-2</c:v>
                      </c:pt>
                      <c:pt idx="720">
                        <c:v>-1.5494422566490394E-2</c:v>
                      </c:pt>
                      <c:pt idx="721">
                        <c:v>-1.549529951967166E-2</c:v>
                      </c:pt>
                      <c:pt idx="722">
                        <c:v>-1.549617382688424E-2</c:v>
                      </c:pt>
                      <c:pt idx="723">
                        <c:v>-1.549704550008558E-2</c:v>
                      </c:pt>
                      <c:pt idx="724">
                        <c:v>-1.5497914551160995E-2</c:v>
                      </c:pt>
                      <c:pt idx="725">
                        <c:v>-1.5498780991924236E-2</c:v>
                      </c:pt>
                      <c:pt idx="726">
                        <c:v>-1.5499644834118217E-2</c:v>
                      </c:pt>
                      <c:pt idx="727">
                        <c:v>-1.5500506089415732E-2</c:v>
                      </c:pt>
                      <c:pt idx="728">
                        <c:v>-1.5501364769419509E-2</c:v>
                      </c:pt>
                      <c:pt idx="729">
                        <c:v>-1.5502220885663318E-2</c:v>
                      </c:pt>
                      <c:pt idx="730">
                        <c:v>-1.5503074449611864E-2</c:v>
                      </c:pt>
                      <c:pt idx="731">
                        <c:v>-1.5503925472661743E-2</c:v>
                      </c:pt>
                      <c:pt idx="732">
                        <c:v>-1.5504773966141626E-2</c:v>
                      </c:pt>
                      <c:pt idx="733">
                        <c:v>-1.5505619941313057E-2</c:v>
                      </c:pt>
                      <c:pt idx="734">
                        <c:v>-1.5506463409371124E-2</c:v>
                      </c:pt>
                      <c:pt idx="735">
                        <c:v>-1.5507304381444143E-2</c:v>
                      </c:pt>
                      <c:pt idx="736">
                        <c:v>-1.5508142868594966E-2</c:v>
                      </c:pt>
                      <c:pt idx="737">
                        <c:v>-1.5508978881821046E-2</c:v>
                      </c:pt>
                      <c:pt idx="738">
                        <c:v>-1.5509812432055141E-2</c:v>
                      </c:pt>
                      <c:pt idx="739">
                        <c:v>-1.5510643530165574E-2</c:v>
                      </c:pt>
                      <c:pt idx="740">
                        <c:v>-1.5511472186956908E-2</c:v>
                      </c:pt>
                      <c:pt idx="741">
                        <c:v>-1.5512298413170301E-2</c:v>
                      </c:pt>
                      <c:pt idx="742">
                        <c:v>-1.5513122219483847E-2</c:v>
                      </c:pt>
                      <c:pt idx="743">
                        <c:v>-1.5513943616513485E-2</c:v>
                      </c:pt>
                      <c:pt idx="744">
                        <c:v>-1.5514762614813011E-2</c:v>
                      </c:pt>
                      <c:pt idx="745">
                        <c:v>-1.5515579224874496E-2</c:v>
                      </c:pt>
                      <c:pt idx="746">
                        <c:v>-1.5516393457129175E-2</c:v>
                      </c:pt>
                      <c:pt idx="747">
                        <c:v>-1.5517205321947355E-2</c:v>
                      </c:pt>
                      <c:pt idx="748">
                        <c:v>-1.551801482963947E-2</c:v>
                      </c:pt>
                      <c:pt idx="749">
                        <c:v>-1.5518821990455621E-2</c:v>
                      </c:pt>
                      <c:pt idx="750">
                        <c:v>-1.5519626814587361E-2</c:v>
                      </c:pt>
                      <c:pt idx="751">
                        <c:v>-1.5520429312166652E-2</c:v>
                      </c:pt>
                      <c:pt idx="752">
                        <c:v>-1.5521229493267211E-2</c:v>
                      </c:pt>
                      <c:pt idx="753">
                        <c:v>-1.5522027367904669E-2</c:v>
                      </c:pt>
                      <c:pt idx="754">
                        <c:v>-1.5522822946036838E-2</c:v>
                      </c:pt>
                      <c:pt idx="755">
                        <c:v>-1.5523616237564689E-2</c:v>
                      </c:pt>
                      <c:pt idx="756">
                        <c:v>-1.552440725233202E-2</c:v>
                      </c:pt>
                      <c:pt idx="757">
                        <c:v>-1.5525196000126276E-2</c:v>
                      </c:pt>
                      <c:pt idx="758">
                        <c:v>-1.5525982490678865E-2</c:v>
                      </c:pt>
                      <c:pt idx="759">
                        <c:v>-1.5526766733665697E-2</c:v>
                      </c:pt>
                      <c:pt idx="760">
                        <c:v>-1.5527548738707361E-2</c:v>
                      </c:pt>
                      <c:pt idx="761">
                        <c:v>-1.5528328515369522E-2</c:v>
                      </c:pt>
                      <c:pt idx="762">
                        <c:v>-1.5529106073163558E-2</c:v>
                      </c:pt>
                      <c:pt idx="763">
                        <c:v>-1.5529881421546895E-2</c:v>
                      </c:pt>
                      <c:pt idx="764">
                        <c:v>-1.5530654569923055E-2</c:v>
                      </c:pt>
                      <c:pt idx="765">
                        <c:v>-1.553142552764235E-2</c:v>
                      </c:pt>
                      <c:pt idx="766">
                        <c:v>-1.5532194304002251E-2</c:v>
                      </c:pt>
                      <c:pt idx="767">
                        <c:v>-1.5532960908247483E-2</c:v>
                      </c:pt>
                      <c:pt idx="768">
                        <c:v>-1.5533725349570924E-2</c:v>
                      </c:pt>
                      <c:pt idx="769">
                        <c:v>-1.5534487637113532E-2</c:v>
                      </c:pt>
                      <c:pt idx="770">
                        <c:v>-1.5535247779964617E-2</c:v>
                      </c:pt>
                      <c:pt idx="771">
                        <c:v>-1.5536005787162596E-2</c:v>
                      </c:pt>
                      <c:pt idx="772">
                        <c:v>-1.5536761667695279E-2</c:v>
                      </c:pt>
                      <c:pt idx="773">
                        <c:v>-1.5537515430499863E-2</c:v>
                      </c:pt>
                      <c:pt idx="774">
                        <c:v>-1.553826708446357E-2</c:v>
                      </c:pt>
                      <c:pt idx="775">
                        <c:v>-1.5539016638424323E-2</c:v>
                      </c:pt>
                      <c:pt idx="776">
                        <c:v>-1.5539764101170344E-2</c:v>
                      </c:pt>
                      <c:pt idx="777">
                        <c:v>-1.5540509481440989E-2</c:v>
                      </c:pt>
                      <c:pt idx="778">
                        <c:v>-1.5541252787926972E-2</c:v>
                      </c:pt>
                      <c:pt idx="779">
                        <c:v>-1.5541994029270775E-2</c:v>
                      </c:pt>
                      <c:pt idx="780">
                        <c:v>-1.5542733214066903E-2</c:v>
                      </c:pt>
                      <c:pt idx="781">
                        <c:v>-1.5543470350862053E-2</c:v>
                      </c:pt>
                      <c:pt idx="782">
                        <c:v>-1.5544205448156096E-2</c:v>
                      </c:pt>
                      <c:pt idx="783">
                        <c:v>-1.5544938514401557E-2</c:v>
                      </c:pt>
                      <c:pt idx="784">
                        <c:v>-1.5545669558004262E-2</c:v>
                      </c:pt>
                      <c:pt idx="785">
                        <c:v>-1.5546398587323953E-2</c:v>
                      </c:pt>
                      <c:pt idx="786">
                        <c:v>-1.5547125610674265E-2</c:v>
                      </c:pt>
                      <c:pt idx="787">
                        <c:v>-1.5547850636323083E-2</c:v>
                      </c:pt>
                      <c:pt idx="788">
                        <c:v>-1.5548573672492934E-2</c:v>
                      </c:pt>
                      <c:pt idx="789">
                        <c:v>-1.5549294727361529E-2</c:v>
                      </c:pt>
                      <c:pt idx="790">
                        <c:v>-1.555001380906151E-2</c:v>
                      </c:pt>
                      <c:pt idx="791">
                        <c:v>-1.5550730925681204E-2</c:v>
                      </c:pt>
                      <c:pt idx="792">
                        <c:v>-1.5551446085264726E-2</c:v>
                      </c:pt>
                      <c:pt idx="793">
                        <c:v>-1.555215929581243E-2</c:v>
                      </c:pt>
                      <c:pt idx="794">
                        <c:v>-1.5552870565281035E-2</c:v>
                      </c:pt>
                      <c:pt idx="795">
                        <c:v>-1.5553579901583953E-2</c:v>
                      </c:pt>
                      <c:pt idx="796">
                        <c:v>-1.5554287312592013E-2</c:v>
                      </c:pt>
                      <c:pt idx="797">
                        <c:v>-1.5554992806132935E-2</c:v>
                      </c:pt>
                      <c:pt idx="798">
                        <c:v>-1.5555696389992289E-2</c:v>
                      </c:pt>
                      <c:pt idx="799">
                        <c:v>-1.5556398071913394E-2</c:v>
                      </c:pt>
                      <c:pt idx="800">
                        <c:v>-1.5557097859597963E-2</c:v>
                      </c:pt>
                      <c:pt idx="801">
                        <c:v>-1.5557795760706034E-2</c:v>
                      </c:pt>
                      <c:pt idx="802">
                        <c:v>-1.5558491782856279E-2</c:v>
                      </c:pt>
                      <c:pt idx="803">
                        <c:v>-1.5559185933626905E-2</c:v>
                      </c:pt>
                      <c:pt idx="804">
                        <c:v>-1.5559878220554902E-2</c:v>
                      </c:pt>
                      <c:pt idx="805">
                        <c:v>-1.5560568651137033E-2</c:v>
                      </c:pt>
                      <c:pt idx="806">
                        <c:v>-1.5561257232829953E-2</c:v>
                      </c:pt>
                      <c:pt idx="807">
                        <c:v>-1.5561943973050312E-2</c:v>
                      </c:pt>
                      <c:pt idx="808">
                        <c:v>-1.5562628879175073E-2</c:v>
                      </c:pt>
                      <c:pt idx="809">
                        <c:v>-1.5563311958542303E-2</c:v>
                      </c:pt>
                      <c:pt idx="810">
                        <c:v>-1.5563993218450492E-2</c:v>
                      </c:pt>
                      <c:pt idx="811">
                        <c:v>-1.5564672666159575E-2</c:v>
                      </c:pt>
                      <c:pt idx="812">
                        <c:v>-1.5565350308890653E-2</c:v>
                      </c:pt>
                      <c:pt idx="813">
                        <c:v>-1.5566026153826771E-2</c:v>
                      </c:pt>
                      <c:pt idx="814">
                        <c:v>-1.55667002081127E-2</c:v>
                      </c:pt>
                      <c:pt idx="815">
                        <c:v>-1.5567372478855817E-2</c:v>
                      </c:pt>
                      <c:pt idx="816">
                        <c:v>-1.5568042973125145E-2</c:v>
                      </c:pt>
                      <c:pt idx="817">
                        <c:v>-1.5568711697953277E-2</c:v>
                      </c:pt>
                      <c:pt idx="818">
                        <c:v>-1.556937866033528E-2</c:v>
                      </c:pt>
                      <c:pt idx="819">
                        <c:v>-1.5570043867229398E-2</c:v>
                      </c:pt>
                      <c:pt idx="820">
                        <c:v>-1.5570707325557284E-2</c:v>
                      </c:pt>
                      <c:pt idx="821">
                        <c:v>-1.5571369042204347E-2</c:v>
                      </c:pt>
                      <c:pt idx="822">
                        <c:v>-1.5572029024020004E-2</c:v>
                      </c:pt>
                      <c:pt idx="823">
                        <c:v>-1.5572687277817628E-2</c:v>
                      </c:pt>
                      <c:pt idx="824">
                        <c:v>-1.5573343810374896E-2</c:v>
                      </c:pt>
                      <c:pt idx="825">
                        <c:v>-1.5573998628434275E-2</c:v>
                      </c:pt>
                      <c:pt idx="826">
                        <c:v>-1.5574651738702957E-2</c:v>
                      </c:pt>
                      <c:pt idx="827">
                        <c:v>-1.5575303147853237E-2</c:v>
                      </c:pt>
                      <c:pt idx="828">
                        <c:v>-1.5575952862522493E-2</c:v>
                      </c:pt>
                      <c:pt idx="829">
                        <c:v>-1.5576600889314184E-2</c:v>
                      </c:pt>
                      <c:pt idx="830">
                        <c:v>-1.5577247234796747E-2</c:v>
                      </c:pt>
                      <c:pt idx="831">
                        <c:v>-1.5577891905505242E-2</c:v>
                      </c:pt>
                      <c:pt idx="832">
                        <c:v>-1.5578534907940403E-2</c:v>
                      </c:pt>
                      <c:pt idx="833">
                        <c:v>-1.5579176248569674E-2</c:v>
                      </c:pt>
                      <c:pt idx="834">
                        <c:v>-1.5579815933827016E-2</c:v>
                      </c:pt>
                      <c:pt idx="835">
                        <c:v>-1.5580453970113052E-2</c:v>
                      </c:pt>
                      <c:pt idx="836">
                        <c:v>-1.5581090363796013E-2</c:v>
                      </c:pt>
                      <c:pt idx="837">
                        <c:v>-1.5581725121210499E-2</c:v>
                      </c:pt>
                      <c:pt idx="838">
                        <c:v>-1.5582358248659422E-2</c:v>
                      </c:pt>
                      <c:pt idx="839">
                        <c:v>-1.558298975241286E-2</c:v>
                      </c:pt>
                      <c:pt idx="840">
                        <c:v>-1.5583619638708775E-2</c:v>
                      </c:pt>
                      <c:pt idx="841">
                        <c:v>-1.5584247913753744E-2</c:v>
                      </c:pt>
                      <c:pt idx="842">
                        <c:v>-1.5584874583721965E-2</c:v>
                      </c:pt>
                      <c:pt idx="843">
                        <c:v>-1.5585499654756512E-2</c:v>
                      </c:pt>
                      <c:pt idx="844">
                        <c:v>-1.5586123132968952E-2</c:v>
                      </c:pt>
                      <c:pt idx="845">
                        <c:v>-1.5586745024439939E-2</c:v>
                      </c:pt>
                      <c:pt idx="846">
                        <c:v>-1.5587365335219077E-2</c:v>
                      </c:pt>
                      <c:pt idx="847">
                        <c:v>-1.5587984071325247E-2</c:v>
                      </c:pt>
                      <c:pt idx="848">
                        <c:v>-1.5588601238746872E-2</c:v>
                      </c:pt>
                      <c:pt idx="849">
                        <c:v>-1.5589216843442165E-2</c:v>
                      </c:pt>
                      <c:pt idx="850">
                        <c:v>-1.5589830891339036E-2</c:v>
                      </c:pt>
                      <c:pt idx="851">
                        <c:v>-1.5590443388335354E-2</c:v>
                      </c:pt>
                      <c:pt idx="852">
                        <c:v>-1.5591054340299603E-2</c:v>
                      </c:pt>
                      <c:pt idx="853">
                        <c:v>-1.55916637530701E-2</c:v>
                      </c:pt>
                      <c:pt idx="854">
                        <c:v>-1.5592271632456569E-2</c:v>
                      </c:pt>
                      <c:pt idx="855">
                        <c:v>-1.5592877984238949E-2</c:v>
                      </c:pt>
                      <c:pt idx="856">
                        <c:v>-1.559348281416814E-2</c:v>
                      </c:pt>
                      <c:pt idx="857">
                        <c:v>-1.5594086127966702E-2</c:v>
                      </c:pt>
                      <c:pt idx="858">
                        <c:v>-1.5594687931328094E-2</c:v>
                      </c:pt>
                      <c:pt idx="859">
                        <c:v>-1.5595288229917416E-2</c:v>
                      </c:pt>
                      <c:pt idx="860">
                        <c:v>-1.5595887029371421E-2</c:v>
                      </c:pt>
                      <c:pt idx="861">
                        <c:v>-1.5596484335299185E-2</c:v>
                      </c:pt>
                      <c:pt idx="862">
                        <c:v>-1.5597080153281023E-2</c:v>
                      </c:pt>
                      <c:pt idx="863">
                        <c:v>-1.5597674488870217E-2</c:v>
                      </c:pt>
                      <c:pt idx="864">
                        <c:v>-1.559826734759223E-2</c:v>
                      </c:pt>
                      <c:pt idx="865">
                        <c:v>-1.5598858734944833E-2</c:v>
                      </c:pt>
                      <c:pt idx="866">
                        <c:v>-1.5599448656398864E-2</c:v>
                      </c:pt>
                      <c:pt idx="867">
                        <c:v>-1.5600037117397937E-2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7DCA-4A82-9781-F05CE5D7790D}"/>
                  </c:ext>
                </c:extLst>
              </c15:ser>
            </c15:filteredScatterSeries>
            <c15:filteredScatterSeries>
              <c15:ser>
                <c:idx val="1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y_z'!$N$1:$N$2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 y/z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DCA-4A82-9781-F05CE5D7790D}"/>
                  </c:ext>
                </c:extLst>
              </c15:ser>
            </c15:filteredScatterSeries>
            <c15:filteredScatterSeries>
              <c15:ser>
                <c:idx val="1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y_z'!$P$1:$P$2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 y/z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DCA-4A82-9781-F05CE5D7790D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  <c:max val="2.0000000000000005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</a:t>
                </a:r>
                <a:r>
                  <a:rPr lang="en-US" baseline="0"/>
                  <a:t>[mrad]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'ArcTan x_z'!$C$1</c:f>
              <c:strCache>
                <c:ptCount val="1"/>
                <c:pt idx="0">
                  <c:v>-2.0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816"/>
              <c:layout>
                <c:manualLayout>
                  <c:x val="-8.278635400585729E-3"/>
                  <c:y val="-8.9285714285714329E-2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204D-422E-A270-C532810EEF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x_z'!$C$3:$C$870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'ArcTan x_z'!$D$3:$D$870</c:f>
              <c:numCache>
                <c:formatCode>0.00E+00</c:formatCode>
                <c:ptCount val="868"/>
                <c:pt idx="0">
                  <c:v>-1.2980746634683556E-4</c:v>
                </c:pt>
                <c:pt idx="1">
                  <c:v>-7.4708437075669064E-5</c:v>
                </c:pt>
                <c:pt idx="2">
                  <c:v>-6.5815462456578273E-6</c:v>
                </c:pt>
                <c:pt idx="3">
                  <c:v>-1.5206471576625253E-5</c:v>
                </c:pt>
                <c:pt idx="4">
                  <c:v>-1.1425909226184854E-5</c:v>
                </c:pt>
                <c:pt idx="5">
                  <c:v>-9.1618613702976454E-6</c:v>
                </c:pt>
                <c:pt idx="6">
                  <c:v>-7.6599322812935484E-6</c:v>
                </c:pt>
                <c:pt idx="7">
                  <c:v>-6.5964518776483674E-6</c:v>
                </c:pt>
                <c:pt idx="8">
                  <c:v>-5.8086983132191589E-6</c:v>
                </c:pt>
                <c:pt idx="9">
                  <c:v>-5.2072927034775932E-6</c:v>
                </c:pt>
                <c:pt idx="10">
                  <c:v>-4.7379259781208733E-6</c:v>
                </c:pt>
                <c:pt idx="11">
                  <c:v>-4.3652787806283316E-6</c:v>
                </c:pt>
                <c:pt idx="12">
                  <c:v>-4.065977006619915E-6</c:v>
                </c:pt>
                <c:pt idx="13">
                  <c:v>-3.8236262165944083E-6</c:v>
                </c:pt>
                <c:pt idx="14">
                  <c:v>-3.6258829640631653E-6</c:v>
                </c:pt>
                <c:pt idx="15">
                  <c:v>-3.464026484470621E-6</c:v>
                </c:pt>
                <c:pt idx="16">
                  <c:v>-3.3323063111251105E-6</c:v>
                </c:pt>
                <c:pt idx="17">
                  <c:v>-3.2261180407160208E-6</c:v>
                </c:pt>
                <c:pt idx="18">
                  <c:v>-3.1419381328002676E-6</c:v>
                </c:pt>
                <c:pt idx="19">
                  <c:v>-3.0773528740952771E-6</c:v>
                </c:pt>
                <c:pt idx="20">
                  <c:v>-3.0304303648637321E-6</c:v>
                </c:pt>
                <c:pt idx="21">
                  <c:v>-2.999087186010516E-6</c:v>
                </c:pt>
                <c:pt idx="22">
                  <c:v>-2.9815283257978071E-6</c:v>
                </c:pt>
                <c:pt idx="23">
                  <c:v>-2.9763088239363159E-6</c:v>
                </c:pt>
                <c:pt idx="24">
                  <c:v>-2.9821539049358974E-6</c:v>
                </c:pt>
                <c:pt idx="25">
                  <c:v>-2.998024820313806E-6</c:v>
                </c:pt>
                <c:pt idx="26">
                  <c:v>-3.0232832877037285E-6</c:v>
                </c:pt>
                <c:pt idx="27">
                  <c:v>-3.0575195940969125E-6</c:v>
                </c:pt>
                <c:pt idx="28">
                  <c:v>-3.1003638097627463E-6</c:v>
                </c:pt>
                <c:pt idx="29">
                  <c:v>-3.1514185050430624E-6</c:v>
                </c:pt>
                <c:pt idx="30">
                  <c:v>-3.2102541813188907E-6</c:v>
                </c:pt>
                <c:pt idx="31">
                  <c:v>-3.2763972225725252E-6</c:v>
                </c:pt>
                <c:pt idx="32">
                  <c:v>-3.3493035327677201E-6</c:v>
                </c:pt>
                <c:pt idx="33">
                  <c:v>-3.4283522468494401E-6</c:v>
                </c:pt>
                <c:pt idx="34">
                  <c:v>-3.5128832638324426E-6</c:v>
                </c:pt>
                <c:pt idx="35">
                  <c:v>-3.602227770488216E-6</c:v>
                </c:pt>
                <c:pt idx="36">
                  <c:v>-3.6956908966753847E-6</c:v>
                </c:pt>
                <c:pt idx="37">
                  <c:v>-3.792593558108433E-6</c:v>
                </c:pt>
                <c:pt idx="38">
                  <c:v>-3.8922814841741535E-6</c:v>
                </c:pt>
                <c:pt idx="39">
                  <c:v>-3.9940382010289831E-6</c:v>
                </c:pt>
                <c:pt idx="40">
                  <c:v>-4.0971782409521897E-6</c:v>
                </c:pt>
                <c:pt idx="41">
                  <c:v>-4.2009136294745037E-6</c:v>
                </c:pt>
                <c:pt idx="42">
                  <c:v>-4.3043888909491986E-6</c:v>
                </c:pt>
                <c:pt idx="43">
                  <c:v>-4.4068409684913929E-6</c:v>
                </c:pt>
                <c:pt idx="44">
                  <c:v>-4.5073557943811815E-6</c:v>
                </c:pt>
                <c:pt idx="45">
                  <c:v>-4.6049809113981324E-6</c:v>
                </c:pt>
                <c:pt idx="46">
                  <c:v>-4.6987271223871156E-6</c:v>
                </c:pt>
                <c:pt idx="47">
                  <c:v>-4.788134056250697E-6</c:v>
                </c:pt>
                <c:pt idx="48">
                  <c:v>-4.8732239235434536E-6</c:v>
                </c:pt>
                <c:pt idx="49">
                  <c:v>-4.9542081728210201E-6</c:v>
                </c:pt>
                <c:pt idx="50">
                  <c:v>-5.0316491214138256E-6</c:v>
                </c:pt>
                <c:pt idx="51">
                  <c:v>-5.106408629453098E-6</c:v>
                </c:pt>
                <c:pt idx="52">
                  <c:v>-5.1789622776011521E-6</c:v>
                </c:pt>
                <c:pt idx="53">
                  <c:v>-5.2494099722252763E-6</c:v>
                </c:pt>
                <c:pt idx="54">
                  <c:v>-5.3179533946392336E-6</c:v>
                </c:pt>
                <c:pt idx="55">
                  <c:v>-5.3843787841457953E-6</c:v>
                </c:pt>
                <c:pt idx="56">
                  <c:v>-5.4486030604996286E-6</c:v>
                </c:pt>
                <c:pt idx="57">
                  <c:v>-5.5106968469520178E-6</c:v>
                </c:pt>
                <c:pt idx="58">
                  <c:v>-5.5707330460990526E-6</c:v>
                </c:pt>
                <c:pt idx="59">
                  <c:v>-5.6288968712416049E-6</c:v>
                </c:pt>
                <c:pt idx="60">
                  <c:v>-5.6854301023139256E-6</c:v>
                </c:pt>
                <c:pt idx="61">
                  <c:v>-5.740538085970208E-6</c:v>
                </c:pt>
                <c:pt idx="62">
                  <c:v>-5.7943062063682412E-6</c:v>
                </c:pt>
                <c:pt idx="63">
                  <c:v>-5.8468030769554678E-6</c:v>
                </c:pt>
                <c:pt idx="64">
                  <c:v>-5.8980608213507356E-6</c:v>
                </c:pt>
                <c:pt idx="65">
                  <c:v>-5.948190761888119E-6</c:v>
                </c:pt>
                <c:pt idx="66">
                  <c:v>-5.997180848341488E-6</c:v>
                </c:pt>
                <c:pt idx="67">
                  <c:v>-6.0450657462098033E-6</c:v>
                </c:pt>
                <c:pt idx="68">
                  <c:v>-6.0918845592052747E-6</c:v>
                </c:pt>
                <c:pt idx="69">
                  <c:v>-6.1376164549583992E-6</c:v>
                </c:pt>
                <c:pt idx="70">
                  <c:v>-6.1822858960485864E-6</c:v>
                </c:pt>
                <c:pt idx="71">
                  <c:v>-6.2259365050175985E-6</c:v>
                </c:pt>
                <c:pt idx="72">
                  <c:v>-6.2686109137473656E-6</c:v>
                </c:pt>
                <c:pt idx="73">
                  <c:v>-6.3103547538583699E-6</c:v>
                </c:pt>
                <c:pt idx="74">
                  <c:v>-6.351227876372283E-6</c:v>
                </c:pt>
                <c:pt idx="75">
                  <c:v>-6.3912972970769614E-6</c:v>
                </c:pt>
                <c:pt idx="76">
                  <c:v>-6.4306326035053573E-6</c:v>
                </c:pt>
                <c:pt idx="77">
                  <c:v>-6.4693074003043023E-6</c:v>
                </c:pt>
                <c:pt idx="78">
                  <c:v>-6.5073927420632732E-6</c:v>
                </c:pt>
                <c:pt idx="79">
                  <c:v>-6.5449587709468814E-6</c:v>
                </c:pt>
                <c:pt idx="80">
                  <c:v>-6.582074783238182E-6</c:v>
                </c:pt>
                <c:pt idx="81">
                  <c:v>-6.6188030567652385E-6</c:v>
                </c:pt>
                <c:pt idx="82">
                  <c:v>-6.6551990648382757E-6</c:v>
                </c:pt>
                <c:pt idx="83">
                  <c:v>-6.6913107047533118E-6</c:v>
                </c:pt>
                <c:pt idx="84">
                  <c:v>-6.7271770659756099E-6</c:v>
                </c:pt>
                <c:pt idx="85">
                  <c:v>-6.7628318779366026E-6</c:v>
                </c:pt>
                <c:pt idx="86">
                  <c:v>-6.7983053105273464E-6</c:v>
                </c:pt>
                <c:pt idx="87">
                  <c:v>-6.8336246978532089E-6</c:v>
                </c:pt>
                <c:pt idx="88">
                  <c:v>-6.8688169279444979E-6</c:v>
                </c:pt>
                <c:pt idx="89">
                  <c:v>-6.9039095322320925E-6</c:v>
                </c:pt>
                <c:pt idx="90">
                  <c:v>-6.9389312374037919E-6</c:v>
                </c:pt>
                <c:pt idx="91">
                  <c:v>-6.973912388293208E-6</c:v>
                </c:pt>
                <c:pt idx="92">
                  <c:v>-7.0088839509146503E-6</c:v>
                </c:pt>
                <c:pt idx="93">
                  <c:v>-7.0438758440616907E-6</c:v>
                </c:pt>
                <c:pt idx="94">
                  <c:v>-7.0789149559503619E-6</c:v>
                </c:pt>
                <c:pt idx="95">
                  <c:v>-7.1140231285488418E-6</c:v>
                </c:pt>
                <c:pt idx="96">
                  <c:v>-7.1492154402676745E-6</c:v>
                </c:pt>
                <c:pt idx="97">
                  <c:v>-7.1844988777612442E-6</c:v>
                </c:pt>
                <c:pt idx="98">
                  <c:v>-7.2198715300158573E-6</c:v>
                </c:pt>
                <c:pt idx="99">
                  <c:v>-7.2553222795490822E-6</c:v>
                </c:pt>
                <c:pt idx="100">
                  <c:v>-7.2908311732239564E-6</c:v>
                </c:pt>
                <c:pt idx="101">
                  <c:v>-7.3263703750863174E-6</c:v>
                </c:pt>
                <c:pt idx="102">
                  <c:v>-7.361905919865221E-6</c:v>
                </c:pt>
                <c:pt idx="103">
                  <c:v>-7.3973996119401338E-6</c:v>
                </c:pt>
                <c:pt idx="104">
                  <c:v>-7.4328109925081828E-6</c:v>
                </c:pt>
                <c:pt idx="105">
                  <c:v>-7.4680990930389691E-6</c:v>
                </c:pt>
                <c:pt idx="106">
                  <c:v>-7.5032237534258929E-6</c:v>
                </c:pt>
                <c:pt idx="107">
                  <c:v>-7.5381465019562891E-6</c:v>
                </c:pt>
                <c:pt idx="108">
                  <c:v>-7.5728311161555647E-6</c:v>
                </c:pt>
                <c:pt idx="109">
                  <c:v>-7.6072438808613865E-6</c:v>
                </c:pt>
                <c:pt idx="110">
                  <c:v>-7.6413537886302585E-6</c:v>
                </c:pt>
                <c:pt idx="111">
                  <c:v>-7.6751250159852012E-6</c:v>
                </c:pt>
                <c:pt idx="112">
                  <c:v>-7.7084985337604294E-6</c:v>
                </c:pt>
                <c:pt idx="113">
                  <c:v>-7.7414183958621093E-6</c:v>
                </c:pt>
                <c:pt idx="114">
                  <c:v>-7.7738378955903302E-6</c:v>
                </c:pt>
                <c:pt idx="115">
                  <c:v>-7.8057186776478908E-6</c:v>
                </c:pt>
                <c:pt idx="116">
                  <c:v>-7.8370373595392849E-6</c:v>
                </c:pt>
                <c:pt idx="117">
                  <c:v>-7.867802255684022E-6</c:v>
                </c:pt>
                <c:pt idx="118">
                  <c:v>-7.8980279256519655E-6</c:v>
                </c:pt>
                <c:pt idx="119">
                  <c:v>-7.927728423066508E-6</c:v>
                </c:pt>
                <c:pt idx="120">
                  <c:v>-7.956917317392305E-6</c:v>
                </c:pt>
                <c:pt idx="121">
                  <c:v>-7.985607714606828E-6</c:v>
                </c:pt>
                <c:pt idx="122">
                  <c:v>-8.0138122768220602E-6</c:v>
                </c:pt>
                <c:pt idx="123">
                  <c:v>-8.0415432409166109E-6</c:v>
                </c:pt>
                <c:pt idx="124">
                  <c:v>-8.0688124362391025E-6</c:v>
                </c:pt>
                <c:pt idx="125">
                  <c:v>-8.095631301432157E-6</c:v>
                </c:pt>
                <c:pt idx="126">
                  <c:v>-8.1220109004317476E-6</c:v>
                </c:pt>
                <c:pt idx="127">
                  <c:v>-8.1479619376852294E-6</c:v>
                </c:pt>
                <c:pt idx="128">
                  <c:v>-8.1734947726345919E-6</c:v>
                </c:pt>
                <c:pt idx="129">
                  <c:v>-8.1986194335046879E-6</c:v>
                </c:pt>
                <c:pt idx="130">
                  <c:v>-8.2233456304356479E-6</c:v>
                </c:pt>
                <c:pt idx="131">
                  <c:v>-8.2476827679952066E-6</c:v>
                </c:pt>
                <c:pt idx="132">
                  <c:v>-8.2716399571051978E-6</c:v>
                </c:pt>
                <c:pt idx="133">
                  <c:v>-8.2952260264136239E-6</c:v>
                </c:pt>
                <c:pt idx="134">
                  <c:v>-8.3184495331423751E-6</c:v>
                </c:pt>
                <c:pt idx="135">
                  <c:v>-8.3413187734385542E-6</c:v>
                </c:pt>
                <c:pt idx="136">
                  <c:v>-8.3638417922555332E-6</c:v>
                </c:pt>
                <c:pt idx="137">
                  <c:v>-8.3860263927887866E-6</c:v>
                </c:pt>
                <c:pt idx="138">
                  <c:v>-8.4078801454893689E-6</c:v>
                </c:pt>
                <c:pt idx="139">
                  <c:v>-8.429410396677474E-6</c:v>
                </c:pt>
                <c:pt idx="140">
                  <c:v>-8.4506242767755141E-6</c:v>
                </c:pt>
                <c:pt idx="141">
                  <c:v>-8.4715287081820177E-6</c:v>
                </c:pt>
                <c:pt idx="142">
                  <c:v>-8.4921304128022844E-6</c:v>
                </c:pt>
                <c:pt idx="143">
                  <c:v>-8.5124359192554054E-6</c:v>
                </c:pt>
                <c:pt idx="144">
                  <c:v>-8.532451569771575E-6</c:v>
                </c:pt>
                <c:pt idx="145">
                  <c:v>-8.5521835267965538E-6</c:v>
                </c:pt>
                <c:pt idx="146">
                  <c:v>-8.5716377793177629E-6</c:v>
                </c:pt>
                <c:pt idx="147">
                  <c:v>-8.5908201489244287E-6</c:v>
                </c:pt>
                <c:pt idx="148">
                  <c:v>-8.6097362956154168E-6</c:v>
                </c:pt>
                <c:pt idx="149">
                  <c:v>-8.628391723367664E-6</c:v>
                </c:pt>
                <c:pt idx="150">
                  <c:v>-8.6467917854751416E-6</c:v>
                </c:pt>
                <c:pt idx="151">
                  <c:v>-8.6649416896706847E-6</c:v>
                </c:pt>
                <c:pt idx="152">
                  <c:v>-8.6828465030395081E-6</c:v>
                </c:pt>
                <c:pt idx="153">
                  <c:v>-8.7005111567360075E-6</c:v>
                </c:pt>
                <c:pt idx="154">
                  <c:v>-8.7179404505114469E-6</c:v>
                </c:pt>
                <c:pt idx="155">
                  <c:v>-8.7351390570617946E-6</c:v>
                </c:pt>
                <c:pt idx="156">
                  <c:v>-8.7521115262041452E-6</c:v>
                </c:pt>
                <c:pt idx="157">
                  <c:v>-8.7688622888900034E-6</c:v>
                </c:pt>
                <c:pt idx="158">
                  <c:v>-8.7853956610613549E-6</c:v>
                </c:pt>
                <c:pt idx="159">
                  <c:v>-8.8017158473583554E-6</c:v>
                </c:pt>
                <c:pt idx="160">
                  <c:v>-8.8178269446842027E-6</c:v>
                </c:pt>
                <c:pt idx="161">
                  <c:v>-8.833732945633685E-6</c:v>
                </c:pt>
                <c:pt idx="162">
                  <c:v>-8.8494377417923391E-6</c:v>
                </c:pt>
                <c:pt idx="163">
                  <c:v>-8.8649451269099489E-6</c:v>
                </c:pt>
                <c:pt idx="164">
                  <c:v>-8.8802587999568064E-6</c:v>
                </c:pt>
                <c:pt idx="165">
                  <c:v>-8.8953823680642E-6</c:v>
                </c:pt>
                <c:pt idx="166">
                  <c:v>-8.9103193493578128E-6</c:v>
                </c:pt>
                <c:pt idx="167">
                  <c:v>-8.9250731756858122E-6</c:v>
                </c:pt>
                <c:pt idx="168">
                  <c:v>-8.939647195247659E-6</c:v>
                </c:pt>
                <c:pt idx="169">
                  <c:v>-8.9540446751272003E-6</c:v>
                </c:pt>
                <c:pt idx="170">
                  <c:v>-8.9682688037343706E-6</c:v>
                </c:pt>
                <c:pt idx="171">
                  <c:v>-8.9823226931591639E-6</c:v>
                </c:pt>
                <c:pt idx="172">
                  <c:v>-8.9962093814416146E-6</c:v>
                </c:pt>
                <c:pt idx="173">
                  <c:v>-9.0099318347612624E-6</c:v>
                </c:pt>
                <c:pt idx="174">
                  <c:v>-9.0234929495491914E-6</c:v>
                </c:pt>
                <c:pt idx="175">
                  <c:v>-9.0368955545264543E-6</c:v>
                </c:pt>
                <c:pt idx="176">
                  <c:v>-9.0501424126709078E-6</c:v>
                </c:pt>
                <c:pt idx="177">
                  <c:v>-9.0632362231163625E-6</c:v>
                </c:pt>
                <c:pt idx="178">
                  <c:v>-9.0761796229858045E-6</c:v>
                </c:pt>
                <c:pt idx="179">
                  <c:v>-9.0889751891621207E-6</c:v>
                </c:pt>
                <c:pt idx="180">
                  <c:v>-9.1016254399986026E-6</c:v>
                </c:pt>
                <c:pt idx="181">
                  <c:v>-9.1141328369710435E-6</c:v>
                </c:pt>
                <c:pt idx="182">
                  <c:v>-9.126499786274617E-6</c:v>
                </c:pt>
                <c:pt idx="183">
                  <c:v>-9.1387286403670736E-6</c:v>
                </c:pt>
                <c:pt idx="184">
                  <c:v>-9.1508216994605934E-6</c:v>
                </c:pt>
                <c:pt idx="185">
                  <c:v>-9.1627812129640419E-6</c:v>
                </c:pt>
                <c:pt idx="186">
                  <c:v>-9.1746093808778988E-6</c:v>
                </c:pt>
                <c:pt idx="187">
                  <c:v>-9.1863083551436512E-6</c:v>
                </c:pt>
                <c:pt idx="188">
                  <c:v>-9.1978802409486226E-6</c:v>
                </c:pt>
                <c:pt idx="189">
                  <c:v>-9.2093270979890681E-6</c:v>
                </c:pt>
                <c:pt idx="190">
                  <c:v>-9.2206509416922668E-6</c:v>
                </c:pt>
                <c:pt idx="191">
                  <c:v>-9.2318537443997373E-6</c:v>
                </c:pt>
                <c:pt idx="192">
                  <c:v>-9.2429374365118822E-6</c:v>
                </c:pt>
                <c:pt idx="193">
                  <c:v>-9.25390390759771E-6</c:v>
                </c:pt>
                <c:pt idx="194">
                  <c:v>-9.2647550074681405E-6</c:v>
                </c:pt>
                <c:pt idx="195">
                  <c:v>-9.275492547216409E-6</c:v>
                </c:pt>
                <c:pt idx="196">
                  <c:v>-9.2861183002259238E-6</c:v>
                </c:pt>
                <c:pt idx="197">
                  <c:v>-9.2966340031462697E-6</c:v>
                </c:pt>
                <c:pt idx="198">
                  <c:v>-9.3070413568397964E-6</c:v>
                </c:pt>
                <c:pt idx="199">
                  <c:v>-9.3173420272987094E-6</c:v>
                </c:pt>
                <c:pt idx="200">
                  <c:v>-9.3275376465338006E-6</c:v>
                </c:pt>
                <c:pt idx="201">
                  <c:v>-9.3376298134368299E-6</c:v>
                </c:pt>
                <c:pt idx="202">
                  <c:v>-9.3476200946161668E-6</c:v>
                </c:pt>
                <c:pt idx="203">
                  <c:v>-9.3575100252077349E-6</c:v>
                </c:pt>
                <c:pt idx="204">
                  <c:v>-9.3673011096610243E-6</c:v>
                </c:pt>
                <c:pt idx="205">
                  <c:v>-9.3769948225023501E-6</c:v>
                </c:pt>
                <c:pt idx="206">
                  <c:v>-9.3865926090751062E-6</c:v>
                </c:pt>
                <c:pt idx="207">
                  <c:v>-9.3960958862579921E-6</c:v>
                </c:pt>
                <c:pt idx="208">
                  <c:v>-9.4055060431624507E-6</c:v>
                </c:pt>
                <c:pt idx="209">
                  <c:v>-9.4148244418095535E-6</c:v>
                </c:pt>
                <c:pt idx="210">
                  <c:v>-9.4240524177870281E-6</c:v>
                </c:pt>
                <c:pt idx="211">
                  <c:v>-9.4331912808877671E-6</c:v>
                </c:pt>
                <c:pt idx="212">
                  <c:v>-9.4422423157292465E-6</c:v>
                </c:pt>
                <c:pt idx="213">
                  <c:v>-9.4512067823555392E-6</c:v>
                </c:pt>
                <c:pt idx="214">
                  <c:v>-9.4600859168222788E-6</c:v>
                </c:pt>
                <c:pt idx="215">
                  <c:v>-9.4688809317646281E-6</c:v>
                </c:pt>
                <c:pt idx="216">
                  <c:v>-9.4775930169495559E-6</c:v>
                </c:pt>
                <c:pt idx="217">
                  <c:v>-9.4862233398121614E-6</c:v>
                </c:pt>
                <c:pt idx="218">
                  <c:v>-9.4947730459772876E-6</c:v>
                </c:pt>
                <c:pt idx="219">
                  <c:v>-9.5032432597666362E-6</c:v>
                </c:pt>
                <c:pt idx="220">
                  <c:v>-9.5116350846912715E-6</c:v>
                </c:pt>
                <c:pt idx="221">
                  <c:v>-9.5199496039312837E-6</c:v>
                </c:pt>
                <c:pt idx="222">
                  <c:v>-9.5281878808016478E-6</c:v>
                </c:pt>
                <c:pt idx="223">
                  <c:v>-9.5363509592055685E-6</c:v>
                </c:pt>
                <c:pt idx="224">
                  <c:v>-9.544439864075614E-6</c:v>
                </c:pt>
                <c:pt idx="225">
                  <c:v>-9.5524556018024051E-6</c:v>
                </c:pt>
                <c:pt idx="226">
                  <c:v>-9.5603991606521005E-6</c:v>
                </c:pt>
                <c:pt idx="227">
                  <c:v>-9.568271511172915E-6</c:v>
                </c:pt>
                <c:pt idx="228">
                  <c:v>-9.5760736065900066E-6</c:v>
                </c:pt>
                <c:pt idx="229">
                  <c:v>-9.5838063831903609E-6</c:v>
                </c:pt>
                <c:pt idx="230">
                  <c:v>-9.5914707606976852E-6</c:v>
                </c:pt>
                <c:pt idx="231">
                  <c:v>-9.5990676426363185E-6</c:v>
                </c:pt>
                <c:pt idx="232">
                  <c:v>-9.6065979166871912E-6</c:v>
                </c:pt>
                <c:pt idx="233">
                  <c:v>-9.6140624550328952E-6</c:v>
                </c:pt>
                <c:pt idx="234">
                  <c:v>-9.6214621146948174E-6</c:v>
                </c:pt>
                <c:pt idx="235">
                  <c:v>-9.6287977378611307E-6</c:v>
                </c:pt>
                <c:pt idx="236">
                  <c:v>-9.6360701522061154E-6</c:v>
                </c:pt>
                <c:pt idx="237">
                  <c:v>-9.6432801712018097E-6</c:v>
                </c:pt>
                <c:pt idx="238">
                  <c:v>-9.6504285944207985E-6</c:v>
                </c:pt>
                <c:pt idx="239">
                  <c:v>-9.6575162078324838E-6</c:v>
                </c:pt>
                <c:pt idx="240">
                  <c:v>-9.6645437840906588E-6</c:v>
                </c:pt>
                <c:pt idx="241">
                  <c:v>-9.6715120828144875E-6</c:v>
                </c:pt>
                <c:pt idx="242">
                  <c:v>-9.6784218508621743E-6</c:v>
                </c:pt>
                <c:pt idx="243">
                  <c:v>-9.6852738225979794E-6</c:v>
                </c:pt>
                <c:pt idx="244">
                  <c:v>-9.692068720151956E-6</c:v>
                </c:pt>
                <c:pt idx="245">
                  <c:v>-9.6988072536740673E-6</c:v>
                </c:pt>
                <c:pt idx="246">
                  <c:v>-9.7054901215817775E-6</c:v>
                </c:pt>
                <c:pt idx="247">
                  <c:v>-9.7121180108005601E-6</c:v>
                </c:pt>
                <c:pt idx="248">
                  <c:v>-9.7186915970000404E-6</c:v>
                </c:pt>
                <c:pt idx="249">
                  <c:v>-9.7252115448233753E-6</c:v>
                </c:pt>
                <c:pt idx="250">
                  <c:v>-9.7316785081111772E-6</c:v>
                </c:pt>
                <c:pt idx="251">
                  <c:v>-9.7380931301200951E-6</c:v>
                </c:pt>
                <c:pt idx="252">
                  <c:v>-9.7444560437362541E-6</c:v>
                </c:pt>
                <c:pt idx="253">
                  <c:v>-9.750767871683337E-6</c:v>
                </c:pt>
                <c:pt idx="254">
                  <c:v>-9.7570292267256013E-6</c:v>
                </c:pt>
                <c:pt idx="255">
                  <c:v>-9.763240711866507E-6</c:v>
                </c:pt>
                <c:pt idx="256">
                  <c:v>-9.7694029205419923E-6</c:v>
                </c:pt>
                <c:pt idx="257">
                  <c:v>-9.7755164368096294E-6</c:v>
                </c:pt>
                <c:pt idx="258">
                  <c:v>-9.7815818355331225E-6</c:v>
                </c:pt>
                <c:pt idx="259">
                  <c:v>-9.7875996825625455E-6</c:v>
                </c:pt>
                <c:pt idx="260">
                  <c:v>-9.7935705349101528E-6</c:v>
                </c:pt>
                <c:pt idx="261">
                  <c:v>-9.7994949409225551E-6</c:v>
                </c:pt>
                <c:pt idx="262">
                  <c:v>-9.8053734404482612E-6</c:v>
                </c:pt>
                <c:pt idx="263">
                  <c:v>-9.8112065650019975E-6</c:v>
                </c:pt>
                <c:pt idx="264">
                  <c:v>-9.8169948379244069E-6</c:v>
                </c:pt>
                <c:pt idx="265">
                  <c:v>-9.8227387745392079E-6</c:v>
                </c:pt>
                <c:pt idx="266">
                  <c:v>-9.8284388823056485E-6</c:v>
                </c:pt>
                <c:pt idx="267">
                  <c:v>-9.8340956609681294E-6</c:v>
                </c:pt>
                <c:pt idx="268">
                  <c:v>-9.8397096027023647E-6</c:v>
                </c:pt>
                <c:pt idx="269">
                  <c:v>-9.8452811922578071E-6</c:v>
                </c:pt>
                <c:pt idx="270">
                  <c:v>-9.8508109070976049E-6</c:v>
                </c:pt>
                <c:pt idx="271">
                  <c:v>-9.8562992175346828E-6</c:v>
                </c:pt>
                <c:pt idx="272">
                  <c:v>-9.8617465868651054E-6</c:v>
                </c:pt>
                <c:pt idx="273">
                  <c:v>-9.8671534714987936E-6</c:v>
                </c:pt>
                <c:pt idx="274">
                  <c:v>-9.8725203210862892E-6</c:v>
                </c:pt>
                <c:pt idx="275">
                  <c:v>-9.8778475786443296E-6</c:v>
                </c:pt>
                <c:pt idx="276">
                  <c:v>-9.8831356806769887E-6</c:v>
                </c:pt>
                <c:pt idx="277">
                  <c:v>-9.8883850572953879E-6</c:v>
                </c:pt>
                <c:pt idx="278">
                  <c:v>-9.8935961323338415E-6</c:v>
                </c:pt>
                <c:pt idx="279">
                  <c:v>-9.8987693234644618E-6</c:v>
                </c:pt>
                <c:pt idx="280">
                  <c:v>-9.9039050423084763E-6</c:v>
                </c:pt>
                <c:pt idx="281">
                  <c:v>-9.909003694545288E-6</c:v>
                </c:pt>
                <c:pt idx="282">
                  <c:v>-9.9140656800195848E-6</c:v>
                </c:pt>
                <c:pt idx="283">
                  <c:v>-9.9190913928455851E-6</c:v>
                </c:pt>
                <c:pt idx="284">
                  <c:v>-9.9240812215096292E-6</c:v>
                </c:pt>
                <c:pt idx="285">
                  <c:v>-9.929035548970017E-6</c:v>
                </c:pt>
                <c:pt idx="286">
                  <c:v>-9.9339547527551335E-6</c:v>
                </c:pt>
                <c:pt idx="287">
                  <c:v>-9.9388392050592214E-6</c:v>
                </c:pt>
                <c:pt idx="288">
                  <c:v>-9.9436892728364199E-6</c:v>
                </c:pt>
                <c:pt idx="289">
                  <c:v>-9.9485053178924935E-6</c:v>
                </c:pt>
                <c:pt idx="290">
                  <c:v>-9.9532876969750818E-6</c:v>
                </c:pt>
                <c:pt idx="291">
                  <c:v>-9.9580367618613504E-6</c:v>
                </c:pt>
                <c:pt idx="292">
                  <c:v>-9.9627528594446287E-6</c:v>
                </c:pt>
                <c:pt idx="293">
                  <c:v>-9.9674363318187423E-6</c:v>
                </c:pt>
                <c:pt idx="294">
                  <c:v>-9.9720875163606207E-6</c:v>
                </c:pt>
                <c:pt idx="295">
                  <c:v>-9.9767067458115905E-6</c:v>
                </c:pt>
                <c:pt idx="296">
                  <c:v>-9.9812943483564136E-6</c:v>
                </c:pt>
                <c:pt idx="297">
                  <c:v>-9.9858506477013041E-6</c:v>
                </c:pt>
                <c:pt idx="298">
                  <c:v>-9.9903759631497481E-6</c:v>
                </c:pt>
                <c:pt idx="299">
                  <c:v>-9.9948706096773894E-6</c:v>
                </c:pt>
                <c:pt idx="300">
                  <c:v>-9.99933489800498E-6</c:v>
                </c:pt>
                <c:pt idx="301">
                  <c:v>-1.0003769134669895E-5</c:v>
                </c:pt>
                <c:pt idx="302">
                  <c:v>-1.0008173622096558E-5</c:v>
                </c:pt>
                <c:pt idx="303">
                  <c:v>-1.0012548658664957E-5</c:v>
                </c:pt>
                <c:pt idx="304">
                  <c:v>-1.0016894538778024E-5</c:v>
                </c:pt>
                <c:pt idx="305">
                  <c:v>-1.0021211552927916E-5</c:v>
                </c:pt>
                <c:pt idx="306">
                  <c:v>-1.0025499987760481E-5</c:v>
                </c:pt>
                <c:pt idx="307">
                  <c:v>-1.0029760126138826E-5</c:v>
                </c:pt>
                <c:pt idx="308">
                  <c:v>-1.0033992247205474E-5</c:v>
                </c:pt>
                <c:pt idx="309">
                  <c:v>-1.0038196626443447E-5</c:v>
                </c:pt>
                <c:pt idx="310">
                  <c:v>-1.004237353573583E-5</c:v>
                </c:pt>
                <c:pt idx="311">
                  <c:v>-1.0046523243424564E-5</c:v>
                </c:pt>
                <c:pt idx="312">
                  <c:v>-1.005064601436767E-5</c:v>
                </c:pt>
                <c:pt idx="313">
                  <c:v>-1.0054742109996195E-5</c:v>
                </c:pt>
                <c:pt idx="314">
                  <c:v>-1.0058811788368558E-5</c:v>
                </c:pt>
                <c:pt idx="315">
                  <c:v>-1.0062855304225635E-5</c:v>
                </c:pt>
                <c:pt idx="316">
                  <c:v>-1.006687290904332E-5</c:v>
                </c:pt>
                <c:pt idx="317">
                  <c:v>-1.0070864851084872E-5</c:v>
                </c:pt>
                <c:pt idx="318">
                  <c:v>-1.0074831375452157E-5</c:v>
                </c:pt>
                <c:pt idx="319">
                  <c:v>-1.0078772724135549E-5</c:v>
                </c:pt>
                <c:pt idx="320">
                  <c:v>-1.0082689136063389E-5</c:v>
                </c:pt>
                <c:pt idx="321">
                  <c:v>-1.0086580847150146E-5</c:v>
                </c:pt>
                <c:pt idx="322">
                  <c:v>-1.0090448090343847E-5</c:v>
                </c:pt>
                <c:pt idx="323">
                  <c:v>-1.0094291095672418E-5</c:v>
                </c:pt>
                <c:pt idx="324">
                  <c:v>-1.0098110090289539E-5</c:v>
                </c:pt>
                <c:pt idx="325">
                  <c:v>-1.0101905298519272E-5</c:v>
                </c:pt>
                <c:pt idx="326">
                  <c:v>-1.0105676941899736E-5</c:v>
                </c:pt>
                <c:pt idx="327">
                  <c:v>-1.0109425239226826E-5</c:v>
                </c:pt>
                <c:pt idx="328">
                  <c:v>-1.0113150406595835E-5</c:v>
                </c:pt>
                <c:pt idx="329">
                  <c:v>-1.0116852657443367E-5</c:v>
                </c:pt>
                <c:pt idx="330">
                  <c:v>-1.0120532202588211E-5</c:v>
                </c:pt>
                <c:pt idx="331">
                  <c:v>-1.0124189250271008E-5</c:v>
                </c:pt>
                <c:pt idx="332">
                  <c:v>-1.0127824006193768E-5</c:v>
                </c:pt>
                <c:pt idx="333">
                  <c:v>-1.0131436673558398E-5</c:v>
                </c:pt>
                <c:pt idx="334">
                  <c:v>-1.0135027453104481E-5</c:v>
                </c:pt>
                <c:pt idx="335">
                  <c:v>-1.0138596543146613E-5</c:v>
                </c:pt>
                <c:pt idx="336">
                  <c:v>-1.0142144139610777E-5</c:v>
                </c:pt>
                <c:pt idx="337">
                  <c:v>-1.0145670436070345E-5</c:v>
                </c:pt>
                <c:pt idx="338">
                  <c:v>-1.0149175623781055E-5</c:v>
                </c:pt>
                <c:pt idx="339">
                  <c:v>-1.0152659891715864E-5</c:v>
                </c:pt>
                <c:pt idx="340">
                  <c:v>-1.0156123426598561E-5</c:v>
                </c:pt>
                <c:pt idx="341">
                  <c:v>-1.0159566412937642E-5</c:v>
                </c:pt>
                <c:pt idx="342">
                  <c:v>-1.016298903305844E-5</c:v>
                </c:pt>
                <c:pt idx="343">
                  <c:v>-1.0166391467136004E-5</c:v>
                </c:pt>
                <c:pt idx="344">
                  <c:v>-1.0169773893225982E-5</c:v>
                </c:pt>
                <c:pt idx="345">
                  <c:v>-1.0173136487296285E-5</c:v>
                </c:pt>
                <c:pt idx="346">
                  <c:v>-1.0176479423257169E-5</c:v>
                </c:pt>
                <c:pt idx="347">
                  <c:v>-1.0179802872991762E-5</c:v>
                </c:pt>
                <c:pt idx="348">
                  <c:v>-1.0183107006384789E-5</c:v>
                </c:pt>
                <c:pt idx="349">
                  <c:v>-1.0186391991352105E-5</c:v>
                </c:pt>
                <c:pt idx="350">
                  <c:v>-1.0189657993869005E-5</c:v>
                </c:pt>
                <c:pt idx="351">
                  <c:v>-1.01929051779979E-5</c:v>
                </c:pt>
                <c:pt idx="352">
                  <c:v>-1.01961337059162E-5</c:v>
                </c:pt>
                <c:pt idx="353">
                  <c:v>-1.0199343737943113E-5</c:v>
                </c:pt>
                <c:pt idx="354">
                  <c:v>-1.0202535432566067E-5</c:v>
                </c:pt>
                <c:pt idx="355">
                  <c:v>-1.020570894646699E-5</c:v>
                </c:pt>
                <c:pt idx="356">
                  <c:v>-1.0208864434547944E-5</c:v>
                </c:pt>
                <c:pt idx="357">
                  <c:v>-1.0212002049956149E-5</c:v>
                </c:pt>
                <c:pt idx="358">
                  <c:v>-1.0215121944108855E-5</c:v>
                </c:pt>
                <c:pt idx="359">
                  <c:v>-1.0218224266717892E-5</c:v>
                </c:pt>
                <c:pt idx="360">
                  <c:v>-1.0221309165813336E-5</c:v>
                </c:pt>
                <c:pt idx="361">
                  <c:v>-1.0224376787767046E-5</c:v>
                </c:pt>
                <c:pt idx="362">
                  <c:v>-1.0227427277316119E-5</c:v>
                </c:pt>
                <c:pt idx="363">
                  <c:v>-1.023046077758548E-5</c:v>
                </c:pt>
                <c:pt idx="364">
                  <c:v>-1.0233477430109939E-5</c:v>
                </c:pt>
                <c:pt idx="365">
                  <c:v>-1.0236477374856977E-5</c:v>
                </c:pt>
                <c:pt idx="366">
                  <c:v>-1.0239460750247562E-5</c:v>
                </c:pt>
                <c:pt idx="367">
                  <c:v>-1.0242427693178031E-5</c:v>
                </c:pt>
                <c:pt idx="368">
                  <c:v>-1.0245378339040722E-5</c:v>
                </c:pt>
                <c:pt idx="369">
                  <c:v>-1.0248312821744654E-5</c:v>
                </c:pt>
                <c:pt idx="370">
                  <c:v>-1.0251231273735784E-5</c:v>
                </c:pt>
                <c:pt idx="371">
                  <c:v>-1.0254133826016938E-5</c:v>
                </c:pt>
                <c:pt idx="372">
                  <c:v>-1.0257020608167571E-5</c:v>
                </c:pt>
                <c:pt idx="373">
                  <c:v>-1.0259891748362598E-5</c:v>
                </c:pt>
                <c:pt idx="374">
                  <c:v>-1.0262747373391918E-5</c:v>
                </c:pt>
                <c:pt idx="375">
                  <c:v>-1.0265587608678697E-5</c:v>
                </c:pt>
                <c:pt idx="376">
                  <c:v>-1.0268412578297865E-5</c:v>
                </c:pt>
                <c:pt idx="377">
                  <c:v>-1.0271222404994271E-5</c:v>
                </c:pt>
                <c:pt idx="378">
                  <c:v>-1.0274017210200174E-5</c:v>
                </c:pt>
                <c:pt idx="379">
                  <c:v>-1.0276797114053081E-5</c:v>
                </c:pt>
                <c:pt idx="380">
                  <c:v>-1.0279562235412735E-5</c:v>
                </c:pt>
                <c:pt idx="381">
                  <c:v>-1.0282312691878213E-5</c:v>
                </c:pt>
                <c:pt idx="382">
                  <c:v>-1.0285048599804367E-5</c:v>
                </c:pt>
                <c:pt idx="383">
                  <c:v>-1.0287770074318508E-5</c:v>
                </c:pt>
                <c:pt idx="384">
                  <c:v>-1.0290477229336413E-5</c:v>
                </c:pt>
                <c:pt idx="385">
                  <c:v>-1.0293170177578153E-5</c:v>
                </c:pt>
                <c:pt idx="386">
                  <c:v>-1.0295849030583815E-5</c:v>
                </c:pt>
                <c:pt idx="387">
                  <c:v>-1.029851389872901E-5</c:v>
                </c:pt>
                <c:pt idx="388">
                  <c:v>-1.0301164891239861E-5</c:v>
                </c:pt>
                <c:pt idx="389">
                  <c:v>-1.0303802116207947E-5</c:v>
                </c:pt>
                <c:pt idx="390">
                  <c:v>-1.0306425680605107E-5</c:v>
                </c:pt>
                <c:pt idx="391">
                  <c:v>-1.0309035690297789E-5</c:v>
                </c:pt>
                <c:pt idx="392">
                  <c:v>-1.0311632250061399E-5</c:v>
                </c:pt>
                <c:pt idx="393">
                  <c:v>-1.0314215463594181E-5</c:v>
                </c:pt>
                <c:pt idx="394">
                  <c:v>-1.0316785433531196E-5</c:v>
                </c:pt>
                <c:pt idx="395">
                  <c:v>-1.0319342261457727E-5</c:v>
                </c:pt>
                <c:pt idx="396">
                  <c:v>-1.0321886047922765E-5</c:v>
                </c:pt>
                <c:pt idx="397">
                  <c:v>-1.0324416892452186E-5</c:v>
                </c:pt>
                <c:pt idx="398">
                  <c:v>-1.0326934893561855E-5</c:v>
                </c:pt>
                <c:pt idx="399">
                  <c:v>-1.0329440148770071E-5</c:v>
                </c:pt>
                <c:pt idx="400">
                  <c:v>-1.033193275461053E-5</c:v>
                </c:pt>
                <c:pt idx="401">
                  <c:v>-1.0334412806644539E-5</c:v>
                </c:pt>
                <c:pt idx="402">
                  <c:v>-1.0336880399473067E-5</c:v>
                </c:pt>
                <c:pt idx="403">
                  <c:v>-1.0339335626749202E-5</c:v>
                </c:pt>
                <c:pt idx="404">
                  <c:v>-1.0341778581189635E-5</c:v>
                </c:pt>
                <c:pt idx="405">
                  <c:v>-1.0344209354586441E-5</c:v>
                </c:pt>
                <c:pt idx="406">
                  <c:v>-1.0346628037818634E-5</c:v>
                </c:pt>
                <c:pt idx="407">
                  <c:v>-1.0349034720863465E-5</c:v>
                </c:pt>
                <c:pt idx="408">
                  <c:v>-1.0351429492807446E-5</c:v>
                </c:pt>
                <c:pt idx="409">
                  <c:v>-1.0353812441857548E-5</c:v>
                </c:pt>
                <c:pt idx="410">
                  <c:v>-1.0356183655351917E-5</c:v>
                </c:pt>
                <c:pt idx="411">
                  <c:v>-1.0358543219770557E-5</c:v>
                </c:pt>
                <c:pt idx="412">
                  <c:v>-1.0360891220745824E-5</c:v>
                </c:pt>
                <c:pt idx="413">
                  <c:v>-1.0363227743072961E-5</c:v>
                </c:pt>
                <c:pt idx="414">
                  <c:v>-1.0365552870719913E-5</c:v>
                </c:pt>
                <c:pt idx="415">
                  <c:v>-1.0367866686837878E-5</c:v>
                </c:pt>
                <c:pt idx="416">
                  <c:v>-1.0370169273770742E-5</c:v>
                </c:pt>
                <c:pt idx="417">
                  <c:v>-1.0372460713065268E-5</c:v>
                </c:pt>
                <c:pt idx="418">
                  <c:v>-1.0374741085480442E-5</c:v>
                </c:pt>
                <c:pt idx="419">
                  <c:v>-1.037701047099707E-5</c:v>
                </c:pt>
                <c:pt idx="420">
                  <c:v>-1.0379268948827092E-5</c:v>
                </c:pt>
                <c:pt idx="421">
                  <c:v>-1.0381516597422888E-5</c:v>
                </c:pt>
                <c:pt idx="422">
                  <c:v>-1.038375349448618E-5</c:v>
                </c:pt>
                <c:pt idx="423">
                  <c:v>-1.0385979716977158E-5</c:v>
                </c:pt>
                <c:pt idx="424">
                  <c:v>-1.0388195341123302E-5</c:v>
                </c:pt>
                <c:pt idx="425">
                  <c:v>-1.0390400442427922E-5</c:v>
                </c:pt>
                <c:pt idx="426">
                  <c:v>-1.0392595095678808E-5</c:v>
                </c:pt>
                <c:pt idx="427">
                  <c:v>-1.0394779374956985E-5</c:v>
                </c:pt>
                <c:pt idx="428">
                  <c:v>-1.0396953353644394E-5</c:v>
                </c:pt>
                <c:pt idx="429">
                  <c:v>-1.0399117104432799E-5</c:v>
                </c:pt>
                <c:pt idx="430">
                  <c:v>-1.0401270699331405E-5</c:v>
                </c:pt>
                <c:pt idx="431">
                  <c:v>-1.0403414209675145E-5</c:v>
                </c:pt>
                <c:pt idx="432">
                  <c:v>-1.0405547706132405E-5</c:v>
                </c:pt>
                <c:pt idx="433">
                  <c:v>-1.0407671258712689E-5</c:v>
                </c:pt>
                <c:pt idx="434">
                  <c:v>-1.0409784936774671E-5</c:v>
                </c:pt>
                <c:pt idx="435">
                  <c:v>-1.0411888809033328E-5</c:v>
                </c:pt>
                <c:pt idx="436">
                  <c:v>-1.041398294356745E-5</c:v>
                </c:pt>
                <c:pt idx="437">
                  <c:v>-1.0416067407827309E-5</c:v>
                </c:pt>
                <c:pt idx="438">
                  <c:v>-1.0418142268641574E-5</c:v>
                </c:pt>
                <c:pt idx="439">
                  <c:v>-1.0420207592224356E-5</c:v>
                </c:pt>
                <c:pt idx="440">
                  <c:v>-1.0422263444182811E-5</c:v>
                </c:pt>
                <c:pt idx="441">
                  <c:v>-1.0424309889523465E-5</c:v>
                </c:pt>
                <c:pt idx="442">
                  <c:v>-1.0426346992659305E-5</c:v>
                </c:pt>
                <c:pt idx="443">
                  <c:v>-1.0428374817416778E-5</c:v>
                </c:pt>
                <c:pt idx="444">
                  <c:v>-1.0430393427041964E-5</c:v>
                </c:pt>
                <c:pt idx="445">
                  <c:v>-1.0432402884207547E-5</c:v>
                </c:pt>
                <c:pt idx="446">
                  <c:v>-1.0434403251019382E-5</c:v>
                </c:pt>
                <c:pt idx="447">
                  <c:v>-1.0436394589022282E-5</c:v>
                </c:pt>
                <c:pt idx="448">
                  <c:v>-1.0438376959206933E-5</c:v>
                </c:pt>
                <c:pt idx="449">
                  <c:v>-1.0440350422016035E-5</c:v>
                </c:pt>
                <c:pt idx="450">
                  <c:v>-1.0442315037350088E-5</c:v>
                </c:pt>
                <c:pt idx="451">
                  <c:v>-1.0444270864574007E-5</c:v>
                </c:pt>
                <c:pt idx="452">
                  <c:v>-1.0446217962522432E-5</c:v>
                </c:pt>
                <c:pt idx="453">
                  <c:v>-1.0448156389506367E-5</c:v>
                </c:pt>
                <c:pt idx="454">
                  <c:v>-1.0450086203318247E-5</c:v>
                </c:pt>
                <c:pt idx="455">
                  <c:v>-1.0452007461238327E-5</c:v>
                </c:pt>
                <c:pt idx="456">
                  <c:v>-1.0453920220039971E-5</c:v>
                </c:pt>
                <c:pt idx="457">
                  <c:v>-1.0455824535995384E-5</c:v>
                </c:pt>
                <c:pt idx="458">
                  <c:v>-1.0457720464881031E-5</c:v>
                </c:pt>
                <c:pt idx="459">
                  <c:v>-1.0459608061983268E-5</c:v>
                </c:pt>
                <c:pt idx="460">
                  <c:v>-1.0461487382103504E-5</c:v>
                </c:pt>
                <c:pt idx="461">
                  <c:v>-1.0463358479563565E-5</c:v>
                </c:pt>
                <c:pt idx="462">
                  <c:v>-1.0465221408211151E-5</c:v>
                </c:pt>
                <c:pt idx="463">
                  <c:v>-1.0467076221424554E-5</c:v>
                </c:pt>
                <c:pt idx="464">
                  <c:v>-1.0468922972118201E-5</c:v>
                </c:pt>
                <c:pt idx="465">
                  <c:v>-1.0470761712747496E-5</c:v>
                </c:pt>
                <c:pt idx="466">
                  <c:v>-1.0472592495313629E-5</c:v>
                </c:pt>
                <c:pt idx="467">
                  <c:v>-1.0474415371368813E-5</c:v>
                </c:pt>
                <c:pt idx="468">
                  <c:v>-1.0476230392020865E-5</c:v>
                </c:pt>
                <c:pt idx="469">
                  <c:v>-1.0478037607938087E-5</c:v>
                </c:pt>
                <c:pt idx="470">
                  <c:v>-1.0479837069353935E-5</c:v>
                </c:pt>
                <c:pt idx="471">
                  <c:v>-1.0481628826071758E-5</c:v>
                </c:pt>
                <c:pt idx="472">
                  <c:v>-1.0483412927469313E-5</c:v>
                </c:pt>
                <c:pt idx="473">
                  <c:v>-1.0485189422503233E-5</c:v>
                </c:pt>
                <c:pt idx="474">
                  <c:v>-1.0486958359713734E-5</c:v>
                </c:pt>
                <c:pt idx="475">
                  <c:v>-1.0488719787228691E-5</c:v>
                </c:pt>
                <c:pt idx="476">
                  <c:v>-1.049047375276855E-5</c:v>
                </c:pt>
                <c:pt idx="477">
                  <c:v>-1.0492220303649911E-5</c:v>
                </c:pt>
                <c:pt idx="478">
                  <c:v>-1.0493959486790449E-5</c:v>
                </c:pt>
                <c:pt idx="479">
                  <c:v>-1.0495691348712679E-5</c:v>
                </c:pt>
                <c:pt idx="480">
                  <c:v>-1.0497415935548392E-5</c:v>
                </c:pt>
                <c:pt idx="481">
                  <c:v>-1.0499133293042391E-5</c:v>
                </c:pt>
                <c:pt idx="482">
                  <c:v>-1.050084346655703E-5</c:v>
                </c:pt>
                <c:pt idx="483">
                  <c:v>-1.0502546501075692E-5</c:v>
                </c:pt>
                <c:pt idx="484">
                  <c:v>-1.0504242441207207E-5</c:v>
                </c:pt>
                <c:pt idx="485">
                  <c:v>-1.0505931331189385E-5</c:v>
                </c:pt>
                <c:pt idx="486">
                  <c:v>-1.0507613214892994E-5</c:v>
                </c:pt>
                <c:pt idx="487">
                  <c:v>-1.0509288135825741E-5</c:v>
                </c:pt>
                <c:pt idx="488">
                  <c:v>-1.051095613713547E-5</c:v>
                </c:pt>
                <c:pt idx="489">
                  <c:v>-1.0512617261614764E-5</c:v>
                </c:pt>
                <c:pt idx="490">
                  <c:v>-1.0514271551703573E-5</c:v>
                </c:pt>
                <c:pt idx="491">
                  <c:v>-1.0515919049493552E-5</c:v>
                </c:pt>
                <c:pt idx="492">
                  <c:v>-1.051755979673165E-5</c:v>
                </c:pt>
                <c:pt idx="493">
                  <c:v>-1.0519193834823045E-5</c:v>
                </c:pt>
                <c:pt idx="494">
                  <c:v>-1.0520821204835149E-5</c:v>
                </c:pt>
                <c:pt idx="495">
                  <c:v>-1.0522441947500845E-5</c:v>
                </c:pt>
                <c:pt idx="496">
                  <c:v>-1.052405610322195E-5</c:v>
                </c:pt>
                <c:pt idx="497">
                  <c:v>-1.0525663712072569E-5</c:v>
                </c:pt>
                <c:pt idx="498">
                  <c:v>-1.0527264813802345E-5</c:v>
                </c:pt>
                <c:pt idx="499">
                  <c:v>-1.0528859447839905E-5</c:v>
                </c:pt>
                <c:pt idx="500">
                  <c:v>-1.0530447653295709E-5</c:v>
                </c:pt>
                <c:pt idx="501">
                  <c:v>-1.0532029468965813E-5</c:v>
                </c:pt>
                <c:pt idx="502">
                  <c:v>-1.0533604933334515E-5</c:v>
                </c:pt>
                <c:pt idx="503">
                  <c:v>-1.0535174084577747E-5</c:v>
                </c:pt>
                <c:pt idx="504">
                  <c:v>-1.0536736960566228E-5</c:v>
                </c:pt>
                <c:pt idx="505">
                  <c:v>-1.0538293598868155E-5</c:v>
                </c:pt>
                <c:pt idx="506">
                  <c:v>-1.0539844036752571E-5</c:v>
                </c:pt>
                <c:pt idx="507">
                  <c:v>-1.0541388311192201E-5</c:v>
                </c:pt>
                <c:pt idx="508">
                  <c:v>-1.0542926458866374E-5</c:v>
                </c:pt>
                <c:pt idx="509">
                  <c:v>-1.0544458516163977E-5</c:v>
                </c:pt>
                <c:pt idx="510">
                  <c:v>-1.0545984519186311E-5</c:v>
                </c:pt>
                <c:pt idx="511">
                  <c:v>-1.0547504503749853E-5</c:v>
                </c:pt>
                <c:pt idx="512">
                  <c:v>-1.0549018505389204E-5</c:v>
                </c:pt>
                <c:pt idx="513">
                  <c:v>-1.055052655935968E-5</c:v>
                </c:pt>
                <c:pt idx="514">
                  <c:v>-1.0552028700640211E-5</c:v>
                </c:pt>
                <c:pt idx="515">
                  <c:v>-1.0553524963935951E-5</c:v>
                </c:pt>
                <c:pt idx="516">
                  <c:v>-1.0555015383680984E-5</c:v>
                </c:pt>
                <c:pt idx="517">
                  <c:v>-1.0556499994040975E-5</c:v>
                </c:pt>
                <c:pt idx="518">
                  <c:v>-1.0557978828915689E-5</c:v>
                </c:pt>
                <c:pt idx="519">
                  <c:v>-1.0559451921941797E-5</c:v>
                </c:pt>
                <c:pt idx="520">
                  <c:v>-1.0560919306495105E-5</c:v>
                </c:pt>
                <c:pt idx="521">
                  <c:v>-1.0562381015693314E-5</c:v>
                </c:pt>
                <c:pt idx="522">
                  <c:v>-1.0563837082398496E-5</c:v>
                </c:pt>
                <c:pt idx="523">
                  <c:v>-1.0565287539219409E-5</c:v>
                </c:pt>
                <c:pt idx="524">
                  <c:v>-1.0566732418514142E-5</c:v>
                </c:pt>
                <c:pt idx="525">
                  <c:v>-1.0568171752392325E-5</c:v>
                </c:pt>
                <c:pt idx="526">
                  <c:v>-1.0569605572717551E-5</c:v>
                </c:pt>
                <c:pt idx="527">
                  <c:v>-1.0571033911109876E-5</c:v>
                </c:pt>
                <c:pt idx="528">
                  <c:v>-1.0572456798947939E-5</c:v>
                </c:pt>
                <c:pt idx="529">
                  <c:v>-1.0573874267371343E-5</c:v>
                </c:pt>
                <c:pt idx="530">
                  <c:v>-1.0575286347283078E-5</c:v>
                </c:pt>
                <c:pt idx="531">
                  <c:v>-1.0576693069351404E-5</c:v>
                </c:pt>
                <c:pt idx="532">
                  <c:v>-1.0578094464012516E-5</c:v>
                </c:pt>
                <c:pt idx="533">
                  <c:v>-1.0579490561472323E-5</c:v>
                </c:pt>
                <c:pt idx="534">
                  <c:v>-1.0580881391708987E-5</c:v>
                </c:pt>
                <c:pt idx="535">
                  <c:v>-1.0582266984474716E-5</c:v>
                </c:pt>
                <c:pt idx="536">
                  <c:v>-1.058364736929825E-5</c:v>
                </c:pt>
                <c:pt idx="537">
                  <c:v>-1.0585022575486579E-5</c:v>
                </c:pt>
                <c:pt idx="538">
                  <c:v>-1.0586392632127399E-5</c:v>
                </c:pt>
                <c:pt idx="539">
                  <c:v>-1.0587757568090649E-5</c:v>
                </c:pt>
                <c:pt idx="540">
                  <c:v>-1.0589117412031394E-5</c:v>
                </c:pt>
                <c:pt idx="541">
                  <c:v>-1.0590472192390764E-5</c:v>
                </c:pt>
                <c:pt idx="542">
                  <c:v>-1.0591821937398755E-5</c:v>
                </c:pt>
                <c:pt idx="543">
                  <c:v>-1.0593166675075946E-5</c:v>
                </c:pt>
                <c:pt idx="544">
                  <c:v>-1.0594506433235143E-5</c:v>
                </c:pt>
                <c:pt idx="545">
                  <c:v>-1.05958412394838E-5</c:v>
                </c:pt>
                <c:pt idx="546">
                  <c:v>-1.059717112122557E-5</c:v>
                </c:pt>
                <c:pt idx="547">
                  <c:v>-1.0598496105662337E-5</c:v>
                </c:pt>
                <c:pt idx="548">
                  <c:v>-1.0599816219795887E-5</c:v>
                </c:pt>
                <c:pt idx="549">
                  <c:v>-1.0601131490429919E-5</c:v>
                </c:pt>
                <c:pt idx="550">
                  <c:v>-1.0602441944171815E-5</c:v>
                </c:pt>
                <c:pt idx="551">
                  <c:v>-1.0603747607434504E-5</c:v>
                </c:pt>
                <c:pt idx="552">
                  <c:v>-1.0605048506438098E-5</c:v>
                </c:pt>
                <c:pt idx="553">
                  <c:v>-1.060634466721165E-5</c:v>
                </c:pt>
                <c:pt idx="554">
                  <c:v>-1.0607636115595001E-5</c:v>
                </c:pt>
                <c:pt idx="555">
                  <c:v>-1.0608922877240491E-5</c:v>
                </c:pt>
                <c:pt idx="556">
                  <c:v>-1.061020497761446E-5</c:v>
                </c:pt>
                <c:pt idx="557">
                  <c:v>-1.0611482441999284E-5</c:v>
                </c:pt>
                <c:pt idx="558">
                  <c:v>-1.0612755295494689E-5</c:v>
                </c:pt>
                <c:pt idx="559">
                  <c:v>-1.0614023563019498E-5</c:v>
                </c:pt>
                <c:pt idx="560">
                  <c:v>-1.0615287269313457E-5</c:v>
                </c:pt>
                <c:pt idx="561">
                  <c:v>-1.0616546438938585E-5</c:v>
                </c:pt>
                <c:pt idx="562">
                  <c:v>-1.0617801096280856E-5</c:v>
                </c:pt>
                <c:pt idx="563">
                  <c:v>-1.061905126555174E-5</c:v>
                </c:pt>
                <c:pt idx="564">
                  <c:v>-1.0620296970790017E-5</c:v>
                </c:pt>
                <c:pt idx="565">
                  <c:v>-1.0621538235862771E-5</c:v>
                </c:pt>
                <c:pt idx="566">
                  <c:v>-1.06227750844675E-5</c:v>
                </c:pt>
                <c:pt idx="567">
                  <c:v>-1.0624007540133216E-5</c:v>
                </c:pt>
                <c:pt idx="568">
                  <c:v>-1.062523562622231E-5</c:v>
                </c:pt>
                <c:pt idx="569">
                  <c:v>-1.0626459365931557E-5</c:v>
                </c:pt>
                <c:pt idx="570">
                  <c:v>-1.0627678782293883E-5</c:v>
                </c:pt>
                <c:pt idx="571">
                  <c:v>-1.062889389817988E-5</c:v>
                </c:pt>
                <c:pt idx="572">
                  <c:v>-1.0630104736299003E-5</c:v>
                </c:pt>
                <c:pt idx="573">
                  <c:v>-1.0631311319201103E-5</c:v>
                </c:pt>
                <c:pt idx="574">
                  <c:v>-1.063251366927791E-5</c:v>
                </c:pt>
                <c:pt idx="575">
                  <c:v>-1.0633711808764132E-5</c:v>
                </c:pt>
                <c:pt idx="576">
                  <c:v>-1.0634905759739203E-5</c:v>
                </c:pt>
                <c:pt idx="577">
                  <c:v>-1.0636095544128367E-5</c:v>
                </c:pt>
                <c:pt idx="578">
                  <c:v>-1.0637281183704172E-5</c:v>
                </c:pt>
                <c:pt idx="579">
                  <c:v>-1.0638462700087516E-5</c:v>
                </c:pt>
                <c:pt idx="580">
                  <c:v>-1.0639640114749629E-5</c:v>
                </c:pt>
                <c:pt idx="581">
                  <c:v>-1.0640813449012379E-5</c:v>
                </c:pt>
                <c:pt idx="582">
                  <c:v>-1.0641982724050521E-5</c:v>
                </c:pt>
                <c:pt idx="583">
                  <c:v>-1.0643147960892354E-5</c:v>
                </c:pt>
                <c:pt idx="584">
                  <c:v>-1.0644309180421249E-5</c:v>
                </c:pt>
                <c:pt idx="585">
                  <c:v>-1.0645466403376815E-5</c:v>
                </c:pt>
                <c:pt idx="586">
                  <c:v>-1.0646619650356013E-5</c:v>
                </c:pt>
                <c:pt idx="587">
                  <c:v>-1.0647768941814788E-5</c:v>
                </c:pt>
                <c:pt idx="588">
                  <c:v>-1.0648914298068779E-5</c:v>
                </c:pt>
                <c:pt idx="589">
                  <c:v>-1.0650055739294888E-5</c:v>
                </c:pt>
                <c:pt idx="590">
                  <c:v>-1.0651193285532174E-5</c:v>
                </c:pt>
                <c:pt idx="591">
                  <c:v>-1.0652326956683245E-5</c:v>
                </c:pt>
                <c:pt idx="592">
                  <c:v>-1.0653456772515295E-5</c:v>
                </c:pt>
                <c:pt idx="593">
                  <c:v>-1.0654582752661424E-5</c:v>
                </c:pt>
                <c:pt idx="594">
                  <c:v>-1.0655704916621518E-5</c:v>
                </c:pt>
                <c:pt idx="595">
                  <c:v>-1.0656823283763514E-5</c:v>
                </c:pt>
                <c:pt idx="596">
                  <c:v>-1.0657937873324617E-5</c:v>
                </c:pt>
                <c:pt idx="597">
                  <c:v>-1.0659048704412188E-5</c:v>
                </c:pt>
                <c:pt idx="598">
                  <c:v>-1.0660155796005001E-5</c:v>
                </c:pt>
                <c:pt idx="599">
                  <c:v>-1.0661259166954234E-5</c:v>
                </c:pt>
                <c:pt idx="600">
                  <c:v>-1.0662358835984602E-5</c:v>
                </c:pt>
                <c:pt idx="601">
                  <c:v>-1.0663454821695279E-5</c:v>
                </c:pt>
                <c:pt idx="602">
                  <c:v>-1.0664547142561208E-5</c:v>
                </c:pt>
                <c:pt idx="603">
                  <c:v>-1.066563581693393E-5</c:v>
                </c:pt>
                <c:pt idx="604">
                  <c:v>-1.0666720863042551E-5</c:v>
                </c:pt>
                <c:pt idx="605">
                  <c:v>-1.066780229899507E-5</c:v>
                </c:pt>
                <c:pt idx="606">
                  <c:v>-1.0668880142779007E-5</c:v>
                </c:pt>
                <c:pt idx="607">
                  <c:v>-1.0669954412262696E-5</c:v>
                </c:pt>
                <c:pt idx="608">
                  <c:v>-1.0671025125196111E-5</c:v>
                </c:pt>
                <c:pt idx="609">
                  <c:v>-1.0672092299211902E-5</c:v>
                </c:pt>
                <c:pt idx="610">
                  <c:v>-1.0673155951826342E-5</c:v>
                </c:pt>
                <c:pt idx="611">
                  <c:v>-1.0674216100440248E-5</c:v>
                </c:pt>
                <c:pt idx="612">
                  <c:v>-1.0675272762340223E-5</c:v>
                </c:pt>
                <c:pt idx="613">
                  <c:v>-1.0676325954699014E-5</c:v>
                </c:pt>
                <c:pt idx="614">
                  <c:v>-1.0677375694576948E-5</c:v>
                </c:pt>
                <c:pt idx="615">
                  <c:v>-1.0678421998922709E-5</c:v>
                </c:pt>
                <c:pt idx="616">
                  <c:v>-1.0679464884574132E-5</c:v>
                </c:pt>
                <c:pt idx="617">
                  <c:v>-1.0680504368259302E-5</c:v>
                </c:pt>
                <c:pt idx="618">
                  <c:v>-1.0681540466597286E-5</c:v>
                </c:pt>
                <c:pt idx="619">
                  <c:v>-1.0682573196098986E-5</c:v>
                </c:pt>
                <c:pt idx="620">
                  <c:v>-1.0683602573168297E-5</c:v>
                </c:pt>
                <c:pt idx="621">
                  <c:v>-1.068462861410273E-5</c:v>
                </c:pt>
                <c:pt idx="622">
                  <c:v>-1.0685651335094219E-5</c:v>
                </c:pt>
                <c:pt idx="623">
                  <c:v>-1.0686670752230186E-5</c:v>
                </c:pt>
                <c:pt idx="624">
                  <c:v>-1.068768688149427E-5</c:v>
                </c:pt>
                <c:pt idx="625">
                  <c:v>-1.0688699738767178E-5</c:v>
                </c:pt>
                <c:pt idx="626">
                  <c:v>-1.0689709339827421E-5</c:v>
                </c:pt>
                <c:pt idx="627">
                  <c:v>-1.0690715700352327E-5</c:v>
                </c:pt>
                <c:pt idx="628">
                  <c:v>-1.0691718835918722E-5</c:v>
                </c:pt>
                <c:pt idx="629">
                  <c:v>-1.0692718762003754E-5</c:v>
                </c:pt>
                <c:pt idx="630">
                  <c:v>-1.0693715493985644E-5</c:v>
                </c:pt>
                <c:pt idx="631">
                  <c:v>-1.069470904714453E-5</c:v>
                </c:pt>
                <c:pt idx="632">
                  <c:v>-1.0695699436663345E-5</c:v>
                </c:pt>
                <c:pt idx="633">
                  <c:v>-1.0696686677628405E-5</c:v>
                </c:pt>
                <c:pt idx="634">
                  <c:v>-1.0697670785030212E-5</c:v>
                </c:pt>
                <c:pt idx="635">
                  <c:v>-1.0698651773764312E-5</c:v>
                </c:pt>
                <c:pt idx="636">
                  <c:v>-1.0699629658632065E-5</c:v>
                </c:pt>
                <c:pt idx="637">
                  <c:v>-1.0700604454341107E-5</c:v>
                </c:pt>
                <c:pt idx="638">
                  <c:v>-1.0701576175506586E-5</c:v>
                </c:pt>
                <c:pt idx="639">
                  <c:v>-1.0702544836651323E-5</c:v>
                </c:pt>
                <c:pt idx="640">
                  <c:v>-1.0703510452206985E-5</c:v>
                </c:pt>
                <c:pt idx="641">
                  <c:v>-1.0704473036514599E-5</c:v>
                </c:pt>
                <c:pt idx="642">
                  <c:v>-1.0705432603825234E-5</c:v>
                </c:pt>
                <c:pt idx="643">
                  <c:v>-1.0706389168300886E-5</c:v>
                </c:pt>
                <c:pt idx="644">
                  <c:v>-1.0707342744014864E-5</c:v>
                </c:pt>
                <c:pt idx="645">
                  <c:v>-1.0708293344952929E-5</c:v>
                </c:pt>
                <c:pt idx="646">
                  <c:v>-1.070924098501343E-5</c:v>
                </c:pt>
                <c:pt idx="647">
                  <c:v>-1.0710185678008477E-5</c:v>
                </c:pt>
                <c:pt idx="648">
                  <c:v>-1.0711127437664369E-5</c:v>
                </c:pt>
                <c:pt idx="649">
                  <c:v>-1.071206627762221E-5</c:v>
                </c:pt>
                <c:pt idx="650">
                  <c:v>-1.0713002211438795E-5</c:v>
                </c:pt>
                <c:pt idx="651">
                  <c:v>-1.0713935252586897E-5</c:v>
                </c:pt>
                <c:pt idx="652">
                  <c:v>-1.0714865414456473E-5</c:v>
                </c:pt>
                <c:pt idx="653">
                  <c:v>-1.0715792710354615E-5</c:v>
                </c:pt>
                <c:pt idx="654">
                  <c:v>-1.0716717153506744E-5</c:v>
                </c:pt>
                <c:pt idx="655">
                  <c:v>-1.0717638757057035E-5</c:v>
                </c:pt>
                <c:pt idx="656">
                  <c:v>-1.0718557534068883E-5</c:v>
                </c:pt>
                <c:pt idx="657">
                  <c:v>-1.0719473497525844E-5</c:v>
                </c:pt>
                <c:pt idx="658">
                  <c:v>-1.0720386660332008E-5</c:v>
                </c:pt>
                <c:pt idx="659">
                  <c:v>-1.0721297035312611E-5</c:v>
                </c:pt>
                <c:pt idx="660">
                  <c:v>-1.0722204635214883E-5</c:v>
                </c:pt>
                <c:pt idx="661">
                  <c:v>-1.0723109472708251E-5</c:v>
                </c:pt>
                <c:pt idx="662">
                  <c:v>-1.0724011560385279E-5</c:v>
                </c:pt>
                <c:pt idx="663">
                  <c:v>-1.0724910910761972E-5</c:v>
                </c:pt>
                <c:pt idx="664">
                  <c:v>-1.0725807536278643E-5</c:v>
                </c:pt>
                <c:pt idx="665">
                  <c:v>-1.0726701449300271E-5</c:v>
                </c:pt>
                <c:pt idx="666">
                  <c:v>-1.0727592662117107E-5</c:v>
                </c:pt>
                <c:pt idx="667">
                  <c:v>-1.0728481186945366E-5</c:v>
                </c:pt>
                <c:pt idx="668">
                  <c:v>-1.0729367035927428E-5</c:v>
                </c:pt>
                <c:pt idx="669">
                  <c:v>-1.0730250221132997E-5</c:v>
                </c:pt>
                <c:pt idx="670">
                  <c:v>-1.0731130754559098E-5</c:v>
                </c:pt>
                <c:pt idx="671">
                  <c:v>-1.0732008648130851E-5</c:v>
                </c:pt>
                <c:pt idx="672">
                  <c:v>-1.0732883913701932E-5</c:v>
                </c:pt>
                <c:pt idx="673">
                  <c:v>-1.0733756563055206E-5</c:v>
                </c:pt>
                <c:pt idx="674">
                  <c:v>-1.0734626607903219E-5</c:v>
                </c:pt>
                <c:pt idx="675">
                  <c:v>-1.0735494059888727E-5</c:v>
                </c:pt>
                <c:pt idx="676">
                  <c:v>-1.0736358930585086E-5</c:v>
                </c:pt>
                <c:pt idx="677">
                  <c:v>-1.0737221231496986E-5</c:v>
                </c:pt>
                <c:pt idx="678">
                  <c:v>-1.0738080974060828E-5</c:v>
                </c:pt>
                <c:pt idx="679">
                  <c:v>-1.0738938169645201E-5</c:v>
                </c:pt>
                <c:pt idx="680">
                  <c:v>-1.0739792829551498E-5</c:v>
                </c:pt>
                <c:pt idx="681">
                  <c:v>-1.0740644965014244E-5</c:v>
                </c:pt>
                <c:pt idx="682">
                  <c:v>-1.0741494587201946E-5</c:v>
                </c:pt>
                <c:pt idx="683">
                  <c:v>-1.074234170721694E-5</c:v>
                </c:pt>
                <c:pt idx="684">
                  <c:v>-1.0743186336096679E-5</c:v>
                </c:pt>
                <c:pt idx="685">
                  <c:v>-1.074402848481336E-5</c:v>
                </c:pt>
                <c:pt idx="686">
                  <c:v>-1.0744868164275261E-5</c:v>
                </c:pt>
                <c:pt idx="687">
                  <c:v>-1.0745705385326599E-5</c:v>
                </c:pt>
                <c:pt idx="688">
                  <c:v>-1.0746540158748071E-5</c:v>
                </c:pt>
                <c:pt idx="689">
                  <c:v>-1.074737249525764E-5</c:v>
                </c:pt>
                <c:pt idx="690">
                  <c:v>-1.0748202405510547E-5</c:v>
                </c:pt>
                <c:pt idx="691">
                  <c:v>-1.0749029900100238E-5</c:v>
                </c:pt>
                <c:pt idx="692">
                  <c:v>-1.0749854989558498E-5</c:v>
                </c:pt>
                <c:pt idx="693">
                  <c:v>-1.0750677684355934E-5</c:v>
                </c:pt>
                <c:pt idx="694">
                  <c:v>-1.0751497994902459E-5</c:v>
                </c:pt>
                <c:pt idx="695">
                  <c:v>-1.0752315931547846E-5</c:v>
                </c:pt>
                <c:pt idx="696">
                  <c:v>-1.075313150458192E-5</c:v>
                </c:pt>
                <c:pt idx="697">
                  <c:v>-1.0753944724235236E-5</c:v>
                </c:pt>
                <c:pt idx="698">
                  <c:v>-1.0754755600679197E-5</c:v>
                </c:pt>
                <c:pt idx="699">
                  <c:v>-1.0755564144026922E-5</c:v>
                </c:pt>
                <c:pt idx="700">
                  <c:v>-1.0756370364333355E-5</c:v>
                </c:pt>
                <c:pt idx="701">
                  <c:v>-1.0757174271595539E-5</c:v>
                </c:pt>
                <c:pt idx="702">
                  <c:v>-1.0757975875753498E-5</c:v>
                </c:pt>
                <c:pt idx="703">
                  <c:v>-1.0758775186690225E-5</c:v>
                </c:pt>
                <c:pt idx="704">
                  <c:v>-1.0759572214232353E-5</c:v>
                </c:pt>
                <c:pt idx="705">
                  <c:v>-1.0760366968150392E-5</c:v>
                </c:pt>
                <c:pt idx="706">
                  <c:v>-1.0761159458159227E-5</c:v>
                </c:pt>
                <c:pt idx="707">
                  <c:v>-1.076194969391832E-5</c:v>
                </c:pt>
                <c:pt idx="708">
                  <c:v>-1.0762737685032493E-5</c:v>
                </c:pt>
                <c:pt idx="709">
                  <c:v>-1.0763523441051949E-5</c:v>
                </c:pt>
                <c:pt idx="710">
                  <c:v>-1.0764306971472778E-5</c:v>
                </c:pt>
                <c:pt idx="711">
                  <c:v>-1.0765088285737412E-5</c:v>
                </c:pt>
                <c:pt idx="712">
                  <c:v>-1.0765867393234876E-5</c:v>
                </c:pt>
                <c:pt idx="713">
                  <c:v>-1.0766644303301377E-5</c:v>
                </c:pt>
                <c:pt idx="714">
                  <c:v>-1.0767419025220333E-5</c:v>
                </c:pt>
                <c:pt idx="715">
                  <c:v>-1.0768191568223049E-5</c:v>
                </c:pt>
                <c:pt idx="716">
                  <c:v>-1.0768961941489004E-5</c:v>
                </c:pt>
                <c:pt idx="717">
                  <c:v>-1.0769730154146064E-5</c:v>
                </c:pt>
                <c:pt idx="718">
                  <c:v>-1.0770496215271164E-5</c:v>
                </c:pt>
                <c:pt idx="719">
                  <c:v>-1.0771260133890288E-5</c:v>
                </c:pt>
                <c:pt idx="720">
                  <c:v>-1.0772021918979037E-5</c:v>
                </c:pt>
                <c:pt idx="721">
                  <c:v>-1.0772781579463009E-5</c:v>
                </c:pt>
                <c:pt idx="722">
                  <c:v>-1.0773539124218138E-5</c:v>
                </c:pt>
                <c:pt idx="723">
                  <c:v>-1.0774294562070803E-5</c:v>
                </c:pt>
                <c:pt idx="724">
                  <c:v>-1.0775047901798402E-5</c:v>
                </c:pt>
                <c:pt idx="725">
                  <c:v>-1.0775799152129804E-5</c:v>
                </c:pt>
                <c:pt idx="726">
                  <c:v>-1.0776548321745401E-5</c:v>
                </c:pt>
                <c:pt idx="727">
                  <c:v>-1.0777295419277528E-5</c:v>
                </c:pt>
                <c:pt idx="728">
                  <c:v>-1.0778040453310975E-5</c:v>
                </c:pt>
                <c:pt idx="729">
                  <c:v>-1.0778783432383002E-5</c:v>
                </c:pt>
                <c:pt idx="730">
                  <c:v>-1.0779524364984006E-5</c:v>
                </c:pt>
                <c:pt idx="731">
                  <c:v>-1.0780263259557554E-5</c:v>
                </c:pt>
                <c:pt idx="732">
                  <c:v>-1.0781000124500817E-5</c:v>
                </c:pt>
                <c:pt idx="733">
                  <c:v>-1.0781734968165067E-5</c:v>
                </c:pt>
                <c:pt idx="734">
                  <c:v>-1.0782467798855618E-5</c:v>
                </c:pt>
                <c:pt idx="735">
                  <c:v>-1.0783198624832476E-5</c:v>
                </c:pt>
                <c:pt idx="736">
                  <c:v>-1.0783927454310411E-5</c:v>
                </c:pt>
                <c:pt idx="737">
                  <c:v>-1.078465429545954E-5</c:v>
                </c:pt>
                <c:pt idx="738">
                  <c:v>-1.0785379156405238E-5</c:v>
                </c:pt>
                <c:pt idx="739">
                  <c:v>-1.0786102045228937E-5</c:v>
                </c:pt>
                <c:pt idx="740">
                  <c:v>-1.0786822969967799E-5</c:v>
                </c:pt>
                <c:pt idx="741">
                  <c:v>-1.0787541938615749E-5</c:v>
                </c:pt>
                <c:pt idx="742">
                  <c:v>-1.0788258959123162E-5</c:v>
                </c:pt>
                <c:pt idx="743">
                  <c:v>-1.0788974039397407E-5</c:v>
                </c:pt>
                <c:pt idx="744">
                  <c:v>-1.0789687187303224E-5</c:v>
                </c:pt>
                <c:pt idx="745">
                  <c:v>-1.0790398410662683E-5</c:v>
                </c:pt>
                <c:pt idx="746">
                  <c:v>-1.0791107717256036E-5</c:v>
                </c:pt>
                <c:pt idx="747">
                  <c:v>-1.0791815114821288E-5</c:v>
                </c:pt>
                <c:pt idx="748">
                  <c:v>-1.0792520611055177E-5</c:v>
                </c:pt>
                <c:pt idx="749">
                  <c:v>-1.0793224213612866E-5</c:v>
                </c:pt>
                <c:pt idx="750">
                  <c:v>-1.0793925930108585E-5</c:v>
                </c:pt>
                <c:pt idx="751">
                  <c:v>-1.0794625768115865E-5</c:v>
                </c:pt>
                <c:pt idx="752">
                  <c:v>-1.0795323735167545E-5</c:v>
                </c:pt>
                <c:pt idx="753">
                  <c:v>-1.0796019838756436E-5</c:v>
                </c:pt>
                <c:pt idx="754">
                  <c:v>-1.0796714086335332E-5</c:v>
                </c:pt>
                <c:pt idx="755">
                  <c:v>-1.0797406485317252E-5</c:v>
                </c:pt>
                <c:pt idx="756">
                  <c:v>-1.0798097043075994E-5</c:v>
                </c:pt>
                <c:pt idx="757">
                  <c:v>-1.0798785766945794E-5</c:v>
                </c:pt>
                <c:pt idx="758">
                  <c:v>-1.0799472664222565E-5</c:v>
                </c:pt>
                <c:pt idx="759">
                  <c:v>-1.0800157742163165E-5</c:v>
                </c:pt>
                <c:pt idx="760">
                  <c:v>-1.0800841007986074E-5</c:v>
                </c:pt>
                <c:pt idx="761">
                  <c:v>-1.0801522468871783E-5</c:v>
                </c:pt>
                <c:pt idx="762">
                  <c:v>-1.0802202131962831E-5</c:v>
                </c:pt>
                <c:pt idx="763">
                  <c:v>-1.0802880004364049E-5</c:v>
                </c:pt>
                <c:pt idx="764">
                  <c:v>-1.0803556093142996E-5</c:v>
                </c:pt>
                <c:pt idx="765">
                  <c:v>-1.0804230405330074E-5</c:v>
                </c:pt>
                <c:pt idx="766">
                  <c:v>-1.0804902947918674E-5</c:v>
                </c:pt>
                <c:pt idx="767">
                  <c:v>-1.0805573727865577E-5</c:v>
                </c:pt>
                <c:pt idx="768">
                  <c:v>-1.0806242752091474E-5</c:v>
                </c:pt>
                <c:pt idx="769">
                  <c:v>-1.0806910027480228E-5</c:v>
                </c:pt>
                <c:pt idx="770">
                  <c:v>-1.0807575560880255E-5</c:v>
                </c:pt>
                <c:pt idx="771">
                  <c:v>-1.0808239359104063E-5</c:v>
                </c:pt>
                <c:pt idx="772">
                  <c:v>-1.0808901428928777E-5</c:v>
                </c:pt>
                <c:pt idx="773">
                  <c:v>-1.0809561777096173E-5</c:v>
                </c:pt>
                <c:pt idx="774">
                  <c:v>-1.081022041031316E-5</c:v>
                </c:pt>
                <c:pt idx="775">
                  <c:v>-1.0810877335251723E-5</c:v>
                </c:pt>
                <c:pt idx="776">
                  <c:v>-1.0811532558549349E-5</c:v>
                </c:pt>
                <c:pt idx="777">
                  <c:v>-1.0812186086809115E-5</c:v>
                </c:pt>
                <c:pt idx="778">
                  <c:v>-1.0812837926600101E-5</c:v>
                </c:pt>
                <c:pt idx="779">
                  <c:v>-1.0813488084457318E-5</c:v>
                </c:pt>
                <c:pt idx="780">
                  <c:v>-1.0814136566882206E-5</c:v>
                </c:pt>
                <c:pt idx="781">
                  <c:v>-1.0814783380342734E-5</c:v>
                </c:pt>
                <c:pt idx="782">
                  <c:v>-1.0815428531273618E-5</c:v>
                </c:pt>
                <c:pt idx="783">
                  <c:v>-1.0816072026076505E-5</c:v>
                </c:pt>
                <c:pt idx="784">
                  <c:v>-1.0816713871120284E-5</c:v>
                </c:pt>
                <c:pt idx="785">
                  <c:v>-1.0817354072741107E-5</c:v>
                </c:pt>
                <c:pt idx="786">
                  <c:v>-1.0817992637242856E-5</c:v>
                </c:pt>
                <c:pt idx="787">
                  <c:v>-1.0818629570897141E-5</c:v>
                </c:pt>
                <c:pt idx="788">
                  <c:v>-1.0819264879943516E-5</c:v>
                </c:pt>
                <c:pt idx="789">
                  <c:v>-1.0819898570589985E-5</c:v>
                </c:pt>
                <c:pt idx="790">
                  <c:v>-1.0820530649012739E-5</c:v>
                </c:pt>
                <c:pt idx="791">
                  <c:v>-1.0821161121356605E-5</c:v>
                </c:pt>
                <c:pt idx="792">
                  <c:v>-1.0821789993735303E-5</c:v>
                </c:pt>
                <c:pt idx="793">
                  <c:v>-1.082241727223148E-5</c:v>
                </c:pt>
                <c:pt idx="794">
                  <c:v>-1.0823042962897049E-5</c:v>
                </c:pt>
                <c:pt idx="795">
                  <c:v>-1.0823667071753331E-5</c:v>
                </c:pt>
                <c:pt idx="796">
                  <c:v>-1.0824289604791144E-5</c:v>
                </c:pt>
                <c:pt idx="797">
                  <c:v>-1.0824910567971251E-5</c:v>
                </c:pt>
                <c:pt idx="798">
                  <c:v>-1.0825529967224233E-5</c:v>
                </c:pt>
                <c:pt idx="799">
                  <c:v>-1.0826147808450932E-5</c:v>
                </c:pt>
                <c:pt idx="800">
                  <c:v>-1.0826764097522426E-5</c:v>
                </c:pt>
                <c:pt idx="801">
                  <c:v>-1.0827378840280703E-5</c:v>
                </c:pt>
                <c:pt idx="802">
                  <c:v>-1.0827992042537758E-5</c:v>
                </c:pt>
                <c:pt idx="803">
                  <c:v>-1.082860371007725E-5</c:v>
                </c:pt>
                <c:pt idx="804">
                  <c:v>-1.0829213848653464E-5</c:v>
                </c:pt>
                <c:pt idx="805">
                  <c:v>-1.082982246399221E-5</c:v>
                </c:pt>
                <c:pt idx="806">
                  <c:v>-1.0830429561790526E-5</c:v>
                </c:pt>
                <c:pt idx="807">
                  <c:v>-1.0831035147717114E-5</c:v>
                </c:pt>
                <c:pt idx="808">
                  <c:v>-1.0831639227412586E-5</c:v>
                </c:pt>
                <c:pt idx="809">
                  <c:v>-1.0832241806489471E-5</c:v>
                </c:pt>
                <c:pt idx="810">
                  <c:v>-1.0832842890532459E-5</c:v>
                </c:pt>
                <c:pt idx="811">
                  <c:v>-1.0833442485098554E-5</c:v>
                </c:pt>
                <c:pt idx="812">
                  <c:v>-1.0834040595717148E-5</c:v>
                </c:pt>
                <c:pt idx="813">
                  <c:v>-1.083463722789062E-5</c:v>
                </c:pt>
                <c:pt idx="814">
                  <c:v>-1.0835232387093857E-5</c:v>
                </c:pt>
                <c:pt idx="815">
                  <c:v>-1.0835826078774962E-5</c:v>
                </c:pt>
                <c:pt idx="816">
                  <c:v>-1.0836418308354676E-5</c:v>
                </c:pt>
                <c:pt idx="817">
                  <c:v>-1.0837009081228123E-5</c:v>
                </c:pt>
                <c:pt idx="818">
                  <c:v>-1.0837598402762864E-5</c:v>
                </c:pt>
                <c:pt idx="819">
                  <c:v>-1.0838186278300551E-5</c:v>
                </c:pt>
                <c:pt idx="820">
                  <c:v>-1.0838772713156858E-5</c:v>
                </c:pt>
                <c:pt idx="821">
                  <c:v>-1.0839357712621127E-5</c:v>
                </c:pt>
                <c:pt idx="822">
                  <c:v>-1.0839941281956932E-5</c:v>
                </c:pt>
                <c:pt idx="823">
                  <c:v>-1.0840523426402158E-5</c:v>
                </c:pt>
                <c:pt idx="824">
                  <c:v>-1.0841104151169131E-5</c:v>
                </c:pt>
                <c:pt idx="825">
                  <c:v>-1.0841683461444791E-5</c:v>
                </c:pt>
                <c:pt idx="826">
                  <c:v>-1.084226136239084E-5</c:v>
                </c:pt>
                <c:pt idx="827">
                  <c:v>-1.0842837859143894E-5</c:v>
                </c:pt>
                <c:pt idx="828">
                  <c:v>-1.0843412956815642E-5</c:v>
                </c:pt>
                <c:pt idx="829">
                  <c:v>-1.0843986660492989E-5</c:v>
                </c:pt>
                <c:pt idx="830">
                  <c:v>-1.0844558975238205E-5</c:v>
                </c:pt>
                <c:pt idx="831">
                  <c:v>-1.0845129906089087E-5</c:v>
                </c:pt>
                <c:pt idx="832">
                  <c:v>-1.0845699458058995E-5</c:v>
                </c:pt>
                <c:pt idx="833">
                  <c:v>-1.0846267636137391E-5</c:v>
                </c:pt>
                <c:pt idx="834">
                  <c:v>-1.0846834445289414E-5</c:v>
                </c:pt>
                <c:pt idx="835">
                  <c:v>-1.0847399890456392E-5</c:v>
                </c:pt>
                <c:pt idx="836">
                  <c:v>-1.0847963976555903E-5</c:v>
                </c:pt>
                <c:pt idx="837">
                  <c:v>-1.0848526708481921E-5</c:v>
                </c:pt>
                <c:pt idx="838">
                  <c:v>-1.0849088091104944E-5</c:v>
                </c:pt>
                <c:pt idx="839">
                  <c:v>-1.0849648129272037E-5</c:v>
                </c:pt>
                <c:pt idx="840">
                  <c:v>-1.0850206827807494E-5</c:v>
                </c:pt>
                <c:pt idx="841">
                  <c:v>-1.0850764191511936E-5</c:v>
                </c:pt>
                <c:pt idx="842">
                  <c:v>-1.0851320225163379E-5</c:v>
                </c:pt>
                <c:pt idx="843">
                  <c:v>-1.0851874933517373E-5</c:v>
                </c:pt>
                <c:pt idx="844">
                  <c:v>-1.0852428321306107E-5</c:v>
                </c:pt>
                <c:pt idx="845">
                  <c:v>-1.0852980393239887E-5</c:v>
                </c:pt>
                <c:pt idx="846">
                  <c:v>-1.0853531154006614E-5</c:v>
                </c:pt>
                <c:pt idx="847">
                  <c:v>-1.0854080608271394E-5</c:v>
                </c:pt>
                <c:pt idx="848">
                  <c:v>-1.085462876067788E-5</c:v>
                </c:pt>
                <c:pt idx="849">
                  <c:v>-1.0855175615847372E-5</c:v>
                </c:pt>
                <c:pt idx="850">
                  <c:v>-1.0855721178379414E-5</c:v>
                </c:pt>
                <c:pt idx="851">
                  <c:v>-1.0856265452851834E-5</c:v>
                </c:pt>
                <c:pt idx="852">
                  <c:v>-1.0856808443820972E-5</c:v>
                </c:pt>
                <c:pt idx="853">
                  <c:v>-1.0857350155821298E-5</c:v>
                </c:pt>
                <c:pt idx="854">
                  <c:v>-1.0857890593366547E-5</c:v>
                </c:pt>
                <c:pt idx="855">
                  <c:v>-1.0858429760948843E-5</c:v>
                </c:pt>
                <c:pt idx="856">
                  <c:v>-1.0858967663039324E-5</c:v>
                </c:pt>
                <c:pt idx="857">
                  <c:v>-1.0859504304088163E-5</c:v>
                </c:pt>
                <c:pt idx="858">
                  <c:v>-1.0860039688524688E-5</c:v>
                </c:pt>
                <c:pt idx="859">
                  <c:v>-1.0860573820757509E-5</c:v>
                </c:pt>
                <c:pt idx="860">
                  <c:v>-1.0861106705174549E-5</c:v>
                </c:pt>
                <c:pt idx="861">
                  <c:v>-1.0861638346143527E-5</c:v>
                </c:pt>
                <c:pt idx="862">
                  <c:v>-1.0862168748011521E-5</c:v>
                </c:pt>
                <c:pt idx="863">
                  <c:v>-1.0862697915105486E-5</c:v>
                </c:pt>
                <c:pt idx="864">
                  <c:v>-1.0863225851732211E-5</c:v>
                </c:pt>
                <c:pt idx="865">
                  <c:v>-1.0863752562178516E-5</c:v>
                </c:pt>
                <c:pt idx="866">
                  <c:v>-1.0864278050711209E-5</c:v>
                </c:pt>
                <c:pt idx="867">
                  <c:v>-1.0864802321577741E-5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4D-422E-A270-C532810EEFDF}"/>
            </c:ext>
          </c:extLst>
        </c:ser>
        <c:ser>
          <c:idx val="8"/>
          <c:order val="2"/>
          <c:tx>
            <c:strRef>
              <c:f>'ArcTan x_z'!$E$1</c:f>
              <c:strCache>
                <c:ptCount val="1"/>
                <c:pt idx="0">
                  <c:v>-2.1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814"/>
              <c:layout>
                <c:manualLayout>
                  <c:x val="-4.4117647058823532E-2"/>
                  <c:y val="8.7559274871315443E-2"/>
                </c:manualLayout>
              </c:layout>
              <c:numFmt formatCode="#,##0.000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A-204D-422E-A270-C532810EEFD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x_z'!$E$3:$E$870</c:f>
              <c:numCache>
                <c:formatCode>0.00E+00</c:formatCode>
                <c:ptCount val="868"/>
                <c:pt idx="0">
                  <c:v>1.32792856694901E-3</c:v>
                </c:pt>
                <c:pt idx="1">
                  <c:v>1.8606837725206301E-3</c:v>
                </c:pt>
                <c:pt idx="2">
                  <c:v>2.3944201759320601E-3</c:v>
                </c:pt>
                <c:pt idx="3">
                  <c:v>3.19610058961156E-3</c:v>
                </c:pt>
                <c:pt idx="4">
                  <c:v>4.2661798388148901E-3</c:v>
                </c:pt>
                <c:pt idx="5">
                  <c:v>5.3394151991519702E-3</c:v>
                </c:pt>
                <c:pt idx="6">
                  <c:v>6.4159587664205896E-3</c:v>
                </c:pt>
                <c:pt idx="7">
                  <c:v>7.4959635122469398E-3</c:v>
                </c:pt>
                <c:pt idx="8">
                  <c:v>8.5795751822705102E-3</c:v>
                </c:pt>
                <c:pt idx="9">
                  <c:v>9.6669273588746406E-3</c:v>
                </c:pt>
                <c:pt idx="10">
                  <c:v>1.0758138715651599E-2</c:v>
                </c:pt>
                <c:pt idx="11">
                  <c:v>1.1853311711033199E-2</c:v>
                </c:pt>
                <c:pt idx="12">
                  <c:v>1.2952532176818399E-2</c:v>
                </c:pt>
                <c:pt idx="13">
                  <c:v>1.40558695001172E-2</c:v>
                </c:pt>
                <c:pt idx="14">
                  <c:v>1.51633771880015E-2</c:v>
                </c:pt>
                <c:pt idx="15">
                  <c:v>1.6275093696865601E-2</c:v>
                </c:pt>
                <c:pt idx="16">
                  <c:v>1.7391043444765001E-2</c:v>
                </c:pt>
                <c:pt idx="17">
                  <c:v>1.85112379480948E-2</c:v>
                </c:pt>
                <c:pt idx="18">
                  <c:v>1.9635677036548199E-2</c:v>
                </c:pt>
                <c:pt idx="19">
                  <c:v>2.0764350112336901E-2</c:v>
                </c:pt>
                <c:pt idx="20">
                  <c:v>2.1897237404535998E-2</c:v>
                </c:pt>
                <c:pt idx="21">
                  <c:v>2.30343111978576E-2</c:v>
                </c:pt>
                <c:pt idx="22">
                  <c:v>2.4175537020311499E-2</c:v>
                </c:pt>
                <c:pt idx="23">
                  <c:v>2.5320874763968201E-2</c:v>
                </c:pt>
                <c:pt idx="24">
                  <c:v>2.6470279720127301E-2</c:v>
                </c:pt>
                <c:pt idx="25">
                  <c:v>2.7623703527190301E-2</c:v>
                </c:pt>
                <c:pt idx="26">
                  <c:v>2.8781095021815899E-2</c:v>
                </c:pt>
                <c:pt idx="27">
                  <c:v>2.9942400994526601E-2</c:v>
                </c:pt>
                <c:pt idx="28">
                  <c:v>3.1107566843310199E-2</c:v>
                </c:pt>
                <c:pt idx="29">
                  <c:v>3.22765371311243E-2</c:v>
                </c:pt>
                <c:pt idx="30">
                  <c:v>3.3449256049149702E-2</c:v>
                </c:pt>
                <c:pt idx="31">
                  <c:v>3.4625667786417298E-2</c:v>
                </c:pt>
                <c:pt idx="32">
                  <c:v>3.5805716808479701E-2</c:v>
                </c:pt>
                <c:pt idx="33">
                  <c:v>3.6989348049530198E-2</c:v>
                </c:pt>
                <c:pt idx="34">
                  <c:v>3.8176507015484799E-2</c:v>
                </c:pt>
                <c:pt idx="35">
                  <c:v>3.9367139795867902E-2</c:v>
                </c:pt>
                <c:pt idx="36">
                  <c:v>4.0561192979686397E-2</c:v>
                </c:pt>
                <c:pt idx="37">
                  <c:v>4.17586134650706E-2</c:v>
                </c:pt>
                <c:pt idx="38">
                  <c:v>4.29593481463445E-2</c:v>
                </c:pt>
                <c:pt idx="39">
                  <c:v>4.41633434581164E-2</c:v>
                </c:pt>
                <c:pt idx="40">
                  <c:v>4.5370544744228802E-2</c:v>
                </c:pt>
                <c:pt idx="41">
                  <c:v>4.6580895409882798E-2</c:v>
                </c:pt>
                <c:pt idx="42">
                  <c:v>4.7794335814967899E-2</c:v>
                </c:pt>
                <c:pt idx="43">
                  <c:v>4.90108018376725E-2</c:v>
                </c:pt>
                <c:pt idx="44">
                  <c:v>5.0230223064979602E-2</c:v>
                </c:pt>
                <c:pt idx="45">
                  <c:v>5.1452520571557102E-2</c:v>
                </c:pt>
                <c:pt idx="46">
                  <c:v>5.2677604272311399E-2</c:v>
                </c:pt>
                <c:pt idx="47">
                  <c:v>5.3905369988160499E-2</c:v>
                </c:pt>
                <c:pt idx="48">
                  <c:v>5.5135696382763902E-2</c:v>
                </c:pt>
                <c:pt idx="49">
                  <c:v>5.6368442246816898E-2</c:v>
                </c:pt>
                <c:pt idx="50">
                  <c:v>5.7603444734511698E-2</c:v>
                </c:pt>
                <c:pt idx="51">
                  <c:v>5.8840519349009003E-2</c:v>
                </c:pt>
                <c:pt idx="52">
                  <c:v>6.0079462291607599E-2</c:v>
                </c:pt>
                <c:pt idx="53">
                  <c:v>6.1320055616718501E-2</c:v>
                </c:pt>
                <c:pt idx="54">
                  <c:v>6.2562074833851095E-2</c:v>
                </c:pt>
                <c:pt idx="55">
                  <c:v>6.3805298004751695E-2</c:v>
                </c:pt>
                <c:pt idx="56">
                  <c:v>6.5049514934199901E-2</c:v>
                </c:pt>
                <c:pt idx="57">
                  <c:v>6.6294534933042604E-2</c:v>
                </c:pt>
                <c:pt idx="58">
                  <c:v>6.7540191991017906E-2</c:v>
                </c:pt>
                <c:pt idx="59">
                  <c:v>6.8786346930456405E-2</c:v>
                </c:pt>
                <c:pt idx="60">
                  <c:v>7.0032886865331198E-2</c:v>
                </c:pt>
                <c:pt idx="61">
                  <c:v>7.1279722651665905E-2</c:v>
                </c:pt>
                <c:pt idx="62">
                  <c:v>7.2526785277099298E-2</c:v>
                </c:pt>
                <c:pt idx="63">
                  <c:v>7.3774022028695194E-2</c:v>
                </c:pt>
                <c:pt idx="64">
                  <c:v>7.5021392948557905E-2</c:v>
                </c:pt>
                <c:pt idx="65">
                  <c:v>7.6268867811143198E-2</c:v>
                </c:pt>
                <c:pt idx="66">
                  <c:v>7.7516423708744994E-2</c:v>
                </c:pt>
                <c:pt idx="67">
                  <c:v>7.8764043208145895E-2</c:v>
                </c:pt>
                <c:pt idx="68">
                  <c:v>8.0011712951212802E-2</c:v>
                </c:pt>
                <c:pt idx="69">
                  <c:v>8.1259422623670696E-2</c:v>
                </c:pt>
                <c:pt idx="70">
                  <c:v>8.2507164195733396E-2</c:v>
                </c:pt>
                <c:pt idx="71">
                  <c:v>8.3754931367117896E-2</c:v>
                </c:pt>
                <c:pt idx="72">
                  <c:v>8.5002719157760004E-2</c:v>
                </c:pt>
                <c:pt idx="73">
                  <c:v>8.6250523607090901E-2</c:v>
                </c:pt>
                <c:pt idx="74">
                  <c:v>8.7498341549882397E-2</c:v>
                </c:pt>
                <c:pt idx="75">
                  <c:v>8.8746170451345502E-2</c:v>
                </c:pt>
                <c:pt idx="76">
                  <c:v>8.99940082820231E-2</c:v>
                </c:pt>
                <c:pt idx="77">
                  <c:v>9.1241853421786701E-2</c:v>
                </c:pt>
                <c:pt idx="78">
                  <c:v>9.2489704585579105E-2</c:v>
                </c:pt>
                <c:pt idx="79">
                  <c:v>9.37375607651873E-2</c:v>
                </c:pt>
                <c:pt idx="80">
                  <c:v>9.4985421182463503E-2</c:v>
                </c:pt>
                <c:pt idx="81">
                  <c:v>9.6233285250957395E-2</c:v>
                </c:pt>
                <c:pt idx="82">
                  <c:v>9.7481152543601193E-2</c:v>
                </c:pt>
                <c:pt idx="83">
                  <c:v>9.8729022765458196E-2</c:v>
                </c:pt>
                <c:pt idx="84">
                  <c:v>9.9976895730125803E-2</c:v>
                </c:pt>
                <c:pt idx="85">
                  <c:v>0.101224771338982</c:v>
                </c:pt>
                <c:pt idx="86">
                  <c:v>0.102472649563118</c:v>
                </c:pt>
                <c:pt idx="87">
                  <c:v>0.103720530427343</c:v>
                </c:pt>
                <c:pt idx="88">
                  <c:v>0.104968413996068</c:v>
                </c:pt>
                <c:pt idx="89">
                  <c:v>0.10621630036089</c:v>
                </c:pt>
                <c:pt idx="90">
                  <c:v>0.107464189629807</c:v>
                </c:pt>
                <c:pt idx="91">
                  <c:v>0.108712081917959</c:v>
                </c:pt>
                <c:pt idx="92">
                  <c:v>0.109959977339847</c:v>
                </c:pt>
                <c:pt idx="93">
                  <c:v>0.111207876002862</c:v>
                </c:pt>
                <c:pt idx="94">
                  <c:v>0.112455778002163</c:v>
                </c:pt>
                <c:pt idx="95">
                  <c:v>0.11370368341673</c:v>
                </c:pt>
                <c:pt idx="96">
                  <c:v>0.114951592306553</c:v>
                </c:pt>
                <c:pt idx="97">
                  <c:v>0.11619950471075501</c:v>
                </c:pt>
                <c:pt idx="98">
                  <c:v>0.11744742064666901</c:v>
                </c:pt>
                <c:pt idx="99">
                  <c:v>0.118695340109611</c:v>
                </c:pt>
                <c:pt idx="100">
                  <c:v>0.119943263073356</c:v>
                </c:pt>
                <c:pt idx="101">
                  <c:v>0.1211911894911</c:v>
                </c:pt>
                <c:pt idx="102">
                  <c:v>0.122439119296903</c:v>
                </c:pt>
                <c:pt idx="103">
                  <c:v>0.123687052407406</c:v>
                </c:pt>
                <c:pt idx="104">
                  <c:v>0.124934988723803</c:v>
                </c:pt>
                <c:pt idx="105">
                  <c:v>0.126182928133935</c:v>
                </c:pt>
                <c:pt idx="106">
                  <c:v>0.127430870514498</c:v>
                </c:pt>
                <c:pt idx="107">
                  <c:v>0.12867881573322201</c:v>
                </c:pt>
                <c:pt idx="108">
                  <c:v>0.12992676365106101</c:v>
                </c:pt>
                <c:pt idx="109">
                  <c:v>0.131174714124282</c:v>
                </c:pt>
                <c:pt idx="110">
                  <c:v>0.132422667006203</c:v>
                </c:pt>
                <c:pt idx="111">
                  <c:v>0.13367062208142799</c:v>
                </c:pt>
                <c:pt idx="112">
                  <c:v>0.13491857889605199</c:v>
                </c:pt>
                <c:pt idx="113">
                  <c:v>0.13616653696822301</c:v>
                </c:pt>
                <c:pt idx="114">
                  <c:v>0.13741449584561699</c:v>
                </c:pt>
                <c:pt idx="115">
                  <c:v>0.13866245510611699</c:v>
                </c:pt>
                <c:pt idx="116">
                  <c:v>0.13991041442448399</c:v>
                </c:pt>
                <c:pt idx="117">
                  <c:v>0.14115837374285201</c:v>
                </c:pt>
                <c:pt idx="118">
                  <c:v>0.142406333061219</c:v>
                </c:pt>
                <c:pt idx="119">
                  <c:v>0.14365429237958699</c:v>
                </c:pt>
                <c:pt idx="120">
                  <c:v>0.14490225169795401</c:v>
                </c:pt>
                <c:pt idx="121">
                  <c:v>0.146150211016321</c:v>
                </c:pt>
                <c:pt idx="122">
                  <c:v>0.14739817033468899</c:v>
                </c:pt>
                <c:pt idx="123">
                  <c:v>0.14864612965305701</c:v>
                </c:pt>
                <c:pt idx="124">
                  <c:v>0.14989408897142401</c:v>
                </c:pt>
                <c:pt idx="125">
                  <c:v>0.151142048289791</c:v>
                </c:pt>
                <c:pt idx="126">
                  <c:v>0.15239000760815899</c:v>
                </c:pt>
                <c:pt idx="127">
                  <c:v>0.15363796692652601</c:v>
                </c:pt>
                <c:pt idx="128">
                  <c:v>0.154885926244893</c:v>
                </c:pt>
                <c:pt idx="129">
                  <c:v>0.15613388556326099</c:v>
                </c:pt>
                <c:pt idx="130">
                  <c:v>0.15738184488162801</c:v>
                </c:pt>
                <c:pt idx="131">
                  <c:v>0.15862980419999501</c:v>
                </c:pt>
                <c:pt idx="132">
                  <c:v>0.159877763518363</c:v>
                </c:pt>
                <c:pt idx="133">
                  <c:v>0.16112572283672999</c:v>
                </c:pt>
                <c:pt idx="134">
                  <c:v>0.16237368215509801</c:v>
                </c:pt>
                <c:pt idx="135">
                  <c:v>0.163621641473465</c:v>
                </c:pt>
                <c:pt idx="136">
                  <c:v>0.16486960079183199</c:v>
                </c:pt>
                <c:pt idx="137">
                  <c:v>0.16611756011019899</c:v>
                </c:pt>
                <c:pt idx="138">
                  <c:v>0.16736551942856701</c:v>
                </c:pt>
                <c:pt idx="139">
                  <c:v>0.168613478746935</c:v>
                </c:pt>
                <c:pt idx="140">
                  <c:v>0.16986143806530199</c:v>
                </c:pt>
                <c:pt idx="141">
                  <c:v>0.17110939738366901</c:v>
                </c:pt>
                <c:pt idx="142">
                  <c:v>0.172357356702036</c:v>
                </c:pt>
                <c:pt idx="143">
                  <c:v>0.17360531602040399</c:v>
                </c:pt>
                <c:pt idx="144">
                  <c:v>0.17485327533877201</c:v>
                </c:pt>
                <c:pt idx="145">
                  <c:v>0.17610123465713901</c:v>
                </c:pt>
                <c:pt idx="146">
                  <c:v>0.177349193975506</c:v>
                </c:pt>
                <c:pt idx="147">
                  <c:v>0.17859715329387399</c:v>
                </c:pt>
                <c:pt idx="148">
                  <c:v>0.17984511261224101</c:v>
                </c:pt>
                <c:pt idx="149">
                  <c:v>0.181093071930608</c:v>
                </c:pt>
                <c:pt idx="150">
                  <c:v>0.18234103124897599</c:v>
                </c:pt>
                <c:pt idx="151">
                  <c:v>0.18358899056734301</c:v>
                </c:pt>
                <c:pt idx="152">
                  <c:v>0.184836949885711</c:v>
                </c:pt>
                <c:pt idx="153">
                  <c:v>0.186084909204078</c:v>
                </c:pt>
                <c:pt idx="154">
                  <c:v>0.18733286852244599</c:v>
                </c:pt>
                <c:pt idx="155">
                  <c:v>0.18858082784081301</c:v>
                </c:pt>
                <c:pt idx="156">
                  <c:v>0.18982878715918</c:v>
                </c:pt>
                <c:pt idx="157">
                  <c:v>0.19107674647754799</c:v>
                </c:pt>
                <c:pt idx="158">
                  <c:v>0.19232470579591501</c:v>
                </c:pt>
                <c:pt idx="159">
                  <c:v>0.19357266511428201</c:v>
                </c:pt>
                <c:pt idx="160">
                  <c:v>0.194820624432649</c:v>
                </c:pt>
                <c:pt idx="161">
                  <c:v>0.19606858375101699</c:v>
                </c:pt>
                <c:pt idx="162">
                  <c:v>0.19731654306938501</c:v>
                </c:pt>
                <c:pt idx="163">
                  <c:v>0.198564502387752</c:v>
                </c:pt>
                <c:pt idx="164">
                  <c:v>0.19981246170611899</c:v>
                </c:pt>
                <c:pt idx="165">
                  <c:v>0.20106042102448801</c:v>
                </c:pt>
                <c:pt idx="166">
                  <c:v>0.20230838034285401</c:v>
                </c:pt>
                <c:pt idx="167">
                  <c:v>0.203556339661221</c:v>
                </c:pt>
                <c:pt idx="168">
                  <c:v>0.20480429897958899</c:v>
                </c:pt>
                <c:pt idx="169">
                  <c:v>0.20605225829795701</c:v>
                </c:pt>
                <c:pt idx="170">
                  <c:v>0.207300217616323</c:v>
                </c:pt>
                <c:pt idx="171">
                  <c:v>0.20854817693469199</c:v>
                </c:pt>
                <c:pt idx="172">
                  <c:v>0.20979613625305901</c:v>
                </c:pt>
                <c:pt idx="173">
                  <c:v>0.21104409557142501</c:v>
                </c:pt>
                <c:pt idx="174">
                  <c:v>0.212292054889793</c:v>
                </c:pt>
                <c:pt idx="175">
                  <c:v>0.21354001420815999</c:v>
                </c:pt>
                <c:pt idx="176">
                  <c:v>0.21478797352652901</c:v>
                </c:pt>
                <c:pt idx="177">
                  <c:v>0.216035932844895</c:v>
                </c:pt>
                <c:pt idx="178">
                  <c:v>0.21728389216326299</c:v>
                </c:pt>
                <c:pt idx="179">
                  <c:v>0.21853185148163001</c:v>
                </c:pt>
                <c:pt idx="180">
                  <c:v>0.219779810799998</c:v>
                </c:pt>
                <c:pt idx="181">
                  <c:v>0.221027770118365</c:v>
                </c:pt>
                <c:pt idx="182">
                  <c:v>0.22227572943673299</c:v>
                </c:pt>
                <c:pt idx="183">
                  <c:v>0.22352368875510001</c:v>
                </c:pt>
                <c:pt idx="184">
                  <c:v>0.224771648073467</c:v>
                </c:pt>
                <c:pt idx="185">
                  <c:v>0.22601960739183499</c:v>
                </c:pt>
                <c:pt idx="186">
                  <c:v>0.22726756671020301</c:v>
                </c:pt>
                <c:pt idx="187">
                  <c:v>0.22851552602857</c:v>
                </c:pt>
                <c:pt idx="188">
                  <c:v>0.229763485346938</c:v>
                </c:pt>
                <c:pt idx="189">
                  <c:v>0.23101144466530399</c:v>
                </c:pt>
                <c:pt idx="190">
                  <c:v>0.23225940398367201</c:v>
                </c:pt>
                <c:pt idx="191">
                  <c:v>0.233507363302039</c:v>
                </c:pt>
                <c:pt idx="192">
                  <c:v>0.23475532262040699</c:v>
                </c:pt>
                <c:pt idx="193">
                  <c:v>0.23600328193877501</c:v>
                </c:pt>
                <c:pt idx="194">
                  <c:v>0.237251241257141</c:v>
                </c:pt>
                <c:pt idx="195">
                  <c:v>0.238499200575509</c:v>
                </c:pt>
                <c:pt idx="196">
                  <c:v>0.23974715989387599</c:v>
                </c:pt>
                <c:pt idx="197">
                  <c:v>0.24099511921224401</c:v>
                </c:pt>
                <c:pt idx="198">
                  <c:v>0.242243078530611</c:v>
                </c:pt>
                <c:pt idx="199">
                  <c:v>0.24349103784897799</c:v>
                </c:pt>
                <c:pt idx="200">
                  <c:v>0.24473899716734601</c:v>
                </c:pt>
                <c:pt idx="201">
                  <c:v>0.245986956485714</c:v>
                </c:pt>
                <c:pt idx="202">
                  <c:v>0.247234915804081</c:v>
                </c:pt>
                <c:pt idx="203">
                  <c:v>0.24848287512244799</c:v>
                </c:pt>
                <c:pt idx="204">
                  <c:v>0.24973083444081601</c:v>
                </c:pt>
                <c:pt idx="205">
                  <c:v>0.25097879375918403</c:v>
                </c:pt>
                <c:pt idx="206">
                  <c:v>0.25222675307755099</c:v>
                </c:pt>
                <c:pt idx="207">
                  <c:v>0.25347471239591801</c:v>
                </c:pt>
                <c:pt idx="208">
                  <c:v>0.25472267171428598</c:v>
                </c:pt>
                <c:pt idx="209">
                  <c:v>0.255970631032653</c:v>
                </c:pt>
                <c:pt idx="210">
                  <c:v>0.25721859035102002</c:v>
                </c:pt>
                <c:pt idx="211">
                  <c:v>0.25846654966938698</c:v>
                </c:pt>
                <c:pt idx="212">
                  <c:v>0.259714508987756</c:v>
                </c:pt>
                <c:pt idx="213">
                  <c:v>0.26096246830612202</c:v>
                </c:pt>
                <c:pt idx="214">
                  <c:v>0.26221042762448998</c:v>
                </c:pt>
                <c:pt idx="215">
                  <c:v>0.263458386942858</c:v>
                </c:pt>
                <c:pt idx="216">
                  <c:v>0.26470634626122502</c:v>
                </c:pt>
                <c:pt idx="217">
                  <c:v>0.26595430557959199</c:v>
                </c:pt>
                <c:pt idx="218">
                  <c:v>0.26720226489795901</c:v>
                </c:pt>
                <c:pt idx="219">
                  <c:v>0.26845022421632703</c:v>
                </c:pt>
                <c:pt idx="220">
                  <c:v>0.26969818353469499</c:v>
                </c:pt>
                <c:pt idx="221">
                  <c:v>0.27094614285306201</c:v>
                </c:pt>
                <c:pt idx="222">
                  <c:v>0.27219410217142997</c:v>
                </c:pt>
                <c:pt idx="223">
                  <c:v>0.27344206148979699</c:v>
                </c:pt>
                <c:pt idx="224">
                  <c:v>0.27469002080816401</c:v>
                </c:pt>
                <c:pt idx="225">
                  <c:v>0.27593798012653098</c:v>
                </c:pt>
                <c:pt idx="226">
                  <c:v>0.277185939444899</c:v>
                </c:pt>
                <c:pt idx="227">
                  <c:v>0.27843389876326702</c:v>
                </c:pt>
                <c:pt idx="228">
                  <c:v>0.27968185808163398</c:v>
                </c:pt>
                <c:pt idx="229">
                  <c:v>0.280929817400001</c:v>
                </c:pt>
                <c:pt idx="230">
                  <c:v>0.28217777671836902</c:v>
                </c:pt>
                <c:pt idx="231">
                  <c:v>0.28342573603673599</c:v>
                </c:pt>
                <c:pt idx="232">
                  <c:v>0.28467369535510301</c:v>
                </c:pt>
                <c:pt idx="233">
                  <c:v>0.28592165467347103</c:v>
                </c:pt>
                <c:pt idx="234">
                  <c:v>0.28716961399183799</c:v>
                </c:pt>
                <c:pt idx="235">
                  <c:v>0.28841757331020601</c:v>
                </c:pt>
                <c:pt idx="236">
                  <c:v>0.28966553262857297</c:v>
                </c:pt>
                <c:pt idx="237">
                  <c:v>0.29091349194693999</c:v>
                </c:pt>
                <c:pt idx="238">
                  <c:v>0.29216145126530702</c:v>
                </c:pt>
                <c:pt idx="239">
                  <c:v>0.29340941058367498</c:v>
                </c:pt>
                <c:pt idx="240">
                  <c:v>0.294657369902043</c:v>
                </c:pt>
                <c:pt idx="241">
                  <c:v>0.29590532922041102</c:v>
                </c:pt>
                <c:pt idx="242">
                  <c:v>0.29715328853877798</c:v>
                </c:pt>
                <c:pt idx="243">
                  <c:v>0.298401247857145</c:v>
                </c:pt>
                <c:pt idx="244">
                  <c:v>0.29964920717551202</c:v>
                </c:pt>
                <c:pt idx="245">
                  <c:v>0.30089716649387999</c:v>
                </c:pt>
                <c:pt idx="246">
                  <c:v>0.30214512581224801</c:v>
                </c:pt>
                <c:pt idx="247">
                  <c:v>0.30339308513061503</c:v>
                </c:pt>
                <c:pt idx="248">
                  <c:v>0.30464104444898199</c:v>
                </c:pt>
                <c:pt idx="249">
                  <c:v>0.30588900376734901</c:v>
                </c:pt>
                <c:pt idx="250">
                  <c:v>0.30713696308571597</c:v>
                </c:pt>
                <c:pt idx="251">
                  <c:v>0.30838492240408399</c:v>
                </c:pt>
                <c:pt idx="252">
                  <c:v>0.30963288172245201</c:v>
                </c:pt>
                <c:pt idx="253">
                  <c:v>0.31088084104081898</c:v>
                </c:pt>
                <c:pt idx="254">
                  <c:v>0.312128800359186</c:v>
                </c:pt>
                <c:pt idx="255">
                  <c:v>0.31337675967755502</c:v>
                </c:pt>
                <c:pt idx="256">
                  <c:v>0.31462471899592198</c:v>
                </c:pt>
                <c:pt idx="257">
                  <c:v>0.315872678314289</c:v>
                </c:pt>
                <c:pt idx="258">
                  <c:v>0.31712063763265702</c:v>
                </c:pt>
                <c:pt idx="259">
                  <c:v>0.31836859695102399</c:v>
                </c:pt>
                <c:pt idx="260">
                  <c:v>0.31961655626939101</c:v>
                </c:pt>
                <c:pt idx="261">
                  <c:v>0.32086451558775803</c:v>
                </c:pt>
                <c:pt idx="262">
                  <c:v>0.32211247490612599</c:v>
                </c:pt>
                <c:pt idx="263">
                  <c:v>0.32336043422449301</c:v>
                </c:pt>
                <c:pt idx="264">
                  <c:v>0.32460839354286197</c:v>
                </c:pt>
                <c:pt idx="265">
                  <c:v>0.32585635286122799</c:v>
                </c:pt>
                <c:pt idx="266">
                  <c:v>0.32710431217959601</c:v>
                </c:pt>
                <c:pt idx="267">
                  <c:v>0.32835227149796298</c:v>
                </c:pt>
                <c:pt idx="268">
                  <c:v>0.32960023081633</c:v>
                </c:pt>
                <c:pt idx="269">
                  <c:v>0.33084819013469802</c:v>
                </c:pt>
                <c:pt idx="270">
                  <c:v>0.33209614945306598</c:v>
                </c:pt>
                <c:pt idx="271">
                  <c:v>0.333344108771432</c:v>
                </c:pt>
                <c:pt idx="272">
                  <c:v>0.33459206808979902</c:v>
                </c:pt>
                <c:pt idx="273">
                  <c:v>0.33584002740816798</c:v>
                </c:pt>
                <c:pt idx="274">
                  <c:v>0.337087986726536</c:v>
                </c:pt>
                <c:pt idx="275">
                  <c:v>0.33833594604490203</c:v>
                </c:pt>
                <c:pt idx="276">
                  <c:v>0.33958390536326999</c:v>
                </c:pt>
                <c:pt idx="277">
                  <c:v>0.34083186468163801</c:v>
                </c:pt>
                <c:pt idx="278">
                  <c:v>0.34207982400000397</c:v>
                </c:pt>
                <c:pt idx="279">
                  <c:v>0.34332778331837199</c:v>
                </c:pt>
                <c:pt idx="280">
                  <c:v>0.34457574263674001</c:v>
                </c:pt>
                <c:pt idx="281">
                  <c:v>0.34582370195510798</c:v>
                </c:pt>
                <c:pt idx="282">
                  <c:v>0.347071661273474</c:v>
                </c:pt>
                <c:pt idx="283">
                  <c:v>0.34831962059184202</c:v>
                </c:pt>
                <c:pt idx="284">
                  <c:v>0.34956757991020998</c:v>
                </c:pt>
                <c:pt idx="285">
                  <c:v>0.350815539228577</c:v>
                </c:pt>
                <c:pt idx="286">
                  <c:v>0.35206349854694402</c:v>
                </c:pt>
                <c:pt idx="287">
                  <c:v>0.35331145786531098</c:v>
                </c:pt>
                <c:pt idx="288">
                  <c:v>0.354559417183679</c:v>
                </c:pt>
                <c:pt idx="289">
                  <c:v>0.35580737650204602</c:v>
                </c:pt>
                <c:pt idx="290">
                  <c:v>0.35705533582041399</c:v>
                </c:pt>
                <c:pt idx="291">
                  <c:v>0.35830329513878101</c:v>
                </c:pt>
                <c:pt idx="292">
                  <c:v>0.35955125445714903</c:v>
                </c:pt>
                <c:pt idx="293">
                  <c:v>0.36079921377551599</c:v>
                </c:pt>
                <c:pt idx="294">
                  <c:v>0.36204717309388401</c:v>
                </c:pt>
                <c:pt idx="295">
                  <c:v>0.36329513241224998</c:v>
                </c:pt>
                <c:pt idx="296">
                  <c:v>0.364543091730619</c:v>
                </c:pt>
                <c:pt idx="297">
                  <c:v>0.36579105104898602</c:v>
                </c:pt>
                <c:pt idx="298">
                  <c:v>0.36703901036735398</c:v>
                </c:pt>
                <c:pt idx="299">
                  <c:v>0.368286969685721</c:v>
                </c:pt>
                <c:pt idx="300">
                  <c:v>0.36953492900408802</c:v>
                </c:pt>
                <c:pt idx="301">
                  <c:v>0.37078288832245598</c:v>
                </c:pt>
                <c:pt idx="302">
                  <c:v>0.372030847640823</c:v>
                </c:pt>
                <c:pt idx="303">
                  <c:v>0.37327880695919002</c:v>
                </c:pt>
                <c:pt idx="304">
                  <c:v>0.37452676627755699</c:v>
                </c:pt>
                <c:pt idx="305">
                  <c:v>0.37577472559592601</c:v>
                </c:pt>
                <c:pt idx="306">
                  <c:v>0.37702268491429197</c:v>
                </c:pt>
                <c:pt idx="307">
                  <c:v>0.37827064423265999</c:v>
                </c:pt>
                <c:pt idx="308">
                  <c:v>0.37951860355102801</c:v>
                </c:pt>
                <c:pt idx="309">
                  <c:v>0.38076656286939398</c:v>
                </c:pt>
                <c:pt idx="310">
                  <c:v>0.382014522187762</c:v>
                </c:pt>
                <c:pt idx="311">
                  <c:v>0.38326248150613001</c:v>
                </c:pt>
                <c:pt idx="312">
                  <c:v>0.38451044082449698</c:v>
                </c:pt>
                <c:pt idx="313">
                  <c:v>0.385758400142864</c:v>
                </c:pt>
                <c:pt idx="314">
                  <c:v>0.38700635946123202</c:v>
                </c:pt>
                <c:pt idx="315">
                  <c:v>0.38825431877959898</c:v>
                </c:pt>
                <c:pt idx="316">
                  <c:v>0.389502278097966</c:v>
                </c:pt>
                <c:pt idx="317">
                  <c:v>0.39075023741633502</c:v>
                </c:pt>
                <c:pt idx="318">
                  <c:v>0.39199819673470199</c:v>
                </c:pt>
                <c:pt idx="319">
                  <c:v>0.39324615605306901</c:v>
                </c:pt>
                <c:pt idx="320">
                  <c:v>0.39449411537143603</c:v>
                </c:pt>
                <c:pt idx="321">
                  <c:v>0.39574207468980399</c:v>
                </c:pt>
                <c:pt idx="322">
                  <c:v>0.39699003400817101</c:v>
                </c:pt>
                <c:pt idx="323">
                  <c:v>0.39823799332653698</c:v>
                </c:pt>
                <c:pt idx="324">
                  <c:v>0.399485952644905</c:v>
                </c:pt>
                <c:pt idx="325">
                  <c:v>0.40073391196327302</c:v>
                </c:pt>
                <c:pt idx="326">
                  <c:v>0.40198187128163998</c:v>
                </c:pt>
                <c:pt idx="327">
                  <c:v>0.403229830600009</c:v>
                </c:pt>
                <c:pt idx="328">
                  <c:v>0.40447778991837602</c:v>
                </c:pt>
                <c:pt idx="329">
                  <c:v>0.40572574923674198</c:v>
                </c:pt>
                <c:pt idx="330">
                  <c:v>0.40697370855511</c:v>
                </c:pt>
                <c:pt idx="331">
                  <c:v>0.40822166787347902</c:v>
                </c:pt>
                <c:pt idx="332">
                  <c:v>0.40946962719184599</c:v>
                </c:pt>
                <c:pt idx="333">
                  <c:v>0.41071758651021301</c:v>
                </c:pt>
                <c:pt idx="334">
                  <c:v>0.41196554582858103</c:v>
                </c:pt>
                <c:pt idx="335">
                  <c:v>0.41321350514694799</c:v>
                </c:pt>
                <c:pt idx="336">
                  <c:v>0.41446146446531501</c:v>
                </c:pt>
                <c:pt idx="337">
                  <c:v>0.41570942378368297</c:v>
                </c:pt>
                <c:pt idx="338">
                  <c:v>0.41695738310204999</c:v>
                </c:pt>
                <c:pt idx="339">
                  <c:v>0.41820534242041701</c:v>
                </c:pt>
                <c:pt idx="340">
                  <c:v>0.41945330173878498</c:v>
                </c:pt>
                <c:pt idx="341">
                  <c:v>0.420701261057151</c:v>
                </c:pt>
                <c:pt idx="342">
                  <c:v>0.42194922037552002</c:v>
                </c:pt>
                <c:pt idx="343">
                  <c:v>0.42319717969388698</c:v>
                </c:pt>
                <c:pt idx="344">
                  <c:v>0.424445139012254</c:v>
                </c:pt>
                <c:pt idx="345">
                  <c:v>0.42569309833062202</c:v>
                </c:pt>
                <c:pt idx="346">
                  <c:v>0.42694105764898999</c:v>
                </c:pt>
                <c:pt idx="347">
                  <c:v>0.42818901696735701</c:v>
                </c:pt>
                <c:pt idx="348">
                  <c:v>0.42943697628572403</c:v>
                </c:pt>
                <c:pt idx="349">
                  <c:v>0.43068493560409199</c:v>
                </c:pt>
                <c:pt idx="350">
                  <c:v>0.43193289492245901</c:v>
                </c:pt>
                <c:pt idx="351">
                  <c:v>0.43318085424082597</c:v>
                </c:pt>
                <c:pt idx="352">
                  <c:v>0.43442881355919399</c:v>
                </c:pt>
                <c:pt idx="353">
                  <c:v>0.43567677287756101</c:v>
                </c:pt>
                <c:pt idx="354">
                  <c:v>0.43692473219592898</c:v>
                </c:pt>
                <c:pt idx="355">
                  <c:v>0.438172691514295</c:v>
                </c:pt>
                <c:pt idx="356">
                  <c:v>0.43942065083266402</c:v>
                </c:pt>
                <c:pt idx="357">
                  <c:v>0.44066861015103098</c:v>
                </c:pt>
                <c:pt idx="358">
                  <c:v>0.441916569469398</c:v>
                </c:pt>
                <c:pt idx="359">
                  <c:v>0.44316452878776602</c:v>
                </c:pt>
                <c:pt idx="360">
                  <c:v>0.44441248810613398</c:v>
                </c:pt>
                <c:pt idx="361">
                  <c:v>0.44566044742450101</c:v>
                </c:pt>
                <c:pt idx="362">
                  <c:v>0.44690840674286803</c:v>
                </c:pt>
                <c:pt idx="363">
                  <c:v>0.44815636606123499</c:v>
                </c:pt>
                <c:pt idx="364">
                  <c:v>0.44940432537960301</c:v>
                </c:pt>
                <c:pt idx="365">
                  <c:v>0.45065228469796997</c:v>
                </c:pt>
                <c:pt idx="366">
                  <c:v>0.45190024401633699</c:v>
                </c:pt>
                <c:pt idx="367">
                  <c:v>0.45314820333470501</c:v>
                </c:pt>
                <c:pt idx="368">
                  <c:v>0.45439616265307198</c:v>
                </c:pt>
                <c:pt idx="369">
                  <c:v>0.455644121971439</c:v>
                </c:pt>
                <c:pt idx="370">
                  <c:v>0.45689208128980702</c:v>
                </c:pt>
                <c:pt idx="371">
                  <c:v>0.45814004060817398</c:v>
                </c:pt>
                <c:pt idx="372">
                  <c:v>0.459387999926543</c:v>
                </c:pt>
                <c:pt idx="373">
                  <c:v>0.46063595924491002</c:v>
                </c:pt>
                <c:pt idx="374">
                  <c:v>0.46188391856327798</c:v>
                </c:pt>
                <c:pt idx="375">
                  <c:v>0.463131877881645</c:v>
                </c:pt>
                <c:pt idx="376">
                  <c:v>0.46437983720001202</c:v>
                </c:pt>
                <c:pt idx="377">
                  <c:v>0.46562779651837899</c:v>
                </c:pt>
                <c:pt idx="378">
                  <c:v>0.46687575583674601</c:v>
                </c:pt>
                <c:pt idx="379">
                  <c:v>0.46812371515511397</c:v>
                </c:pt>
                <c:pt idx="380">
                  <c:v>0.46937167447347999</c:v>
                </c:pt>
                <c:pt idx="381">
                  <c:v>0.47061963379184901</c:v>
                </c:pt>
                <c:pt idx="382">
                  <c:v>0.47186759311021398</c:v>
                </c:pt>
                <c:pt idx="383">
                  <c:v>0.473115552428583</c:v>
                </c:pt>
                <c:pt idx="384">
                  <c:v>0.47436351174695202</c:v>
                </c:pt>
                <c:pt idx="385">
                  <c:v>0.47561147106531798</c:v>
                </c:pt>
                <c:pt idx="386">
                  <c:v>0.476859430383685</c:v>
                </c:pt>
                <c:pt idx="387">
                  <c:v>0.47810738970205202</c:v>
                </c:pt>
                <c:pt idx="388">
                  <c:v>0.47935534902041899</c:v>
                </c:pt>
                <c:pt idx="389">
                  <c:v>0.48060330833878701</c:v>
                </c:pt>
                <c:pt idx="390">
                  <c:v>0.48185126765715502</c:v>
                </c:pt>
                <c:pt idx="391">
                  <c:v>0.48309922697552299</c:v>
                </c:pt>
                <c:pt idx="392">
                  <c:v>0.48434718629389001</c:v>
                </c:pt>
                <c:pt idx="393">
                  <c:v>0.48559514561225697</c:v>
                </c:pt>
                <c:pt idx="394">
                  <c:v>0.48684310493062499</c:v>
                </c:pt>
                <c:pt idx="395">
                  <c:v>0.48809106424899101</c:v>
                </c:pt>
                <c:pt idx="396">
                  <c:v>0.48933902356735998</c:v>
                </c:pt>
                <c:pt idx="397">
                  <c:v>0.490586982885726</c:v>
                </c:pt>
                <c:pt idx="398">
                  <c:v>0.49183494220409402</c:v>
                </c:pt>
                <c:pt idx="399">
                  <c:v>0.49308290152246198</c:v>
                </c:pt>
                <c:pt idx="400">
                  <c:v>0.494330860840828</c:v>
                </c:pt>
                <c:pt idx="401">
                  <c:v>0.49557882015919602</c:v>
                </c:pt>
                <c:pt idx="402">
                  <c:v>0.49682677947756398</c:v>
                </c:pt>
                <c:pt idx="403">
                  <c:v>0.498074738795932</c:v>
                </c:pt>
                <c:pt idx="404">
                  <c:v>0.49932269811429703</c:v>
                </c:pt>
                <c:pt idx="405">
                  <c:v>0.50057065743266704</c:v>
                </c:pt>
                <c:pt idx="406">
                  <c:v>0.50181861675103301</c:v>
                </c:pt>
                <c:pt idx="407">
                  <c:v>0.50306657606939997</c:v>
                </c:pt>
                <c:pt idx="408">
                  <c:v>0.50431453538776605</c:v>
                </c:pt>
                <c:pt idx="409">
                  <c:v>0.50556249470613601</c:v>
                </c:pt>
                <c:pt idx="410">
                  <c:v>0.50681045402450098</c:v>
                </c:pt>
                <c:pt idx="411">
                  <c:v>0.50805841334287105</c:v>
                </c:pt>
                <c:pt idx="412">
                  <c:v>0.50930637266123702</c:v>
                </c:pt>
                <c:pt idx="413">
                  <c:v>0.51055433197960398</c:v>
                </c:pt>
                <c:pt idx="414">
                  <c:v>0.51180229129797095</c:v>
                </c:pt>
                <c:pt idx="415">
                  <c:v>0.51305025061633802</c:v>
                </c:pt>
                <c:pt idx="416">
                  <c:v>0.51429820993470698</c:v>
                </c:pt>
                <c:pt idx="417">
                  <c:v>0.51554616925307295</c:v>
                </c:pt>
                <c:pt idx="418">
                  <c:v>0.51679412857144102</c:v>
                </c:pt>
                <c:pt idx="419">
                  <c:v>0.51804208788980799</c:v>
                </c:pt>
                <c:pt idx="420">
                  <c:v>0.51929004720817595</c:v>
                </c:pt>
                <c:pt idx="421">
                  <c:v>0.52053800652654303</c:v>
                </c:pt>
                <c:pt idx="422">
                  <c:v>0.52178596584491099</c:v>
                </c:pt>
                <c:pt idx="423">
                  <c:v>0.52303392516327896</c:v>
                </c:pt>
                <c:pt idx="424">
                  <c:v>0.52428188448164403</c:v>
                </c:pt>
                <c:pt idx="425">
                  <c:v>0.525529843800013</c:v>
                </c:pt>
                <c:pt idx="426">
                  <c:v>0.52677780311837896</c:v>
                </c:pt>
                <c:pt idx="427">
                  <c:v>0.52802576243674704</c:v>
                </c:pt>
                <c:pt idx="428">
                  <c:v>0.529273721755114</c:v>
                </c:pt>
                <c:pt idx="429">
                  <c:v>0.53052168107348296</c:v>
                </c:pt>
                <c:pt idx="430">
                  <c:v>0.53176964039185004</c:v>
                </c:pt>
                <c:pt idx="431">
                  <c:v>0.533017599710217</c:v>
                </c:pt>
                <c:pt idx="432">
                  <c:v>0.53426555902858597</c:v>
                </c:pt>
                <c:pt idx="433">
                  <c:v>0.53551351834695204</c:v>
                </c:pt>
                <c:pt idx="434">
                  <c:v>0.53676147766531901</c:v>
                </c:pt>
                <c:pt idx="435">
                  <c:v>0.53800943698368697</c:v>
                </c:pt>
                <c:pt idx="436">
                  <c:v>0.53925739630205505</c:v>
                </c:pt>
                <c:pt idx="437">
                  <c:v>0.54050535562042101</c:v>
                </c:pt>
                <c:pt idx="438">
                  <c:v>0.54175331493878898</c:v>
                </c:pt>
                <c:pt idx="439">
                  <c:v>0.54300127425715705</c:v>
                </c:pt>
                <c:pt idx="440">
                  <c:v>0.54424923357552402</c:v>
                </c:pt>
                <c:pt idx="441">
                  <c:v>0.54549719289388998</c:v>
                </c:pt>
                <c:pt idx="442">
                  <c:v>0.54674515221225695</c:v>
                </c:pt>
                <c:pt idx="443">
                  <c:v>0.54799311153062602</c:v>
                </c:pt>
                <c:pt idx="444">
                  <c:v>0.54924107084899199</c:v>
                </c:pt>
                <c:pt idx="445">
                  <c:v>0.55048903016736095</c:v>
                </c:pt>
                <c:pt idx="446">
                  <c:v>0.55173698948572703</c:v>
                </c:pt>
                <c:pt idx="447">
                  <c:v>0.55298494880409399</c:v>
                </c:pt>
                <c:pt idx="448">
                  <c:v>0.55423290812246195</c:v>
                </c:pt>
                <c:pt idx="449">
                  <c:v>0.55548086744083003</c:v>
                </c:pt>
                <c:pt idx="450">
                  <c:v>0.55672882675919799</c:v>
                </c:pt>
                <c:pt idx="451">
                  <c:v>0.55797678607756396</c:v>
                </c:pt>
                <c:pt idx="452">
                  <c:v>0.55922474539593203</c:v>
                </c:pt>
                <c:pt idx="453">
                  <c:v>0.5604727047143</c:v>
                </c:pt>
                <c:pt idx="454">
                  <c:v>0.56172066403266596</c:v>
                </c:pt>
                <c:pt idx="455">
                  <c:v>0.56296862335103304</c:v>
                </c:pt>
                <c:pt idx="456">
                  <c:v>0.564216582669401</c:v>
                </c:pt>
                <c:pt idx="457">
                  <c:v>0.56546454198776896</c:v>
                </c:pt>
                <c:pt idx="458">
                  <c:v>0.56671250130613504</c:v>
                </c:pt>
                <c:pt idx="459">
                  <c:v>0.56796046062450201</c:v>
                </c:pt>
                <c:pt idx="460">
                  <c:v>0.56920841994287197</c:v>
                </c:pt>
                <c:pt idx="461">
                  <c:v>0.57045637926123804</c:v>
                </c:pt>
                <c:pt idx="462">
                  <c:v>0.57170433857960701</c:v>
                </c:pt>
                <c:pt idx="463">
                  <c:v>0.57295229789797297</c:v>
                </c:pt>
                <c:pt idx="464">
                  <c:v>0.57420025721634105</c:v>
                </c:pt>
                <c:pt idx="465">
                  <c:v>0.57544821653470901</c:v>
                </c:pt>
                <c:pt idx="466">
                  <c:v>0.57669617585307398</c:v>
                </c:pt>
                <c:pt idx="467">
                  <c:v>0.57794413517144305</c:v>
                </c:pt>
                <c:pt idx="468">
                  <c:v>0.57919209448980902</c:v>
                </c:pt>
                <c:pt idx="469">
                  <c:v>0.58044005380817798</c:v>
                </c:pt>
                <c:pt idx="470">
                  <c:v>0.58168801312654395</c:v>
                </c:pt>
                <c:pt idx="471">
                  <c:v>0.58293597244491102</c:v>
                </c:pt>
                <c:pt idx="472">
                  <c:v>0.58418393176327899</c:v>
                </c:pt>
                <c:pt idx="473">
                  <c:v>0.58543189108164795</c:v>
                </c:pt>
                <c:pt idx="474">
                  <c:v>0.58667985040001502</c:v>
                </c:pt>
                <c:pt idx="475">
                  <c:v>0.58792780971838299</c:v>
                </c:pt>
                <c:pt idx="476">
                  <c:v>0.58917576903674795</c:v>
                </c:pt>
                <c:pt idx="477">
                  <c:v>0.59042372835511603</c:v>
                </c:pt>
                <c:pt idx="478">
                  <c:v>0.59167168767348399</c:v>
                </c:pt>
                <c:pt idx="479">
                  <c:v>0.59291964699184996</c:v>
                </c:pt>
                <c:pt idx="480">
                  <c:v>0.59416760631021903</c:v>
                </c:pt>
                <c:pt idx="481">
                  <c:v>0.595415565628586</c:v>
                </c:pt>
                <c:pt idx="482">
                  <c:v>0.59666352494695296</c:v>
                </c:pt>
                <c:pt idx="483">
                  <c:v>0.59791148426532004</c:v>
                </c:pt>
                <c:pt idx="484">
                  <c:v>0.599159443583688</c:v>
                </c:pt>
                <c:pt idx="485">
                  <c:v>0.60040740290205397</c:v>
                </c:pt>
                <c:pt idx="486">
                  <c:v>0.60165536222042204</c:v>
                </c:pt>
                <c:pt idx="487">
                  <c:v>0.60290332153878901</c:v>
                </c:pt>
                <c:pt idx="488">
                  <c:v>0.60415128085715697</c:v>
                </c:pt>
                <c:pt idx="489">
                  <c:v>0.60539924017552604</c:v>
                </c:pt>
                <c:pt idx="490">
                  <c:v>0.60664719949389101</c:v>
                </c:pt>
                <c:pt idx="491">
                  <c:v>0.60789515881225797</c:v>
                </c:pt>
                <c:pt idx="492">
                  <c:v>0.60914311813062705</c:v>
                </c:pt>
                <c:pt idx="493">
                  <c:v>0.61039107744899401</c:v>
                </c:pt>
                <c:pt idx="494">
                  <c:v>0.61163903676735998</c:v>
                </c:pt>
                <c:pt idx="495">
                  <c:v>0.61288699608573005</c:v>
                </c:pt>
                <c:pt idx="496">
                  <c:v>0.61413495540409602</c:v>
                </c:pt>
                <c:pt idx="497">
                  <c:v>0.61538291472246298</c:v>
                </c:pt>
                <c:pt idx="498">
                  <c:v>0.61663087404083206</c:v>
                </c:pt>
                <c:pt idx="499">
                  <c:v>0.61787883335919902</c:v>
                </c:pt>
                <c:pt idx="500">
                  <c:v>0.61912679267756499</c:v>
                </c:pt>
                <c:pt idx="501">
                  <c:v>0.62037475199593195</c:v>
                </c:pt>
                <c:pt idx="502">
                  <c:v>0.62162271131430002</c:v>
                </c:pt>
                <c:pt idx="503">
                  <c:v>0.62287067063266699</c:v>
                </c:pt>
                <c:pt idx="504">
                  <c:v>0.62411862995103495</c:v>
                </c:pt>
                <c:pt idx="505">
                  <c:v>0.62536658926940303</c:v>
                </c:pt>
                <c:pt idx="506">
                  <c:v>0.62661454858776999</c:v>
                </c:pt>
                <c:pt idx="507">
                  <c:v>0.62786250790613696</c:v>
                </c:pt>
                <c:pt idx="508">
                  <c:v>0.62911046722450403</c:v>
                </c:pt>
                <c:pt idx="509">
                  <c:v>0.630358426542872</c:v>
                </c:pt>
                <c:pt idx="510">
                  <c:v>0.63160638586123896</c:v>
                </c:pt>
                <c:pt idx="511">
                  <c:v>0.63285434517960604</c:v>
                </c:pt>
                <c:pt idx="512">
                  <c:v>0.634102304497974</c:v>
                </c:pt>
                <c:pt idx="513">
                  <c:v>0.63535026381634097</c:v>
                </c:pt>
                <c:pt idx="514">
                  <c:v>0.63659822313470804</c:v>
                </c:pt>
                <c:pt idx="515">
                  <c:v>0.63784618245307501</c:v>
                </c:pt>
                <c:pt idx="516">
                  <c:v>0.63909414177144297</c:v>
                </c:pt>
                <c:pt idx="517">
                  <c:v>0.64034210108981204</c:v>
                </c:pt>
                <c:pt idx="518">
                  <c:v>0.64159006040817701</c:v>
                </c:pt>
                <c:pt idx="519">
                  <c:v>0.64283801972654497</c:v>
                </c:pt>
                <c:pt idx="520">
                  <c:v>0.64408597904491205</c:v>
                </c:pt>
                <c:pt idx="521">
                  <c:v>0.64533393836328001</c:v>
                </c:pt>
                <c:pt idx="522">
                  <c:v>0.64658189768164698</c:v>
                </c:pt>
                <c:pt idx="523">
                  <c:v>0.64782985700001605</c:v>
                </c:pt>
                <c:pt idx="524">
                  <c:v>0.64907781631838102</c:v>
                </c:pt>
                <c:pt idx="525">
                  <c:v>0.65032577563674998</c:v>
                </c:pt>
                <c:pt idx="526">
                  <c:v>0.65157373495511794</c:v>
                </c:pt>
                <c:pt idx="527">
                  <c:v>0.65282169427348502</c:v>
                </c:pt>
                <c:pt idx="528">
                  <c:v>0.65406965359185198</c:v>
                </c:pt>
                <c:pt idx="529">
                  <c:v>0.65531761291021895</c:v>
                </c:pt>
                <c:pt idx="530">
                  <c:v>0.65656557222858802</c:v>
                </c:pt>
                <c:pt idx="531">
                  <c:v>0.65781353154695299</c:v>
                </c:pt>
                <c:pt idx="532">
                  <c:v>0.65906149086532195</c:v>
                </c:pt>
                <c:pt idx="533">
                  <c:v>0.66030945018368903</c:v>
                </c:pt>
                <c:pt idx="534">
                  <c:v>0.66155740950205499</c:v>
                </c:pt>
                <c:pt idx="535">
                  <c:v>0.66280536882042196</c:v>
                </c:pt>
                <c:pt idx="536">
                  <c:v>0.66405332813879103</c:v>
                </c:pt>
                <c:pt idx="537">
                  <c:v>0.66530128745716</c:v>
                </c:pt>
                <c:pt idx="538">
                  <c:v>0.66654924677552496</c:v>
                </c:pt>
                <c:pt idx="539">
                  <c:v>0.66779720609389204</c:v>
                </c:pt>
                <c:pt idx="540">
                  <c:v>0.669045165412261</c:v>
                </c:pt>
                <c:pt idx="541">
                  <c:v>0.67029312473062896</c:v>
                </c:pt>
                <c:pt idx="542">
                  <c:v>0.67154108404899504</c:v>
                </c:pt>
                <c:pt idx="543">
                  <c:v>0.672789043367364</c:v>
                </c:pt>
                <c:pt idx="544">
                  <c:v>0.67403700268572997</c:v>
                </c:pt>
                <c:pt idx="545">
                  <c:v>0.67528496200409704</c:v>
                </c:pt>
                <c:pt idx="546">
                  <c:v>0.67653292132246501</c:v>
                </c:pt>
                <c:pt idx="547">
                  <c:v>0.67778088064083197</c:v>
                </c:pt>
                <c:pt idx="548">
                  <c:v>0.67902883995919805</c:v>
                </c:pt>
                <c:pt idx="549">
                  <c:v>0.68027679927756701</c:v>
                </c:pt>
                <c:pt idx="550">
                  <c:v>0.68152475859593398</c:v>
                </c:pt>
                <c:pt idx="551">
                  <c:v>0.68277271791430105</c:v>
                </c:pt>
                <c:pt idx="552">
                  <c:v>0.68402067723266902</c:v>
                </c:pt>
                <c:pt idx="553">
                  <c:v>0.68526863655103598</c:v>
                </c:pt>
                <c:pt idx="554">
                  <c:v>0.68651659586940394</c:v>
                </c:pt>
                <c:pt idx="555">
                  <c:v>0.68776455518777102</c:v>
                </c:pt>
                <c:pt idx="556">
                  <c:v>0.68901251450613799</c:v>
                </c:pt>
                <c:pt idx="557">
                  <c:v>0.69026047382450595</c:v>
                </c:pt>
                <c:pt idx="558">
                  <c:v>0.69150843314287402</c:v>
                </c:pt>
                <c:pt idx="559">
                  <c:v>0.69275639246124099</c:v>
                </c:pt>
                <c:pt idx="560">
                  <c:v>0.69400435177960795</c:v>
                </c:pt>
                <c:pt idx="561">
                  <c:v>0.69525231109797503</c:v>
                </c:pt>
                <c:pt idx="562">
                  <c:v>0.69650027041634299</c:v>
                </c:pt>
                <c:pt idx="563">
                  <c:v>0.69774822973470896</c:v>
                </c:pt>
                <c:pt idx="564">
                  <c:v>0.69899618905307803</c:v>
                </c:pt>
                <c:pt idx="565">
                  <c:v>0.700244148371444</c:v>
                </c:pt>
                <c:pt idx="566">
                  <c:v>0.70149210768981196</c:v>
                </c:pt>
                <c:pt idx="567">
                  <c:v>0.70274006700817904</c:v>
                </c:pt>
                <c:pt idx="568">
                  <c:v>0.703988026326546</c:v>
                </c:pt>
                <c:pt idx="569">
                  <c:v>0.70523598564491696</c:v>
                </c:pt>
                <c:pt idx="570">
                  <c:v>0.70648394496328204</c:v>
                </c:pt>
                <c:pt idx="571">
                  <c:v>0.70773190428164801</c:v>
                </c:pt>
                <c:pt idx="572">
                  <c:v>0.70897986360001397</c:v>
                </c:pt>
                <c:pt idx="573">
                  <c:v>0.71022782291838304</c:v>
                </c:pt>
                <c:pt idx="574">
                  <c:v>0.71147578223675201</c:v>
                </c:pt>
                <c:pt idx="575">
                  <c:v>0.71272374155511797</c:v>
                </c:pt>
                <c:pt idx="576">
                  <c:v>0.71397170087348605</c:v>
                </c:pt>
                <c:pt idx="577">
                  <c:v>0.71521966019185101</c:v>
                </c:pt>
                <c:pt idx="578">
                  <c:v>0.71646761951021898</c:v>
                </c:pt>
                <c:pt idx="579">
                  <c:v>0.71771557882858905</c:v>
                </c:pt>
                <c:pt idx="580">
                  <c:v>0.71896353814695602</c:v>
                </c:pt>
                <c:pt idx="581">
                  <c:v>0.72021149746532398</c:v>
                </c:pt>
                <c:pt idx="582">
                  <c:v>0.72145945678368795</c:v>
                </c:pt>
                <c:pt idx="583">
                  <c:v>0.72270741610205702</c:v>
                </c:pt>
                <c:pt idx="584">
                  <c:v>0.72395537542042498</c:v>
                </c:pt>
                <c:pt idx="585">
                  <c:v>0.72520333473879295</c:v>
                </c:pt>
                <c:pt idx="586">
                  <c:v>0.72645129405715803</c:v>
                </c:pt>
                <c:pt idx="587">
                  <c:v>0.72769925337552799</c:v>
                </c:pt>
                <c:pt idx="588">
                  <c:v>0.72894721269389295</c:v>
                </c:pt>
                <c:pt idx="589">
                  <c:v>0.73019517201226203</c:v>
                </c:pt>
                <c:pt idx="590">
                  <c:v>0.73144313133062999</c:v>
                </c:pt>
                <c:pt idx="591">
                  <c:v>0.73269109064899596</c:v>
                </c:pt>
                <c:pt idx="592">
                  <c:v>0.73393904996736303</c:v>
                </c:pt>
                <c:pt idx="593">
                  <c:v>0.73518700928573</c:v>
                </c:pt>
                <c:pt idx="594">
                  <c:v>0.73643496860409996</c:v>
                </c:pt>
                <c:pt idx="595">
                  <c:v>0.73768292792246704</c:v>
                </c:pt>
                <c:pt idx="596">
                  <c:v>0.738930887240832</c:v>
                </c:pt>
                <c:pt idx="597">
                  <c:v>0.74017884655919897</c:v>
                </c:pt>
                <c:pt idx="598">
                  <c:v>0.74142680587756704</c:v>
                </c:pt>
                <c:pt idx="599">
                  <c:v>0.742674765195936</c:v>
                </c:pt>
                <c:pt idx="600">
                  <c:v>0.74392272451430397</c:v>
                </c:pt>
                <c:pt idx="601">
                  <c:v>0.74517068383266905</c:v>
                </c:pt>
                <c:pt idx="602">
                  <c:v>0.74641864315103701</c:v>
                </c:pt>
                <c:pt idx="603">
                  <c:v>0.74766660246940497</c:v>
                </c:pt>
                <c:pt idx="604">
                  <c:v>0.74891456178777105</c:v>
                </c:pt>
                <c:pt idx="605">
                  <c:v>0.75016252110613801</c:v>
                </c:pt>
                <c:pt idx="606">
                  <c:v>0.75141048042450598</c:v>
                </c:pt>
                <c:pt idx="607">
                  <c:v>0.75265843974287505</c:v>
                </c:pt>
                <c:pt idx="608">
                  <c:v>0.75390639906124102</c:v>
                </c:pt>
                <c:pt idx="609">
                  <c:v>0.75515435837960798</c:v>
                </c:pt>
                <c:pt idx="610">
                  <c:v>0.75640231769797495</c:v>
                </c:pt>
                <c:pt idx="611">
                  <c:v>0.75765027701634302</c:v>
                </c:pt>
                <c:pt idx="612">
                  <c:v>0.75889823633471198</c:v>
                </c:pt>
                <c:pt idx="613">
                  <c:v>0.76014619565307995</c:v>
                </c:pt>
                <c:pt idx="614">
                  <c:v>0.76139415497144602</c:v>
                </c:pt>
                <c:pt idx="615">
                  <c:v>0.76264211428981299</c:v>
                </c:pt>
                <c:pt idx="616">
                  <c:v>0.76389007360817995</c:v>
                </c:pt>
                <c:pt idx="617">
                  <c:v>0.76513803292654903</c:v>
                </c:pt>
                <c:pt idx="618">
                  <c:v>0.76638599224491399</c:v>
                </c:pt>
                <c:pt idx="619">
                  <c:v>0.76763395156328396</c:v>
                </c:pt>
                <c:pt idx="620">
                  <c:v>0.76888191088165103</c:v>
                </c:pt>
                <c:pt idx="621">
                  <c:v>0.770129870200018</c:v>
                </c:pt>
                <c:pt idx="622">
                  <c:v>0.77137782951838396</c:v>
                </c:pt>
                <c:pt idx="623">
                  <c:v>0.77262578883675104</c:v>
                </c:pt>
                <c:pt idx="624">
                  <c:v>0.77387374815512</c:v>
                </c:pt>
                <c:pt idx="625">
                  <c:v>0.77512170747348597</c:v>
                </c:pt>
                <c:pt idx="626">
                  <c:v>0.77636966679185404</c:v>
                </c:pt>
                <c:pt idx="627">
                  <c:v>0.777617626110222</c:v>
                </c:pt>
                <c:pt idx="628">
                  <c:v>0.77886558542858997</c:v>
                </c:pt>
                <c:pt idx="629">
                  <c:v>0.78011354474695704</c:v>
                </c:pt>
                <c:pt idx="630">
                  <c:v>0.78136150406532201</c:v>
                </c:pt>
                <c:pt idx="631">
                  <c:v>0.78260946338369097</c:v>
                </c:pt>
                <c:pt idx="632">
                  <c:v>0.78385742270205705</c:v>
                </c:pt>
                <c:pt idx="633">
                  <c:v>0.78510538202042601</c:v>
                </c:pt>
                <c:pt idx="634">
                  <c:v>0.78635334133879398</c:v>
                </c:pt>
                <c:pt idx="635">
                  <c:v>0.78760130065716005</c:v>
                </c:pt>
                <c:pt idx="636">
                  <c:v>0.78884925997552702</c:v>
                </c:pt>
                <c:pt idx="637">
                  <c:v>0.79009721929389498</c:v>
                </c:pt>
                <c:pt idx="638">
                  <c:v>0.79134517861226095</c:v>
                </c:pt>
                <c:pt idx="639">
                  <c:v>0.79259313793063102</c:v>
                </c:pt>
                <c:pt idx="640">
                  <c:v>0.79384109724899599</c:v>
                </c:pt>
                <c:pt idx="641">
                  <c:v>0.79508905656736295</c:v>
                </c:pt>
                <c:pt idx="642">
                  <c:v>0.79633701588573202</c:v>
                </c:pt>
                <c:pt idx="643">
                  <c:v>0.79758497520409999</c:v>
                </c:pt>
                <c:pt idx="644">
                  <c:v>0.79883293452246695</c:v>
                </c:pt>
                <c:pt idx="645">
                  <c:v>0.80008089384083603</c:v>
                </c:pt>
                <c:pt idx="646">
                  <c:v>0.80132885315920199</c:v>
                </c:pt>
                <c:pt idx="647">
                  <c:v>0.80257681247756996</c:v>
                </c:pt>
                <c:pt idx="648">
                  <c:v>0.80382477179593603</c:v>
                </c:pt>
                <c:pt idx="649">
                  <c:v>0.805072731114303</c:v>
                </c:pt>
                <c:pt idx="650">
                  <c:v>0.80632069043266996</c:v>
                </c:pt>
                <c:pt idx="651">
                  <c:v>0.80756864975104004</c:v>
                </c:pt>
                <c:pt idx="652">
                  <c:v>0.808816609069404</c:v>
                </c:pt>
                <c:pt idx="653">
                  <c:v>0.81006456838777496</c:v>
                </c:pt>
                <c:pt idx="654">
                  <c:v>0.81131252770614104</c:v>
                </c:pt>
                <c:pt idx="655">
                  <c:v>0.812560487024508</c:v>
                </c:pt>
                <c:pt idx="656">
                  <c:v>0.81380844634287497</c:v>
                </c:pt>
                <c:pt idx="657">
                  <c:v>0.81505640566124105</c:v>
                </c:pt>
                <c:pt idx="658">
                  <c:v>0.81630436497961001</c:v>
                </c:pt>
                <c:pt idx="659">
                  <c:v>0.81755232429797697</c:v>
                </c:pt>
                <c:pt idx="660">
                  <c:v>0.81880028361634405</c:v>
                </c:pt>
                <c:pt idx="661">
                  <c:v>0.82004824293471201</c:v>
                </c:pt>
                <c:pt idx="662">
                  <c:v>0.82129620225307898</c:v>
                </c:pt>
                <c:pt idx="663">
                  <c:v>0.82254416157144805</c:v>
                </c:pt>
                <c:pt idx="664">
                  <c:v>0.82379212088981502</c:v>
                </c:pt>
                <c:pt idx="665">
                  <c:v>0.82504008020818098</c:v>
                </c:pt>
                <c:pt idx="666">
                  <c:v>0.82628803952654895</c:v>
                </c:pt>
                <c:pt idx="667">
                  <c:v>0.82753599884491802</c:v>
                </c:pt>
                <c:pt idx="668">
                  <c:v>0.82878395816328398</c:v>
                </c:pt>
                <c:pt idx="669">
                  <c:v>0.83003191748164995</c:v>
                </c:pt>
                <c:pt idx="670">
                  <c:v>0.83127987680001703</c:v>
                </c:pt>
                <c:pt idx="671">
                  <c:v>0.83252783611838399</c:v>
                </c:pt>
                <c:pt idx="672">
                  <c:v>0.83377579543675195</c:v>
                </c:pt>
                <c:pt idx="673">
                  <c:v>0.83502375475512103</c:v>
                </c:pt>
                <c:pt idx="674">
                  <c:v>0.83627171407348699</c:v>
                </c:pt>
                <c:pt idx="675">
                  <c:v>0.83751967339185496</c:v>
                </c:pt>
                <c:pt idx="676">
                  <c:v>0.83876763271022303</c:v>
                </c:pt>
                <c:pt idx="677">
                  <c:v>0.840015592028588</c:v>
                </c:pt>
                <c:pt idx="678">
                  <c:v>0.84126355134695696</c:v>
                </c:pt>
                <c:pt idx="679">
                  <c:v>0.84251151066532404</c:v>
                </c:pt>
                <c:pt idx="680">
                  <c:v>0.843759469983691</c:v>
                </c:pt>
                <c:pt idx="681">
                  <c:v>0.84500742930205697</c:v>
                </c:pt>
                <c:pt idx="682">
                  <c:v>0.84625538862043004</c:v>
                </c:pt>
                <c:pt idx="683">
                  <c:v>0.847503347938794</c:v>
                </c:pt>
                <c:pt idx="684">
                  <c:v>0.84875130725716097</c:v>
                </c:pt>
                <c:pt idx="685">
                  <c:v>0.84999926657552904</c:v>
                </c:pt>
                <c:pt idx="686">
                  <c:v>0.85124722589389701</c:v>
                </c:pt>
                <c:pt idx="687">
                  <c:v>0.85249518521226497</c:v>
                </c:pt>
                <c:pt idx="688">
                  <c:v>0.85374314453063105</c:v>
                </c:pt>
                <c:pt idx="689">
                  <c:v>0.85499110384899701</c:v>
                </c:pt>
                <c:pt idx="690">
                  <c:v>0.85623906316736897</c:v>
                </c:pt>
                <c:pt idx="691">
                  <c:v>0.85748702248573205</c:v>
                </c:pt>
                <c:pt idx="692">
                  <c:v>0.85873498180410002</c:v>
                </c:pt>
                <c:pt idx="693">
                  <c:v>0.85998294112246898</c:v>
                </c:pt>
                <c:pt idx="694">
                  <c:v>0.86123090044083395</c:v>
                </c:pt>
                <c:pt idx="695">
                  <c:v>0.86247885975920102</c:v>
                </c:pt>
                <c:pt idx="696">
                  <c:v>0.86372681907756899</c:v>
                </c:pt>
                <c:pt idx="697">
                  <c:v>0.86497477839593695</c:v>
                </c:pt>
                <c:pt idx="698">
                  <c:v>0.86622273771430303</c:v>
                </c:pt>
                <c:pt idx="699">
                  <c:v>0.86747069703267199</c:v>
                </c:pt>
                <c:pt idx="700">
                  <c:v>0.86871865635104095</c:v>
                </c:pt>
                <c:pt idx="701">
                  <c:v>0.86996661566940403</c:v>
                </c:pt>
                <c:pt idx="702">
                  <c:v>0.871214574987771</c:v>
                </c:pt>
                <c:pt idx="703">
                  <c:v>0.87246253430614196</c:v>
                </c:pt>
                <c:pt idx="704">
                  <c:v>0.87371049362450903</c:v>
                </c:pt>
                <c:pt idx="705">
                  <c:v>0.874958452942876</c:v>
                </c:pt>
                <c:pt idx="706">
                  <c:v>0.87620641226124496</c:v>
                </c:pt>
                <c:pt idx="707">
                  <c:v>0.87745437157961204</c:v>
                </c:pt>
                <c:pt idx="708">
                  <c:v>0.878702330897979</c:v>
                </c:pt>
                <c:pt idx="709">
                  <c:v>0.87995029021634596</c:v>
                </c:pt>
                <c:pt idx="710">
                  <c:v>0.88119824953471404</c:v>
                </c:pt>
                <c:pt idx="711">
                  <c:v>0.88244620885307901</c:v>
                </c:pt>
                <c:pt idx="712">
                  <c:v>0.88369416817144897</c:v>
                </c:pt>
                <c:pt idx="713">
                  <c:v>0.88494212748981405</c:v>
                </c:pt>
                <c:pt idx="714">
                  <c:v>0.88619008680818301</c:v>
                </c:pt>
                <c:pt idx="715">
                  <c:v>0.88743804612654698</c:v>
                </c:pt>
                <c:pt idx="716">
                  <c:v>0.88868600544491905</c:v>
                </c:pt>
                <c:pt idx="717">
                  <c:v>0.88993396476328701</c:v>
                </c:pt>
                <c:pt idx="718">
                  <c:v>0.89118192408165298</c:v>
                </c:pt>
                <c:pt idx="719">
                  <c:v>0.89242988340001905</c:v>
                </c:pt>
                <c:pt idx="720">
                  <c:v>0.89367784271838702</c:v>
                </c:pt>
                <c:pt idx="721">
                  <c:v>0.89492580203675698</c:v>
                </c:pt>
                <c:pt idx="722">
                  <c:v>0.89617376135512405</c:v>
                </c:pt>
                <c:pt idx="723">
                  <c:v>0.89742172067349102</c:v>
                </c:pt>
                <c:pt idx="724">
                  <c:v>0.89866967999185499</c:v>
                </c:pt>
                <c:pt idx="725">
                  <c:v>0.89991763931022195</c:v>
                </c:pt>
                <c:pt idx="726">
                  <c:v>0.90116559862859003</c:v>
                </c:pt>
                <c:pt idx="727">
                  <c:v>0.90241355794695899</c:v>
                </c:pt>
                <c:pt idx="728">
                  <c:v>0.90366151726532695</c:v>
                </c:pt>
                <c:pt idx="729">
                  <c:v>0.90490947658369303</c:v>
                </c:pt>
                <c:pt idx="730">
                  <c:v>0.90615743590206199</c:v>
                </c:pt>
                <c:pt idx="731">
                  <c:v>0.90740539522042596</c:v>
                </c:pt>
                <c:pt idx="732">
                  <c:v>0.90865335453879303</c:v>
                </c:pt>
                <c:pt idx="733">
                  <c:v>0.909901313857159</c:v>
                </c:pt>
                <c:pt idx="734">
                  <c:v>0.91114927317552996</c:v>
                </c:pt>
                <c:pt idx="735">
                  <c:v>0.91239723249389904</c:v>
                </c:pt>
                <c:pt idx="736">
                  <c:v>0.913645191812265</c:v>
                </c:pt>
                <c:pt idx="737">
                  <c:v>0.91489315113063296</c:v>
                </c:pt>
                <c:pt idx="738">
                  <c:v>0.91614111044900104</c:v>
                </c:pt>
                <c:pt idx="739">
                  <c:v>0.91738906976736601</c:v>
                </c:pt>
                <c:pt idx="740">
                  <c:v>0.91863702908573697</c:v>
                </c:pt>
                <c:pt idx="741">
                  <c:v>0.91988498840410304</c:v>
                </c:pt>
                <c:pt idx="742">
                  <c:v>0.92113294772246901</c:v>
                </c:pt>
                <c:pt idx="743">
                  <c:v>0.92238090704083597</c:v>
                </c:pt>
                <c:pt idx="744">
                  <c:v>0.92362886635920505</c:v>
                </c:pt>
                <c:pt idx="745">
                  <c:v>0.92487682567757301</c:v>
                </c:pt>
                <c:pt idx="746">
                  <c:v>0.92612478499593898</c:v>
                </c:pt>
                <c:pt idx="747">
                  <c:v>0.92737274431430605</c:v>
                </c:pt>
                <c:pt idx="748">
                  <c:v>0.92862070363267402</c:v>
                </c:pt>
                <c:pt idx="749">
                  <c:v>0.92986866295104098</c:v>
                </c:pt>
                <c:pt idx="750">
                  <c:v>0.93111662226941005</c:v>
                </c:pt>
                <c:pt idx="751">
                  <c:v>0.93236458158777502</c:v>
                </c:pt>
                <c:pt idx="752">
                  <c:v>0.93361254090613899</c:v>
                </c:pt>
                <c:pt idx="753">
                  <c:v>0.93486050022450895</c:v>
                </c:pt>
                <c:pt idx="754">
                  <c:v>0.93610845954287702</c:v>
                </c:pt>
                <c:pt idx="755">
                  <c:v>0.93735641886124399</c:v>
                </c:pt>
                <c:pt idx="756">
                  <c:v>0.93860437817961195</c:v>
                </c:pt>
                <c:pt idx="757">
                  <c:v>0.93985233749797803</c:v>
                </c:pt>
                <c:pt idx="758">
                  <c:v>0.94110029681634499</c:v>
                </c:pt>
                <c:pt idx="759">
                  <c:v>0.94234825613471496</c:v>
                </c:pt>
                <c:pt idx="760">
                  <c:v>0.94359621545308003</c:v>
                </c:pt>
                <c:pt idx="761">
                  <c:v>0.944844174771448</c:v>
                </c:pt>
                <c:pt idx="762">
                  <c:v>0.94609213408981696</c:v>
                </c:pt>
                <c:pt idx="763">
                  <c:v>0.94734009340818404</c:v>
                </c:pt>
                <c:pt idx="764">
                  <c:v>0.948588052726551</c:v>
                </c:pt>
                <c:pt idx="765">
                  <c:v>0.94983601204491996</c:v>
                </c:pt>
                <c:pt idx="766">
                  <c:v>0.95108397136328704</c:v>
                </c:pt>
                <c:pt idx="767">
                  <c:v>0.952331930681656</c:v>
                </c:pt>
                <c:pt idx="768">
                  <c:v>0.95357989000001797</c:v>
                </c:pt>
                <c:pt idx="769">
                  <c:v>0.95482784931838804</c:v>
                </c:pt>
                <c:pt idx="770">
                  <c:v>0.95607580863675601</c:v>
                </c:pt>
                <c:pt idx="771">
                  <c:v>0.95732376795512297</c:v>
                </c:pt>
                <c:pt idx="772">
                  <c:v>0.95857172727349105</c:v>
                </c:pt>
                <c:pt idx="773">
                  <c:v>0.95981968659185402</c:v>
                </c:pt>
                <c:pt idx="774">
                  <c:v>0.96106764591022498</c:v>
                </c:pt>
                <c:pt idx="775">
                  <c:v>0.96231560522859305</c:v>
                </c:pt>
                <c:pt idx="776">
                  <c:v>0.96356356454696102</c:v>
                </c:pt>
                <c:pt idx="777">
                  <c:v>0.96481152386532698</c:v>
                </c:pt>
                <c:pt idx="778">
                  <c:v>0.96605948318369395</c:v>
                </c:pt>
                <c:pt idx="779">
                  <c:v>0.96730744250206002</c:v>
                </c:pt>
                <c:pt idx="780">
                  <c:v>0.96855540182042699</c:v>
                </c:pt>
                <c:pt idx="781">
                  <c:v>0.96980336113879595</c:v>
                </c:pt>
                <c:pt idx="782">
                  <c:v>0.97105132045716303</c:v>
                </c:pt>
                <c:pt idx="783">
                  <c:v>0.97229927977552999</c:v>
                </c:pt>
                <c:pt idx="784">
                  <c:v>0.97354723909389895</c:v>
                </c:pt>
                <c:pt idx="785">
                  <c:v>0.97479519841226603</c:v>
                </c:pt>
                <c:pt idx="786">
                  <c:v>0.97604315773063199</c:v>
                </c:pt>
                <c:pt idx="787">
                  <c:v>0.97729111704900196</c:v>
                </c:pt>
                <c:pt idx="788">
                  <c:v>0.97853907636736803</c:v>
                </c:pt>
                <c:pt idx="789">
                  <c:v>0.97978703568573799</c:v>
                </c:pt>
                <c:pt idx="790">
                  <c:v>0.98103499500410096</c:v>
                </c:pt>
                <c:pt idx="791">
                  <c:v>0.98228295432246804</c:v>
                </c:pt>
                <c:pt idx="792">
                  <c:v>0.983530913640837</c:v>
                </c:pt>
                <c:pt idx="793">
                  <c:v>0.98477887295920497</c:v>
                </c:pt>
                <c:pt idx="794">
                  <c:v>0.98602683227757304</c:v>
                </c:pt>
                <c:pt idx="795">
                  <c:v>0.98727479159593701</c:v>
                </c:pt>
                <c:pt idx="796">
                  <c:v>0.98852275091430297</c:v>
                </c:pt>
                <c:pt idx="797">
                  <c:v>0.98977071023267205</c:v>
                </c:pt>
                <c:pt idx="798">
                  <c:v>0.99101866955104101</c:v>
                </c:pt>
                <c:pt idx="799">
                  <c:v>0.99226662886940598</c:v>
                </c:pt>
                <c:pt idx="800">
                  <c:v>0.99351458818777505</c:v>
                </c:pt>
                <c:pt idx="801">
                  <c:v>0.99476254750614201</c:v>
                </c:pt>
                <c:pt idx="802">
                  <c:v>0.99601050682450998</c:v>
                </c:pt>
                <c:pt idx="803">
                  <c:v>0.99725846614287905</c:v>
                </c:pt>
                <c:pt idx="804">
                  <c:v>0.99850642546124702</c:v>
                </c:pt>
                <c:pt idx="805">
                  <c:v>0.99975438477961298</c:v>
                </c:pt>
                <c:pt idx="806">
                  <c:v>1.0010023440979801</c:v>
                </c:pt>
                <c:pt idx="807">
                  <c:v>1.0022503034163399</c:v>
                </c:pt>
                <c:pt idx="808">
                  <c:v>1.00349826273471</c:v>
                </c:pt>
                <c:pt idx="809">
                  <c:v>1.0047462220530801</c:v>
                </c:pt>
                <c:pt idx="810">
                  <c:v>1.0059941813714499</c:v>
                </c:pt>
                <c:pt idx="811">
                  <c:v>1.00724214068981</c:v>
                </c:pt>
                <c:pt idx="812">
                  <c:v>1.0084901000081801</c:v>
                </c:pt>
                <c:pt idx="813">
                  <c:v>1.0097380593265499</c:v>
                </c:pt>
                <c:pt idx="814">
                  <c:v>1.01098601864492</c:v>
                </c:pt>
                <c:pt idx="815">
                  <c:v>1.0122339779632801</c:v>
                </c:pt>
                <c:pt idx="816">
                  <c:v>1.0134819372816499</c:v>
                </c:pt>
                <c:pt idx="817">
                  <c:v>1.01472989660002</c:v>
                </c:pt>
                <c:pt idx="818">
                  <c:v>1.0159778559183801</c:v>
                </c:pt>
                <c:pt idx="819">
                  <c:v>1.0172258152367499</c:v>
                </c:pt>
                <c:pt idx="820">
                  <c:v>1.01847377455512</c:v>
                </c:pt>
                <c:pt idx="821">
                  <c:v>1.0197217338734801</c:v>
                </c:pt>
                <c:pt idx="822">
                  <c:v>1.0209696931918499</c:v>
                </c:pt>
                <c:pt idx="823">
                  <c:v>1.02221765251022</c:v>
                </c:pt>
                <c:pt idx="824">
                  <c:v>1.0234656118285901</c:v>
                </c:pt>
                <c:pt idx="825">
                  <c:v>1.0247135711469599</c:v>
                </c:pt>
                <c:pt idx="826">
                  <c:v>1.02596153046532</c:v>
                </c:pt>
                <c:pt idx="827">
                  <c:v>1.0272094897836901</c:v>
                </c:pt>
                <c:pt idx="828">
                  <c:v>1.0284574491020599</c:v>
                </c:pt>
                <c:pt idx="829">
                  <c:v>1.02970540842043</c:v>
                </c:pt>
                <c:pt idx="830">
                  <c:v>1.0309533677387901</c:v>
                </c:pt>
                <c:pt idx="831">
                  <c:v>1.0322013270571599</c:v>
                </c:pt>
                <c:pt idx="832">
                  <c:v>1.03344928637553</c:v>
                </c:pt>
                <c:pt idx="833">
                  <c:v>1.0346972456938901</c:v>
                </c:pt>
                <c:pt idx="834">
                  <c:v>1.03594520501226</c:v>
                </c:pt>
                <c:pt idx="835">
                  <c:v>1.03719316433063</c:v>
                </c:pt>
                <c:pt idx="836">
                  <c:v>1.0384411236489901</c:v>
                </c:pt>
                <c:pt idx="837">
                  <c:v>1.0396890829673699</c:v>
                </c:pt>
                <c:pt idx="838">
                  <c:v>1.04093704228573</c:v>
                </c:pt>
                <c:pt idx="839">
                  <c:v>1.0421850016041001</c:v>
                </c:pt>
                <c:pt idx="840">
                  <c:v>1.04343296092246</c:v>
                </c:pt>
                <c:pt idx="841">
                  <c:v>1.04468092024083</c:v>
                </c:pt>
                <c:pt idx="842">
                  <c:v>1.0459288795592001</c:v>
                </c:pt>
                <c:pt idx="843">
                  <c:v>1.04717683887757</c:v>
                </c:pt>
                <c:pt idx="844">
                  <c:v>1.04842479819594</c:v>
                </c:pt>
                <c:pt idx="845">
                  <c:v>1.0496727575142999</c:v>
                </c:pt>
                <c:pt idx="846">
                  <c:v>1.05092071683267</c:v>
                </c:pt>
                <c:pt idx="847">
                  <c:v>1.05216867615104</c:v>
                </c:pt>
                <c:pt idx="848">
                  <c:v>1.0534166354694099</c:v>
                </c:pt>
                <c:pt idx="849">
                  <c:v>1.05466459478778</c:v>
                </c:pt>
                <c:pt idx="850">
                  <c:v>1.05591255410614</c:v>
                </c:pt>
                <c:pt idx="851">
                  <c:v>1.0571605134245099</c:v>
                </c:pt>
                <c:pt idx="852">
                  <c:v>1.05840847274287</c:v>
                </c:pt>
                <c:pt idx="853">
                  <c:v>1.0596564320612401</c:v>
                </c:pt>
                <c:pt idx="854">
                  <c:v>1.0609043913796099</c:v>
                </c:pt>
                <c:pt idx="855">
                  <c:v>1.06215235069798</c:v>
                </c:pt>
                <c:pt idx="856">
                  <c:v>1.06340031001635</c:v>
                </c:pt>
                <c:pt idx="857">
                  <c:v>1.0646482693347099</c:v>
                </c:pt>
                <c:pt idx="858">
                  <c:v>1.06589622865308</c:v>
                </c:pt>
                <c:pt idx="859">
                  <c:v>1.0671441879714401</c:v>
                </c:pt>
                <c:pt idx="860">
                  <c:v>1.0683921472898099</c:v>
                </c:pt>
                <c:pt idx="861">
                  <c:v>1.06964010660818</c:v>
                </c:pt>
                <c:pt idx="862">
                  <c:v>1.0708880659265501</c:v>
                </c:pt>
                <c:pt idx="863">
                  <c:v>1.0721360252449199</c:v>
                </c:pt>
                <c:pt idx="864">
                  <c:v>1.07338398456328</c:v>
                </c:pt>
                <c:pt idx="865">
                  <c:v>1.0746319438816501</c:v>
                </c:pt>
                <c:pt idx="866">
                  <c:v>1.0758799032000199</c:v>
                </c:pt>
                <c:pt idx="867">
                  <c:v>1.07712786251839</c:v>
                </c:pt>
              </c:numCache>
            </c:numRef>
          </c:xVal>
          <c:yVal>
            <c:numRef>
              <c:f>'ArcTan x_z'!$F$3:$F$870</c:f>
              <c:numCache>
                <c:formatCode>0.00E+00</c:formatCode>
                <c:ptCount val="868"/>
                <c:pt idx="0">
                  <c:v>-1.2979816727226302E-4</c:v>
                </c:pt>
                <c:pt idx="1">
                  <c:v>-7.4683471315696435E-5</c:v>
                </c:pt>
                <c:pt idx="2">
                  <c:v>-6.5508004828916427E-6</c:v>
                </c:pt>
                <c:pt idx="3">
                  <c:v>-1.5172675255808845E-5</c:v>
                </c:pt>
                <c:pt idx="4">
                  <c:v>-1.1388169634917649E-5</c:v>
                </c:pt>
                <c:pt idx="5">
                  <c:v>-9.1247768825082546E-6</c:v>
                </c:pt>
                <c:pt idx="6">
                  <c:v>-7.6267989530098344E-6</c:v>
                </c:pt>
                <c:pt idx="7">
                  <c:v>-6.5690709929423997E-6</c:v>
                </c:pt>
                <c:pt idx="8">
                  <c:v>-5.7883867605189938E-6</c:v>
                </c:pt>
                <c:pt idx="9">
                  <c:v>-5.1939932402006475E-6</c:v>
                </c:pt>
                <c:pt idx="10">
                  <c:v>-4.7322036696115407E-6</c:v>
                </c:pt>
                <c:pt idx="11">
                  <c:v>-4.3691019801323796E-6</c:v>
                </c:pt>
                <c:pt idx="12">
                  <c:v>-4.081545877723168E-6</c:v>
                </c:pt>
                <c:pt idx="13">
                  <c:v>-3.8542411475519408E-6</c:v>
                </c:pt>
                <c:pt idx="14">
                  <c:v>-3.6764430511023653E-6</c:v>
                </c:pt>
                <c:pt idx="15">
                  <c:v>-3.5399050248546361E-6</c:v>
                </c:pt>
                <c:pt idx="16">
                  <c:v>-3.4378873559883605E-6</c:v>
                </c:pt>
                <c:pt idx="17">
                  <c:v>-3.3651561394384084E-6</c:v>
                </c:pt>
                <c:pt idx="18">
                  <c:v>-3.3172942347782319E-6</c:v>
                </c:pt>
                <c:pt idx="19">
                  <c:v>-3.2905237782342069E-6</c:v>
                </c:pt>
                <c:pt idx="20">
                  <c:v>-3.2813677210641434E-6</c:v>
                </c:pt>
                <c:pt idx="21">
                  <c:v>-3.2869250723539172E-6</c:v>
                </c:pt>
                <c:pt idx="22">
                  <c:v>-3.3050583950686506E-6</c:v>
                </c:pt>
                <c:pt idx="23">
                  <c:v>-3.3338783710573763E-6</c:v>
                </c:pt>
                <c:pt idx="24">
                  <c:v>-3.3719106702203254E-6</c:v>
                </c:pt>
                <c:pt idx="25">
                  <c:v>-3.417935001004744E-6</c:v>
                </c:pt>
                <c:pt idx="26">
                  <c:v>-3.470983212152748E-6</c:v>
                </c:pt>
                <c:pt idx="27">
                  <c:v>-3.5302425283619141E-6</c:v>
                </c:pt>
                <c:pt idx="28">
                  <c:v>-3.5949848214472925E-6</c:v>
                </c:pt>
                <c:pt idx="29">
                  <c:v>-3.6646526989844195E-6</c:v>
                </c:pt>
                <c:pt idx="30">
                  <c:v>-3.7387245459140289E-6</c:v>
                </c:pt>
                <c:pt idx="31">
                  <c:v>-3.8167042505586684E-6</c:v>
                </c:pt>
                <c:pt idx="32">
                  <c:v>-3.8981557065899274E-6</c:v>
                </c:pt>
                <c:pt idx="33">
                  <c:v>-3.9826481904834537E-6</c:v>
                </c:pt>
                <c:pt idx="34">
                  <c:v>-4.0697312517030239E-6</c:v>
                </c:pt>
                <c:pt idx="35">
                  <c:v>-4.1589355308588398E-6</c:v>
                </c:pt>
                <c:pt idx="36">
                  <c:v>-4.2497875900414653E-6</c:v>
                </c:pt>
                <c:pt idx="37">
                  <c:v>-4.3418122097354976E-6</c:v>
                </c:pt>
                <c:pt idx="38">
                  <c:v>-4.434578356343724E-6</c:v>
                </c:pt>
                <c:pt idx="39">
                  <c:v>-4.5276931521537022E-6</c:v>
                </c:pt>
                <c:pt idx="40">
                  <c:v>-4.6208202193747634E-6</c:v>
                </c:pt>
                <c:pt idx="41">
                  <c:v>-4.7137365028338175E-6</c:v>
                </c:pt>
                <c:pt idx="42">
                  <c:v>-4.8063919143673611E-6</c:v>
                </c:pt>
                <c:pt idx="43">
                  <c:v>-4.8987069527591965E-6</c:v>
                </c:pt>
                <c:pt idx="44">
                  <c:v>-4.9909383815922388E-6</c:v>
                </c:pt>
                <c:pt idx="45">
                  <c:v>-5.0831619171219614E-6</c:v>
                </c:pt>
                <c:pt idx="46">
                  <c:v>-5.1755258475087637E-6</c:v>
                </c:pt>
                <c:pt idx="47">
                  <c:v>-5.2679131396144143E-6</c:v>
                </c:pt>
                <c:pt idx="48">
                  <c:v>-5.3602504366241264E-6</c:v>
                </c:pt>
                <c:pt idx="49">
                  <c:v>-5.4525056476684891E-6</c:v>
                </c:pt>
                <c:pt idx="50">
                  <c:v>-5.5447622002972263E-6</c:v>
                </c:pt>
                <c:pt idx="51">
                  <c:v>-5.6369428272004561E-6</c:v>
                </c:pt>
                <c:pt idx="52">
                  <c:v>-5.7290928501478945E-6</c:v>
                </c:pt>
                <c:pt idx="53">
                  <c:v>-5.8212751053397418E-6</c:v>
                </c:pt>
                <c:pt idx="54">
                  <c:v>-5.9132129090406615E-6</c:v>
                </c:pt>
                <c:pt idx="55">
                  <c:v>-6.0045679745048072E-6</c:v>
                </c:pt>
                <c:pt idx="56">
                  <c:v>-6.0948657232279977E-6</c:v>
                </c:pt>
                <c:pt idx="57">
                  <c:v>-6.183890853369762E-6</c:v>
                </c:pt>
                <c:pt idx="58">
                  <c:v>-6.271261924892267E-6</c:v>
                </c:pt>
                <c:pt idx="59">
                  <c:v>-6.356639657581137E-6</c:v>
                </c:pt>
                <c:pt idx="60">
                  <c:v>-6.4398621967668118E-6</c:v>
                </c:pt>
                <c:pt idx="61">
                  <c:v>-6.5209246222184128E-6</c:v>
                </c:pt>
                <c:pt idx="62">
                  <c:v>-6.5996600667635344E-6</c:v>
                </c:pt>
                <c:pt idx="63">
                  <c:v>-6.6760971382374258E-6</c:v>
                </c:pt>
                <c:pt idx="64">
                  <c:v>-6.7503231612567738E-6</c:v>
                </c:pt>
                <c:pt idx="65">
                  <c:v>-6.8223959775458164E-6</c:v>
                </c:pt>
                <c:pt idx="66">
                  <c:v>-6.8924157793310908E-6</c:v>
                </c:pt>
                <c:pt idx="67">
                  <c:v>-6.9604778694832414E-6</c:v>
                </c:pt>
                <c:pt idx="68">
                  <c:v>-7.0266489718948857E-6</c:v>
                </c:pt>
                <c:pt idx="69">
                  <c:v>-7.0909753054843157E-6</c:v>
                </c:pt>
                <c:pt idx="70">
                  <c:v>-7.1535082697675554E-6</c:v>
                </c:pt>
                <c:pt idx="71">
                  <c:v>-7.2143120254196638E-6</c:v>
                </c:pt>
                <c:pt idx="72">
                  <c:v>-7.273447845149732E-6</c:v>
                </c:pt>
                <c:pt idx="73">
                  <c:v>-7.3309915092178325E-6</c:v>
                </c:pt>
                <c:pt idx="74">
                  <c:v>-7.3870281459161785E-6</c:v>
                </c:pt>
                <c:pt idx="75">
                  <c:v>-7.4416460439324718E-6</c:v>
                </c:pt>
                <c:pt idx="76">
                  <c:v>-7.4949339997990284E-6</c:v>
                </c:pt>
                <c:pt idx="77">
                  <c:v>-7.5469879610986232E-6</c:v>
                </c:pt>
                <c:pt idx="78">
                  <c:v>-7.5979102789757556E-6</c:v>
                </c:pt>
                <c:pt idx="79">
                  <c:v>-7.6478117947129824E-6</c:v>
                </c:pt>
                <c:pt idx="80">
                  <c:v>-7.6968074627550561E-6</c:v>
                </c:pt>
                <c:pt idx="81">
                  <c:v>-7.7450137406601951E-6</c:v>
                </c:pt>
                <c:pt idx="82">
                  <c:v>-7.7925408156450248E-6</c:v>
                </c:pt>
                <c:pt idx="83">
                  <c:v>-7.8394908178302288E-6</c:v>
                </c:pt>
                <c:pt idx="84">
                  <c:v>-7.8859535688612001E-6</c:v>
                </c:pt>
                <c:pt idx="85">
                  <c:v>-7.932004337940268E-6</c:v>
                </c:pt>
                <c:pt idx="86">
                  <c:v>-7.9777046259162288E-6</c:v>
                </c:pt>
                <c:pt idx="87">
                  <c:v>-8.0231031247738004E-6</c:v>
                </c:pt>
                <c:pt idx="88">
                  <c:v>-8.0682376247754148E-6</c:v>
                </c:pt>
                <c:pt idx="89">
                  <c:v>-8.1131368829433178E-6</c:v>
                </c:pt>
                <c:pt idx="90">
                  <c:v>-8.1578225918560424E-6</c:v>
                </c:pt>
                <c:pt idx="91">
                  <c:v>-8.2023107694118933E-6</c:v>
                </c:pt>
                <c:pt idx="92">
                  <c:v>-8.2466128783292064E-6</c:v>
                </c:pt>
                <c:pt idx="93">
                  <c:v>-8.2907362292390523E-6</c:v>
                </c:pt>
                <c:pt idx="94">
                  <c:v>-8.3346841944670786E-6</c:v>
                </c:pt>
                <c:pt idx="95">
                  <c:v>-8.3784563303258079E-6</c:v>
                </c:pt>
                <c:pt idx="96">
                  <c:v>-8.422048408369576E-6</c:v>
                </c:pt>
                <c:pt idx="97">
                  <c:v>-8.4654523540629086E-6</c:v>
                </c:pt>
                <c:pt idx="98">
                  <c:v>-8.5086563859377722E-6</c:v>
                </c:pt>
                <c:pt idx="99">
                  <c:v>-8.5516455614833068E-6</c:v>
                </c:pt>
                <c:pt idx="100">
                  <c:v>-8.5944023832017837E-6</c:v>
                </c:pt>
                <c:pt idx="101">
                  <c:v>-8.6369072207836653E-6</c:v>
                </c:pt>
                <c:pt idx="102">
                  <c:v>-8.679138770154782E-6</c:v>
                </c:pt>
                <c:pt idx="103">
                  <c:v>-8.7210744386033611E-6</c:v>
                </c:pt>
                <c:pt idx="104">
                  <c:v>-8.7626906441661298E-6</c:v>
                </c:pt>
                <c:pt idx="105">
                  <c:v>-8.8039629291477467E-6</c:v>
                </c:pt>
                <c:pt idx="106">
                  <c:v>-8.8448665012839671E-6</c:v>
                </c:pt>
                <c:pt idx="107">
                  <c:v>-8.8853766953746566E-6</c:v>
                </c:pt>
                <c:pt idx="108">
                  <c:v>-8.9254696767573627E-6</c:v>
                </c:pt>
                <c:pt idx="109">
                  <c:v>-8.9651231437295153E-6</c:v>
                </c:pt>
                <c:pt idx="110">
                  <c:v>-9.0043168826817332E-6</c:v>
                </c:pt>
                <c:pt idx="111">
                  <c:v>-9.0430266226424413E-6</c:v>
                </c:pt>
                <c:pt idx="112">
                  <c:v>-9.0812088332730874E-6</c:v>
                </c:pt>
                <c:pt idx="113">
                  <c:v>-9.1188225414704668E-6</c:v>
                </c:pt>
                <c:pt idx="114">
                  <c:v>-9.1558341436544561E-6</c:v>
                </c:pt>
                <c:pt idx="115">
                  <c:v>-9.1922167415111703E-6</c:v>
                </c:pt>
                <c:pt idx="116">
                  <c:v>-9.2279557576196079E-6</c:v>
                </c:pt>
                <c:pt idx="117">
                  <c:v>-9.2630628475162224E-6</c:v>
                </c:pt>
                <c:pt idx="118">
                  <c:v>-9.2975546246099961E-6</c:v>
                </c:pt>
                <c:pt idx="119">
                  <c:v>-9.3314471250106877E-6</c:v>
                </c:pt>
                <c:pt idx="120">
                  <c:v>-9.3647558323896068E-6</c:v>
                </c:pt>
                <c:pt idx="121">
                  <c:v>-9.3974957015646921E-6</c:v>
                </c:pt>
                <c:pt idx="122">
                  <c:v>-9.4296811808891038E-6</c:v>
                </c:pt>
                <c:pt idx="123">
                  <c:v>-9.4613262335109931E-6</c:v>
                </c:pt>
                <c:pt idx="124">
                  <c:v>-9.4924443575720308E-6</c:v>
                </c:pt>
                <c:pt idx="125">
                  <c:v>-9.5230486054042068E-6</c:v>
                </c:pt>
                <c:pt idx="126">
                  <c:v>-9.5531516017847434E-6</c:v>
                </c:pt>
                <c:pt idx="127">
                  <c:v>-9.58276556130034E-6</c:v>
                </c:pt>
                <c:pt idx="128">
                  <c:v>-9.6119023048721307E-6</c:v>
                </c:pt>
                <c:pt idx="129">
                  <c:v>-9.6405732754885925E-6</c:v>
                </c:pt>
                <c:pt idx="130">
                  <c:v>-9.6687895531896653E-6</c:v>
                </c:pt>
                <c:pt idx="131">
                  <c:v>-9.696561869343029E-6</c:v>
                </c:pt>
                <c:pt idx="132">
                  <c:v>-9.7239006202528659E-6</c:v>
                </c:pt>
                <c:pt idx="133">
                  <c:v>-9.7508158801353075E-6</c:v>
                </c:pt>
                <c:pt idx="134">
                  <c:v>-9.7773174134959199E-6</c:v>
                </c:pt>
                <c:pt idx="135">
                  <c:v>-9.8034146869406438E-6</c:v>
                </c:pt>
                <c:pt idx="136">
                  <c:v>-9.8291168804504495E-6</c:v>
                </c:pt>
                <c:pt idx="137">
                  <c:v>-9.8544328981474445E-6</c:v>
                </c:pt>
                <c:pt idx="138">
                  <c:v>-9.8793713785799185E-6</c:v>
                </c:pt>
                <c:pt idx="139">
                  <c:v>-9.9039407045500823E-6</c:v>
                </c:pt>
                <c:pt idx="140">
                  <c:v>-9.9281490125088519E-6</c:v>
                </c:pt>
                <c:pt idx="141">
                  <c:v>-9.9520042015395296E-6</c:v>
                </c:pt>
                <c:pt idx="142">
                  <c:v>-9.9755139419509242E-6</c:v>
                </c:pt>
                <c:pt idx="143">
                  <c:v>-9.9986856835003893E-6</c:v>
                </c:pt>
                <c:pt idx="144">
                  <c:v>-1.0021526663264131E-5</c:v>
                </c:pt>
                <c:pt idx="145">
                  <c:v>-1.0044043913173417E-5</c:v>
                </c:pt>
                <c:pt idx="146">
                  <c:v>-1.0066244267232043E-5</c:v>
                </c:pt>
                <c:pt idx="147">
                  <c:v>-1.0088134368431502E-5</c:v>
                </c:pt>
                <c:pt idx="148">
                  <c:v>-1.0109720675378495E-5</c:v>
                </c:pt>
                <c:pt idx="149">
                  <c:v>-1.0131009468647995E-5</c:v>
                </c:pt>
                <c:pt idx="150">
                  <c:v>-1.0152006856875345E-5</c:v>
                </c:pt>
                <c:pt idx="151">
                  <c:v>-1.017271878260067E-5</c:v>
                </c:pt>
                <c:pt idx="152">
                  <c:v>-1.019315102787545E-5</c:v>
                </c:pt>
                <c:pt idx="153">
                  <c:v>-1.0213309219644326E-5</c:v>
                </c:pt>
                <c:pt idx="154">
                  <c:v>-1.0233198834911186E-5</c:v>
                </c:pt>
                <c:pt idx="155">
                  <c:v>-1.0252825205701009E-5</c:v>
                </c:pt>
                <c:pt idx="156">
                  <c:v>-1.0272193523824694E-5</c:v>
                </c:pt>
                <c:pt idx="157">
                  <c:v>-1.0291308845458378E-5</c:v>
                </c:pt>
                <c:pt idx="158">
                  <c:v>-1.031017609554402E-5</c:v>
                </c:pt>
                <c:pt idx="159">
                  <c:v>-1.0328800072019227E-5</c:v>
                </c:pt>
                <c:pt idx="160">
                  <c:v>-1.034718544988563E-5</c:v>
                </c:pt>
                <c:pt idx="161">
                  <c:v>-1.036533678512055E-5</c:v>
                </c:pt>
                <c:pt idx="162">
                  <c:v>-1.0383258518441758E-5</c:v>
                </c:pt>
                <c:pt idx="163">
                  <c:v>-1.0400954978928991E-5</c:v>
                </c:pt>
                <c:pt idx="164">
                  <c:v>-1.041843038751001E-5</c:v>
                </c:pt>
                <c:pt idx="165">
                  <c:v>-1.0435688860317383E-5</c:v>
                </c:pt>
                <c:pt idx="166">
                  <c:v>-1.045273441192101E-5</c:v>
                </c:pt>
                <c:pt idx="167">
                  <c:v>-1.0469570958440226E-5</c:v>
                </c:pt>
                <c:pt idx="168">
                  <c:v>-1.0486202320544581E-5</c:v>
                </c:pt>
                <c:pt idx="169">
                  <c:v>-1.0502632226343799E-5</c:v>
                </c:pt>
                <c:pt idx="170">
                  <c:v>-1.0518864314173768E-5</c:v>
                </c:pt>
                <c:pt idx="171">
                  <c:v>-1.0534902135282558E-5</c:v>
                </c:pt>
                <c:pt idx="172">
                  <c:v>-1.0550749156420895E-5</c:v>
                </c:pt>
                <c:pt idx="173">
                  <c:v>-1.056640876234025E-5</c:v>
                </c:pt>
                <c:pt idx="174">
                  <c:v>-1.058188425820287E-5</c:v>
                </c:pt>
                <c:pt idx="175">
                  <c:v>-1.0597178871907736E-5</c:v>
                </c:pt>
                <c:pt idx="176">
                  <c:v>-1.0612295756334873E-5</c:v>
                </c:pt>
                <c:pt idx="177">
                  <c:v>-1.0627237991512492E-5</c:v>
                </c:pt>
                <c:pt idx="178">
                  <c:v>-1.064200858670831E-5</c:v>
                </c:pt>
                <c:pt idx="179">
                  <c:v>-1.0656610482451186E-5</c:v>
                </c:pt>
                <c:pt idx="180">
                  <c:v>-1.0671046552481523E-5</c:v>
                </c:pt>
                <c:pt idx="181">
                  <c:v>-1.0685319605637505E-5</c:v>
                </c:pt>
                <c:pt idx="182">
                  <c:v>-1.0699432387676765E-5</c:v>
                </c:pt>
                <c:pt idx="183">
                  <c:v>-1.0713387583037385E-5</c:v>
                </c:pt>
                <c:pt idx="184">
                  <c:v>-1.0727187816540187E-5</c:v>
                </c:pt>
                <c:pt idx="185">
                  <c:v>-1.0740835655034386E-5</c:v>
                </c:pt>
                <c:pt idx="186">
                  <c:v>-1.0754333608989655E-5</c:v>
                </c:pt>
                <c:pt idx="187">
                  <c:v>-1.0767684134035432E-5</c:v>
                </c:pt>
                <c:pt idx="188">
                  <c:v>-1.0780889632449788E-5</c:v>
                </c:pt>
                <c:pt idx="189">
                  <c:v>-1.0793952454601387E-5</c:v>
                </c:pt>
                <c:pt idx="190">
                  <c:v>-1.0806874900343202E-5</c:v>
                </c:pt>
                <c:pt idx="191">
                  <c:v>-1.0819659220362974E-5</c:v>
                </c:pt>
                <c:pt idx="192">
                  <c:v>-1.0832307617489746E-5</c:v>
                </c:pt>
                <c:pt idx="193">
                  <c:v>-1.0844822247959273E-5</c:v>
                </c:pt>
                <c:pt idx="194">
                  <c:v>-1.0857205222639671E-5</c:v>
                </c:pt>
                <c:pt idx="195">
                  <c:v>-1.0869458608217752E-5</c:v>
                </c:pt>
                <c:pt idx="196">
                  <c:v>-1.0881584428349632E-5</c:v>
                </c:pt>
                <c:pt idx="197">
                  <c:v>-1.0893584664774408E-5</c:v>
                </c:pt>
                <c:pt idx="198">
                  <c:v>-1.09054612583942E-5</c:v>
                </c:pt>
                <c:pt idx="199">
                  <c:v>-1.0917216110320215E-5</c:v>
                </c:pt>
                <c:pt idx="200">
                  <c:v>-1.0928851082887665E-5</c:v>
                </c:pt>
                <c:pt idx="201">
                  <c:v>-1.0940368000639187E-5</c:v>
                </c:pt>
                <c:pt idx="202">
                  <c:v>-1.0951768651278713E-5</c:v>
                </c:pt>
                <c:pt idx="203">
                  <c:v>-1.0963054786596417E-5</c:v>
                </c:pt>
                <c:pt idx="204">
                  <c:v>-1.0974228123366235E-5</c:v>
                </c:pt>
                <c:pt idx="205">
                  <c:v>-1.0985290344216447E-5</c:v>
                </c:pt>
                <c:pt idx="206">
                  <c:v>-1.0996243098474295E-5</c:v>
                </c:pt>
                <c:pt idx="207">
                  <c:v>-1.1007088002985519E-5</c:v>
                </c:pt>
                <c:pt idx="208">
                  <c:v>-1.1017826642910668E-5</c:v>
                </c:pt>
                <c:pt idx="209">
                  <c:v>-1.102846057249696E-5</c:v>
                </c:pt>
                <c:pt idx="210">
                  <c:v>-1.1038991315828322E-5</c:v>
                </c:pt>
                <c:pt idx="211">
                  <c:v>-1.1049420367553623E-5</c:v>
                </c:pt>
                <c:pt idx="212">
                  <c:v>-1.1059749193593845E-5</c:v>
                </c:pt>
                <c:pt idx="213">
                  <c:v>-1.1069979231829313E-5</c:v>
                </c:pt>
                <c:pt idx="214">
                  <c:v>-1.1080111892766175E-5</c:v>
                </c:pt>
                <c:pt idx="215">
                  <c:v>-1.1090148560185515E-5</c:v>
                </c:pt>
                <c:pt idx="216">
                  <c:v>-1.110009059177309E-5</c:v>
                </c:pt>
                <c:pt idx="217">
                  <c:v>-1.1109939319731485E-5</c:v>
                </c:pt>
                <c:pt idx="218">
                  <c:v>-1.1119696051375066E-5</c:v>
                </c:pt>
                <c:pt idx="219">
                  <c:v>-1.112936206970885E-5</c:v>
                </c:pt>
                <c:pt idx="220">
                  <c:v>-1.1138938633990788E-5</c:v>
                </c:pt>
                <c:pt idx="221">
                  <c:v>-1.1148426980278495E-5</c:v>
                </c:pt>
                <c:pt idx="222">
                  <c:v>-1.1157828321961243E-5</c:v>
                </c:pt>
                <c:pt idx="223">
                  <c:v>-1.1167143850277244E-5</c:v>
                </c:pt>
                <c:pt idx="224">
                  <c:v>-1.1176374734816682E-5</c:v>
                </c:pt>
                <c:pt idx="225">
                  <c:v>-1.1185522124011493E-5</c:v>
                </c:pt>
                <c:pt idx="226">
                  <c:v>-1.1194587145611341E-5</c:v>
                </c:pt>
                <c:pt idx="227">
                  <c:v>-1.1203570907147504E-5</c:v>
                </c:pt>
                <c:pt idx="228">
                  <c:v>-1.1212474496383656E-5</c:v>
                </c:pt>
                <c:pt idx="229">
                  <c:v>-1.1221298981754916E-5</c:v>
                </c:pt>
                <c:pt idx="230">
                  <c:v>-1.1230045412795443E-5</c:v>
                </c:pt>
                <c:pt idx="231">
                  <c:v>-1.1238714820554589E-5</c:v>
                </c:pt>
                <c:pt idx="232">
                  <c:v>-1.124730821800172E-5</c:v>
                </c:pt>
                <c:pt idx="233">
                  <c:v>-1.1255826600421159E-5</c:v>
                </c:pt>
                <c:pt idx="234">
                  <c:v>-1.1264270945796329E-5</c:v>
                </c:pt>
                <c:pt idx="235">
                  <c:v>-1.1272642215183903E-5</c:v>
                </c:pt>
                <c:pt idx="236">
                  <c:v>-1.1280941353078694E-5</c:v>
                </c:pt>
                <c:pt idx="237">
                  <c:v>-1.1289169287768702E-5</c:v>
                </c:pt>
                <c:pt idx="238">
                  <c:v>-1.1297326931681346E-5</c:v>
                </c:pt>
                <c:pt idx="239">
                  <c:v>-1.1305415181720618E-5</c:v>
                </c:pt>
                <c:pt idx="240">
                  <c:v>-1.1313434919595984E-5</c:v>
                </c:pt>
                <c:pt idx="241">
                  <c:v>-1.1321387012142765E-5</c:v>
                </c:pt>
                <c:pt idx="242">
                  <c:v>-1.132927231163447E-5</c:v>
                </c:pt>
                <c:pt idx="243">
                  <c:v>-1.1337091656087114E-5</c:v>
                </c:pt>
                <c:pt idx="244">
                  <c:v>-1.1344845869556329E-5</c:v>
                </c:pt>
                <c:pt idx="245">
                  <c:v>-1.1352535762426725E-5</c:v>
                </c:pt>
                <c:pt idx="246">
                  <c:v>-1.1360162131694417E-5</c:v>
                </c:pt>
                <c:pt idx="247">
                  <c:v>-1.1367725761242262E-5</c:v>
                </c:pt>
                <c:pt idx="248">
                  <c:v>-1.1375227422108296E-5</c:v>
                </c:pt>
                <c:pt idx="249">
                  <c:v>-1.1382667872747934E-5</c:v>
                </c:pt>
                <c:pt idx="250">
                  <c:v>-1.139004785928963E-5</c:v>
                </c:pt>
                <c:pt idx="251">
                  <c:v>-1.139736811578426E-5</c:v>
                </c:pt>
                <c:pt idx="252">
                  <c:v>-1.1404629364448198E-5</c:v>
                </c:pt>
                <c:pt idx="253">
                  <c:v>-1.1411832315901657E-5</c:v>
                </c:pt>
                <c:pt idx="254">
                  <c:v>-1.1418977669399517E-5</c:v>
                </c:pt>
                <c:pt idx="255">
                  <c:v>-1.1426066113058298E-5</c:v>
                </c:pt>
                <c:pt idx="256">
                  <c:v>-1.1433098324076851E-5</c:v>
                </c:pt>
                <c:pt idx="257">
                  <c:v>-1.1440074968952035E-5</c:v>
                </c:pt>
                <c:pt idx="258">
                  <c:v>-1.1446996703689178E-5</c:v>
                </c:pt>
                <c:pt idx="259">
                  <c:v>-1.1453864174008059E-5</c:v>
                </c:pt>
                <c:pt idx="260">
                  <c:v>-1.1460678015543227E-5</c:v>
                </c:pt>
                <c:pt idx="261">
                  <c:v>-1.1467438854040539E-5</c:v>
                </c:pt>
                <c:pt idx="262">
                  <c:v>-1.1474147305548428E-5</c:v>
                </c:pt>
                <c:pt idx="263">
                  <c:v>-1.1480803976605249E-5</c:v>
                </c:pt>
                <c:pt idx="264">
                  <c:v>-1.1487409464421886E-5</c:v>
                </c:pt>
                <c:pt idx="265">
                  <c:v>-1.1493964357060747E-5</c:v>
                </c:pt>
                <c:pt idx="266">
                  <c:v>-1.1500469233609623E-5</c:v>
                </c:pt>
                <c:pt idx="267">
                  <c:v>-1.1506924664352803E-5</c:v>
                </c:pt>
                <c:pt idx="268">
                  <c:v>-1.1513331210937587E-5</c:v>
                </c:pt>
                <c:pt idx="269">
                  <c:v>-1.1519689426536992E-5</c:v>
                </c:pt>
                <c:pt idx="270">
                  <c:v>-1.1525999856009284E-5</c:v>
                </c:pt>
                <c:pt idx="271">
                  <c:v>-1.1532263036053498E-5</c:v>
                </c:pt>
                <c:pt idx="272">
                  <c:v>-1.1538479495361329E-5</c:v>
                </c:pt>
                <c:pt idx="273">
                  <c:v>-1.1544649754766206E-5</c:v>
                </c:pt>
                <c:pt idx="274">
                  <c:v>-1.1550774327388883E-5</c:v>
                </c:pt>
                <c:pt idx="275">
                  <c:v>-1.1556853718779397E-5</c:v>
                </c:pt>
                <c:pt idx="276">
                  <c:v>-1.1562888427056121E-5</c:v>
                </c:pt>
                <c:pt idx="277">
                  <c:v>-1.1568878943042108E-5</c:v>
                </c:pt>
                <c:pt idx="278">
                  <c:v>-1.1574825750398062E-5</c:v>
                </c:pt>
                <c:pt idx="279">
                  <c:v>-1.1580729325752226E-5</c:v>
                </c:pt>
                <c:pt idx="280">
                  <c:v>-1.1586590138828269E-5</c:v>
                </c:pt>
                <c:pt idx="281">
                  <c:v>-1.159240865256939E-5</c:v>
                </c:pt>
                <c:pt idx="282">
                  <c:v>-1.1598185323260579E-5</c:v>
                </c:pt>
                <c:pt idx="283">
                  <c:v>-1.1603920600647413E-5</c:v>
                </c:pt>
                <c:pt idx="284">
                  <c:v>-1.1609614928053383E-5</c:v>
                </c:pt>
                <c:pt idx="285">
                  <c:v>-1.1615268742493718E-5</c:v>
                </c:pt>
                <c:pt idx="286">
                  <c:v>-1.1620882474787256E-5</c:v>
                </c:pt>
                <c:pt idx="287">
                  <c:v>-1.1626456549665927E-5</c:v>
                </c:pt>
                <c:pt idx="288">
                  <c:v>-1.163199138588185E-5</c:v>
                </c:pt>
                <c:pt idx="289">
                  <c:v>-1.1637487396312434E-5</c:v>
                </c:pt>
                <c:pt idx="290">
                  <c:v>-1.1642944988062448E-5</c:v>
                </c:pt>
                <c:pt idx="291">
                  <c:v>-1.1648364562565275E-5</c:v>
                </c:pt>
                <c:pt idx="292">
                  <c:v>-1.165374651568075E-5</c:v>
                </c:pt>
                <c:pt idx="293">
                  <c:v>-1.1659091237791951E-5</c:v>
                </c:pt>
                <c:pt idx="294">
                  <c:v>-1.1664399113899231E-5</c:v>
                </c:pt>
                <c:pt idx="295">
                  <c:v>-1.166967052371324E-5</c:v>
                </c:pt>
                <c:pt idx="296">
                  <c:v>-1.1674905841744573E-5</c:v>
                </c:pt>
                <c:pt idx="297">
                  <c:v>-1.168010543739343E-5</c:v>
                </c:pt>
                <c:pt idx="298">
                  <c:v>-1.1685269675035843E-5</c:v>
                </c:pt>
                <c:pt idx="299">
                  <c:v>-1.1690398914109105E-5</c:v>
                </c:pt>
                <c:pt idx="300">
                  <c:v>-1.1695493509195128E-5</c:v>
                </c:pt>
                <c:pt idx="301">
                  <c:v>-1.1700553810101878E-5</c:v>
                </c:pt>
                <c:pt idx="302">
                  <c:v>-1.1705580161943896E-5</c:v>
                </c:pt>
                <c:pt idx="303">
                  <c:v>-1.1710572905220373E-5</c:v>
                </c:pt>
                <c:pt idx="304">
                  <c:v>-1.1715532375892291E-5</c:v>
                </c:pt>
                <c:pt idx="305">
                  <c:v>-1.172045890545761E-5</c:v>
                </c:pt>
                <c:pt idx="306">
                  <c:v>-1.1725352821025409E-5</c:v>
                </c:pt>
                <c:pt idx="307">
                  <c:v>-1.1730214445387655E-5</c:v>
                </c:pt>
                <c:pt idx="308">
                  <c:v>-1.1735044097091052E-5</c:v>
                </c:pt>
                <c:pt idx="309">
                  <c:v>-1.173984209050604E-5</c:v>
                </c:pt>
                <c:pt idx="310">
                  <c:v>-1.1744608735894941E-5</c:v>
                </c:pt>
                <c:pt idx="311">
                  <c:v>-1.1749344339479218E-5</c:v>
                </c:pt>
                <c:pt idx="312">
                  <c:v>-1.1754049203504916E-5</c:v>
                </c:pt>
                <c:pt idx="313">
                  <c:v>-1.1758723626306776E-5</c:v>
                </c:pt>
                <c:pt idx="314">
                  <c:v>-1.1763367902371447E-5</c:v>
                </c:pt>
                <c:pt idx="315">
                  <c:v>-1.1767982322399467E-5</c:v>
                </c:pt>
                <c:pt idx="316">
                  <c:v>-1.1772567173365701E-5</c:v>
                </c:pt>
                <c:pt idx="317">
                  <c:v>-1.1777122738578731E-5</c:v>
                </c:pt>
                <c:pt idx="318">
                  <c:v>-1.1781649297739728E-5</c:v>
                </c:pt>
                <c:pt idx="319">
                  <c:v>-1.1786147126999169E-5</c:v>
                </c:pt>
                <c:pt idx="320">
                  <c:v>-1.1790616499013097E-5</c:v>
                </c:pt>
                <c:pt idx="321">
                  <c:v>-1.179505768299846E-5</c:v>
                </c:pt>
                <c:pt idx="322">
                  <c:v>-1.179947094478695E-5</c:v>
                </c:pt>
                <c:pt idx="323">
                  <c:v>-1.1803856546878273E-5</c:v>
                </c:pt>
                <c:pt idx="324">
                  <c:v>-1.1808214748491599E-5</c:v>
                </c:pt>
                <c:pt idx="325">
                  <c:v>-1.1812545805617558E-5</c:v>
                </c:pt>
                <c:pt idx="326">
                  <c:v>-1.181684997106763E-5</c:v>
                </c:pt>
                <c:pt idx="327">
                  <c:v>-1.1821127494523556E-5</c:v>
                </c:pt>
                <c:pt idx="328">
                  <c:v>-1.182537862258585E-5</c:v>
                </c:pt>
                <c:pt idx="329">
                  <c:v>-1.1829603598820795E-5</c:v>
                </c:pt>
                <c:pt idx="330">
                  <c:v>-1.1833802663807107E-5</c:v>
                </c:pt>
                <c:pt idx="331">
                  <c:v>-1.1837976055181771E-5</c:v>
                </c:pt>
                <c:pt idx="332">
                  <c:v>-1.1842124007684749E-5</c:v>
                </c:pt>
                <c:pt idx="333">
                  <c:v>-1.1846246753203002E-5</c:v>
                </c:pt>
                <c:pt idx="334">
                  <c:v>-1.1850344520813494E-5</c:v>
                </c:pt>
                <c:pt idx="335">
                  <c:v>-1.1854417536826086E-5</c:v>
                </c:pt>
                <c:pt idx="336">
                  <c:v>-1.18584660248247E-5</c:v>
                </c:pt>
                <c:pt idx="337">
                  <c:v>-1.1862490205708658E-5</c:v>
                </c:pt>
                <c:pt idx="338">
                  <c:v>-1.1866490297732501E-5</c:v>
                </c:pt>
                <c:pt idx="339">
                  <c:v>-1.1870466516545727E-5</c:v>
                </c:pt>
                <c:pt idx="340">
                  <c:v>-1.187441907523133E-5</c:v>
                </c:pt>
                <c:pt idx="341">
                  <c:v>-1.1878348184344048E-5</c:v>
                </c:pt>
                <c:pt idx="342">
                  <c:v>-1.1882254051947618E-5</c:v>
                </c:pt>
                <c:pt idx="343">
                  <c:v>-1.188613688365157E-5</c:v>
                </c:pt>
                <c:pt idx="344">
                  <c:v>-1.1889996882647375E-5</c:v>
                </c:pt>
                <c:pt idx="345">
                  <c:v>-1.1893834249743574E-5</c:v>
                </c:pt>
                <c:pt idx="346">
                  <c:v>-1.1897649183401061E-5</c:v>
                </c:pt>
                <c:pt idx="347">
                  <c:v>-1.1901441879767013E-5</c:v>
                </c:pt>
                <c:pt idx="348">
                  <c:v>-1.1905212532708535E-5</c:v>
                </c:pt>
                <c:pt idx="349">
                  <c:v>-1.1908961333845684E-5</c:v>
                </c:pt>
                <c:pt idx="350">
                  <c:v>-1.1912688472584056E-5</c:v>
                </c:pt>
                <c:pt idx="351">
                  <c:v>-1.1916394136146516E-5</c:v>
                </c:pt>
                <c:pt idx="352">
                  <c:v>-1.1920078509604678E-5</c:v>
                </c:pt>
                <c:pt idx="353">
                  <c:v>-1.1923741775909718E-5</c:v>
                </c:pt>
                <c:pt idx="354">
                  <c:v>-1.1927384115922403E-5</c:v>
                </c:pt>
                <c:pt idx="355">
                  <c:v>-1.1931005708443395E-5</c:v>
                </c:pt>
                <c:pt idx="356">
                  <c:v>-1.1934606730241811E-5</c:v>
                </c:pt>
                <c:pt idx="357">
                  <c:v>-1.1938187356084634E-5</c:v>
                </c:pt>
                <c:pt idx="358">
                  <c:v>-1.1941747758764579E-5</c:v>
                </c:pt>
                <c:pt idx="359">
                  <c:v>-1.194528810912795E-5</c:v>
                </c:pt>
                <c:pt idx="360">
                  <c:v>-1.1948808576102198E-5</c:v>
                </c:pt>
                <c:pt idx="361">
                  <c:v>-1.195230932672246E-5</c:v>
                </c:pt>
                <c:pt idx="362">
                  <c:v>-1.1955790526158196E-5</c:v>
                </c:pt>
                <c:pt idx="363">
                  <c:v>-1.1959252337739186E-5</c:v>
                </c:pt>
                <c:pt idx="364">
                  <c:v>-1.1962694922980847E-5</c:v>
                </c:pt>
                <c:pt idx="365">
                  <c:v>-1.1966118441609643E-5</c:v>
                </c:pt>
                <c:pt idx="366">
                  <c:v>-1.196952305158755E-5</c:v>
                </c:pt>
                <c:pt idx="367">
                  <c:v>-1.1972908909136461E-5</c:v>
                </c:pt>
                <c:pt idx="368">
                  <c:v>-1.1976276168762109E-5</c:v>
                </c:pt>
                <c:pt idx="369">
                  <c:v>-1.1979624983277572E-5</c:v>
                </c:pt>
                <c:pt idx="370">
                  <c:v>-1.1982955503826199E-5</c:v>
                </c:pt>
                <c:pt idx="371">
                  <c:v>-1.1986267879904692E-5</c:v>
                </c:pt>
                <c:pt idx="372">
                  <c:v>-1.1989562259385074E-5</c:v>
                </c:pt>
                <c:pt idx="373">
                  <c:v>-1.1992838788537113E-5</c:v>
                </c:pt>
                <c:pt idx="374">
                  <c:v>-1.1996097612049542E-5</c:v>
                </c:pt>
                <c:pt idx="375">
                  <c:v>-1.1999338873051818E-5</c:v>
                </c:pt>
                <c:pt idx="376">
                  <c:v>-1.2002562713134613E-5</c:v>
                </c:pt>
                <c:pt idx="377">
                  <c:v>-1.2005769272370806E-5</c:v>
                </c:pt>
                <c:pt idx="378">
                  <c:v>-1.2008958689335472E-5</c:v>
                </c:pt>
                <c:pt idx="379">
                  <c:v>-1.2012131101126084E-5</c:v>
                </c:pt>
                <c:pt idx="380">
                  <c:v>-1.2015286643382147E-5</c:v>
                </c:pt>
                <c:pt idx="381">
                  <c:v>-1.2018425450304162E-5</c:v>
                </c:pt>
                <c:pt idx="382">
                  <c:v>-1.2021547654673385E-5</c:v>
                </c:pt>
                <c:pt idx="383">
                  <c:v>-1.2024653387869609E-5</c:v>
                </c:pt>
                <c:pt idx="384">
                  <c:v>-1.2027742779890336E-5</c:v>
                </c:pt>
                <c:pt idx="385">
                  <c:v>-1.2030815959368824E-5</c:v>
                </c:pt>
                <c:pt idx="386">
                  <c:v>-1.2033873053591452E-5</c:v>
                </c:pt>
                <c:pt idx="387">
                  <c:v>-1.2036914188515775E-5</c:v>
                </c:pt>
                <c:pt idx="388">
                  <c:v>-1.2039939488787682E-5</c:v>
                </c:pt>
                <c:pt idx="389">
                  <c:v>-1.2042949077758397E-5</c:v>
                </c:pt>
                <c:pt idx="390">
                  <c:v>-1.2045943077501238E-5</c:v>
                </c:pt>
                <c:pt idx="391">
                  <c:v>-1.2048921608828219E-5</c:v>
                </c:pt>
                <c:pt idx="392">
                  <c:v>-1.2051884791306153E-5</c:v>
                </c:pt>
                <c:pt idx="393">
                  <c:v>-1.2054832743272732E-5</c:v>
                </c:pt>
                <c:pt idx="394">
                  <c:v>-1.2057765581852323E-5</c:v>
                </c:pt>
                <c:pt idx="395">
                  <c:v>-1.2060683422971457E-5</c:v>
                </c:pt>
                <c:pt idx="396">
                  <c:v>-1.2063586381373819E-5</c:v>
                </c:pt>
                <c:pt idx="397">
                  <c:v>-1.2066474570635998E-5</c:v>
                </c:pt>
                <c:pt idx="398">
                  <c:v>-1.2069348103181457E-5</c:v>
                </c:pt>
                <c:pt idx="399">
                  <c:v>-1.2072207090295608E-5</c:v>
                </c:pt>
                <c:pt idx="400">
                  <c:v>-1.2075051642140343E-5</c:v>
                </c:pt>
                <c:pt idx="401">
                  <c:v>-1.2077881867767475E-5</c:v>
                </c:pt>
                <c:pt idx="402">
                  <c:v>-1.2080697875133538E-5</c:v>
                </c:pt>
                <c:pt idx="403">
                  <c:v>-1.2083499771112813E-5</c:v>
                </c:pt>
                <c:pt idx="404">
                  <c:v>-1.2086287661511382E-5</c:v>
                </c:pt>
                <c:pt idx="405">
                  <c:v>-1.2089061651079829E-5</c:v>
                </c:pt>
                <c:pt idx="406">
                  <c:v>-1.2091821843527223E-5</c:v>
                </c:pt>
                <c:pt idx="407">
                  <c:v>-1.2094568341533122E-5</c:v>
                </c:pt>
                <c:pt idx="408">
                  <c:v>-1.209730124676099E-5</c:v>
                </c:pt>
                <c:pt idx="409">
                  <c:v>-1.2100020659870259E-5</c:v>
                </c:pt>
                <c:pt idx="410">
                  <c:v>-1.2102726680529221E-5</c:v>
                </c:pt>
                <c:pt idx="411">
                  <c:v>-1.2105419407426523E-5</c:v>
                </c:pt>
                <c:pt idx="412">
                  <c:v>-1.2108098938284001E-5</c:v>
                </c:pt>
                <c:pt idx="413">
                  <c:v>-1.2110765369867614E-5</c:v>
                </c:pt>
                <c:pt idx="414">
                  <c:v>-1.2113418797999688E-5</c:v>
                </c:pt>
                <c:pt idx="415">
                  <c:v>-1.2116059317570274E-5</c:v>
                </c:pt>
                <c:pt idx="416">
                  <c:v>-1.2118687022548208E-5</c:v>
                </c:pt>
                <c:pt idx="417">
                  <c:v>-1.2121302005992803E-5</c:v>
                </c:pt>
                <c:pt idx="418">
                  <c:v>-1.2123904360064196E-5</c:v>
                </c:pt>
                <c:pt idx="419">
                  <c:v>-1.2126494176034563E-5</c:v>
                </c:pt>
                <c:pt idx="420">
                  <c:v>-1.2129071544298716E-5</c:v>
                </c:pt>
                <c:pt idx="421">
                  <c:v>-1.2131636554384591E-5</c:v>
                </c:pt>
                <c:pt idx="422">
                  <c:v>-1.2134189294963608E-5</c:v>
                </c:pt>
                <c:pt idx="423">
                  <c:v>-1.2136729853860959E-5</c:v>
                </c:pt>
                <c:pt idx="424">
                  <c:v>-1.2139258318065643E-5</c:v>
                </c:pt>
                <c:pt idx="425">
                  <c:v>-1.2141774773740186E-5</c:v>
                </c:pt>
                <c:pt idx="426">
                  <c:v>-1.214427930623087E-5</c:v>
                </c:pt>
                <c:pt idx="427">
                  <c:v>-1.2146772000076945E-5</c:v>
                </c:pt>
                <c:pt idx="428">
                  <c:v>-1.2149252939020469E-5</c:v>
                </c:pt>
                <c:pt idx="429">
                  <c:v>-1.2151722206015492E-5</c:v>
                </c:pt>
                <c:pt idx="430">
                  <c:v>-1.2154179883237347E-5</c:v>
                </c:pt>
                <c:pt idx="431">
                  <c:v>-1.215662605209178E-5</c:v>
                </c:pt>
                <c:pt idx="432">
                  <c:v>-1.2159060793223889E-5</c:v>
                </c:pt>
                <c:pt idx="433">
                  <c:v>-1.2161484186527222E-5</c:v>
                </c:pt>
                <c:pt idx="434">
                  <c:v>-1.2163896311152005E-5</c:v>
                </c:pt>
                <c:pt idx="435">
                  <c:v>-1.2166297245514381E-5</c:v>
                </c:pt>
                <c:pt idx="436">
                  <c:v>-1.216868706730433E-5</c:v>
                </c:pt>
                <c:pt idx="437">
                  <c:v>-1.2171065853494696E-5</c:v>
                </c:pt>
                <c:pt idx="438">
                  <c:v>-1.2173433680348632E-5</c:v>
                </c:pt>
                <c:pt idx="439">
                  <c:v>-1.2175790623428579E-5</c:v>
                </c:pt>
                <c:pt idx="440">
                  <c:v>-1.2178136757603705E-5</c:v>
                </c:pt>
                <c:pt idx="441">
                  <c:v>-1.2180472157058126E-5</c:v>
                </c:pt>
                <c:pt idx="442">
                  <c:v>-1.2182796895298671E-5</c:v>
                </c:pt>
                <c:pt idx="443">
                  <c:v>-1.2185111045162438E-5</c:v>
                </c:pt>
                <c:pt idx="444">
                  <c:v>-1.2187414678824736E-5</c:v>
                </c:pt>
                <c:pt idx="445">
                  <c:v>-1.2189707867806231E-5</c:v>
                </c:pt>
                <c:pt idx="446">
                  <c:v>-1.2191990682980638E-5</c:v>
                </c:pt>
                <c:pt idx="447">
                  <c:v>-1.2194263194581755E-5</c:v>
                </c:pt>
                <c:pt idx="448">
                  <c:v>-1.2196525472210842E-5</c:v>
                </c:pt>
                <c:pt idx="449">
                  <c:v>-1.219877758484382E-5</c:v>
                </c:pt>
                <c:pt idx="450">
                  <c:v>-1.2201019600837909E-5</c:v>
                </c:pt>
                <c:pt idx="451">
                  <c:v>-1.2203251587939006E-5</c:v>
                </c:pt>
                <c:pt idx="452">
                  <c:v>-1.220547361328812E-5</c:v>
                </c:pt>
                <c:pt idx="453">
                  <c:v>-1.2207685743428379E-5</c:v>
                </c:pt>
                <c:pt idx="454">
                  <c:v>-1.220988804431146E-5</c:v>
                </c:pt>
                <c:pt idx="455">
                  <c:v>-1.2212080581304419E-5</c:v>
                </c:pt>
                <c:pt idx="456">
                  <c:v>-1.2214263419195751E-5</c:v>
                </c:pt>
                <c:pt idx="457">
                  <c:v>-1.2216436622202226E-5</c:v>
                </c:pt>
                <c:pt idx="458">
                  <c:v>-1.2218600253974855E-5</c:v>
                </c:pt>
                <c:pt idx="459">
                  <c:v>-1.2220754377605142E-5</c:v>
                </c:pt>
                <c:pt idx="460">
                  <c:v>-1.2222899055631457E-5</c:v>
                </c:pt>
                <c:pt idx="461">
                  <c:v>-1.2225034350044894E-5</c:v>
                </c:pt>
                <c:pt idx="462">
                  <c:v>-1.2227160322295112E-5</c:v>
                </c:pt>
                <c:pt idx="463">
                  <c:v>-1.2229277033296681E-5</c:v>
                </c:pt>
                <c:pt idx="464">
                  <c:v>-1.2231384543434186E-5</c:v>
                </c:pt>
                <c:pt idx="465">
                  <c:v>-1.2233482912568803E-5</c:v>
                </c:pt>
                <c:pt idx="466">
                  <c:v>-1.2235572200043421E-5</c:v>
                </c:pt>
                <c:pt idx="467">
                  <c:v>-1.2237652464688236E-5</c:v>
                </c:pt>
                <c:pt idx="468">
                  <c:v>-1.2239723764826567E-5</c:v>
                </c:pt>
                <c:pt idx="469">
                  <c:v>-1.2241786158279992E-5</c:v>
                </c:pt>
                <c:pt idx="470">
                  <c:v>-1.2243839702374185E-5</c:v>
                </c:pt>
                <c:pt idx="471">
                  <c:v>-1.2245884453943536E-5</c:v>
                </c:pt>
                <c:pt idx="472">
                  <c:v>-1.2247920469337078E-5</c:v>
                </c:pt>
                <c:pt idx="473">
                  <c:v>-1.2249947804423188E-5</c:v>
                </c:pt>
                <c:pt idx="474">
                  <c:v>-1.2251966514595098E-5</c:v>
                </c:pt>
                <c:pt idx="475">
                  <c:v>-1.2253976654775375E-5</c:v>
                </c:pt>
                <c:pt idx="476">
                  <c:v>-1.2255978279421703E-5</c:v>
                </c:pt>
                <c:pt idx="477">
                  <c:v>-1.2257971442530907E-5</c:v>
                </c:pt>
                <c:pt idx="478">
                  <c:v>-1.2259956197644458E-5</c:v>
                </c:pt>
                <c:pt idx="479">
                  <c:v>-1.2261932597853159E-5</c:v>
                </c:pt>
                <c:pt idx="480">
                  <c:v>-1.2263900695801555E-5</c:v>
                </c:pt>
                <c:pt idx="481">
                  <c:v>-1.2265860543693023E-5</c:v>
                </c:pt>
                <c:pt idx="482">
                  <c:v>-1.2267812193293993E-5</c:v>
                </c:pt>
                <c:pt idx="483">
                  <c:v>-1.2269755695938864E-5</c:v>
                </c:pt>
                <c:pt idx="484">
                  <c:v>-1.2271691102534285E-5</c:v>
                </c:pt>
                <c:pt idx="485">
                  <c:v>-1.2273618463563727E-5</c:v>
                </c:pt>
                <c:pt idx="486">
                  <c:v>-1.2275537829091737E-5</c:v>
                </c:pt>
                <c:pt idx="487">
                  <c:v>-1.227744924876835E-5</c:v>
                </c:pt>
                <c:pt idx="488">
                  <c:v>-1.2279352771833411E-5</c:v>
                </c:pt>
                <c:pt idx="489">
                  <c:v>-1.2281248447120619E-5</c:v>
                </c:pt>
                <c:pt idx="490">
                  <c:v>-1.2283136323062192E-5</c:v>
                </c:pt>
                <c:pt idx="491">
                  <c:v>-1.2285016447692173E-5</c:v>
                </c:pt>
                <c:pt idx="492">
                  <c:v>-1.228688886865123E-5</c:v>
                </c:pt>
                <c:pt idx="493">
                  <c:v>-1.2288753633190465E-5</c:v>
                </c:pt>
                <c:pt idx="494">
                  <c:v>-1.2290610788175334E-5</c:v>
                </c:pt>
                <c:pt idx="495">
                  <c:v>-1.2292460380089201E-5</c:v>
                </c:pt>
                <c:pt idx="496">
                  <c:v>-1.2294302455038307E-5</c:v>
                </c:pt>
                <c:pt idx="497">
                  <c:v>-1.2296137058754236E-5</c:v>
                </c:pt>
                <c:pt idx="498">
                  <c:v>-1.2297964236598684E-5</c:v>
                </c:pt>
                <c:pt idx="499">
                  <c:v>-1.2299784033566913E-5</c:v>
                </c:pt>
                <c:pt idx="500">
                  <c:v>-1.2301596494291191E-5</c:v>
                </c:pt>
                <c:pt idx="501">
                  <c:v>-1.2303401663044775E-5</c:v>
                </c:pt>
                <c:pt idx="502">
                  <c:v>-1.2305199583745403E-5</c:v>
                </c:pt>
                <c:pt idx="503">
                  <c:v>-1.2306990299958858E-5</c:v>
                </c:pt>
                <c:pt idx="504">
                  <c:v>-1.2308773854902308E-5</c:v>
                </c:pt>
                <c:pt idx="505">
                  <c:v>-1.2310550291448244E-5</c:v>
                </c:pt>
                <c:pt idx="506">
                  <c:v>-1.231231965212735E-5</c:v>
                </c:pt>
                <c:pt idx="507">
                  <c:v>-1.2314081979132304E-5</c:v>
                </c:pt>
                <c:pt idx="508">
                  <c:v>-1.231583731432096E-5</c:v>
                </c:pt>
                <c:pt idx="509">
                  <c:v>-1.2317585699219675E-5</c:v>
                </c:pt>
                <c:pt idx="510">
                  <c:v>-1.2319327175026748E-5</c:v>
                </c:pt>
                <c:pt idx="511">
                  <c:v>-1.2321061782615273E-5</c:v>
                </c:pt>
                <c:pt idx="512">
                  <c:v>-1.2322789562536732E-5</c:v>
                </c:pt>
                <c:pt idx="513">
                  <c:v>-1.2324510555024035E-5</c:v>
                </c:pt>
                <c:pt idx="514">
                  <c:v>-1.2326224799994505E-5</c:v>
                </c:pt>
                <c:pt idx="515">
                  <c:v>-1.2327932337053124E-5</c:v>
                </c:pt>
                <c:pt idx="516">
                  <c:v>-1.2329633205495472E-5</c:v>
                </c:pt>
                <c:pt idx="517">
                  <c:v>-1.2331327444310847E-5</c:v>
                </c:pt>
                <c:pt idx="518">
                  <c:v>-1.2333015092185363E-5</c:v>
                </c:pt>
                <c:pt idx="519">
                  <c:v>-1.233469618750429E-5</c:v>
                </c:pt>
                <c:pt idx="520">
                  <c:v>-1.2336370768355793E-5</c:v>
                </c:pt>
                <c:pt idx="521">
                  <c:v>-1.2338038872533291E-5</c:v>
                </c:pt>
                <c:pt idx="522">
                  <c:v>-1.2339700537538428E-5</c:v>
                </c:pt>
                <c:pt idx="523">
                  <c:v>-1.2341355800583785E-5</c:v>
                </c:pt>
                <c:pt idx="524">
                  <c:v>-1.2343004698595966E-5</c:v>
                </c:pt>
                <c:pt idx="525">
                  <c:v>-1.234464726821785E-5</c:v>
                </c:pt>
                <c:pt idx="526">
                  <c:v>-1.2346283545811806E-5</c:v>
                </c:pt>
                <c:pt idx="527">
                  <c:v>-1.2347913567462101E-5</c:v>
                </c:pt>
                <c:pt idx="528">
                  <c:v>-1.2349537368977686E-5</c:v>
                </c:pt>
                <c:pt idx="529">
                  <c:v>-1.2351154985894497E-5</c:v>
                </c:pt>
                <c:pt idx="530">
                  <c:v>-1.2352766453478419E-5</c:v>
                </c:pt>
                <c:pt idx="531">
                  <c:v>-1.2354371806727978E-5</c:v>
                </c:pt>
                <c:pt idx="532">
                  <c:v>-1.2355971080376177E-5</c:v>
                </c:pt>
                <c:pt idx="533">
                  <c:v>-1.2357564308893719E-5</c:v>
                </c:pt>
                <c:pt idx="534">
                  <c:v>-1.2359151526491136E-5</c:v>
                </c:pt>
                <c:pt idx="535">
                  <c:v>-1.2360732767121344E-5</c:v>
                </c:pt>
                <c:pt idx="536">
                  <c:v>-1.2362308064481873E-5</c:v>
                </c:pt>
                <c:pt idx="537">
                  <c:v>-1.2363877452017613E-5</c:v>
                </c:pt>
                <c:pt idx="538">
                  <c:v>-1.2365440962922978E-5</c:v>
                </c:pt>
                <c:pt idx="539">
                  <c:v>-1.236699863014405E-5</c:v>
                </c:pt>
                <c:pt idx="540">
                  <c:v>-1.2368550486381289E-5</c:v>
                </c:pt>
                <c:pt idx="541">
                  <c:v>-1.2370096564091526E-5</c:v>
                </c:pt>
                <c:pt idx="542">
                  <c:v>-1.2371636895490495E-5</c:v>
                </c:pt>
                <c:pt idx="543">
                  <c:v>-1.237317151255456E-5</c:v>
                </c:pt>
                <c:pt idx="544">
                  <c:v>-1.2374700447023612E-5</c:v>
                </c:pt>
                <c:pt idx="545">
                  <c:v>-1.2376223730402746E-5</c:v>
                </c:pt>
                <c:pt idx="546">
                  <c:v>-1.2377741393964623E-5</c:v>
                </c:pt>
                <c:pt idx="547">
                  <c:v>-1.2379253468751655E-5</c:v>
                </c:pt>
                <c:pt idx="548">
                  <c:v>-1.2380759985577908E-5</c:v>
                </c:pt>
                <c:pt idx="549">
                  <c:v>-1.2382260975031415E-5</c:v>
                </c:pt>
                <c:pt idx="550">
                  <c:v>-1.2383756467476214E-5</c:v>
                </c:pt>
                <c:pt idx="551">
                  <c:v>-1.2385246493054294E-5</c:v>
                </c:pt>
                <c:pt idx="552">
                  <c:v>-1.2386731081687598E-5</c:v>
                </c:pt>
                <c:pt idx="553">
                  <c:v>-1.2388210263080295E-5</c:v>
                </c:pt>
                <c:pt idx="554">
                  <c:v>-1.2389684066720366E-5</c:v>
                </c:pt>
                <c:pt idx="555">
                  <c:v>-1.2391152521881855E-5</c:v>
                </c:pt>
                <c:pt idx="556">
                  <c:v>-1.2392615657626782E-5</c:v>
                </c:pt>
                <c:pt idx="557">
                  <c:v>-1.2394073502806921E-5</c:v>
                </c:pt>
                <c:pt idx="558">
                  <c:v>-1.2395526086065699E-5</c:v>
                </c:pt>
                <c:pt idx="559">
                  <c:v>-1.239697343584032E-5</c:v>
                </c:pt>
                <c:pt idx="560">
                  <c:v>-1.2398415580363324E-5</c:v>
                </c:pt>
                <c:pt idx="561">
                  <c:v>-1.2399852547664582E-5</c:v>
                </c:pt>
                <c:pt idx="562">
                  <c:v>-1.2401284365572995E-5</c:v>
                </c:pt>
                <c:pt idx="563">
                  <c:v>-1.2402711061718606E-5</c:v>
                </c:pt>
                <c:pt idx="564">
                  <c:v>-1.2404132663533803E-5</c:v>
                </c:pt>
                <c:pt idx="565">
                  <c:v>-1.2405549198255665E-5</c:v>
                </c:pt>
                <c:pt idx="566">
                  <c:v>-1.2406960692927356E-5</c:v>
                </c:pt>
                <c:pt idx="567">
                  <c:v>-1.2408367174399985E-5</c:v>
                </c:pt>
                <c:pt idx="568">
                  <c:v>-1.2409768669334197E-5</c:v>
                </c:pt>
                <c:pt idx="569">
                  <c:v>-1.2411165204201966E-5</c:v>
                </c:pt>
                <c:pt idx="570">
                  <c:v>-1.241255680528835E-5</c:v>
                </c:pt>
                <c:pt idx="571">
                  <c:v>-1.2413943498692727E-5</c:v>
                </c:pt>
                <c:pt idx="572">
                  <c:v>-1.2415325310331013E-5</c:v>
                </c:pt>
                <c:pt idx="573">
                  <c:v>-1.2416702265936627E-5</c:v>
                </c:pt>
                <c:pt idx="574">
                  <c:v>-1.241807439106285E-5</c:v>
                </c:pt>
                <c:pt idx="575">
                  <c:v>-1.2419441711083728E-5</c:v>
                </c:pt>
                <c:pt idx="576">
                  <c:v>-1.2420804251195885E-5</c:v>
                </c:pt>
                <c:pt idx="577">
                  <c:v>-1.2422162036420227E-5</c:v>
                </c:pt>
                <c:pt idx="578">
                  <c:v>-1.2423515091603289E-5</c:v>
                </c:pt>
                <c:pt idx="579">
                  <c:v>-1.2424863441418638E-5</c:v>
                </c:pt>
                <c:pt idx="580">
                  <c:v>-1.2426207110368802E-5</c:v>
                </c:pt>
                <c:pt idx="581">
                  <c:v>-1.2427546122786254E-5</c:v>
                </c:pt>
                <c:pt idx="582">
                  <c:v>-1.2428880502835333E-5</c:v>
                </c:pt>
                <c:pt idx="583">
                  <c:v>-1.2430210274513115E-5</c:v>
                </c:pt>
                <c:pt idx="584">
                  <c:v>-1.2431535461651567E-5</c:v>
                </c:pt>
                <c:pt idx="585">
                  <c:v>-1.2432856087918446E-5</c:v>
                </c:pt>
                <c:pt idx="586">
                  <c:v>-1.2434172176818945E-5</c:v>
                </c:pt>
                <c:pt idx="587">
                  <c:v>-1.2435483751696821E-5</c:v>
                </c:pt>
                <c:pt idx="588">
                  <c:v>-1.243679083573634E-5</c:v>
                </c:pt>
                <c:pt idx="589">
                  <c:v>-1.2438093451962874E-5</c:v>
                </c:pt>
                <c:pt idx="590">
                  <c:v>-1.2439391623244947E-5</c:v>
                </c:pt>
                <c:pt idx="591">
                  <c:v>-1.2440685372295166E-5</c:v>
                </c:pt>
                <c:pt idx="592">
                  <c:v>-1.2441974721671613E-5</c:v>
                </c:pt>
                <c:pt idx="593">
                  <c:v>-1.2443259693779325E-5</c:v>
                </c:pt>
                <c:pt idx="594">
                  <c:v>-1.2444540310871287E-5</c:v>
                </c:pt>
                <c:pt idx="595">
                  <c:v>-1.244581659505014E-5</c:v>
                </c:pt>
                <c:pt idx="596">
                  <c:v>-1.2447088568269078E-5</c:v>
                </c:pt>
                <c:pt idx="597">
                  <c:v>-1.2448356252333172E-5</c:v>
                </c:pt>
                <c:pt idx="598">
                  <c:v>-1.2449619668900772E-5</c:v>
                </c:pt>
                <c:pt idx="599">
                  <c:v>-1.2450878839484631E-5</c:v>
                </c:pt>
                <c:pt idx="600">
                  <c:v>-1.2452133785453212E-5</c:v>
                </c:pt>
                <c:pt idx="601">
                  <c:v>-1.2453384528031791E-5</c:v>
                </c:pt>
                <c:pt idx="602">
                  <c:v>-1.2454631088303594E-5</c:v>
                </c:pt>
                <c:pt idx="603">
                  <c:v>-1.2455873487211264E-5</c:v>
                </c:pt>
                <c:pt idx="604">
                  <c:v>-1.2457111745557655E-5</c:v>
                </c:pt>
                <c:pt idx="605">
                  <c:v>-1.2458345884007469E-5</c:v>
                </c:pt>
                <c:pt idx="606">
                  <c:v>-1.2459575923087746E-5</c:v>
                </c:pt>
                <c:pt idx="607">
                  <c:v>-1.2460801883189708E-5</c:v>
                </c:pt>
                <c:pt idx="608">
                  <c:v>-1.2462023784569453E-5</c:v>
                </c:pt>
                <c:pt idx="609">
                  <c:v>-1.2463241647349153E-5</c:v>
                </c:pt>
                <c:pt idx="610">
                  <c:v>-1.2464455491518214E-5</c:v>
                </c:pt>
                <c:pt idx="611">
                  <c:v>-1.2465665336934307E-5</c:v>
                </c:pt>
                <c:pt idx="612">
                  <c:v>-1.2466871203324502E-5</c:v>
                </c:pt>
                <c:pt idx="613">
                  <c:v>-1.2468073110286341E-5</c:v>
                </c:pt>
                <c:pt idx="614">
                  <c:v>-1.2469271077288956E-5</c:v>
                </c:pt>
                <c:pt idx="615">
                  <c:v>-1.24704651236738E-5</c:v>
                </c:pt>
                <c:pt idx="616">
                  <c:v>-1.2471655268656174E-5</c:v>
                </c:pt>
                <c:pt idx="617">
                  <c:v>-1.2472841531325976E-5</c:v>
                </c:pt>
                <c:pt idx="618">
                  <c:v>-1.2474023930648634E-5</c:v>
                </c:pt>
                <c:pt idx="619">
                  <c:v>-1.2475202485466325E-5</c:v>
                </c:pt>
                <c:pt idx="620">
                  <c:v>-1.2476377214499009E-5</c:v>
                </c:pt>
                <c:pt idx="621">
                  <c:v>-1.2477548136345142E-5</c:v>
                </c:pt>
                <c:pt idx="622">
                  <c:v>-1.2478715269482896E-5</c:v>
                </c:pt>
                <c:pt idx="623">
                  <c:v>-1.2479878632270986E-5</c:v>
                </c:pt>
                <c:pt idx="624">
                  <c:v>-1.2481038242949761E-5</c:v>
                </c:pt>
                <c:pt idx="625">
                  <c:v>-1.2482194119642264E-5</c:v>
                </c:pt>
                <c:pt idx="626">
                  <c:v>-1.2483346280354701E-5</c:v>
                </c:pt>
                <c:pt idx="627">
                  <c:v>-1.2484494742977847E-5</c:v>
                </c:pt>
                <c:pt idx="628">
                  <c:v>-1.2485639525287822E-5</c:v>
                </c:pt>
                <c:pt idx="629">
                  <c:v>-1.2486780644947006E-5</c:v>
                </c:pt>
                <c:pt idx="630">
                  <c:v>-1.248791811950495E-5</c:v>
                </c:pt>
                <c:pt idx="631">
                  <c:v>-1.2489051966399107E-5</c:v>
                </c:pt>
                <c:pt idx="632">
                  <c:v>-1.2490182202956111E-5</c:v>
                </c:pt>
                <c:pt idx="633">
                  <c:v>-1.249130884639232E-5</c:v>
                </c:pt>
                <c:pt idx="634">
                  <c:v>-1.2492431913814784E-5</c:v>
                </c:pt>
                <c:pt idx="635">
                  <c:v>-1.2493551422222154E-5</c:v>
                </c:pt>
                <c:pt idx="636">
                  <c:v>-1.2494667388505575E-5</c:v>
                </c:pt>
                <c:pt idx="637">
                  <c:v>-1.2495779829449264E-5</c:v>
                </c:pt>
                <c:pt idx="638">
                  <c:v>-1.2496888761731899E-5</c:v>
                </c:pt>
                <c:pt idx="639">
                  <c:v>-1.2497994201926752E-5</c:v>
                </c:pt>
                <c:pt idx="640">
                  <c:v>-1.2499096166503211E-5</c:v>
                </c:pt>
                <c:pt idx="641">
                  <c:v>-1.2500194671826979E-5</c:v>
                </c:pt>
                <c:pt idx="642">
                  <c:v>-1.2501289734161308E-5</c:v>
                </c:pt>
                <c:pt idx="643">
                  <c:v>-1.2502381369667684E-5</c:v>
                </c:pt>
                <c:pt idx="644">
                  <c:v>-1.2503469594406638E-5</c:v>
                </c:pt>
                <c:pt idx="645">
                  <c:v>-1.2504554424338146E-5</c:v>
                </c:pt>
                <c:pt idx="646">
                  <c:v>-1.2505635875323553E-5</c:v>
                </c:pt>
                <c:pt idx="647">
                  <c:v>-1.2506713963124587E-5</c:v>
                </c:pt>
                <c:pt idx="648">
                  <c:v>-1.2507788703405729E-5</c:v>
                </c:pt>
                <c:pt idx="649">
                  <c:v>-1.2508860111734114E-5</c:v>
                </c:pt>
                <c:pt idx="650">
                  <c:v>-1.2509928203580551E-5</c:v>
                </c:pt>
                <c:pt idx="651">
                  <c:v>-1.251099299432028E-5</c:v>
                </c:pt>
                <c:pt idx="652">
                  <c:v>-1.251205449923348E-5</c:v>
                </c:pt>
                <c:pt idx="653">
                  <c:v>-1.2513112733506177E-5</c:v>
                </c:pt>
                <c:pt idx="654">
                  <c:v>-1.2514167712231241E-5</c:v>
                </c:pt>
                <c:pt idx="655">
                  <c:v>-1.2515219450408535E-5</c:v>
                </c:pt>
                <c:pt idx="656">
                  <c:v>-1.2516267962946024E-5</c:v>
                </c:pt>
                <c:pt idx="657">
                  <c:v>-1.2517313264660371E-5</c:v>
                </c:pt>
                <c:pt idx="658">
                  <c:v>-1.2518355370277673E-5</c:v>
                </c:pt>
                <c:pt idx="659">
                  <c:v>-1.2519394294433888E-5</c:v>
                </c:pt>
                <c:pt idx="660">
                  <c:v>-1.2520430051676003E-5</c:v>
                </c:pt>
                <c:pt idx="661">
                  <c:v>-1.2521462656462348E-5</c:v>
                </c:pt>
                <c:pt idx="662">
                  <c:v>-1.2522492123163418E-5</c:v>
                </c:pt>
                <c:pt idx="663">
                  <c:v>-1.2523518466062422E-5</c:v>
                </c:pt>
                <c:pt idx="664">
                  <c:v>-1.2524541699356248E-5</c:v>
                </c:pt>
                <c:pt idx="665">
                  <c:v>-1.2525561837155328E-5</c:v>
                </c:pt>
                <c:pt idx="666">
                  <c:v>-1.2526578893485662E-5</c:v>
                </c:pt>
                <c:pt idx="667">
                  <c:v>-1.2527592882287853E-5</c:v>
                </c:pt>
                <c:pt idx="668">
                  <c:v>-1.252860381741908E-5</c:v>
                </c:pt>
                <c:pt idx="669">
                  <c:v>-1.2529611712652947E-5</c:v>
                </c:pt>
                <c:pt idx="670">
                  <c:v>-1.2530616581680498E-5</c:v>
                </c:pt>
                <c:pt idx="671">
                  <c:v>-1.2531618438110366E-5</c:v>
                </c:pt>
                <c:pt idx="672">
                  <c:v>-1.2532617295470029E-5</c:v>
                </c:pt>
                <c:pt idx="673">
                  <c:v>-1.2533613167205986E-5</c:v>
                </c:pt>
                <c:pt idx="674">
                  <c:v>-1.2534606066684551E-5</c:v>
                </c:pt>
                <c:pt idx="675">
                  <c:v>-1.2535596007192218E-5</c:v>
                </c:pt>
                <c:pt idx="676">
                  <c:v>-1.2536583001936524E-5</c:v>
                </c:pt>
                <c:pt idx="677">
                  <c:v>-1.2537567064046528E-5</c:v>
                </c:pt>
                <c:pt idx="678">
                  <c:v>-1.2538548206573355E-5</c:v>
                </c:pt>
                <c:pt idx="679">
                  <c:v>-1.2539526442490645E-5</c:v>
                </c:pt>
                <c:pt idx="680">
                  <c:v>-1.2540501784695518E-5</c:v>
                </c:pt>
                <c:pt idx="681">
                  <c:v>-1.2541474246008826E-5</c:v>
                </c:pt>
                <c:pt idx="682">
                  <c:v>-1.2542443839175666E-5</c:v>
                </c:pt>
                <c:pt idx="683">
                  <c:v>-1.2543410576866422E-5</c:v>
                </c:pt>
                <c:pt idx="684">
                  <c:v>-1.254437447167654E-5</c:v>
                </c:pt>
                <c:pt idx="685">
                  <c:v>-1.2545335536127707E-5</c:v>
                </c:pt>
                <c:pt idx="686">
                  <c:v>-1.254629378266828E-5</c:v>
                </c:pt>
                <c:pt idx="687">
                  <c:v>-1.2547249223673364E-5</c:v>
                </c:pt>
                <c:pt idx="688">
                  <c:v>-1.2548201871446077E-5</c:v>
                </c:pt>
                <c:pt idx="689">
                  <c:v>-1.2549151738217539E-5</c:v>
                </c:pt>
                <c:pt idx="690">
                  <c:v>-1.25500988361475E-5</c:v>
                </c:pt>
                <c:pt idx="691">
                  <c:v>-1.2551043177325348E-5</c:v>
                </c:pt>
                <c:pt idx="692">
                  <c:v>-1.2551984773769419E-5</c:v>
                </c:pt>
                <c:pt idx="693">
                  <c:v>-1.2552923637428908E-5</c:v>
                </c:pt>
                <c:pt idx="694">
                  <c:v>-1.2553859780183638E-5</c:v>
                </c:pt>
                <c:pt idx="695">
                  <c:v>-1.2554793213844518E-5</c:v>
                </c:pt>
                <c:pt idx="696">
                  <c:v>-1.2555723950154301E-5</c:v>
                </c:pt>
                <c:pt idx="697">
                  <c:v>-1.2556652000787971E-5</c:v>
                </c:pt>
                <c:pt idx="698">
                  <c:v>-1.255757737735336E-5</c:v>
                </c:pt>
                <c:pt idx="699">
                  <c:v>-1.2558500091391057E-5</c:v>
                </c:pt>
                <c:pt idx="700">
                  <c:v>-1.2559420154375793E-5</c:v>
                </c:pt>
                <c:pt idx="701">
                  <c:v>-1.2560337577716398E-5</c:v>
                </c:pt>
                <c:pt idx="702">
                  <c:v>-1.2561252372756088E-5</c:v>
                </c:pt>
                <c:pt idx="703">
                  <c:v>-1.2562164550773441E-5</c:v>
                </c:pt>
                <c:pt idx="704">
                  <c:v>-1.2563074122982258E-5</c:v>
                </c:pt>
                <c:pt idx="705">
                  <c:v>-1.2563981100532872E-5</c:v>
                </c:pt>
                <c:pt idx="706">
                  <c:v>-1.2564885494511778E-5</c:v>
                </c:pt>
                <c:pt idx="707">
                  <c:v>-1.2565787315942258E-5</c:v>
                </c:pt>
                <c:pt idx="708">
                  <c:v>-1.2566686575785228E-5</c:v>
                </c:pt>
                <c:pt idx="709">
                  <c:v>-1.2567583284939344E-5</c:v>
                </c:pt>
                <c:pt idx="710">
                  <c:v>-1.2568477454241493E-5</c:v>
                </c:pt>
                <c:pt idx="711">
                  <c:v>-1.2569369094467351E-5</c:v>
                </c:pt>
                <c:pt idx="712">
                  <c:v>-1.2570258216331653E-5</c:v>
                </c:pt>
                <c:pt idx="713">
                  <c:v>-1.2571144830488614E-5</c:v>
                </c:pt>
                <c:pt idx="714">
                  <c:v>-1.2572028947532506E-5</c:v>
                </c:pt>
                <c:pt idx="715">
                  <c:v>-1.257291057799815E-5</c:v>
                </c:pt>
                <c:pt idx="716">
                  <c:v>-1.2573789732360874E-5</c:v>
                </c:pt>
                <c:pt idx="717">
                  <c:v>-1.2574666421037608E-5</c:v>
                </c:pt>
                <c:pt idx="718">
                  <c:v>-1.2575540654386848E-5</c:v>
                </c:pt>
                <c:pt idx="719">
                  <c:v>-1.2576412442708807E-5</c:v>
                </c:pt>
                <c:pt idx="720">
                  <c:v>-1.2577281796246511E-5</c:v>
                </c:pt>
                <c:pt idx="721">
                  <c:v>-1.257814872518575E-5</c:v>
                </c:pt>
                <c:pt idx="722">
                  <c:v>-1.2579013239655662E-5</c:v>
                </c:pt>
                <c:pt idx="723">
                  <c:v>-1.2579875349728928E-5</c:v>
                </c:pt>
                <c:pt idx="724">
                  <c:v>-1.2580735065422469E-5</c:v>
                </c:pt>
                <c:pt idx="725">
                  <c:v>-1.2581592396697184E-5</c:v>
                </c:pt>
                <c:pt idx="726">
                  <c:v>-1.2582447353459244E-5</c:v>
                </c:pt>
                <c:pt idx="727">
                  <c:v>-1.2583299945559882E-5</c:v>
                </c:pt>
                <c:pt idx="728">
                  <c:v>-1.2584150182795936E-5</c:v>
                </c:pt>
                <c:pt idx="729">
                  <c:v>-1.2584998074910193E-5</c:v>
                </c:pt>
                <c:pt idx="730">
                  <c:v>-1.2585843631591793E-5</c:v>
                </c:pt>
                <c:pt idx="731">
                  <c:v>-1.2586686862476427E-5</c:v>
                </c:pt>
                <c:pt idx="732">
                  <c:v>-1.2587527777146952E-5</c:v>
                </c:pt>
                <c:pt idx="733">
                  <c:v>-1.2588366385133716E-5</c:v>
                </c:pt>
                <c:pt idx="734">
                  <c:v>-1.2589202695914712E-5</c:v>
                </c:pt>
                <c:pt idx="735">
                  <c:v>-1.2590036718916258E-5</c:v>
                </c:pt>
                <c:pt idx="736">
                  <c:v>-1.2590868463513087E-5</c:v>
                </c:pt>
                <c:pt idx="737">
                  <c:v>-1.2591697939028806E-5</c:v>
                </c:pt>
                <c:pt idx="738">
                  <c:v>-1.2592525154735994E-5</c:v>
                </c:pt>
                <c:pt idx="739">
                  <c:v>-1.2593350119857109E-5</c:v>
                </c:pt>
                <c:pt idx="740">
                  <c:v>-1.2594172843564228E-5</c:v>
                </c:pt>
                <c:pt idx="741">
                  <c:v>-1.2594993334979919E-5</c:v>
                </c:pt>
                <c:pt idx="742">
                  <c:v>-1.2595811603177109E-5</c:v>
                </c:pt>
                <c:pt idx="743">
                  <c:v>-1.2596627657179661E-5</c:v>
                </c:pt>
                <c:pt idx="744">
                  <c:v>-1.2597441505962679E-5</c:v>
                </c:pt>
                <c:pt idx="745">
                  <c:v>-1.2598253158452877E-5</c:v>
                </c:pt>
                <c:pt idx="746">
                  <c:v>-1.2599062623528934E-5</c:v>
                </c:pt>
                <c:pt idx="747">
                  <c:v>-1.2599869910021358E-5</c:v>
                </c:pt>
                <c:pt idx="748">
                  <c:v>-1.2600675026713553E-5</c:v>
                </c:pt>
                <c:pt idx="749">
                  <c:v>-1.2601477982341695E-5</c:v>
                </c:pt>
                <c:pt idx="750">
                  <c:v>-1.2602278785595047E-5</c:v>
                </c:pt>
                <c:pt idx="751">
                  <c:v>-1.260307744511648E-5</c:v>
                </c:pt>
                <c:pt idx="752">
                  <c:v>-1.2603873969502635E-5</c:v>
                </c:pt>
                <c:pt idx="753">
                  <c:v>-1.260466836730388E-5</c:v>
                </c:pt>
                <c:pt idx="754">
                  <c:v>-1.2605460647025501E-5</c:v>
                </c:pt>
                <c:pt idx="755">
                  <c:v>-1.2606250817127268E-5</c:v>
                </c:pt>
                <c:pt idx="756">
                  <c:v>-1.2607038886023948E-5</c:v>
                </c:pt>
                <c:pt idx="757">
                  <c:v>-1.2607824862085679E-5</c:v>
                </c:pt>
                <c:pt idx="758">
                  <c:v>-1.2608608753638114E-5</c:v>
                </c:pt>
                <c:pt idx="759">
                  <c:v>-1.2609390568962936E-5</c:v>
                </c:pt>
                <c:pt idx="760">
                  <c:v>-1.2610170316297823E-5</c:v>
                </c:pt>
                <c:pt idx="761">
                  <c:v>-1.2610948003837035E-5</c:v>
                </c:pt>
                <c:pt idx="762">
                  <c:v>-1.261172363973163E-5</c:v>
                </c:pt>
                <c:pt idx="763">
                  <c:v>-1.2612497232089721E-5</c:v>
                </c:pt>
                <c:pt idx="764">
                  <c:v>-1.2613268788976698E-5</c:v>
                </c:pt>
                <c:pt idx="765">
                  <c:v>-1.2614038318415659E-5</c:v>
                </c:pt>
                <c:pt idx="766">
                  <c:v>-1.261480582838725E-5</c:v>
                </c:pt>
                <c:pt idx="767">
                  <c:v>-1.2615571326830924E-5</c:v>
                </c:pt>
                <c:pt idx="768">
                  <c:v>-1.2616334821644003E-5</c:v>
                </c:pt>
                <c:pt idx="769">
                  <c:v>-1.2617096320682621E-5</c:v>
                </c:pt>
                <c:pt idx="770">
                  <c:v>-1.2617855831762126E-5</c:v>
                </c:pt>
                <c:pt idx="771">
                  <c:v>-1.2618613362656965E-5</c:v>
                </c:pt>
                <c:pt idx="772">
                  <c:v>-1.2619368921101192E-5</c:v>
                </c:pt>
                <c:pt idx="773">
                  <c:v>-1.2620122514788427E-5</c:v>
                </c:pt>
                <c:pt idx="774">
                  <c:v>-1.2620874151372396E-5</c:v>
                </c:pt>
                <c:pt idx="775">
                  <c:v>-1.2621623838467331E-5</c:v>
                </c:pt>
                <c:pt idx="776">
                  <c:v>-1.2622371583647832E-5</c:v>
                </c:pt>
                <c:pt idx="777">
                  <c:v>-1.2623117394449382E-5</c:v>
                </c:pt>
                <c:pt idx="778">
                  <c:v>-1.2623861278368555E-5</c:v>
                </c:pt>
                <c:pt idx="779">
                  <c:v>-1.2624603242863E-5</c:v>
                </c:pt>
                <c:pt idx="780">
                  <c:v>-1.2625343295352186E-5</c:v>
                </c:pt>
                <c:pt idx="781">
                  <c:v>-1.2626081443217302E-5</c:v>
                </c:pt>
                <c:pt idx="782">
                  <c:v>-1.2626817693801655E-5</c:v>
                </c:pt>
                <c:pt idx="783">
                  <c:v>-1.262755205441078E-5</c:v>
                </c:pt>
                <c:pt idx="784">
                  <c:v>-1.2628284532312852E-5</c:v>
                </c:pt>
                <c:pt idx="785">
                  <c:v>-1.2629015134738588E-5</c:v>
                </c:pt>
                <c:pt idx="786">
                  <c:v>-1.2629743868881986E-5</c:v>
                </c:pt>
                <c:pt idx="787">
                  <c:v>-1.2630470741900128E-5</c:v>
                </c:pt>
                <c:pt idx="788">
                  <c:v>-1.2631195760913754E-5</c:v>
                </c:pt>
                <c:pt idx="789">
                  <c:v>-1.2631918933007133E-5</c:v>
                </c:pt>
                <c:pt idx="790">
                  <c:v>-1.2632640265228817E-5</c:v>
                </c:pt>
                <c:pt idx="791">
                  <c:v>-1.2633359764590957E-5</c:v>
                </c:pt>
                <c:pt idx="792">
                  <c:v>-1.263407743807059E-5</c:v>
                </c:pt>
                <c:pt idx="793">
                  <c:v>-1.2634793292609294E-5</c:v>
                </c:pt>
                <c:pt idx="794">
                  <c:v>-1.2635507335113448E-5</c:v>
                </c:pt>
                <c:pt idx="795">
                  <c:v>-1.2636219572454584E-5</c:v>
                </c:pt>
                <c:pt idx="796">
                  <c:v>-1.2636930011469502E-5</c:v>
                </c:pt>
                <c:pt idx="797">
                  <c:v>-1.2637638658960187E-5</c:v>
                </c:pt>
                <c:pt idx="798">
                  <c:v>-1.2638345521695111E-5</c:v>
                </c:pt>
                <c:pt idx="799">
                  <c:v>-1.2639050606407904E-5</c:v>
                </c:pt>
                <c:pt idx="800">
                  <c:v>-1.2639753919799024E-5</c:v>
                </c:pt>
                <c:pt idx="801">
                  <c:v>-1.2640455468534769E-5</c:v>
                </c:pt>
                <c:pt idx="802">
                  <c:v>-1.264115525924832E-5</c:v>
                </c:pt>
                <c:pt idx="803">
                  <c:v>-1.2641853298539689E-5</c:v>
                </c:pt>
                <c:pt idx="804">
                  <c:v>-1.2642549592975627E-5</c:v>
                </c:pt>
                <c:pt idx="805">
                  <c:v>-1.264324414909037E-5</c:v>
                </c:pt>
                <c:pt idx="806">
                  <c:v>-1.2643936973385429E-5</c:v>
                </c:pt>
                <c:pt idx="807">
                  <c:v>-1.2644628072330069E-5</c:v>
                </c:pt>
                <c:pt idx="808">
                  <c:v>-1.2645317452361056E-5</c:v>
                </c:pt>
                <c:pt idx="809">
                  <c:v>-1.2646005119883523E-5</c:v>
                </c:pt>
                <c:pt idx="810">
                  <c:v>-1.2646691081270693E-5</c:v>
                </c:pt>
                <c:pt idx="811">
                  <c:v>-1.2647375342864417E-5</c:v>
                </c:pt>
                <c:pt idx="812">
                  <c:v>-1.2648057910974498E-5</c:v>
                </c:pt>
                <c:pt idx="813">
                  <c:v>-1.2648738791880208E-5</c:v>
                </c:pt>
                <c:pt idx="814">
                  <c:v>-1.2649417991829593E-5</c:v>
                </c:pt>
                <c:pt idx="815">
                  <c:v>-1.2650095517040011E-5</c:v>
                </c:pt>
                <c:pt idx="816">
                  <c:v>-1.2650771373697829E-5</c:v>
                </c:pt>
                <c:pt idx="817">
                  <c:v>-1.2651445567959442E-5</c:v>
                </c:pt>
                <c:pt idx="818">
                  <c:v>-1.2652118105950606E-5</c:v>
                </c:pt>
                <c:pt idx="819">
                  <c:v>-1.2652788993767342E-5</c:v>
                </c:pt>
                <c:pt idx="820">
                  <c:v>-1.2653458237475462E-5</c:v>
                </c:pt>
                <c:pt idx="821">
                  <c:v>-1.2654125843111484E-5</c:v>
                </c:pt>
                <c:pt idx="822">
                  <c:v>-1.2654791816681951E-5</c:v>
                </c:pt>
                <c:pt idx="823">
                  <c:v>-1.2655456164164427E-5</c:v>
                </c:pt>
                <c:pt idx="824">
                  <c:v>-1.2656118891507208E-5</c:v>
                </c:pt>
                <c:pt idx="825">
                  <c:v>-1.2656780004629713E-5</c:v>
                </c:pt>
                <c:pt idx="826">
                  <c:v>-1.2657439509422384E-5</c:v>
                </c:pt>
                <c:pt idx="827">
                  <c:v>-1.2658097411746964E-5</c:v>
                </c:pt>
                <c:pt idx="828">
                  <c:v>-1.2658753717437019E-5</c:v>
                </c:pt>
                <c:pt idx="829">
                  <c:v>-1.2659408432297705E-5</c:v>
                </c:pt>
                <c:pt idx="830">
                  <c:v>-1.2660061562106196E-5</c:v>
                </c:pt>
                <c:pt idx="831">
                  <c:v>-1.2660713112611464E-5</c:v>
                </c:pt>
                <c:pt idx="832">
                  <c:v>-1.2661363089534773E-5</c:v>
                </c:pt>
                <c:pt idx="833">
                  <c:v>-1.2662011498570086E-5</c:v>
                </c:pt>
                <c:pt idx="834">
                  <c:v>-1.2662658345383471E-5</c:v>
                </c:pt>
                <c:pt idx="835">
                  <c:v>-1.2663303635614072E-5</c:v>
                </c:pt>
                <c:pt idx="836">
                  <c:v>-1.2663947374873946E-5</c:v>
                </c:pt>
                <c:pt idx="837">
                  <c:v>-1.2664589568747808E-5</c:v>
                </c:pt>
                <c:pt idx="838">
                  <c:v>-1.266523022279405E-5</c:v>
                </c:pt>
                <c:pt idx="839">
                  <c:v>-1.2665869342544175E-5</c:v>
                </c:pt>
                <c:pt idx="840">
                  <c:v>-1.2666506933503544E-5</c:v>
                </c:pt>
                <c:pt idx="841">
                  <c:v>-1.2667143001150525E-5</c:v>
                </c:pt>
                <c:pt idx="842">
                  <c:v>-1.2667777550937998E-5</c:v>
                </c:pt>
                <c:pt idx="843">
                  <c:v>-1.2668410588292632E-5</c:v>
                </c:pt>
                <c:pt idx="844">
                  <c:v>-1.2669042118615351E-5</c:v>
                </c:pt>
                <c:pt idx="845">
                  <c:v>-1.2669672147281137E-5</c:v>
                </c:pt>
                <c:pt idx="846">
                  <c:v>-1.2670300679639738E-5</c:v>
                </c:pt>
                <c:pt idx="847">
                  <c:v>-1.2670927721015229E-5</c:v>
                </c:pt>
                <c:pt idx="848">
                  <c:v>-1.2671553276706706E-5</c:v>
                </c:pt>
                <c:pt idx="849">
                  <c:v>-1.2672177351988093E-5</c:v>
                </c:pt>
                <c:pt idx="850">
                  <c:v>-1.2672799952108498E-5</c:v>
                </c:pt>
                <c:pt idx="851">
                  <c:v>-1.2673421082291982E-5</c:v>
                </c:pt>
                <c:pt idx="852">
                  <c:v>-1.267404074773816E-5</c:v>
                </c:pt>
                <c:pt idx="853">
                  <c:v>-1.2674658953621958E-5</c:v>
                </c:pt>
                <c:pt idx="854">
                  <c:v>-1.2675275705094224E-5</c:v>
                </c:pt>
                <c:pt idx="855">
                  <c:v>-1.2675891007281462E-5</c:v>
                </c:pt>
                <c:pt idx="856">
                  <c:v>-1.2676504865286128E-5</c:v>
                </c:pt>
                <c:pt idx="857">
                  <c:v>-1.2677117284186868E-5</c:v>
                </c:pt>
                <c:pt idx="858">
                  <c:v>-1.2677728269038273E-5</c:v>
                </c:pt>
                <c:pt idx="859">
                  <c:v>-1.267833782487149E-5</c:v>
                </c:pt>
                <c:pt idx="860">
                  <c:v>-1.2678945956693976E-5</c:v>
                </c:pt>
                <c:pt idx="861">
                  <c:v>-1.2679552669490058E-5</c:v>
                </c:pt>
                <c:pt idx="862">
                  <c:v>-1.2680157968220726E-5</c:v>
                </c:pt>
                <c:pt idx="863">
                  <c:v>-1.2680761857823966E-5</c:v>
                </c:pt>
                <c:pt idx="864">
                  <c:v>-1.2681364343214537E-5</c:v>
                </c:pt>
                <c:pt idx="865">
                  <c:v>-1.2681965429284576E-5</c:v>
                </c:pt>
                <c:pt idx="866">
                  <c:v>-1.2682565120903603E-5</c:v>
                </c:pt>
                <c:pt idx="867">
                  <c:v>-1.2683163422918253E-5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04D-422E-A270-C532810EE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'ArcTan x_z'!$A$1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'ArcTan x_z'!$A$3:$A$870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'ArcTan x_z'!$B$3:$B$870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-2.1453342024277872E-2</c:v>
                      </c:pt>
                      <c:pt idx="1">
                        <c:v>-9.6136196334236576E-3</c:v>
                      </c:pt>
                      <c:pt idx="2">
                        <c:v>-1.6256909944812692E-3</c:v>
                      </c:pt>
                      <c:pt idx="3">
                        <c:v>-2.1835595658276042E-3</c:v>
                      </c:pt>
                      <c:pt idx="4">
                        <c:v>-1.7819002182698348E-3</c:v>
                      </c:pt>
                      <c:pt idx="5">
                        <c:v>-1.5875697407639071E-3</c:v>
                      </c:pt>
                      <c:pt idx="6">
                        <c:v>-1.49349880209739E-3</c:v>
                      </c:pt>
                      <c:pt idx="7">
                        <c:v>-1.4543961721077592E-3</c:v>
                      </c:pt>
                      <c:pt idx="8">
                        <c:v>-1.4490220729444288E-3</c:v>
                      </c:pt>
                      <c:pt idx="9">
                        <c:v>-1.466485756007488E-3</c:v>
                      </c:pt>
                      <c:pt idx="10">
                        <c:v>-1.5007596689928092E-3</c:v>
                      </c:pt>
                      <c:pt idx="11">
                        <c:v>-1.5481577591417381E-3</c:v>
                      </c:pt>
                      <c:pt idx="12">
                        <c:v>-1.6061922606056354E-3</c:v>
                      </c:pt>
                      <c:pt idx="13">
                        <c:v>-1.6731013249717984E-3</c:v>
                      </c:pt>
                      <c:pt idx="14">
                        <c:v>-1.7475871626756927E-3</c:v>
                      </c:pt>
                      <c:pt idx="15">
                        <c:v>-1.8285767442619081E-3</c:v>
                      </c:pt>
                      <c:pt idx="16">
                        <c:v>-1.914817462366564E-3</c:v>
                      </c:pt>
                      <c:pt idx="17">
                        <c:v>-2.0048677614336809E-3</c:v>
                      </c:pt>
                      <c:pt idx="18">
                        <c:v>-2.0972272182153582E-3</c:v>
                      </c:pt>
                      <c:pt idx="19">
                        <c:v>-2.1901449588056241E-3</c:v>
                      </c:pt>
                      <c:pt idx="20">
                        <c:v>-2.2812749019483188E-3</c:v>
                      </c:pt>
                      <c:pt idx="21">
                        <c:v>-2.3680917267660199E-3</c:v>
                      </c:pt>
                      <c:pt idx="22">
                        <c:v>-2.448145153822346E-3</c:v>
                      </c:pt>
                      <c:pt idx="23">
                        <c:v>-2.5190973121743333E-3</c:v>
                      </c:pt>
                      <c:pt idx="24">
                        <c:v>-2.5789146742947839E-3</c:v>
                      </c:pt>
                      <c:pt idx="25">
                        <c:v>-2.6263951021807817E-3</c:v>
                      </c:pt>
                      <c:pt idx="26">
                        <c:v>-2.6612926103520037E-3</c:v>
                      </c:pt>
                      <c:pt idx="27">
                        <c:v>-2.6840695638404416E-3</c:v>
                      </c:pt>
                      <c:pt idx="28">
                        <c:v>-2.6957115745101295E-3</c:v>
                      </c:pt>
                      <c:pt idx="29">
                        <c:v>-2.6975665741482851E-3</c:v>
                      </c:pt>
                      <c:pt idx="30">
                        <c:v>-2.6910902616627151E-3</c:v>
                      </c:pt>
                      <c:pt idx="31">
                        <c:v>-2.6776049920322598E-3</c:v>
                      </c:pt>
                      <c:pt idx="32">
                        <c:v>-2.6582391906783904E-3</c:v>
                      </c:pt>
                      <c:pt idx="33">
                        <c:v>-2.6339147086590336E-3</c:v>
                      </c:pt>
                      <c:pt idx="34">
                        <c:v>-2.6054101898103778E-3</c:v>
                      </c:pt>
                      <c:pt idx="35">
                        <c:v>-2.5733946974958186E-3</c:v>
                      </c:pt>
                      <c:pt idx="36">
                        <c:v>-2.5384766611251395E-3</c:v>
                      </c:pt>
                      <c:pt idx="37">
                        <c:v>-2.5012502500890502E-3</c:v>
                      </c:pt>
                      <c:pt idx="38">
                        <c:v>-2.4622922293894896E-3</c:v>
                      </c:pt>
                      <c:pt idx="39">
                        <c:v>-2.4221067169043166E-3</c:v>
                      </c:pt>
                      <c:pt idx="40">
                        <c:v>-2.3810934573582129E-3</c:v>
                      </c:pt>
                      <c:pt idx="41">
                        <c:v>-2.3395343371335094E-3</c:v>
                      </c:pt>
                      <c:pt idx="42">
                        <c:v>-2.2976128920029E-3</c:v>
                      </c:pt>
                      <c:pt idx="43">
                        <c:v>-2.2554456455752972E-3</c:v>
                      </c:pt>
                      <c:pt idx="44">
                        <c:v>-2.2131186653140526E-3</c:v>
                      </c:pt>
                      <c:pt idx="45">
                        <c:v>-2.1707610043113809E-3</c:v>
                      </c:pt>
                      <c:pt idx="46">
                        <c:v>-2.1286004858895769E-3</c:v>
                      </c:pt>
                      <c:pt idx="47">
                        <c:v>-2.0869791042500384E-3</c:v>
                      </c:pt>
                      <c:pt idx="48">
                        <c:v>-2.0463273875501457E-3</c:v>
                      </c:pt>
                      <c:pt idx="49">
                        <c:v>-2.0071357056076818E-3</c:v>
                      </c:pt>
                      <c:pt idx="50">
                        <c:v>-1.9698598455067514E-3</c:v>
                      </c:pt>
                      <c:pt idx="51">
                        <c:v>-1.9347425072286772E-3</c:v>
                      </c:pt>
                      <c:pt idx="52">
                        <c:v>-1.9016749067055987E-3</c:v>
                      </c:pt>
                      <c:pt idx="53">
                        <c:v>-1.8702014266826219E-3</c:v>
                      </c:pt>
                      <c:pt idx="54">
                        <c:v>-1.839604842644417E-3</c:v>
                      </c:pt>
                      <c:pt idx="55">
                        <c:v>-1.8091111967017794E-3</c:v>
                      </c:pt>
                      <c:pt idx="56">
                        <c:v>-1.7782156916352674E-3</c:v>
                      </c:pt>
                      <c:pt idx="57">
                        <c:v>-1.7468532722548227E-3</c:v>
                      </c:pt>
                      <c:pt idx="58">
                        <c:v>-1.7153918952301653E-3</c:v>
                      </c:pt>
                      <c:pt idx="59">
                        <c:v>-1.6845141575968598E-3</c:v>
                      </c:pt>
                      <c:pt idx="60">
                        <c:v>-1.6549210919175987E-3</c:v>
                      </c:pt>
                      <c:pt idx="61">
                        <c:v>-1.6269822551998705E-3</c:v>
                      </c:pt>
                      <c:pt idx="62">
                        <c:v>-1.6006518074323033E-3</c:v>
                      </c:pt>
                      <c:pt idx="63">
                        <c:v>-1.5755204621687026E-3</c:v>
                      </c:pt>
                      <c:pt idx="64">
                        <c:v>-1.5509598870665797E-3</c:v>
                      </c:pt>
                      <c:pt idx="65">
                        <c:v>-1.5264201247077375E-3</c:v>
                      </c:pt>
                      <c:pt idx="66">
                        <c:v>-1.5016515111595989E-3</c:v>
                      </c:pt>
                      <c:pt idx="67">
                        <c:v>-1.4767189468233382E-3</c:v>
                      </c:pt>
                      <c:pt idx="68">
                        <c:v>-1.4519487658180878E-3</c:v>
                      </c:pt>
                      <c:pt idx="69">
                        <c:v>-1.4278098553880856E-3</c:v>
                      </c:pt>
                      <c:pt idx="70">
                        <c:v>-1.4046703657795382E-3</c:v>
                      </c:pt>
                      <c:pt idx="71">
                        <c:v>-1.382641890280589E-3</c:v>
                      </c:pt>
                      <c:pt idx="72">
                        <c:v>-1.3616105017782393E-3</c:v>
                      </c:pt>
                      <c:pt idx="73">
                        <c:v>-1.3413069592605362E-3</c:v>
                      </c:pt>
                      <c:pt idx="74">
                        <c:v>-1.3213819383943502E-3</c:v>
                      </c:pt>
                      <c:pt idx="75">
                        <c:v>-1.301528181827147E-3</c:v>
                      </c:pt>
                      <c:pt idx="76">
                        <c:v>-1.2815853362086668E-3</c:v>
                      </c:pt>
                      <c:pt idx="77">
                        <c:v>-1.2615288233256711E-3</c:v>
                      </c:pt>
                      <c:pt idx="78">
                        <c:v>-1.2414262298637759E-3</c:v>
                      </c:pt>
                      <c:pt idx="79">
                        <c:v>-1.2213983270255545E-3</c:v>
                      </c:pt>
                      <c:pt idx="80">
                        <c:v>-1.2015800536576016E-3</c:v>
                      </c:pt>
                      <c:pt idx="81">
                        <c:v>-1.1820888989538009E-3</c:v>
                      </c:pt>
                      <c:pt idx="82">
                        <c:v>-1.1630123900600938E-3</c:v>
                      </c:pt>
                      <c:pt idx="83">
                        <c:v>-1.1444066080987644E-3</c:v>
                      </c:pt>
                      <c:pt idx="84">
                        <c:v>-1.1263006342327392E-3</c:v>
                      </c:pt>
                      <c:pt idx="85">
                        <c:v>-1.1087041246049894E-3</c:v>
                      </c:pt>
                      <c:pt idx="86">
                        <c:v>-1.0916133238188246E-3</c:v>
                      </c:pt>
                      <c:pt idx="87">
                        <c:v>-1.0750176391474786E-3</c:v>
                      </c:pt>
                      <c:pt idx="88">
                        <c:v>-1.0589031638250093E-3</c:v>
                      </c:pt>
                      <c:pt idx="89">
                        <c:v>-1.0432525622815667E-3</c:v>
                      </c:pt>
                      <c:pt idx="90">
                        <c:v>-1.0280477054924841E-3</c:v>
                      </c:pt>
                      <c:pt idx="91">
                        <c:v>-1.0132709427066757E-3</c:v>
                      </c:pt>
                      <c:pt idx="92">
                        <c:v>-9.989039515063572E-4</c:v>
                      </c:pt>
                      <c:pt idx="93">
                        <c:v>-9.8492786557174061E-4</c:v>
                      </c:pt>
                      <c:pt idx="94">
                        <c:v>-9.7132496030794208E-4</c:v>
                      </c:pt>
                      <c:pt idx="95">
                        <c:v>-9.5807917656685806E-4</c:v>
                      </c:pt>
                      <c:pt idx="96">
                        <c:v>-9.451843475193416E-4</c:v>
                      </c:pt>
                      <c:pt idx="97">
                        <c:v>-9.3266014620143017E-4</c:v>
                      </c:pt>
                      <c:pt idx="98">
                        <c:v>-9.2054971203193341E-4</c:v>
                      </c:pt>
                      <c:pt idx="99">
                        <c:v>-9.0890632959950862E-4</c:v>
                      </c:pt>
                      <c:pt idx="100">
                        <c:v>-8.9776935707334634E-4</c:v>
                      </c:pt>
                      <c:pt idx="101">
                        <c:v>-8.8713673467949894E-4</c:v>
                      </c:pt>
                      <c:pt idx="102">
                        <c:v>-8.7698192620193902E-4</c:v>
                      </c:pt>
                      <c:pt idx="103">
                        <c:v>-8.6727482217155948E-4</c:v>
                      </c:pt>
                      <c:pt idx="104">
                        <c:v>-8.579747424962012E-4</c:v>
                      </c:pt>
                      <c:pt idx="105">
                        <c:v>-8.4904939842214493E-4</c:v>
                      </c:pt>
                      <c:pt idx="106">
                        <c:v>-8.4050615186653896E-4</c:v>
                      </c:pt>
                      <c:pt idx="107">
                        <c:v>-8.3236684281984643E-4</c:v>
                      </c:pt>
                      <c:pt idx="108">
                        <c:v>-8.2451487039865315E-4</c:v>
                      </c:pt>
                      <c:pt idx="109">
                        <c:v>-8.166603735277352E-4</c:v>
                      </c:pt>
                      <c:pt idx="110">
                        <c:v>-8.0854228083016716E-4</c:v>
                      </c:pt>
                      <c:pt idx="111">
                        <c:v>-8.0000787591010859E-4</c:v>
                      </c:pt>
                      <c:pt idx="112">
                        <c:v>-7.9103332862888085E-4</c:v>
                      </c:pt>
                      <c:pt idx="113">
                        <c:v>-7.8179863499292315E-4</c:v>
                      </c:pt>
                      <c:pt idx="114">
                        <c:v>-7.725065806059578E-4</c:v>
                      </c:pt>
                      <c:pt idx="115">
                        <c:v>-7.6325701702985999E-4</c:v>
                      </c:pt>
                      <c:pt idx="116">
                        <c:v>-7.5417194758251765E-4</c:v>
                      </c:pt>
                      <c:pt idx="117">
                        <c:v>-7.4534174625359197E-4</c:v>
                      </c:pt>
                      <c:pt idx="118">
                        <c:v>-7.3675404213228545E-4</c:v>
                      </c:pt>
                      <c:pt idx="119">
                        <c:v>-7.2847163585574464E-4</c:v>
                      </c:pt>
                      <c:pt idx="120">
                        <c:v>-7.206026663970726E-4</c:v>
                      </c:pt>
                      <c:pt idx="121">
                        <c:v>-7.1311645886719432E-4</c:v>
                      </c:pt>
                      <c:pt idx="122">
                        <c:v>-7.059224951950526E-4</c:v>
                      </c:pt>
                      <c:pt idx="123">
                        <c:v>-6.9903957457411402E-4</c:v>
                      </c:pt>
                      <c:pt idx="124">
                        <c:v>-6.925792000260345E-4</c:v>
                      </c:pt>
                      <c:pt idx="125">
                        <c:v>-6.8665168480702135E-4</c:v>
                      </c:pt>
                      <c:pt idx="126">
                        <c:v>-6.8132201512907783E-4</c:v>
                      </c:pt>
                      <c:pt idx="127">
                        <c:v>-6.7660548235459869E-4</c:v>
                      </c:pt>
                      <c:pt idx="128">
                        <c:v>-6.7243141341248851E-4</c:v>
                      </c:pt>
                      <c:pt idx="129">
                        <c:v>-6.6865395194116366E-4</c:v>
                      </c:pt>
                      <c:pt idx="130">
                        <c:v>-6.6511443408180453E-4</c:v>
                      </c:pt>
                      <c:pt idx="131">
                        <c:v>-6.6169462356271665E-4</c:v>
                      </c:pt>
                      <c:pt idx="132">
                        <c:v>-6.5831390525985091E-4</c:v>
                      </c:pt>
                      <c:pt idx="133">
                        <c:v>-6.5491655900346089E-4</c:v>
                      </c:pt>
                      <c:pt idx="134">
                        <c:v>-6.5148986227066654E-4</c:v>
                      </c:pt>
                      <c:pt idx="135">
                        <c:v>-6.4806666721318746E-4</c:v>
                      </c:pt>
                      <c:pt idx="136">
                        <c:v>-6.4470710349677344E-4</c:v>
                      </c:pt>
                      <c:pt idx="137">
                        <c:v>-6.4145989173669744E-4</c:v>
                      </c:pt>
                      <c:pt idx="138">
                        <c:v>-6.3834517470193013E-4</c:v>
                      </c:pt>
                      <c:pt idx="139">
                        <c:v>-6.3536333600982154E-4</c:v>
                      </c:pt>
                      <c:pt idx="140">
                        <c:v>-6.3250257073709762E-4</c:v>
                      </c:pt>
                      <c:pt idx="141">
                        <c:v>-6.2974297298684125E-4</c:v>
                      </c:pt>
                      <c:pt idx="142">
                        <c:v>-6.2706202482204888E-4</c:v>
                      </c:pt>
                      <c:pt idx="143">
                        <c:v>-6.244433020032356E-4</c:v>
                      </c:pt>
                      <c:pt idx="144">
                        <c:v>-6.2187860744387295E-4</c:v>
                      </c:pt>
                      <c:pt idx="145">
                        <c:v>-6.1936444374290263E-4</c:v>
                      </c:pt>
                      <c:pt idx="146">
                        <c:v>-6.1689889529688551E-4</c:v>
                      </c:pt>
                      <c:pt idx="147">
                        <c:v>-6.1448068985508716E-4</c:v>
                      </c:pt>
                      <c:pt idx="148">
                        <c:v>-6.1210874499568199E-4</c:v>
                      </c:pt>
                      <c:pt idx="149">
                        <c:v>-6.0978208524042649E-4</c:v>
                      </c:pt>
                      <c:pt idx="150">
                        <c:v>-6.0750004089006398E-4</c:v>
                      </c:pt>
                      <c:pt idx="151">
                        <c:v>-6.052622592075174E-4</c:v>
                      </c:pt>
                      <c:pt idx="152">
                        <c:v>-6.0306844262558864E-4</c:v>
                      </c:pt>
                      <c:pt idx="153">
                        <c:v>-6.0091807213654238E-4</c:v>
                      </c:pt>
                      <c:pt idx="154">
                        <c:v>-5.9881040995995972E-4</c:v>
                      </c:pt>
                      <c:pt idx="155">
                        <c:v>-5.9674438073825285E-4</c:v>
                      </c:pt>
                      <c:pt idx="156">
                        <c:v>-5.9471871670505744E-4</c:v>
                      </c:pt>
                      <c:pt idx="157">
                        <c:v>-5.9273233097537862E-4</c:v>
                      </c:pt>
                      <c:pt idx="158">
                        <c:v>-5.9078460726676011E-4</c:v>
                      </c:pt>
                      <c:pt idx="159">
                        <c:v>-5.8887516559531599E-4</c:v>
                      </c:pt>
                      <c:pt idx="160">
                        <c:v>-5.870036585205339E-4</c:v>
                      </c:pt>
                      <c:pt idx="161">
                        <c:v>-5.8516961667926589E-4</c:v>
                      </c:pt>
                      <c:pt idx="162">
                        <c:v>-5.8337233304060537E-4</c:v>
                      </c:pt>
                      <c:pt idx="163">
                        <c:v>-5.8161084440056031E-4</c:v>
                      </c:pt>
                      <c:pt idx="164">
                        <c:v>-5.7988407244569063E-4</c:v>
                      </c:pt>
                      <c:pt idx="165">
                        <c:v>-5.7819091148679329E-4</c:v>
                      </c:pt>
                      <c:pt idx="166">
                        <c:v>-5.7653026286028737E-4</c:v>
                      </c:pt>
                      <c:pt idx="167">
                        <c:v>-5.7490108286960121E-4</c:v>
                      </c:pt>
                      <c:pt idx="168">
                        <c:v>-5.7330248792857811E-4</c:v>
                      </c:pt>
                      <c:pt idx="169">
                        <c:v>-5.7173379791076897E-4</c:v>
                      </c:pt>
                      <c:pt idx="170">
                        <c:v>-5.7019443896699328E-4</c:v>
                      </c:pt>
                      <c:pt idx="171">
                        <c:v>-5.6868387348442721E-4</c:v>
                      </c:pt>
                      <c:pt idx="172">
                        <c:v>-5.6720155009799139E-4</c:v>
                      </c:pt>
                      <c:pt idx="173">
                        <c:v>-5.65746799156141E-4</c:v>
                      </c:pt>
                      <c:pt idx="174">
                        <c:v>-5.6431880444892085E-4</c:v>
                      </c:pt>
                      <c:pt idx="175">
                        <c:v>-5.6291672740696637E-4</c:v>
                      </c:pt>
                      <c:pt idx="176">
                        <c:v>-5.6153979132532125E-4</c:v>
                      </c:pt>
                      <c:pt idx="177">
                        <c:v>-5.6018729885135769E-4</c:v>
                      </c:pt>
                      <c:pt idx="178">
                        <c:v>-5.5885860023550244E-4</c:v>
                      </c:pt>
                      <c:pt idx="179">
                        <c:v>-5.5755303388140313E-4</c:v>
                      </c:pt>
                      <c:pt idx="180">
                        <c:v>-5.5626993319344024E-4</c:v>
                      </c:pt>
                      <c:pt idx="181">
                        <c:v>-5.5500863077667716E-4</c:v>
                      </c:pt>
                      <c:pt idx="182">
                        <c:v>-5.5376846964461264E-4</c:v>
                      </c:pt>
                      <c:pt idx="183">
                        <c:v>-5.5254883641143505E-4</c:v>
                      </c:pt>
                      <c:pt idx="184">
                        <c:v>-5.5134919575971022E-4</c:v>
                      </c:pt>
                      <c:pt idx="185">
                        <c:v>-5.5016906534824514E-4</c:v>
                      </c:pt>
                      <c:pt idx="186">
                        <c:v>-5.4900799040212317E-4</c:v>
                      </c:pt>
                      <c:pt idx="187">
                        <c:v>-5.4786552206047994E-4</c:v>
                      </c:pt>
                      <c:pt idx="188">
                        <c:v>-5.4674118322626955E-4</c:v>
                      </c:pt>
                      <c:pt idx="189">
                        <c:v>-5.456344659822308E-4</c:v>
                      </c:pt>
                      <c:pt idx="190">
                        <c:v>-5.4454487902353571E-4</c:v>
                      </c:pt>
                      <c:pt idx="191">
                        <c:v>-5.4347195012898982E-4</c:v>
                      </c:pt>
                      <c:pt idx="192">
                        <c:v>-5.4241522428578979E-4</c:v>
                      </c:pt>
                      <c:pt idx="193">
                        <c:v>-5.4137429039172332E-4</c:v>
                      </c:pt>
                      <c:pt idx="194">
                        <c:v>-5.4034879308161477E-4</c:v>
                      </c:pt>
                      <c:pt idx="195">
                        <c:v>-5.393383915063332E-4</c:v>
                      </c:pt>
                      <c:pt idx="196">
                        <c:v>-5.3834275477831193E-4</c:v>
                      </c:pt>
                      <c:pt idx="197">
                        <c:v>-5.373615616102457E-4</c:v>
                      </c:pt>
                      <c:pt idx="198">
                        <c:v>-5.3639449996945292E-4</c:v>
                      </c:pt>
                      <c:pt idx="199">
                        <c:v>-5.3544126674701337E-4</c:v>
                      </c:pt>
                      <c:pt idx="200">
                        <c:v>-5.3450156744103714E-4</c:v>
                      </c:pt>
                      <c:pt idx="201">
                        <c:v>-5.3357511585331099E-4</c:v>
                      </c:pt>
                      <c:pt idx="202">
                        <c:v>-5.3266163379867807E-4</c:v>
                      </c:pt>
                      <c:pt idx="203">
                        <c:v>-5.3176085082655064E-4</c:v>
                      </c:pt>
                      <c:pt idx="204">
                        <c:v>-5.3087250395396281E-4</c:v>
                      </c:pt>
                      <c:pt idx="205">
                        <c:v>-5.2999633740958977E-4</c:v>
                      </c:pt>
                      <c:pt idx="206">
                        <c:v>-5.2913210238821648E-4</c:v>
                      </c:pt>
                      <c:pt idx="207">
                        <c:v>-5.2827955681520981E-4</c:v>
                      </c:pt>
                      <c:pt idx="208">
                        <c:v>-5.2743846512043335E-4</c:v>
                      </c:pt>
                      <c:pt idx="209">
                        <c:v>-5.2660859802123976E-4</c:v>
                      </c:pt>
                      <c:pt idx="210">
                        <c:v>-5.2578973231411097E-4</c:v>
                      </c:pt>
                      <c:pt idx="211">
                        <c:v>-5.2498165067447566E-4</c:v>
                      </c:pt>
                      <c:pt idx="212">
                        <c:v>-5.2418414146445129E-4</c:v>
                      </c:pt>
                      <c:pt idx="213">
                        <c:v>-5.2339699854802994E-4</c:v>
                      </c:pt>
                      <c:pt idx="214">
                        <c:v>-5.2262002111345745E-4</c:v>
                      </c:pt>
                      <c:pt idx="215">
                        <c:v>-5.2185301350242007E-4</c:v>
                      </c:pt>
                      <c:pt idx="216">
                        <c:v>-5.2109578504580371E-4</c:v>
                      </c:pt>
                      <c:pt idx="217">
                        <c:v>-5.2034814990565886E-4</c:v>
                      </c:pt>
                      <c:pt idx="218">
                        <c:v>-5.1960992692314813E-4</c:v>
                      </c:pt>
                      <c:pt idx="219">
                        <c:v>-5.1888093947221388E-4</c:v>
                      </c:pt>
                      <c:pt idx="220">
                        <c:v>-5.1816101531867824E-4</c:v>
                      </c:pt>
                      <c:pt idx="221">
                        <c:v>-5.1744998648458218E-4</c:v>
                      </c:pt>
                      <c:pt idx="222">
                        <c:v>-5.1674768911752923E-4</c:v>
                      </c:pt>
                      <c:pt idx="223">
                        <c:v>-5.1605396336478534E-4</c:v>
                      </c:pt>
                      <c:pt idx="224">
                        <c:v>-5.1536865325199546E-4</c:v>
                      </c:pt>
                      <c:pt idx="225">
                        <c:v>-5.1469160656625595E-4</c:v>
                      </c:pt>
                      <c:pt idx="226">
                        <c:v>-5.1402267474341505E-4</c:v>
                      </c:pt>
                      <c:pt idx="227">
                        <c:v>-5.1336171275939398E-4</c:v>
                      </c:pt>
                      <c:pt idx="228">
                        <c:v>-5.1270857902536288E-4</c:v>
                      </c:pt>
                      <c:pt idx="229">
                        <c:v>-5.1206313528661361E-4</c:v>
                      </c:pt>
                      <c:pt idx="230">
                        <c:v>-5.1142524652502221E-4</c:v>
                      </c:pt>
                      <c:pt idx="231">
                        <c:v>-5.1079478086486286E-4</c:v>
                      </c:pt>
                      <c:pt idx="232">
                        <c:v>-5.1017160948192794E-4</c:v>
                      </c:pt>
                      <c:pt idx="233">
                        <c:v>-5.0955560651576748E-4</c:v>
                      </c:pt>
                      <c:pt idx="234">
                        <c:v>-5.0894664898495858E-4</c:v>
                      </c:pt>
                      <c:pt idx="235">
                        <c:v>-5.0834461670523049E-4</c:v>
                      </c:pt>
                      <c:pt idx="236">
                        <c:v>-5.0774939221041025E-4</c:v>
                      </c:pt>
                      <c:pt idx="237">
                        <c:v>-5.0716086067600615E-4</c:v>
                      </c:pt>
                      <c:pt idx="238">
                        <c:v>-5.0657890984534971E-4</c:v>
                      </c:pt>
                      <c:pt idx="239">
                        <c:v>-5.0600342995824217E-4</c:v>
                      </c:pt>
                      <c:pt idx="240">
                        <c:v>-5.0543431368191489E-4</c:v>
                      </c:pt>
                      <c:pt idx="241">
                        <c:v>-5.048714560442996E-4</c:v>
                      </c:pt>
                      <c:pt idx="242">
                        <c:v>-5.0431475436948827E-4</c:v>
                      </c:pt>
                      <c:pt idx="243">
                        <c:v>-5.0376410821528165E-4</c:v>
                      </c:pt>
                      <c:pt idx="244">
                        <c:v>-5.0321941931278302E-4</c:v>
                      </c:pt>
                      <c:pt idx="245">
                        <c:v>-5.0268059150792947E-4</c:v>
                      </c:pt>
                      <c:pt idx="246">
                        <c:v>-5.0214753070490633E-4</c:v>
                      </c:pt>
                      <c:pt idx="247">
                        <c:v>-5.0162014481137625E-4</c:v>
                      </c:pt>
                      <c:pt idx="248">
                        <c:v>-5.0109834368540821E-4</c:v>
                      </c:pt>
                      <c:pt idx="249">
                        <c:v>-5.0058203908415644E-4</c:v>
                      </c:pt>
                      <c:pt idx="250">
                        <c:v>-5.0007114461408768E-4</c:v>
                      </c:pt>
                      <c:pt idx="251">
                        <c:v>-4.9956557568279147E-4</c:v>
                      </c:pt>
                      <c:pt idx="252">
                        <c:v>-4.9906524945227972E-4</c:v>
                      </c:pt>
                      <c:pt idx="253">
                        <c:v>-4.9857008479376093E-4</c:v>
                      </c:pt>
                      <c:pt idx="254">
                        <c:v>-4.9808000224376803E-4</c:v>
                      </c:pt>
                      <c:pt idx="255">
                        <c:v>-4.9759492396163297E-4</c:v>
                      </c:pt>
                      <c:pt idx="256">
                        <c:v>-4.9711477368829539E-4</c:v>
                      </c:pt>
                      <c:pt idx="257">
                        <c:v>-4.9663947670632415E-4</c:v>
                      </c:pt>
                      <c:pt idx="258">
                        <c:v>-4.9616895980117643E-4</c:v>
                      </c:pt>
                      <c:pt idx="259">
                        <c:v>-4.9570315122355658E-4</c:v>
                      </c:pt>
                      <c:pt idx="260">
                        <c:v>-4.9524198065298134E-4</c:v>
                      </c:pt>
                      <c:pt idx="261">
                        <c:v>-4.9478537916237779E-4</c:v>
                      </c:pt>
                      <c:pt idx="262">
                        <c:v>-4.943332791837471E-4</c:v>
                      </c:pt>
                      <c:pt idx="263">
                        <c:v>-4.938856144748111E-4</c:v>
                      </c:pt>
                      <c:pt idx="264">
                        <c:v>-4.9344232008668206E-4</c:v>
                      </c:pt>
                      <c:pt idx="265">
                        <c:v>-4.9300333233242579E-4</c:v>
                      </c:pt>
                      <c:pt idx="266">
                        <c:v>-4.9256858875659012E-4</c:v>
                      </c:pt>
                      <c:pt idx="267">
                        <c:v>-4.9213802810553953E-4</c:v>
                      </c:pt>
                      <c:pt idx="268">
                        <c:v>-4.9171159029873495E-4</c:v>
                      </c:pt>
                      <c:pt idx="269">
                        <c:v>-4.9128921640073924E-4</c:v>
                      </c:pt>
                      <c:pt idx="270">
                        <c:v>-4.9087084859410657E-4</c:v>
                      </c:pt>
                      <c:pt idx="271">
                        <c:v>-4.90456430152952E-4</c:v>
                      </c:pt>
                      <c:pt idx="272">
                        <c:v>-4.9004590541736157E-4</c:v>
                      </c:pt>
                      <c:pt idx="273">
                        <c:v>-4.8963921976842822E-4</c:v>
                      </c:pt>
                      <c:pt idx="274">
                        <c:v>-4.8923631960405664E-4</c:v>
                      </c:pt>
                      <c:pt idx="275">
                        <c:v>-4.8883715231539055E-4</c:v>
                      </c:pt>
                      <c:pt idx="276">
                        <c:v>-4.8844166626393101E-4</c:v>
                      </c:pt>
                      <c:pt idx="277">
                        <c:v>-4.8804981075924945E-4</c:v>
                      </c:pt>
                      <c:pt idx="278">
                        <c:v>-4.8766153603734593E-4</c:v>
                      </c:pt>
                      <c:pt idx="279">
                        <c:v>-4.8727679323956174E-4</c:v>
                      </c:pt>
                      <c:pt idx="280">
                        <c:v>-4.8689553439210581E-4</c:v>
                      </c:pt>
                      <c:pt idx="281">
                        <c:v>-4.8651771238610454E-4</c:v>
                      </c:pt>
                      <c:pt idx="282">
                        <c:v>-4.8614328095818057E-4</c:v>
                      </c:pt>
                      <c:pt idx="283">
                        <c:v>-4.8577219467158922E-4</c:v>
                      </c:pt>
                      <c:pt idx="284">
                        <c:v>-4.8540440889783892E-4</c:v>
                      </c:pt>
                      <c:pt idx="285">
                        <c:v>-4.8503987979879392E-4</c:v>
                      </c:pt>
                      <c:pt idx="286">
                        <c:v>-4.8467856430923687E-4</c:v>
                      </c:pt>
                      <c:pt idx="287">
                        <c:v>-4.8432042011994203E-4</c:v>
                      </c:pt>
                      <c:pt idx="288">
                        <c:v>-4.8396540566113239E-4</c:v>
                      </c:pt>
                      <c:pt idx="289">
                        <c:v>-4.8361348008641147E-4</c:v>
                      </c:pt>
                      <c:pt idx="290">
                        <c:v>-4.8326460325708883E-4</c:v>
                      </c:pt>
                      <c:pt idx="291">
                        <c:v>-4.8291873572691888E-4</c:v>
                      </c:pt>
                      <c:pt idx="292">
                        <c:v>-4.8257583872724511E-4</c:v>
                      </c:pt>
                      <c:pt idx="293">
                        <c:v>-4.8223587415248306E-4</c:v>
                      </c:pt>
                      <c:pt idx="294">
                        <c:v>-4.8189880454604635E-4</c:v>
                      </c:pt>
                      <c:pt idx="295">
                        <c:v>-4.8156459308655553E-4</c:v>
                      </c:pt>
                      <c:pt idx="296">
                        <c:v>-4.8123320357443272E-4</c:v>
                      </c:pt>
                      <c:pt idx="297">
                        <c:v>-4.8090460041886349E-4</c:v>
                      </c:pt>
                      <c:pt idx="298">
                        <c:v>-4.8057874862500992E-4</c:v>
                      </c:pt>
                      <c:pt idx="299">
                        <c:v>-4.802556137816104E-4</c:v>
                      </c:pt>
                      <c:pt idx="300">
                        <c:v>-4.7993516204887396E-4</c:v>
                      </c:pt>
                      <c:pt idx="301">
                        <c:v>-4.7961736014664542E-4</c:v>
                      </c:pt>
                      <c:pt idx="302">
                        <c:v>-4.7930217534288434E-4</c:v>
                      </c:pt>
                      <c:pt idx="303">
                        <c:v>-4.7898957544246519E-4</c:v>
                      </c:pt>
                      <c:pt idx="304">
                        <c:v>-4.7867952877616009E-4</c:v>
                      </c:pt>
                      <c:pt idx="305">
                        <c:v>-4.7837200418997255E-4</c:v>
                      </c:pt>
                      <c:pt idx="306">
                        <c:v>-4.7806697103471235E-4</c:v>
                      </c:pt>
                      <c:pt idx="307">
                        <c:v>-4.7776439915577732E-4</c:v>
                      </c:pt>
                      <c:pt idx="308">
                        <c:v>-4.7746425888326051E-4</c:v>
                      </c:pt>
                      <c:pt idx="309">
                        <c:v>-4.7716652102220564E-4</c:v>
                      </c:pt>
                      <c:pt idx="310">
                        <c:v>-4.7687115684318462E-4</c:v>
                      </c:pt>
                      <c:pt idx="311">
                        <c:v>-4.7657813807301929E-4</c:v>
                      </c:pt>
                      <c:pt idx="312">
                        <c:v>-4.7628743688578166E-4</c:v>
                      </c:pt>
                      <c:pt idx="313">
                        <c:v>-4.7599902589398596E-4</c:v>
                      </c:pt>
                      <c:pt idx="314">
                        <c:v>-4.7571287813996568E-4</c:v>
                      </c:pt>
                      <c:pt idx="315">
                        <c:v>-4.7542896708749582E-4</c:v>
                      </c:pt>
                      <c:pt idx="316">
                        <c:v>-4.7514726661358227E-4</c:v>
                      </c:pt>
                      <c:pt idx="317">
                        <c:v>-4.748677510004532E-4</c:v>
                      </c:pt>
                      <c:pt idx="318">
                        <c:v>-4.7459039492772263E-4</c:v>
                      </c:pt>
                      <c:pt idx="319">
                        <c:v>-4.7431517346475396E-4</c:v>
                      </c:pt>
                      <c:pt idx="320">
                        <c:v>-4.7404206206317999E-4</c:v>
                      </c:pt>
                      <c:pt idx="321">
                        <c:v>-4.7377103654961739E-4</c:v>
                      </c:pt>
                      <c:pt idx="322">
                        <c:v>-4.7350207311851894E-4</c:v>
                      </c:pt>
                      <c:pt idx="323">
                        <c:v>-4.7323514832521872E-4</c:v>
                      </c:pt>
                      <c:pt idx="324">
                        <c:v>-4.7297023907910381E-4</c:v>
                      </c:pt>
                      <c:pt idx="325">
                        <c:v>-4.7270732263697166E-4</c:v>
                      </c:pt>
                      <c:pt idx="326">
                        <c:v>-4.7244637659650361E-4</c:v>
                      </c:pt>
                      <c:pt idx="327">
                        <c:v>-4.7218737888992459E-4</c:v>
                      </c:pt>
                      <c:pt idx="328">
                        <c:v>-4.7193030777775371E-4</c:v>
                      </c:pt>
                      <c:pt idx="329">
                        <c:v>-4.7167514184274953E-4</c:v>
                      </c:pt>
                      <c:pt idx="330">
                        <c:v>-4.7142185998394476E-4</c:v>
                      </c:pt>
                      <c:pt idx="331">
                        <c:v>-4.7117044141082047E-4</c:v>
                      </c:pt>
                      <c:pt idx="332">
                        <c:v>-4.7092086563766062E-4</c:v>
                      </c:pt>
                      <c:pt idx="333">
                        <c:v>-4.706731124779219E-4</c:v>
                      </c:pt>
                      <c:pt idx="334">
                        <c:v>-4.7042716203885552E-4</c:v>
                      </c:pt>
                      <c:pt idx="335">
                        <c:v>-4.7018299471613165E-4</c:v>
                      </c:pt>
                      <c:pt idx="336">
                        <c:v>-4.6994059118867122E-4</c:v>
                      </c:pt>
                      <c:pt idx="337">
                        <c:v>-4.6969993241351669E-4</c:v>
                      </c:pt>
                      <c:pt idx="338">
                        <c:v>-4.6946099962086833E-4</c:v>
                      </c:pt>
                      <c:pt idx="339">
                        <c:v>-4.6922377430918584E-4</c:v>
                      </c:pt>
                      <c:pt idx="340">
                        <c:v>-4.6898823824043572E-4</c:v>
                      </c:pt>
                      <c:pt idx="341">
                        <c:v>-4.6875437343538444E-4</c:v>
                      </c:pt>
                      <c:pt idx="342">
                        <c:v>-4.6852216216906092E-4</c:v>
                      </c:pt>
                      <c:pt idx="343">
                        <c:v>-4.6829158696624619E-4</c:v>
                      </c:pt>
                      <c:pt idx="344">
                        <c:v>-4.6806263059711163E-4</c:v>
                      </c:pt>
                      <c:pt idx="345">
                        <c:v>-4.6783527607290943E-4</c:v>
                      </c:pt>
                      <c:pt idx="346">
                        <c:v>-4.676095066417932E-4</c:v>
                      </c:pt>
                      <c:pt idx="347">
                        <c:v>-4.6738530578467147E-4</c:v>
                      </c:pt>
                      <c:pt idx="348">
                        <c:v>-4.6716265721121126E-4</c:v>
                      </c:pt>
                      <c:pt idx="349">
                        <c:v>-4.6694154485587804E-4</c:v>
                      </c:pt>
                      <c:pt idx="350">
                        <c:v>-4.6672195287405523E-4</c:v>
                      </c:pt>
                      <c:pt idx="351">
                        <c:v>-4.6650386563829916E-4</c:v>
                      </c:pt>
                      <c:pt idx="352">
                        <c:v>-4.6628726773458604E-4</c:v>
                      </c:pt>
                      <c:pt idx="353">
                        <c:v>-4.6607214395871663E-4</c:v>
                      </c:pt>
                      <c:pt idx="354">
                        <c:v>-4.6585847931273586E-4</c:v>
                      </c:pt>
                      <c:pt idx="355">
                        <c:v>-4.656462590014608E-4</c:v>
                      </c:pt>
                      <c:pt idx="356">
                        <c:v>-4.6543546842905823E-4</c:v>
                      </c:pt>
                      <c:pt idx="357">
                        <c:v>-4.6522609319570263E-4</c:v>
                      </c:pt>
                      <c:pt idx="358">
                        <c:v>-4.6501811909428937E-4</c:v>
                      </c:pt>
                      <c:pt idx="359">
                        <c:v>-4.6481153210723195E-4</c:v>
                      </c:pt>
                      <c:pt idx="360">
                        <c:v>-4.6460631840330503E-4</c:v>
                      </c:pt>
                      <c:pt idx="361">
                        <c:v>-4.6440246433456016E-4</c:v>
                      </c:pt>
                      <c:pt idx="362">
                        <c:v>-4.6419995643330109E-4</c:v>
                      </c:pt>
                      <c:pt idx="363">
                        <c:v>-4.6399878140911452E-4</c:v>
                      </c:pt>
                      <c:pt idx="364">
                        <c:v>-4.6379892614595856E-4</c:v>
                      </c:pt>
                      <c:pt idx="365">
                        <c:v>-4.6360037769932867E-4</c:v>
                      </c:pt>
                      <c:pt idx="366">
                        <c:v>-4.6340312329345198E-4</c:v>
                      </c:pt>
                      <c:pt idx="367">
                        <c:v>-4.6320715031853202E-4</c:v>
                      </c:pt>
                      <c:pt idx="368">
                        <c:v>-4.6301244632809938E-4</c:v>
                      </c:pt>
                      <c:pt idx="369">
                        <c:v>-4.6281899903633135E-4</c:v>
                      </c:pt>
                      <c:pt idx="370">
                        <c:v>-4.6262679631550979E-4</c:v>
                      </c:pt>
                      <c:pt idx="371">
                        <c:v>-4.6243582619344908E-4</c:v>
                      </c:pt>
                      <c:pt idx="372">
                        <c:v>-4.6224607685104645E-4</c:v>
                      </c:pt>
                      <c:pt idx="373">
                        <c:v>-4.6205753661980733E-4</c:v>
                      </c:pt>
                      <c:pt idx="374">
                        <c:v>-4.6187019397948798E-4</c:v>
                      </c:pt>
                      <c:pt idx="375">
                        <c:v>-4.6168403755572044E-4</c:v>
                      </c:pt>
                      <c:pt idx="376">
                        <c:v>-4.6149905611773197E-4</c:v>
                      </c:pt>
                      <c:pt idx="377">
                        <c:v>-4.6131523857606365E-4</c:v>
                      </c:pt>
                      <c:pt idx="378">
                        <c:v>-4.611325739803865E-4</c:v>
                      </c:pt>
                      <c:pt idx="379">
                        <c:v>-4.6095105151728921E-4</c:v>
                      </c:pt>
                      <c:pt idx="380">
                        <c:v>-4.6077066050818146E-4</c:v>
                      </c:pt>
                      <c:pt idx="381">
                        <c:v>-4.6059139040716926E-4</c:v>
                      </c:pt>
                      <c:pt idx="382">
                        <c:v>-4.6041323079900947E-4</c:v>
                      </c:pt>
                      <c:pt idx="383">
                        <c:v>-4.6023617139710993E-4</c:v>
                      </c:pt>
                      <c:pt idx="384">
                        <c:v>-4.6006020204151767E-4</c:v>
                      </c:pt>
                      <c:pt idx="385">
                        <c:v>-4.5988531269701037E-4</c:v>
                      </c:pt>
                      <c:pt idx="386">
                        <c:v>-4.5971149345115517E-4</c:v>
                      </c:pt>
                      <c:pt idx="387">
                        <c:v>-4.5953873451246241E-4</c:v>
                      </c:pt>
                      <c:pt idx="388">
                        <c:v>-4.5936702620853151E-4</c:v>
                      </c:pt>
                      <c:pt idx="389">
                        <c:v>-4.5919635898425561E-4</c:v>
                      </c:pt>
                      <c:pt idx="390">
                        <c:v>-4.5902672340004144E-4</c:v>
                      </c:pt>
                      <c:pt idx="391">
                        <c:v>-4.5885811013006845E-4</c:v>
                      </c:pt>
                      <c:pt idx="392">
                        <c:v>-4.586905099605891E-4</c:v>
                      </c:pt>
                      <c:pt idx="393">
                        <c:v>-4.5852391378823737E-4</c:v>
                      </c:pt>
                      <c:pt idx="394">
                        <c:v>-4.5835831261840026E-4</c:v>
                      </c:pt>
                      <c:pt idx="395">
                        <c:v>-4.5819369756356564E-4</c:v>
                      </c:pt>
                      <c:pt idx="396">
                        <c:v>-4.5803005984177618E-4</c:v>
                      </c:pt>
                      <c:pt idx="397">
                        <c:v>-4.5786739077502815E-4</c:v>
                      </c:pt>
                      <c:pt idx="398">
                        <c:v>-4.5770568178776208E-4</c:v>
                      </c:pt>
                      <c:pt idx="399">
                        <c:v>-4.5754492440534117E-4</c:v>
                      </c:pt>
                      <c:pt idx="400">
                        <c:v>-4.5738511025258022E-4</c:v>
                      </c:pt>
                      <c:pt idx="401">
                        <c:v>-4.5722623105229321E-4</c:v>
                      </c:pt>
                      <c:pt idx="402">
                        <c:v>-4.5706827862384815E-4</c:v>
                      </c:pt>
                      <c:pt idx="403">
                        <c:v>-4.5691124488177724E-4</c:v>
                      </c:pt>
                      <c:pt idx="404">
                        <c:v>-4.5675512183439965E-4</c:v>
                      </c:pt>
                      <c:pt idx="405">
                        <c:v>-4.5659990158245563E-4</c:v>
                      </c:pt>
                      <c:pt idx="406">
                        <c:v>-4.5644557631777555E-4</c:v>
                      </c:pt>
                      <c:pt idx="407">
                        <c:v>-4.5629213832197645E-4</c:v>
                      </c:pt>
                      <c:pt idx="408">
                        <c:v>-4.5613957996517727E-4</c:v>
                      </c:pt>
                      <c:pt idx="409">
                        <c:v>-4.5598789370471574E-4</c:v>
                      </c:pt>
                      <c:pt idx="410">
                        <c:v>-4.5583707208393762E-4</c:v>
                      </c:pt>
                      <c:pt idx="411">
                        <c:v>-4.5568710773093016E-4</c:v>
                      </c:pt>
                      <c:pt idx="412">
                        <c:v>-4.5553799335737314E-4</c:v>
                      </c:pt>
                      <c:pt idx="413">
                        <c:v>-4.5538972175731358E-4</c:v>
                      </c:pt>
                      <c:pt idx="414">
                        <c:v>-4.5524228580603451E-4</c:v>
                      </c:pt>
                      <c:pt idx="415">
                        <c:v>-4.5509567845889267E-4</c:v>
                      </c:pt>
                      <c:pt idx="416">
                        <c:v>-4.5494989275021323E-4</c:v>
                      </c:pt>
                      <c:pt idx="417">
                        <c:v>-4.5480492179217097E-4</c:v>
                      </c:pt>
                      <c:pt idx="418">
                        <c:v>-4.5466075877372843E-4</c:v>
                      </c:pt>
                      <c:pt idx="419">
                        <c:v>-4.545173969595376E-4</c:v>
                      </c:pt>
                      <c:pt idx="420">
                        <c:v>-4.5437482968891741E-4</c:v>
                      </c:pt>
                      <c:pt idx="421">
                        <c:v>-4.5423305037481631E-4</c:v>
                      </c:pt>
                      <c:pt idx="422">
                        <c:v>-4.540920525027842E-4</c:v>
                      </c:pt>
                      <c:pt idx="423">
                        <c:v>-4.5395182962998848E-4</c:v>
                      </c:pt>
                      <c:pt idx="424">
                        <c:v>-4.5381237538423357E-4</c:v>
                      </c:pt>
                      <c:pt idx="425">
                        <c:v>-4.5367368346298795E-4</c:v>
                      </c:pt>
                      <c:pt idx="426">
                        <c:v>-4.5353574763243304E-4</c:v>
                      </c:pt>
                      <c:pt idx="427">
                        <c:v>-4.5339856172654341E-4</c:v>
                      </c:pt>
                      <c:pt idx="428">
                        <c:v>-4.5326211964614874E-4</c:v>
                      </c:pt>
                      <c:pt idx="429">
                        <c:v>-4.5312641535804672E-4</c:v>
                      </c:pt>
                      <c:pt idx="430">
                        <c:v>-4.5299144289409962E-4</c:v>
                      </c:pt>
                      <c:pt idx="431">
                        <c:v>-4.5285719635037685E-4</c:v>
                      </c:pt>
                      <c:pt idx="432">
                        <c:v>-4.5272366988627057E-4</c:v>
                      </c:pt>
                      <c:pt idx="433">
                        <c:v>-4.5259085772367253E-4</c:v>
                      </c:pt>
                      <c:pt idx="434">
                        <c:v>-4.5245875414611858E-4</c:v>
                      </c:pt>
                      <c:pt idx="435">
                        <c:v>-4.5232735349799719E-4</c:v>
                      </c:pt>
                      <c:pt idx="436">
                        <c:v>-4.5219665018370991E-4</c:v>
                      </c:pt>
                      <c:pt idx="437">
                        <c:v>-4.5206663866689264E-4</c:v>
                      </c:pt>
                      <c:pt idx="438">
                        <c:v>-4.5193731346963926E-4</c:v>
                      </c:pt>
                      <c:pt idx="439">
                        <c:v>-4.5180866917172356E-4</c:v>
                      </c:pt>
                      <c:pt idx="440">
                        <c:v>-4.5168070040984626E-4</c:v>
                      </c:pt>
                      <c:pt idx="441">
                        <c:v>-4.5155340187688262E-4</c:v>
                      </c:pt>
                      <c:pt idx="442">
                        <c:v>-4.5142676832116434E-4</c:v>
                      </c:pt>
                      <c:pt idx="443">
                        <c:v>-4.5130079454573364E-4</c:v>
                      </c:pt>
                      <c:pt idx="444">
                        <c:v>-4.5117547540766154E-4</c:v>
                      </c:pt>
                      <c:pt idx="445">
                        <c:v>-4.5105080581731445E-4</c:v>
                      </c:pt>
                      <c:pt idx="446">
                        <c:v>-4.5092678073769957E-4</c:v>
                      </c:pt>
                      <c:pt idx="447">
                        <c:v>-4.508033951837579E-4</c:v>
                      </c:pt>
                      <c:pt idx="448">
                        <c:v>-4.5068064422171662E-4</c:v>
                      </c:pt>
                      <c:pt idx="449">
                        <c:v>-4.5055852296842116E-4</c:v>
                      </c:pt>
                      <c:pt idx="450">
                        <c:v>-4.5043702659068201E-4</c:v>
                      </c:pt>
                      <c:pt idx="451">
                        <c:v>-4.5031615030465357E-4</c:v>
                      </c:pt>
                      <c:pt idx="452">
                        <c:v>-4.501958893752016E-4</c:v>
                      </c:pt>
                      <c:pt idx="453">
                        <c:v>-4.5007623911526236E-4</c:v>
                      </c:pt>
                      <c:pt idx="454">
                        <c:v>-4.49957194885274E-4</c:v>
                      </c:pt>
                      <c:pt idx="455">
                        <c:v>-4.4983875209253765E-4</c:v>
                      </c:pt>
                      <c:pt idx="456">
                        <c:v>-4.4972090619065444E-4</c:v>
                      </c:pt>
                      <c:pt idx="457">
                        <c:v>-4.4960365267892883E-4</c:v>
                      </c:pt>
                      <c:pt idx="458">
                        <c:v>-4.4948698710179979E-4</c:v>
                      </c:pt>
                      <c:pt idx="459">
                        <c:v>-4.4937090504828202E-4</c:v>
                      </c:pt>
                      <c:pt idx="460">
                        <c:v>-4.4925540215139538E-4</c:v>
                      </c:pt>
                      <c:pt idx="461">
                        <c:v>-4.4914047408763704E-4</c:v>
                      </c:pt>
                      <c:pt idx="462">
                        <c:v>-4.4902611657642727E-4</c:v>
                      </c:pt>
                      <c:pt idx="463">
                        <c:v>-4.4891232537957749E-4</c:v>
                      </c:pt>
                      <c:pt idx="464">
                        <c:v>-4.487990963007844E-4</c:v>
                      </c:pt>
                      <c:pt idx="465">
                        <c:v>-4.4868642518508523E-4</c:v>
                      </c:pt>
                      <c:pt idx="466">
                        <c:v>-4.4857430791837833E-4</c:v>
                      </c:pt>
                      <c:pt idx="467">
                        <c:v>-4.4846274042690512E-4</c:v>
                      </c:pt>
                      <c:pt idx="468">
                        <c:v>-4.4835171867675872E-4</c:v>
                      </c:pt>
                      <c:pt idx="469">
                        <c:v>-4.4824123867340417E-4</c:v>
                      </c:pt>
                      <c:pt idx="470">
                        <c:v>-4.4813129646119467E-4</c:v>
                      </c:pt>
                      <c:pt idx="471">
                        <c:v>-4.4802188812289901E-4</c:v>
                      </c:pt>
                      <c:pt idx="472">
                        <c:v>-4.4791300977923572E-4</c:v>
                      </c:pt>
                      <c:pt idx="473">
                        <c:v>-4.4780465758842365E-4</c:v>
                      </c:pt>
                      <c:pt idx="474">
                        <c:v>-4.4769682774571456E-4</c:v>
                      </c:pt>
                      <c:pt idx="475">
                        <c:v>-4.4758951648296325E-4</c:v>
                      </c:pt>
                      <c:pt idx="476">
                        <c:v>-4.4748272006817227E-4</c:v>
                      </c:pt>
                      <c:pt idx="477">
                        <c:v>-4.4737643480507794E-4</c:v>
                      </c:pt>
                      <c:pt idx="478">
                        <c:v>-4.47270657032713E-4</c:v>
                      </c:pt>
                      <c:pt idx="479">
                        <c:v>-4.4716538312497951E-4</c:v>
                      </c:pt>
                      <c:pt idx="480">
                        <c:v>-4.4706060949025291E-4</c:v>
                      </c:pt>
                      <c:pt idx="481">
                        <c:v>-4.4695633257095871E-4</c:v>
                      </c:pt>
                      <c:pt idx="482">
                        <c:v>-4.4685254884317135E-4</c:v>
                      </c:pt>
                      <c:pt idx="483">
                        <c:v>-4.4674925481622945E-4</c:v>
                      </c:pt>
                      <c:pt idx="484">
                        <c:v>-4.4664644703232292E-4</c:v>
                      </c:pt>
                      <c:pt idx="485">
                        <c:v>-4.4654412206613411E-4</c:v>
                      </c:pt>
                      <c:pt idx="486">
                        <c:v>-4.4644227652442686E-4</c:v>
                      </c:pt>
                      <c:pt idx="487">
                        <c:v>-4.463409070456989E-4</c:v>
                      </c:pt>
                      <c:pt idx="488">
                        <c:v>-4.4624001029979496E-4</c:v>
                      </c:pt>
                      <c:pt idx="489">
                        <c:v>-4.4613958298755604E-4</c:v>
                      </c:pt>
                      <c:pt idx="490">
                        <c:v>-4.4603962184043848E-4</c:v>
                      </c:pt>
                      <c:pt idx="491">
                        <c:v>-4.4594012362018015E-4</c:v>
                      </c:pt>
                      <c:pt idx="492">
                        <c:v>-4.45841085118445E-4</c:v>
                      </c:pt>
                      <c:pt idx="493">
                        <c:v>-4.4574250315646918E-4</c:v>
                      </c:pt>
                      <c:pt idx="494">
                        <c:v>-4.4564437458472969E-4</c:v>
                      </c:pt>
                      <c:pt idx="495">
                        <c:v>-4.4554669628261209E-4</c:v>
                      </c:pt>
                      <c:pt idx="496">
                        <c:v>-4.4544946515806977E-4</c:v>
                      </c:pt>
                      <c:pt idx="497">
                        <c:v>-4.4535267814730452E-4</c:v>
                      </c:pt>
                      <c:pt idx="498">
                        <c:v>-4.4525633221444345E-4</c:v>
                      </c:pt>
                      <c:pt idx="499">
                        <c:v>-4.4516042435121666E-4</c:v>
                      </c:pt>
                      <c:pt idx="500">
                        <c:v>-4.4506495157665792E-4</c:v>
                      </c:pt>
                      <c:pt idx="501">
                        <c:v>-4.4496991093677087E-4</c:v>
                      </c:pt>
                      <c:pt idx="502">
                        <c:v>-4.448752995042574E-4</c:v>
                      </c:pt>
                      <c:pt idx="503">
                        <c:v>-4.447811143781878E-4</c:v>
                      </c:pt>
                      <c:pt idx="504">
                        <c:v>-4.4468735268371809E-4</c:v>
                      </c:pt>
                      <c:pt idx="505">
                        <c:v>-4.4459401157179699E-4</c:v>
                      </c:pt>
                      <c:pt idx="506">
                        <c:v>-4.4450108821887934E-4</c:v>
                      </c:pt>
                      <c:pt idx="507">
                        <c:v>-4.4440857982662847E-4</c:v>
                      </c:pt>
                      <c:pt idx="508">
                        <c:v>-4.4431648362165422E-4</c:v>
                      </c:pt>
                      <c:pt idx="509">
                        <c:v>-4.4422479685521588E-4</c:v>
                      </c:pt>
                      <c:pt idx="510">
                        <c:v>-4.4413351680297198E-4</c:v>
                      </c:pt>
                      <c:pt idx="511">
                        <c:v>-4.4404264076468633E-4</c:v>
                      </c:pt>
                      <c:pt idx="512">
                        <c:v>-4.4395216606397958E-4</c:v>
                      </c:pt>
                      <c:pt idx="513">
                        <c:v>-4.4386209004805387E-4</c:v>
                      </c:pt>
                      <c:pt idx="514">
                        <c:v>-4.4377241008744712E-4</c:v>
                      </c:pt>
                      <c:pt idx="515">
                        <c:v>-4.4368312357576274E-4</c:v>
                      </c:pt>
                      <c:pt idx="516">
                        <c:v>-4.435942279294261E-4</c:v>
                      </c:pt>
                      <c:pt idx="517">
                        <c:v>-4.4350572058743864E-4</c:v>
                      </c:pt>
                      <c:pt idx="518">
                        <c:v>-4.4341759901111267E-4</c:v>
                      </c:pt>
                      <c:pt idx="519">
                        <c:v>-4.4332986068386002E-4</c:v>
                      </c:pt>
                      <c:pt idx="520">
                        <c:v>-4.4324250311091886E-4</c:v>
                      </c:pt>
                      <c:pt idx="521">
                        <c:v>-4.4315552381914348E-4</c:v>
                      </c:pt>
                      <c:pt idx="522">
                        <c:v>-4.4306892035676147E-4</c:v>
                      </c:pt>
                      <c:pt idx="523">
                        <c:v>-4.4298269029313192E-4</c:v>
                      </c:pt>
                      <c:pt idx="524">
                        <c:v>-4.4289683121853787E-4</c:v>
                      </c:pt>
                      <c:pt idx="525">
                        <c:v>-4.4281134074394834E-4</c:v>
                      </c:pt>
                      <c:pt idx="526">
                        <c:v>-4.427262165008086E-4</c:v>
                      </c:pt>
                      <c:pt idx="527">
                        <c:v>-4.4264145614080408E-4</c:v>
                      </c:pt>
                      <c:pt idx="528">
                        <c:v>-4.4255705733565586E-4</c:v>
                      </c:pt>
                      <c:pt idx="529">
                        <c:v>-4.4247301777690845E-4</c:v>
                      </c:pt>
                      <c:pt idx="530">
                        <c:v>-4.4238933517571965E-4</c:v>
                      </c:pt>
                      <c:pt idx="531">
                        <c:v>-4.4230600726264773E-4</c:v>
                      </c:pt>
                      <c:pt idx="532">
                        <c:v>-4.4222303178743862E-4</c:v>
                      </c:pt>
                      <c:pt idx="533">
                        <c:v>-4.4214040651884966E-4</c:v>
                      </c:pt>
                      <c:pt idx="534">
                        <c:v>-4.4205812924442148E-4</c:v>
                      </c:pt>
                      <c:pt idx="535">
                        <c:v>-4.4197619777029413E-4</c:v>
                      </c:pt>
                      <c:pt idx="536">
                        <c:v>-4.4189460992101416E-4</c:v>
                      </c:pt>
                      <c:pt idx="537">
                        <c:v>-4.4181336353932993E-4</c:v>
                      </c:pt>
                      <c:pt idx="538">
                        <c:v>-4.4173245648601909E-4</c:v>
                      </c:pt>
                      <c:pt idx="539">
                        <c:v>-4.4165188663968039E-4</c:v>
                      </c:pt>
                      <c:pt idx="540">
                        <c:v>-4.4157165189657386E-4</c:v>
                      </c:pt>
                      <c:pt idx="541">
                        <c:v>-4.4149175017040747E-4</c:v>
                      </c:pt>
                      <c:pt idx="542">
                        <c:v>-4.4141217939218158E-4</c:v>
                      </c:pt>
                      <c:pt idx="543">
                        <c:v>-4.4133293750999239E-4</c:v>
                      </c:pt>
                      <c:pt idx="544">
                        <c:v>-4.4125402248887413E-4</c:v>
                      </c:pt>
                      <c:pt idx="545">
                        <c:v>-4.4117543231060651E-4</c:v>
                      </c:pt>
                      <c:pt idx="546">
                        <c:v>-4.4109716497355228E-4</c:v>
                      </c:pt>
                      <c:pt idx="547">
                        <c:v>-4.4101921849248378E-4</c:v>
                      </c:pt>
                      <c:pt idx="548">
                        <c:v>-4.409415908984262E-4</c:v>
                      </c:pt>
                      <c:pt idx="549">
                        <c:v>-4.408642802384664E-4</c:v>
                      </c:pt>
                      <c:pt idx="550">
                        <c:v>-4.4078728457562234E-4</c:v>
                      </c:pt>
                      <c:pt idx="551">
                        <c:v>-4.4071060198865231E-4</c:v>
                      </c:pt>
                      <c:pt idx="552">
                        <c:v>-4.4063423057190626E-4</c:v>
                      </c:pt>
                      <c:pt idx="553">
                        <c:v>-4.4055816843518086E-4</c:v>
                      </c:pt>
                      <c:pt idx="554">
                        <c:v>-4.4048241370353938E-4</c:v>
                      </c:pt>
                      <c:pt idx="555">
                        <c:v>-4.4040696451717583E-4</c:v>
                      </c:pt>
                      <c:pt idx="556">
                        <c:v>-4.4033181903125322E-4</c:v>
                      </c:pt>
                      <c:pt idx="557">
                        <c:v>-4.402569754157578E-4</c:v>
                      </c:pt>
                      <c:pt idx="558">
                        <c:v>-4.4018243185534582E-4</c:v>
                      </c:pt>
                      <c:pt idx="559">
                        <c:v>-4.4010818654921247E-4</c:v>
                      </c:pt>
                      <c:pt idx="560">
                        <c:v>-4.4003423771091574E-4</c:v>
                      </c:pt>
                      <c:pt idx="561">
                        <c:v>-4.3996058356826791E-4</c:v>
                      </c:pt>
                      <c:pt idx="562">
                        <c:v>-4.3988722236317412E-4</c:v>
                      </c:pt>
                      <c:pt idx="563">
                        <c:v>-4.3981415235148566E-4</c:v>
                      </c:pt>
                      <c:pt idx="564">
                        <c:v>-4.397413718028865E-4</c:v>
                      </c:pt>
                      <c:pt idx="565">
                        <c:v>-4.3966887900073732E-4</c:v>
                      </c:pt>
                      <c:pt idx="566">
                        <c:v>-4.3959667224194294E-4</c:v>
                      </c:pt>
                      <c:pt idx="567">
                        <c:v>-4.3952474983682832E-4</c:v>
                      </c:pt>
                      <c:pt idx="568">
                        <c:v>-4.3945311010899378E-4</c:v>
                      </c:pt>
                      <c:pt idx="569">
                        <c:v>-4.3938175139519642E-4</c:v>
                      </c:pt>
                      <c:pt idx="570">
                        <c:v>-4.3931067204520995E-4</c:v>
                      </c:pt>
                      <c:pt idx="571">
                        <c:v>-4.3923987042171589E-4</c:v>
                      </c:pt>
                      <c:pt idx="572">
                        <c:v>-4.3916934490014837E-4</c:v>
                      </c:pt>
                      <c:pt idx="573">
                        <c:v>-4.3909909386860286E-4</c:v>
                      </c:pt>
                      <c:pt idx="574">
                        <c:v>-4.3902911572769231E-4</c:v>
                      </c:pt>
                      <c:pt idx="575">
                        <c:v>-4.3895940889042661E-4</c:v>
                      </c:pt>
                      <c:pt idx="576">
                        <c:v>-4.3888997178210268E-4</c:v>
                      </c:pt>
                      <c:pt idx="577">
                        <c:v>-4.3882080284018087E-4</c:v>
                      </c:pt>
                      <c:pt idx="578">
                        <c:v>-4.3875190051416278E-4</c:v>
                      </c:pt>
                      <c:pt idx="579">
                        <c:v>-4.3868326326548693E-4</c:v>
                      </c:pt>
                      <c:pt idx="580">
                        <c:v>-4.3861488956739781E-4</c:v>
                      </c:pt>
                      <c:pt idx="581">
                        <c:v>-4.3854677790485267E-4</c:v>
                      </c:pt>
                      <c:pt idx="582">
                        <c:v>-4.3847892677438874E-4</c:v>
                      </c:pt>
                      <c:pt idx="583">
                        <c:v>-4.3841133468403335E-4</c:v>
                      </c:pt>
                      <c:pt idx="584">
                        <c:v>-4.383440001531755E-4</c:v>
                      </c:pt>
                      <c:pt idx="585">
                        <c:v>-4.3827692171246696E-4</c:v>
                      </c:pt>
                      <c:pt idx="586">
                        <c:v>-4.3821009790372443E-4</c:v>
                      </c:pt>
                      <c:pt idx="587">
                        <c:v>-4.3814352727980787E-4</c:v>
                      </c:pt>
                      <c:pt idx="588">
                        <c:v>-4.3807720840451493E-4</c:v>
                      </c:pt>
                      <c:pt idx="589">
                        <c:v>-4.3801113985249599E-4</c:v>
                      </c:pt>
                      <c:pt idx="590">
                        <c:v>-4.3794532020914362E-4</c:v>
                      </c:pt>
                      <c:pt idx="591">
                        <c:v>-4.3787974807047526E-4</c:v>
                      </c:pt>
                      <c:pt idx="592">
                        <c:v>-4.3781442204305628E-4</c:v>
                      </c:pt>
                      <c:pt idx="593">
                        <c:v>-4.3774934074389916E-4</c:v>
                      </c:pt>
                      <c:pt idx="594">
                        <c:v>-4.3768450280034349E-4</c:v>
                      </c:pt>
                      <c:pt idx="595">
                        <c:v>-4.3761990684998729E-4</c:v>
                      </c:pt>
                      <c:pt idx="596">
                        <c:v>-4.3755555154057586E-4</c:v>
                      </c:pt>
                      <c:pt idx="597">
                        <c:v>-4.3749143552990823E-4</c:v>
                      </c:pt>
                      <c:pt idx="598">
                        <c:v>-4.3742755748575087E-4</c:v>
                      </c:pt>
                      <c:pt idx="599">
                        <c:v>-4.373639160857381E-4</c:v>
                      </c:pt>
                      <c:pt idx="600">
                        <c:v>-4.3730051001728389E-4</c:v>
                      </c:pt>
                      <c:pt idx="601">
                        <c:v>-4.3723733797749266E-4</c:v>
                      </c:pt>
                      <c:pt idx="602">
                        <c:v>-4.3717439867307044E-4</c:v>
                      </c:pt>
                      <c:pt idx="603">
                        <c:v>-4.3711169082023214E-4</c:v>
                      </c:pt>
                      <c:pt idx="604">
                        <c:v>-4.3704921314462295E-4</c:v>
                      </c:pt>
                      <c:pt idx="605">
                        <c:v>-4.369869643812142E-4</c:v>
                      </c:pt>
                      <c:pt idx="606">
                        <c:v>-4.3692494327424354E-4</c:v>
                      </c:pt>
                      <c:pt idx="607">
                        <c:v>-4.3686314857710809E-4</c:v>
                      </c:pt>
                      <c:pt idx="608">
                        <c:v>-4.3680157905229635E-4</c:v>
                      </c:pt>
                      <c:pt idx="609">
                        <c:v>-4.3674023347129321E-4</c:v>
                      </c:pt>
                      <c:pt idx="610">
                        <c:v>-4.3667911061450951E-4</c:v>
                      </c:pt>
                      <c:pt idx="611">
                        <c:v>-4.3661820927119223E-4</c:v>
                      </c:pt>
                      <c:pt idx="612">
                        <c:v>-4.3655752823934632E-4</c:v>
                      </c:pt>
                      <c:pt idx="613">
                        <c:v>-4.3649706632566712E-4</c:v>
                      </c:pt>
                      <c:pt idx="614">
                        <c:v>-4.3643682234543638E-4</c:v>
                      </c:pt>
                      <c:pt idx="615">
                        <c:v>-4.3637679512248086E-4</c:v>
                      </c:pt>
                      <c:pt idx="616">
                        <c:v>-4.3631698348905817E-4</c:v>
                      </c:pt>
                      <c:pt idx="617">
                        <c:v>-4.3625738628580749E-4</c:v>
                      </c:pt>
                      <c:pt idx="618">
                        <c:v>-4.3619800236166544E-4</c:v>
                      </c:pt>
                      <c:pt idx="619">
                        <c:v>-4.3613883057378887E-4</c:v>
                      </c:pt>
                      <c:pt idx="620">
                        <c:v>-4.3607986978749157E-4</c:v>
                      </c:pt>
                      <c:pt idx="621">
                        <c:v>-4.3602111887616036E-4</c:v>
                      </c:pt>
                      <c:pt idx="622">
                        <c:v>-4.3596257672119069E-4</c:v>
                      </c:pt>
                      <c:pt idx="623">
                        <c:v>-4.3590424221190969E-4</c:v>
                      </c:pt>
                      <c:pt idx="624">
                        <c:v>-4.3584611424551294E-4</c:v>
                      </c:pt>
                      <c:pt idx="625">
                        <c:v>-4.3578819172699181E-4</c:v>
                      </c:pt>
                      <c:pt idx="626">
                        <c:v>-4.357304735690606E-4</c:v>
                      </c:pt>
                      <c:pt idx="627">
                        <c:v>-4.3567295869209843E-4</c:v>
                      </c:pt>
                      <c:pt idx="628">
                        <c:v>-4.356156460240688E-4</c:v>
                      </c:pt>
                      <c:pt idx="629">
                        <c:v>-4.3555853450046717E-4</c:v>
                      </c:pt>
                      <c:pt idx="630">
                        <c:v>-4.3550162306424091E-4</c:v>
                      </c:pt>
                      <c:pt idx="631">
                        <c:v>-4.3544491066573819E-4</c:v>
                      </c:pt>
                      <c:pt idx="632">
                        <c:v>-4.3538839626263012E-4</c:v>
                      </c:pt>
                      <c:pt idx="633">
                        <c:v>-4.3533207881985453E-4</c:v>
                      </c:pt>
                      <c:pt idx="634">
                        <c:v>-4.3527595730955573E-4</c:v>
                      </c:pt>
                      <c:pt idx="635">
                        <c:v>-4.3522003071101321E-4</c:v>
                      </c:pt>
                      <c:pt idx="636">
                        <c:v>-4.3516429801058158E-4</c:v>
                      </c:pt>
                      <c:pt idx="637">
                        <c:v>-4.3510875820164022E-4</c:v>
                      </c:pt>
                      <c:pt idx="638">
                        <c:v>-4.3505341028451911E-4</c:v>
                      </c:pt>
                      <c:pt idx="639">
                        <c:v>-4.3499825326644267E-4</c:v>
                      </c:pt>
                      <c:pt idx="640">
                        <c:v>-4.3494328616147513E-4</c:v>
                      </c:pt>
                      <c:pt idx="641">
                        <c:v>-4.3488850799045724E-4</c:v>
                      </c:pt>
                      <c:pt idx="642">
                        <c:v>-4.3483391778094833E-4</c:v>
                      </c:pt>
                      <c:pt idx="643">
                        <c:v>-4.3477951456717396E-4</c:v>
                      </c:pt>
                      <c:pt idx="644">
                        <c:v>-4.3472529738995772E-4</c:v>
                      </c:pt>
                      <c:pt idx="645">
                        <c:v>-4.3467126529667783E-4</c:v>
                      </c:pt>
                      <c:pt idx="646">
                        <c:v>-4.3461741734120233E-4</c:v>
                      </c:pt>
                      <c:pt idx="647">
                        <c:v>-4.3456375258383987E-4</c:v>
                      </c:pt>
                      <c:pt idx="648">
                        <c:v>-4.3451027009128195E-4</c:v>
                      </c:pt>
                      <c:pt idx="649">
                        <c:v>-4.3445696893654423E-4</c:v>
                      </c:pt>
                      <c:pt idx="650">
                        <c:v>-4.344038481989214E-4</c:v>
                      </c:pt>
                      <c:pt idx="651">
                        <c:v>-4.3435090696393208E-4</c:v>
                      </c:pt>
                      <c:pt idx="652">
                        <c:v>-4.342981443232606E-4</c:v>
                      </c:pt>
                      <c:pt idx="653">
                        <c:v>-4.3424555937471488E-4</c:v>
                      </c:pt>
                      <c:pt idx="654">
                        <c:v>-4.3419315122216357E-4</c:v>
                      </c:pt>
                      <c:pt idx="655">
                        <c:v>-4.3414091897549614E-4</c:v>
                      </c:pt>
                      <c:pt idx="656">
                        <c:v>-4.3408886175056068E-4</c:v>
                      </c:pt>
                      <c:pt idx="657">
                        <c:v>-4.3403697866912735E-4</c:v>
                      </c:pt>
                      <c:pt idx="658">
                        <c:v>-4.3398526885883159E-4</c:v>
                      </c:pt>
                      <c:pt idx="659">
                        <c:v>-4.3393373145311813E-4</c:v>
                      </c:pt>
                      <c:pt idx="660">
                        <c:v>-4.3388236559121259E-4</c:v>
                      </c:pt>
                      <c:pt idx="661">
                        <c:v>-4.3383117041805383E-4</c:v>
                      </c:pt>
                      <c:pt idx="662">
                        <c:v>-4.3378014508424907E-4</c:v>
                      </c:pt>
                      <c:pt idx="663">
                        <c:v>-4.3372928874604828E-4</c:v>
                      </c:pt>
                      <c:pt idx="664">
                        <c:v>-4.3367860056525893E-4</c:v>
                      </c:pt>
                      <c:pt idx="665">
                        <c:v>-4.3362807970924303E-4</c:v>
                      </c:pt>
                      <c:pt idx="666">
                        <c:v>-4.3357772535083927E-4</c:v>
                      </c:pt>
                      <c:pt idx="667">
                        <c:v>-4.3352753666832953E-4</c:v>
                      </c:pt>
                      <c:pt idx="668">
                        <c:v>-4.3347751284540301E-4</c:v>
                      </c:pt>
                      <c:pt idx="669">
                        <c:v>-4.3342765307108691E-4</c:v>
                      </c:pt>
                      <c:pt idx="670">
                        <c:v>-4.3337795653973916E-4</c:v>
                      </c:pt>
                      <c:pt idx="671">
                        <c:v>-4.3332842245096757E-4</c:v>
                      </c:pt>
                      <c:pt idx="672">
                        <c:v>-4.3327905000960855E-4</c:v>
                      </c:pt>
                      <c:pt idx="673">
                        <c:v>-4.3322983842568509E-4</c:v>
                      </c:pt>
                      <c:pt idx="674">
                        <c:v>-4.331807869143532E-4</c:v>
                      </c:pt>
                      <c:pt idx="675">
                        <c:v>-4.3313189469587008E-4</c:v>
                      </c:pt>
                      <c:pt idx="676">
                        <c:v>-4.3308316099554574E-4</c:v>
                      </c:pt>
                      <c:pt idx="677">
                        <c:v>-4.3303458504370885E-4</c:v>
                      </c:pt>
                      <c:pt idx="678">
                        <c:v>-4.3298616607566299E-4</c:v>
                      </c:pt>
                      <c:pt idx="679">
                        <c:v>-4.3293790333164526E-4</c:v>
                      </c:pt>
                      <c:pt idx="680">
                        <c:v>-4.328897960567793E-4</c:v>
                      </c:pt>
                      <c:pt idx="681">
                        <c:v>-4.3284184350106159E-4</c:v>
                      </c:pt>
                      <c:pt idx="682">
                        <c:v>-4.3279404491929253E-4</c:v>
                      </c:pt>
                      <c:pt idx="683">
                        <c:v>-4.3274639957105243E-4</c:v>
                      </c:pt>
                      <c:pt idx="684">
                        <c:v>-4.3269890672066065E-4</c:v>
                      </c:pt>
                      <c:pt idx="685">
                        <c:v>-4.3265156563714448E-4</c:v>
                      </c:pt>
                      <c:pt idx="686">
                        <c:v>-4.3260437559418868E-4</c:v>
                      </c:pt>
                      <c:pt idx="687">
                        <c:v>-4.3255733587010801E-4</c:v>
                      </c:pt>
                      <c:pt idx="688">
                        <c:v>-4.3251044574780704E-4</c:v>
                      </c:pt>
                      <c:pt idx="689">
                        <c:v>-4.3246370451474641E-4</c:v>
                      </c:pt>
                      <c:pt idx="690">
                        <c:v>-4.3241711146290232E-4</c:v>
                      </c:pt>
                      <c:pt idx="691">
                        <c:v>-4.3237066588873132E-4</c:v>
                      </c:pt>
                      <c:pt idx="692">
                        <c:v>-4.3232436709314005E-4</c:v>
                      </c:pt>
                      <c:pt idx="693">
                        <c:v>-4.3227821438144697E-4</c:v>
                      </c:pt>
                      <c:pt idx="694">
                        <c:v>-4.3223220706334353E-4</c:v>
                      </c:pt>
                      <c:pt idx="695">
                        <c:v>-4.3218634445286991E-4</c:v>
                      </c:pt>
                      <c:pt idx="696">
                        <c:v>-4.3214062586836589E-4</c:v>
                      </c:pt>
                      <c:pt idx="697">
                        <c:v>-4.32095050632455E-4</c:v>
                      </c:pt>
                      <c:pt idx="698">
                        <c:v>-4.3204961807199815E-4</c:v>
                      </c:pt>
                      <c:pt idx="699">
                        <c:v>-4.3200432751806241E-4</c:v>
                      </c:pt>
                      <c:pt idx="700">
                        <c:v>-4.319591783058893E-4</c:v>
                      </c:pt>
                      <c:pt idx="701">
                        <c:v>-4.3191416977486678E-4</c:v>
                      </c:pt>
                      <c:pt idx="702">
                        <c:v>-4.318693012684944E-4</c:v>
                      </c:pt>
                      <c:pt idx="703">
                        <c:v>-4.3182457213434606E-4</c:v>
                      </c:pt>
                      <c:pt idx="704">
                        <c:v>-4.3177998172404003E-4</c:v>
                      </c:pt>
                      <c:pt idx="705">
                        <c:v>-4.3173552939322233E-4</c:v>
                      </c:pt>
                      <c:pt idx="706">
                        <c:v>-4.3169121450150727E-4</c:v>
                      </c:pt>
                      <c:pt idx="707">
                        <c:v>-4.3164703641247428E-4</c:v>
                      </c:pt>
                      <c:pt idx="708">
                        <c:v>-4.3160299449362233E-4</c:v>
                      </c:pt>
                      <c:pt idx="709">
                        <c:v>-4.3155908811634401E-4</c:v>
                      </c:pt>
                      <c:pt idx="710">
                        <c:v>-4.3151531665589448E-4</c:v>
                      </c:pt>
                      <c:pt idx="711">
                        <c:v>-4.3147167949136422E-4</c:v>
                      </c:pt>
                      <c:pt idx="712">
                        <c:v>-4.3142817600564694E-4</c:v>
                      </c:pt>
                      <c:pt idx="713">
                        <c:v>-4.3138480558541098E-4</c:v>
                      </c:pt>
                      <c:pt idx="714">
                        <c:v>-4.3134156762106855E-4</c:v>
                      </c:pt>
                      <c:pt idx="715">
                        <c:v>-4.3129846150675457E-4</c:v>
                      </c:pt>
                      <c:pt idx="716">
                        <c:v>-4.3125548664029183E-4</c:v>
                      </c:pt>
                      <c:pt idx="717">
                        <c:v>-4.3121264242316278E-4</c:v>
                      </c:pt>
                      <c:pt idx="718">
                        <c:v>-4.3116992826048716E-4</c:v>
                      </c:pt>
                      <c:pt idx="719">
                        <c:v>-4.3112734356098284E-4</c:v>
                      </c:pt>
                      <c:pt idx="720">
                        <c:v>-4.3108488773695484E-4</c:v>
                      </c:pt>
                      <c:pt idx="721">
                        <c:v>-4.3104256020425877E-4</c:v>
                      </c:pt>
                      <c:pt idx="722">
                        <c:v>-4.3100036038227303E-4</c:v>
                      </c:pt>
                      <c:pt idx="723">
                        <c:v>-4.3095828769386656E-4</c:v>
                      </c:pt>
                      <c:pt idx="724">
                        <c:v>-4.309163415654028E-4</c:v>
                      </c:pt>
                      <c:pt idx="725">
                        <c:v>-4.3087452142666523E-4</c:v>
                      </c:pt>
                      <c:pt idx="726">
                        <c:v>-4.3083282671087432E-4</c:v>
                      </c:pt>
                      <c:pt idx="727">
                        <c:v>-4.3079125685464083E-4</c:v>
                      </c:pt>
                      <c:pt idx="728">
                        <c:v>-4.307498112979428E-4</c:v>
                      </c:pt>
                      <c:pt idx="729">
                        <c:v>-4.3070848948410263E-4</c:v>
                      </c:pt>
                      <c:pt idx="730">
                        <c:v>-4.3066729085976415E-4</c:v>
                      </c:pt>
                      <c:pt idx="731">
                        <c:v>-4.3062621487486707E-4</c:v>
                      </c:pt>
                      <c:pt idx="732">
                        <c:v>-4.3058526098261175E-4</c:v>
                      </c:pt>
                      <c:pt idx="733">
                        <c:v>-4.3054442863945758E-4</c:v>
                      </c:pt>
                      <c:pt idx="734">
                        <c:v>-4.3050371730507623E-4</c:v>
                      </c:pt>
                      <c:pt idx="735">
                        <c:v>-4.3046312644233996E-4</c:v>
                      </c:pt>
                      <c:pt idx="736">
                        <c:v>-4.3042265551729444E-4</c:v>
                      </c:pt>
                      <c:pt idx="737">
                        <c:v>-4.3038230399913846E-4</c:v>
                      </c:pt>
                      <c:pt idx="738">
                        <c:v>-4.303420713601951E-4</c:v>
                      </c:pt>
                      <c:pt idx="739">
                        <c:v>-4.3030195707589538E-4</c:v>
                      </c:pt>
                      <c:pt idx="740">
                        <c:v>-4.3026196062474835E-4</c:v>
                      </c:pt>
                      <c:pt idx="741">
                        <c:v>-4.3022208148832777E-4</c:v>
                      </c:pt>
                      <c:pt idx="742">
                        <c:v>-4.3018231915123786E-4</c:v>
                      </c:pt>
                      <c:pt idx="743">
                        <c:v>-4.3014267310109884E-4</c:v>
                      </c:pt>
                      <c:pt idx="744">
                        <c:v>-4.3010314282853121E-4</c:v>
                      </c:pt>
                      <c:pt idx="745">
                        <c:v>-4.3006372782711298E-4</c:v>
                      </c:pt>
                      <c:pt idx="746">
                        <c:v>-4.3002442759338343E-4</c:v>
                      </c:pt>
                      <c:pt idx="747">
                        <c:v>-4.2998524162680295E-4</c:v>
                      </c:pt>
                      <c:pt idx="748">
                        <c:v>-4.2994616942973972E-4</c:v>
                      </c:pt>
                      <c:pt idx="749">
                        <c:v>-4.2990721050744583E-4</c:v>
                      </c:pt>
                      <c:pt idx="750">
                        <c:v>-4.2986836436803989E-4</c:v>
                      </c:pt>
                      <c:pt idx="751">
                        <c:v>-4.2982963052248715E-4</c:v>
                      </c:pt>
                      <c:pt idx="752">
                        <c:v>-4.297910084845708E-4</c:v>
                      </c:pt>
                      <c:pt idx="753">
                        <c:v>-4.2975249777087957E-4</c:v>
                      </c:pt>
                      <c:pt idx="754">
                        <c:v>-4.2971409790078122E-4</c:v>
                      </c:pt>
                      <c:pt idx="755">
                        <c:v>-4.2967580839641428E-4</c:v>
                      </c:pt>
                      <c:pt idx="756">
                        <c:v>-4.29637628782654E-4</c:v>
                      </c:pt>
                      <c:pt idx="757">
                        <c:v>-4.2959955858709841E-4</c:v>
                      </c:pt>
                      <c:pt idx="758">
                        <c:v>-4.2956159734005152E-4</c:v>
                      </c:pt>
                      <c:pt idx="759">
                        <c:v>-4.2952374457450531E-4</c:v>
                      </c:pt>
                      <c:pt idx="760">
                        <c:v>-4.2948599982611151E-4</c:v>
                      </c:pt>
                      <c:pt idx="761">
                        <c:v>-4.2944836263316576E-4</c:v>
                      </c:pt>
                      <c:pt idx="762">
                        <c:v>-4.294108325366018E-4</c:v>
                      </c:pt>
                      <c:pt idx="763">
                        <c:v>-4.2937340907995365E-4</c:v>
                      </c:pt>
                      <c:pt idx="764">
                        <c:v>-4.2933609180934663E-4</c:v>
                      </c:pt>
                      <c:pt idx="765">
                        <c:v>-4.2929888027348165E-4</c:v>
                      </c:pt>
                      <c:pt idx="766">
                        <c:v>-4.292617740236103E-4</c:v>
                      </c:pt>
                      <c:pt idx="767">
                        <c:v>-4.2922477261352169E-4</c:v>
                      </c:pt>
                      <c:pt idx="768">
                        <c:v>-4.2918787559951914E-4</c:v>
                      </c:pt>
                      <c:pt idx="769">
                        <c:v>-4.2915108254041565E-4</c:v>
                      </c:pt>
                      <c:pt idx="770">
                        <c:v>-4.2911439299749286E-4</c:v>
                      </c:pt>
                      <c:pt idx="771">
                        <c:v>-4.2907780653450806E-4</c:v>
                      </c:pt>
                      <c:pt idx="772">
                        <c:v>-4.2904132271766538E-4</c:v>
                      </c:pt>
                      <c:pt idx="773">
                        <c:v>-4.2900494111559266E-4</c:v>
                      </c:pt>
                      <c:pt idx="774">
                        <c:v>-4.2896866129934005E-4</c:v>
                      </c:pt>
                      <c:pt idx="775">
                        <c:v>-4.2893248284234681E-4</c:v>
                      </c:pt>
                      <c:pt idx="776">
                        <c:v>-4.2889640532044334E-4</c:v>
                      </c:pt>
                      <c:pt idx="777">
                        <c:v>-4.2886042831180929E-4</c:v>
                      </c:pt>
                      <c:pt idx="778">
                        <c:v>-4.2882455139698071E-4</c:v>
                      </c:pt>
                      <c:pt idx="779">
                        <c:v>-4.2878877415882292E-4</c:v>
                      </c:pt>
                      <c:pt idx="780">
                        <c:v>-4.2875309618251728E-4</c:v>
                      </c:pt>
                      <c:pt idx="781">
                        <c:v>-4.2871751705553766E-4</c:v>
                      </c:pt>
                      <c:pt idx="782">
                        <c:v>-4.2868203636764831E-4</c:v>
                      </c:pt>
                      <c:pt idx="783">
                        <c:v>-4.2864665371087723E-4</c:v>
                      </c:pt>
                      <c:pt idx="784">
                        <c:v>-4.2861136867949781E-4</c:v>
                      </c:pt>
                      <c:pt idx="785">
                        <c:v>-4.2857618087002903E-4</c:v>
                      </c:pt>
                      <c:pt idx="786">
                        <c:v>-4.2854108988120735E-4</c:v>
                      </c:pt>
                      <c:pt idx="787">
                        <c:v>-4.2850609531396873E-4</c:v>
                      </c:pt>
                      <c:pt idx="788">
                        <c:v>-4.2847119677144835E-4</c:v>
                      </c:pt>
                      <c:pt idx="789">
                        <c:v>-4.2843639385894841E-4</c:v>
                      </c:pt>
                      <c:pt idx="790">
                        <c:v>-4.2840168618393391E-4</c:v>
                      </c:pt>
                      <c:pt idx="791">
                        <c:v>-4.2836707335601741E-4</c:v>
                      </c:pt>
                      <c:pt idx="792">
                        <c:v>-4.2833255498693956E-4</c:v>
                      </c:pt>
                      <c:pt idx="793">
                        <c:v>-4.2829813069056186E-4</c:v>
                      </c:pt>
                      <c:pt idx="794">
                        <c:v>-4.2826380008283767E-4</c:v>
                      </c:pt>
                      <c:pt idx="795">
                        <c:v>-4.2822956278181748E-4</c:v>
                      </c:pt>
                      <c:pt idx="796">
                        <c:v>-4.2819541840762243E-4</c:v>
                      </c:pt>
                      <c:pt idx="797">
                        <c:v>-4.2816136658243399E-4</c:v>
                      </c:pt>
                      <c:pt idx="798">
                        <c:v>-4.2812740693047412E-4</c:v>
                      </c:pt>
                      <c:pt idx="799">
                        <c:v>-4.2809353907799957E-4</c:v>
                      </c:pt>
                      <c:pt idx="800">
                        <c:v>-4.2805976265328796E-4</c:v>
                      </c:pt>
                      <c:pt idx="801">
                        <c:v>-4.2802607728661734E-4</c:v>
                      </c:pt>
                      <c:pt idx="802">
                        <c:v>-4.2799248261025767E-4</c:v>
                      </c:pt>
                      <c:pt idx="803">
                        <c:v>-4.2795897825845741E-4</c:v>
                      </c:pt>
                      <c:pt idx="804">
                        <c:v>-4.2792556386742617E-4</c:v>
                      </c:pt>
                      <c:pt idx="805">
                        <c:v>-4.2789223907532559E-4</c:v>
                      </c:pt>
                      <c:pt idx="806">
                        <c:v>-4.2785900352225844E-4</c:v>
                      </c:pt>
                      <c:pt idx="807">
                        <c:v>-4.2782585685024831E-4</c:v>
                      </c:pt>
                      <c:pt idx="808">
                        <c:v>-4.2779279870323324E-4</c:v>
                      </c:pt>
                      <c:pt idx="809">
                        <c:v>-4.2775982872705014E-4</c:v>
                      </c:pt>
                      <c:pt idx="810">
                        <c:v>-4.2772694656942025E-4</c:v>
                      </c:pt>
                      <c:pt idx="811">
                        <c:v>-4.2769415187994607E-4</c:v>
                      </c:pt>
                      <c:pt idx="812">
                        <c:v>-4.2766144431008002E-4</c:v>
                      </c:pt>
                      <c:pt idx="813">
                        <c:v>-4.2762882351313599E-4</c:v>
                      </c:pt>
                      <c:pt idx="814">
                        <c:v>-4.275962891442575E-4</c:v>
                      </c:pt>
                      <c:pt idx="815">
                        <c:v>-4.2756384086041428E-4</c:v>
                      </c:pt>
                      <c:pt idx="816">
                        <c:v>-4.275314783203918E-4</c:v>
                      </c:pt>
                      <c:pt idx="817">
                        <c:v>-4.2749920118477231E-4</c:v>
                      </c:pt>
                      <c:pt idx="818">
                        <c:v>-4.2746700911593371E-4</c:v>
                      </c:pt>
                      <c:pt idx="819">
                        <c:v>-4.2743490177802105E-4</c:v>
                      </c:pt>
                      <c:pt idx="820">
                        <c:v>-4.2740287883695515E-4</c:v>
                      </c:pt>
                      <c:pt idx="821">
                        <c:v>-4.2737093996040432E-4</c:v>
                      </c:pt>
                      <c:pt idx="822">
                        <c:v>-4.2733908481778089E-4</c:v>
                      </c:pt>
                      <c:pt idx="823">
                        <c:v>-4.2730731308023115E-4</c:v>
                      </c:pt>
                      <c:pt idx="824">
                        <c:v>-4.272756244206188E-4</c:v>
                      </c:pt>
                      <c:pt idx="825">
                        <c:v>-4.2724401851351219E-4</c:v>
                      </c:pt>
                      <c:pt idx="826">
                        <c:v>-4.2721249503518705E-4</c:v>
                      </c:pt>
                      <c:pt idx="827">
                        <c:v>-4.2718105366359766E-4</c:v>
                      </c:pt>
                      <c:pt idx="828">
                        <c:v>-4.2714969407837289E-4</c:v>
                      </c:pt>
                      <c:pt idx="829">
                        <c:v>-4.2711841596081656E-4</c:v>
                      </c:pt>
                      <c:pt idx="830">
                        <c:v>-4.270872189938667E-4</c:v>
                      </c:pt>
                      <c:pt idx="831">
                        <c:v>-4.2705610286212576E-4</c:v>
                      </c:pt>
                      <c:pt idx="832">
                        <c:v>-4.2702506725181689E-4</c:v>
                      </c:pt>
                      <c:pt idx="833">
                        <c:v>-4.2699411185078659E-4</c:v>
                      </c:pt>
                      <c:pt idx="834">
                        <c:v>-4.2696323634849583E-4</c:v>
                      </c:pt>
                      <c:pt idx="835">
                        <c:v>-4.2693244043600205E-4</c:v>
                      </c:pt>
                      <c:pt idx="836">
                        <c:v>-4.269017238059551E-4</c:v>
                      </c:pt>
                      <c:pt idx="837">
                        <c:v>-4.2687108615258745E-4</c:v>
                      </c:pt>
                      <c:pt idx="838">
                        <c:v>-4.268405271717012E-4</c:v>
                      </c:pt>
                      <c:pt idx="839">
                        <c:v>-4.2681004656065584E-4</c:v>
                      </c:pt>
                      <c:pt idx="840">
                        <c:v>-4.267796440183616E-4</c:v>
                      </c:pt>
                      <c:pt idx="841">
                        <c:v>-4.2674931924527543E-4</c:v>
                      </c:pt>
                      <c:pt idx="842">
                        <c:v>-4.2671907194337692E-4</c:v>
                      </c:pt>
                      <c:pt idx="843">
                        <c:v>-4.2668890181617094E-4</c:v>
                      </c:pt>
                      <c:pt idx="844">
                        <c:v>-4.2665880856866673E-4</c:v>
                      </c:pt>
                      <c:pt idx="845">
                        <c:v>-4.2662879190738794E-4</c:v>
                      </c:pt>
                      <c:pt idx="846">
                        <c:v>-4.2659885154033752E-4</c:v>
                      </c:pt>
                      <c:pt idx="847">
                        <c:v>-4.2656898717700545E-4</c:v>
                      </c:pt>
                      <c:pt idx="848">
                        <c:v>-4.2653919852835985E-4</c:v>
                      </c:pt>
                      <c:pt idx="849">
                        <c:v>-4.2650948530682358E-4</c:v>
                      </c:pt>
                      <c:pt idx="850">
                        <c:v>-4.2647984722627883E-4</c:v>
                      </c:pt>
                      <c:pt idx="851">
                        <c:v>-4.2645028400205141E-4</c:v>
                      </c:pt>
                      <c:pt idx="852">
                        <c:v>-4.2642079535090786E-4</c:v>
                      </c:pt>
                      <c:pt idx="853">
                        <c:v>-4.2639138099103427E-4</c:v>
                      </c:pt>
                      <c:pt idx="854">
                        <c:v>-4.2636204064204134E-4</c:v>
                      </c:pt>
                      <c:pt idx="855">
                        <c:v>-4.2633277402494328E-4</c:v>
                      </c:pt>
                      <c:pt idx="856">
                        <c:v>-4.2630358086216398E-4</c:v>
                      </c:pt>
                      <c:pt idx="857">
                        <c:v>-4.2627446087750991E-4</c:v>
                      </c:pt>
                      <c:pt idx="858">
                        <c:v>-4.2624541379617079E-4</c:v>
                      </c:pt>
                      <c:pt idx="859">
                        <c:v>-4.2621643934471825E-4</c:v>
                      </c:pt>
                      <c:pt idx="860">
                        <c:v>-4.261875372510785E-4</c:v>
                      </c:pt>
                      <c:pt idx="861">
                        <c:v>-4.2615870724454716E-4</c:v>
                      </c:pt>
                      <c:pt idx="862">
                        <c:v>-4.2612994905576049E-4</c:v>
                      </c:pt>
                      <c:pt idx="863">
                        <c:v>-4.2610126241669402E-4</c:v>
                      </c:pt>
                      <c:pt idx="864">
                        <c:v>-4.2607264706066405E-4</c:v>
                      </c:pt>
                      <c:pt idx="865">
                        <c:v>-4.2604410272230065E-4</c:v>
                      </c:pt>
                      <c:pt idx="866">
                        <c:v>-4.2601562913755544E-4</c:v>
                      </c:pt>
                      <c:pt idx="867">
                        <c:v>-4.2598722604368411E-4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204D-422E-A270-C532810EEFDF}"/>
                  </c:ext>
                </c:extLst>
              </c15:ser>
            </c15:filteredScatterSeries>
            <c15:filteredScatterSeries>
              <c15:ser>
                <c:idx val="2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'ArcTan x_z'!$G$1</c15:sqref>
                        </c15:formulaRef>
                      </c:ext>
                    </c:extLst>
                    <c:strCache>
                      <c:ptCount val="1"/>
                      <c:pt idx="0">
                        <c:v>-2.2 deg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dLbl>
                    <c:idx val="810"/>
                    <c:layout>
                      <c:manualLayout>
                        <c:x val="3.1044882752196336E-2"/>
                        <c:y val="5.4563492063492064E-2"/>
                      </c:manualLayout>
                    </c:layout>
                    <c:numFmt formatCode="#,##0.000" sourceLinked="0"/>
                    <c:spPr>
                      <a:solidFill>
                        <a:sysClr val="window" lastClr="FFFFFF"/>
                      </a:solidFill>
                      <a:ln>
                        <a:solidFill>
                          <a:sysClr val="windowText" lastClr="000000">
                            <a:lumMod val="25000"/>
                            <a:lumOff val="75000"/>
                          </a:sysClr>
                        </a:solidFill>
                      </a:ln>
                      <a:effectLst/>
                    </c:spPr>
                    <c:txPr>
                      <a:bodyPr rot="0" spcFirstLastPara="1" vertOverflow="clip" horzOverflow="clip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500" b="1" i="0" u="none" strike="noStrike" kern="1200" baseline="0">
                            <a:solidFill>
                              <a:schemeClr val="dk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wedgeRectCallout">
                            <a:avLst/>
                          </a:prstGeom>
                          <a:noFill/>
                          <a:ln>
                            <a:noFill/>
                          </a:ln>
                        </c15:spPr>
                        <c15:layout/>
                      </c:ext>
                      <c:ext xmlns:c16="http://schemas.microsoft.com/office/drawing/2014/chart" uri="{C3380CC4-5D6E-409C-BE32-E72D297353CC}">
                        <c16:uniqueId val="{00000003-204D-422E-A270-C532810EEFDF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5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'ArcTan x_z'!$G$3:$G$870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1.3279312548637599E-3</c:v>
                      </c:pt>
                      <c:pt idx="1">
                        <c:v>1.8606890841338501E-3</c:v>
                      </c:pt>
                      <c:pt idx="2">
                        <c:v>2.3944291162547298E-3</c:v>
                      </c:pt>
                      <c:pt idx="3">
                        <c:v>3.1961155027687501E-3</c:v>
                      </c:pt>
                      <c:pt idx="4">
                        <c:v>4.2662045365869901E-3</c:v>
                      </c:pt>
                      <c:pt idx="5">
                        <c:v>5.3394527333996801E-3</c:v>
                      </c:pt>
                      <c:pt idx="6">
                        <c:v>6.41601233035101E-3</c:v>
                      </c:pt>
                      <c:pt idx="7">
                        <c:v>7.4960364129431703E-3</c:v>
                      </c:pt>
                      <c:pt idx="8">
                        <c:v>8.5796708399551707E-3</c:v>
                      </c:pt>
                      <c:pt idx="9">
                        <c:v>9.6670492981242202E-3</c:v>
                      </c:pt>
                      <c:pt idx="10">
                        <c:v>1.0758290551248601E-2</c:v>
                      </c:pt>
                      <c:pt idx="11">
                        <c:v>1.1853497124148E-2</c:v>
                      </c:pt>
                      <c:pt idx="12">
                        <c:v>1.29527549066782E-2</c:v>
                      </c:pt>
                      <c:pt idx="13">
                        <c:v>1.40561333356001E-2</c:v>
                      </c:pt>
                      <c:pt idx="14">
                        <c:v>1.51636859512446E-2</c:v>
                      </c:pt>
                      <c:pt idx="15">
                        <c:v>1.6275451229333601E-2</c:v>
                      </c:pt>
                      <c:pt idx="16">
                        <c:v>1.7391453599830801E-2</c:v>
                      </c:pt>
                      <c:pt idx="17">
                        <c:v>1.8511704576200799E-2</c:v>
                      </c:pt>
                      <c:pt idx="18">
                        <c:v>1.96362039690859E-2</c:v>
                      </c:pt>
                      <c:pt idx="19">
                        <c:v>2.07649411509119E-2</c:v>
                      </c:pt>
                      <c:pt idx="20">
                        <c:v>2.1897896317879698E-2</c:v>
                      </c:pt>
                      <c:pt idx="21">
                        <c:v>2.3035041723462501E-2</c:v>
                      </c:pt>
                      <c:pt idx="22">
                        <c:v>2.41763428628511E-2</c:v>
                      </c:pt>
                      <c:pt idx="23">
                        <c:v>2.5321759592636599E-2</c:v>
                      </c:pt>
                      <c:pt idx="24">
                        <c:v>2.6471247168255899E-2</c:v>
                      </c:pt>
                      <c:pt idx="25">
                        <c:v>2.7624757188764899E-2</c:v>
                      </c:pt>
                      <c:pt idx="26">
                        <c:v>2.8782238447718302E-2</c:v>
                      </c:pt>
                      <c:pt idx="27">
                        <c:v>2.99436376910058E-2</c:v>
                      </c:pt>
                      <c:pt idx="28">
                        <c:v>3.11089002733787E-2</c:v>
                      </c:pt>
                      <c:pt idx="29">
                        <c:v>3.2277970711702499E-2</c:v>
                      </c:pt>
                      <c:pt idx="30">
                        <c:v>3.34507931456366E-2</c:v>
                      </c:pt>
                      <c:pt idx="31">
                        <c:v>3.4627311708670401E-2</c:v>
                      </c:pt>
                      <c:pt idx="32">
                        <c:v>3.5807470803649398E-2</c:v>
                      </c:pt>
                      <c:pt idx="33">
                        <c:v>3.69912152927592E-2</c:v>
                      </c:pt>
                      <c:pt idx="34">
                        <c:v>3.81784905994823E-2</c:v>
                      </c:pt>
                      <c:pt idx="35">
                        <c:v>3.9369242717254498E-2</c:v>
                      </c:pt>
                      <c:pt idx="36">
                        <c:v>4.0563418121273898E-2</c:v>
                      </c:pt>
                      <c:pt idx="37">
                        <c:v>4.1760963572110697E-2</c:v>
                      </c:pt>
                      <c:pt idx="38">
                        <c:v>4.2961825795994897E-2</c:v>
                      </c:pt>
                      <c:pt idx="39">
                        <c:v>4.4165951018755999E-2</c:v>
                      </c:pt>
                      <c:pt idx="40">
                        <c:v>4.53732843266655E-2</c:v>
                      </c:pt>
                      <c:pt idx="41">
                        <c:v>4.6583768801488602E-2</c:v>
                      </c:pt>
                      <c:pt idx="42">
                        <c:v>4.77973443940789E-2</c:v>
                      </c:pt>
                      <c:pt idx="43">
                        <c:v>4.9013946471507898E-2</c:v>
                      </c:pt>
                      <c:pt idx="44">
                        <c:v>5.02335039808064E-2</c:v>
                      </c:pt>
                      <c:pt idx="45">
                        <c:v>5.1455937197454303E-2</c:v>
                      </c:pt>
                      <c:pt idx="46">
                        <c:v>5.2681155062576999E-2</c:v>
                      </c:pt>
                      <c:pt idx="47">
                        <c:v>5.3909052215896501E-2</c:v>
                      </c:pt>
                      <c:pt idx="48">
                        <c:v>5.5139505941230502E-2</c:v>
                      </c:pt>
                      <c:pt idx="49">
                        <c:v>5.63723734683386E-2</c:v>
                      </c:pt>
                      <c:pt idx="50">
                        <c:v>5.7607490281441499E-2</c:v>
                      </c:pt>
                      <c:pt idx="51">
                        <c:v>5.8844670249655298E-2</c:v>
                      </c:pt>
                      <c:pt idx="52">
                        <c:v>6.0083708176841999E-2</c:v>
                      </c:pt>
                      <c:pt idx="53">
                        <c:v>6.1324385095696203E-2</c:v>
                      </c:pt>
                      <c:pt idx="54">
                        <c:v>6.2566476030302506E-2</c:v>
                      </c:pt>
                      <c:pt idx="55">
                        <c:v>6.3809759187929693E-2</c:v>
                      </c:pt>
                      <c:pt idx="56">
                        <c:v>6.5054025088571596E-2</c:v>
                      </c:pt>
                      <c:pt idx="57">
                        <c:v>6.6299084193289295E-2</c:v>
                      </c:pt>
                      <c:pt idx="58">
                        <c:v>6.7544771911133894E-2</c:v>
                      </c:pt>
                      <c:pt idx="59">
                        <c:v>6.87909505646183E-2</c:v>
                      </c:pt>
                      <c:pt idx="60">
                        <c:v>7.0037508682199406E-2</c:v>
                      </c:pt>
                      <c:pt idx="61">
                        <c:v>7.1284358350687305E-2</c:v>
                      </c:pt>
                      <c:pt idx="62">
                        <c:v>7.2531431577269004E-2</c:v>
                      </c:pt>
                      <c:pt idx="63">
                        <c:v>7.3778676455720504E-2</c:v>
                      </c:pt>
                      <c:pt idx="64">
                        <c:v>7.5026053648338004E-2</c:v>
                      </c:pt>
                      <c:pt idx="65">
                        <c:v>7.6273533393045198E-2</c:v>
                      </c:pt>
                      <c:pt idx="66">
                        <c:v>7.7521093131570601E-2</c:v>
                      </c:pt>
                      <c:pt idx="67">
                        <c:v>7.8768715679465598E-2</c:v>
                      </c:pt>
                      <c:pt idx="68">
                        <c:v>8.0016387865341806E-2</c:v>
                      </c:pt>
                      <c:pt idx="69">
                        <c:v>8.1264099516063296E-2</c:v>
                      </c:pt>
                      <c:pt idx="70">
                        <c:v>8.2511842708068897E-2</c:v>
                      </c:pt>
                      <c:pt idx="71">
                        <c:v>8.3759611220090402E-2</c:v>
                      </c:pt>
                      <c:pt idx="72">
                        <c:v>8.5007400131485097E-2</c:v>
                      </c:pt>
                      <c:pt idx="73">
                        <c:v>8.6255205526523201E-2</c:v>
                      </c:pt>
                      <c:pt idx="74">
                        <c:v>8.7503024276032598E-2</c:v>
                      </c:pt>
                      <c:pt idx="75">
                        <c:v>8.8750853873574398E-2</c:v>
                      </c:pt>
                      <c:pt idx="76">
                        <c:v>8.9998692312051307E-2</c:v>
                      </c:pt>
                      <c:pt idx="77">
                        <c:v>9.1246537988578402E-2</c:v>
                      </c:pt>
                      <c:pt idx="78">
                        <c:v>9.2494389631850499E-2</c:v>
                      </c:pt>
                      <c:pt idx="79">
                        <c:v>9.3742246244775299E-2</c:v>
                      </c:pt>
                      <c:pt idx="80">
                        <c:v>9.4990107058003703E-2</c:v>
                      </c:pt>
                      <c:pt idx="81">
                        <c:v>9.6237971491946794E-2</c:v>
                      </c:pt>
                      <c:pt idx="82">
                        <c:v>9.7485839125035806E-2</c:v>
                      </c:pt>
                      <c:pt idx="83">
                        <c:v>9.8733709666618097E-2</c:v>
                      </c:pt>
                      <c:pt idx="84">
                        <c:v>9.9981582933572996E-2</c:v>
                      </c:pt>
                      <c:pt idx="85">
                        <c:v>0.101229458829816</c:v>
                      </c:pt>
                      <c:pt idx="86">
                        <c:v>0.10247733732814</c:v>
                      </c:pt>
                      <c:pt idx="87">
                        <c:v>0.103725218454362</c:v>
                      </c:pt>
                      <c:pt idx="88">
                        <c:v>0.104973102273269</c:v>
                      </c:pt>
                      <c:pt idx="89">
                        <c:v>0.106220988876392</c:v>
                      </c:pt>
                      <c:pt idx="90">
                        <c:v>0.107468878371376</c:v>
                      </c:pt>
                      <c:pt idx="91">
                        <c:v>0.108716770872833</c:v>
                      </c:pt>
                      <c:pt idx="92">
                        <c:v>0.109964666494667</c:v>
                      </c:pt>
                      <c:pt idx="93">
                        <c:v>0.111212565343749</c:v>
                      </c:pt>
                      <c:pt idx="94">
                        <c:v>0.112460467514885</c:v>
                      </c:pt>
                      <c:pt idx="95">
                        <c:v>0.113708373086936</c:v>
                      </c:pt>
                      <c:pt idx="96">
                        <c:v>0.114956282120005</c:v>
                      </c:pt>
                      <c:pt idx="97">
                        <c:v>0.116204194653567</c:v>
                      </c:pt>
                      <c:pt idx="98">
                        <c:v>0.11745211070547</c:v>
                      </c:pt>
                      <c:pt idx="99">
                        <c:v>0.118700030271669</c:v>
                      </c:pt>
                      <c:pt idx="100">
                        <c:v>0.119947953326608</c:v>
                      </c:pt>
                      <c:pt idx="101">
                        <c:v>0.12119587982414499</c:v>
                      </c:pt>
                      <c:pt idx="102">
                        <c:v>0.122443809698932</c:v>
                      </c:pt>
                      <c:pt idx="103">
                        <c:v>0.123691742868108</c:v>
                      </c:pt>
                      <c:pt idx="104">
                        <c:v>0.124939679233255</c:v>
                      </c:pt>
                      <c:pt idx="105">
                        <c:v>0.126187618682534</c:v>
                      </c:pt>
                      <c:pt idx="106">
                        <c:v>0.12743556109290299</c:v>
                      </c:pt>
                      <c:pt idx="107">
                        <c:v>0.12868350633235501</c:v>
                      </c:pt>
                      <c:pt idx="108">
                        <c:v>0.12993145426213201</c:v>
                      </c:pt>
                      <c:pt idx="109">
                        <c:v>0.131179404738821</c:v>
                      </c:pt>
                      <c:pt idx="110">
                        <c:v>0.132427357616069</c:v>
                      </c:pt>
                      <c:pt idx="111">
                        <c:v>0.13367531267850999</c:v>
                      </c:pt>
                      <c:pt idx="112">
                        <c:v>0.13492326947278599</c:v>
                      </c:pt>
                      <c:pt idx="113">
                        <c:v>0.13617122751851199</c:v>
                      </c:pt>
                      <c:pt idx="114">
                        <c:v>0.13741918636499101</c:v>
                      </c:pt>
                      <c:pt idx="115">
                        <c:v>0.13866714559160301</c:v>
                      </c:pt>
                      <c:pt idx="116">
                        <c:v>0.13991510487476999</c:v>
                      </c:pt>
                      <c:pt idx="117">
                        <c:v>0.141163064157937</c:v>
                      </c:pt>
                      <c:pt idx="118">
                        <c:v>0.14241102344110301</c:v>
                      </c:pt>
                      <c:pt idx="119">
                        <c:v>0.14365898272427099</c:v>
                      </c:pt>
                      <c:pt idx="120">
                        <c:v>0.14490694200743701</c:v>
                      </c:pt>
                      <c:pt idx="121">
                        <c:v>0.14615490129060399</c:v>
                      </c:pt>
                      <c:pt idx="122">
                        <c:v>0.147402860573771</c:v>
                      </c:pt>
                      <c:pt idx="123">
                        <c:v>0.14865081985693701</c:v>
                      </c:pt>
                      <c:pt idx="124">
                        <c:v>0.14989877914010399</c:v>
                      </c:pt>
                      <c:pt idx="125">
                        <c:v>0.151146738423271</c:v>
                      </c:pt>
                      <c:pt idx="126">
                        <c:v>0.15239469770643799</c:v>
                      </c:pt>
                      <c:pt idx="127">
                        <c:v>0.153642656989605</c:v>
                      </c:pt>
                      <c:pt idx="128">
                        <c:v>0.15489061627277201</c:v>
                      </c:pt>
                      <c:pt idx="129">
                        <c:v>0.15613857555593799</c:v>
                      </c:pt>
                      <c:pt idx="130">
                        <c:v>0.157386534839105</c:v>
                      </c:pt>
                      <c:pt idx="131">
                        <c:v>0.15863449412227201</c:v>
                      </c:pt>
                      <c:pt idx="132">
                        <c:v>0.159882453405438</c:v>
                      </c:pt>
                      <c:pt idx="133">
                        <c:v>0.16113041268860501</c:v>
                      </c:pt>
                      <c:pt idx="134">
                        <c:v>0.16237837197177199</c:v>
                      </c:pt>
                      <c:pt idx="135">
                        <c:v>0.163626331254939</c:v>
                      </c:pt>
                      <c:pt idx="136">
                        <c:v>0.16487429053810501</c:v>
                      </c:pt>
                      <c:pt idx="137">
                        <c:v>0.16612224982127199</c:v>
                      </c:pt>
                      <c:pt idx="138">
                        <c:v>0.16737020910443901</c:v>
                      </c:pt>
                      <c:pt idx="139">
                        <c:v>0.16861816838760599</c:v>
                      </c:pt>
                      <c:pt idx="140">
                        <c:v>0.169866127670772</c:v>
                      </c:pt>
                      <c:pt idx="141">
                        <c:v>0.17111408695393901</c:v>
                      </c:pt>
                      <c:pt idx="142">
                        <c:v>0.17236204623710599</c:v>
                      </c:pt>
                      <c:pt idx="143">
                        <c:v>0.173610005520273</c:v>
                      </c:pt>
                      <c:pt idx="144">
                        <c:v>0.17485796480344001</c:v>
                      </c:pt>
                      <c:pt idx="145">
                        <c:v>0.176105924086606</c:v>
                      </c:pt>
                      <c:pt idx="146">
                        <c:v>0.17735388336977301</c:v>
                      </c:pt>
                      <c:pt idx="147">
                        <c:v>0.17860184265293999</c:v>
                      </c:pt>
                      <c:pt idx="148">
                        <c:v>0.179849801936106</c:v>
                      </c:pt>
                      <c:pt idx="149">
                        <c:v>0.18109776121927301</c:v>
                      </c:pt>
                      <c:pt idx="150">
                        <c:v>0.18234572050244</c:v>
                      </c:pt>
                      <c:pt idx="151">
                        <c:v>0.18359367978560601</c:v>
                      </c:pt>
                      <c:pt idx="152">
                        <c:v>0.18484163906877299</c:v>
                      </c:pt>
                      <c:pt idx="153">
                        <c:v>0.18608959835194</c:v>
                      </c:pt>
                      <c:pt idx="154">
                        <c:v>0.18733755763510701</c:v>
                      </c:pt>
                      <c:pt idx="155">
                        <c:v>0.18858551691827399</c:v>
                      </c:pt>
                      <c:pt idx="156">
                        <c:v>0.18983347620144</c:v>
                      </c:pt>
                      <c:pt idx="157">
                        <c:v>0.19108143548460699</c:v>
                      </c:pt>
                      <c:pt idx="158">
                        <c:v>0.192329394767774</c:v>
                      </c:pt>
                      <c:pt idx="159">
                        <c:v>0.19357735405094101</c:v>
                      </c:pt>
                      <c:pt idx="160">
                        <c:v>0.19482531333410799</c:v>
                      </c:pt>
                      <c:pt idx="161">
                        <c:v>0.196073272617274</c:v>
                      </c:pt>
                      <c:pt idx="162">
                        <c:v>0.19732123190044101</c:v>
                      </c:pt>
                      <c:pt idx="163">
                        <c:v>0.198569191183607</c:v>
                      </c:pt>
                      <c:pt idx="164">
                        <c:v>0.19981715046677501</c:v>
                      </c:pt>
                      <c:pt idx="165">
                        <c:v>0.20106510974994099</c:v>
                      </c:pt>
                      <c:pt idx="166">
                        <c:v>0.202313069033108</c:v>
                      </c:pt>
                      <c:pt idx="167">
                        <c:v>0.20356102831627501</c:v>
                      </c:pt>
                      <c:pt idx="168">
                        <c:v>0.20480898759944099</c:v>
                      </c:pt>
                      <c:pt idx="169">
                        <c:v>0.206056946882609</c:v>
                      </c:pt>
                      <c:pt idx="170">
                        <c:v>0.20730490616577499</c:v>
                      </c:pt>
                      <c:pt idx="171">
                        <c:v>0.208552865448941</c:v>
                      </c:pt>
                      <c:pt idx="172">
                        <c:v>0.20980082473210901</c:v>
                      </c:pt>
                      <c:pt idx="173">
                        <c:v>0.21104878401527499</c:v>
                      </c:pt>
                      <c:pt idx="174">
                        <c:v>0.212296743298442</c:v>
                      </c:pt>
                      <c:pt idx="175">
                        <c:v>0.21354470258160901</c:v>
                      </c:pt>
                      <c:pt idx="176">
                        <c:v>0.214792661864775</c:v>
                      </c:pt>
                      <c:pt idx="177">
                        <c:v>0.21604062114794201</c:v>
                      </c:pt>
                      <c:pt idx="178">
                        <c:v>0.21728858043110899</c:v>
                      </c:pt>
                      <c:pt idx="179">
                        <c:v>0.218536539714276</c:v>
                      </c:pt>
                      <c:pt idx="180">
                        <c:v>0.21978449899744301</c:v>
                      </c:pt>
                      <c:pt idx="181">
                        <c:v>0.221032458280609</c:v>
                      </c:pt>
                      <c:pt idx="182">
                        <c:v>0.22228041756377601</c:v>
                      </c:pt>
                      <c:pt idx="183">
                        <c:v>0.22352837684694299</c:v>
                      </c:pt>
                      <c:pt idx="184">
                        <c:v>0.22477633613011</c:v>
                      </c:pt>
                      <c:pt idx="185">
                        <c:v>0.22602429541327601</c:v>
                      </c:pt>
                      <c:pt idx="186">
                        <c:v>0.22727225469644399</c:v>
                      </c:pt>
                      <c:pt idx="187">
                        <c:v>0.228520213979609</c:v>
                      </c:pt>
                      <c:pt idx="188">
                        <c:v>0.22976817326277699</c:v>
                      </c:pt>
                      <c:pt idx="189">
                        <c:v>0.231016132545943</c:v>
                      </c:pt>
                      <c:pt idx="190">
                        <c:v>0.23226409182911001</c:v>
                      </c:pt>
                      <c:pt idx="191">
                        <c:v>0.23351205111227699</c:v>
                      </c:pt>
                      <c:pt idx="192">
                        <c:v>0.234760010395444</c:v>
                      </c:pt>
                      <c:pt idx="193">
                        <c:v>0.23600796967861101</c:v>
                      </c:pt>
                      <c:pt idx="194">
                        <c:v>0.237255928961777</c:v>
                      </c:pt>
                      <c:pt idx="195">
                        <c:v>0.23850388824494401</c:v>
                      </c:pt>
                      <c:pt idx="196">
                        <c:v>0.23975184752811099</c:v>
                      </c:pt>
                      <c:pt idx="197">
                        <c:v>0.240999806811278</c:v>
                      </c:pt>
                      <c:pt idx="198">
                        <c:v>0.24224776609444401</c:v>
                      </c:pt>
                      <c:pt idx="199">
                        <c:v>0.24349572537761099</c:v>
                      </c:pt>
                      <c:pt idx="200">
                        <c:v>0.244743684660778</c:v>
                      </c:pt>
                      <c:pt idx="201">
                        <c:v>0.24599164394394499</c:v>
                      </c:pt>
                      <c:pt idx="202">
                        <c:v>0.247239603227112</c:v>
                      </c:pt>
                      <c:pt idx="203">
                        <c:v>0.24848756251027901</c:v>
                      </c:pt>
                      <c:pt idx="204">
                        <c:v>0.24973552179344499</c:v>
                      </c:pt>
                      <c:pt idx="205">
                        <c:v>0.250983481076612</c:v>
                      </c:pt>
                      <c:pt idx="206">
                        <c:v>0.25223144035977901</c:v>
                      </c:pt>
                      <c:pt idx="207">
                        <c:v>0.25347939964294502</c:v>
                      </c:pt>
                      <c:pt idx="208">
                        <c:v>0.25472735892611298</c:v>
                      </c:pt>
                      <c:pt idx="209">
                        <c:v>0.25597531820927899</c:v>
                      </c:pt>
                      <c:pt idx="210">
                        <c:v>0.257223277492446</c:v>
                      </c:pt>
                      <c:pt idx="211">
                        <c:v>0.25847123677561301</c:v>
                      </c:pt>
                      <c:pt idx="212">
                        <c:v>0.25971919605878002</c:v>
                      </c:pt>
                      <c:pt idx="213">
                        <c:v>0.26096715534194598</c:v>
                      </c:pt>
                      <c:pt idx="214">
                        <c:v>0.26221511462511299</c:v>
                      </c:pt>
                      <c:pt idx="215">
                        <c:v>0.263463073908279</c:v>
                      </c:pt>
                      <c:pt idx="216">
                        <c:v>0.26471103319144601</c:v>
                      </c:pt>
                      <c:pt idx="217">
                        <c:v>0.26595899247461302</c:v>
                      </c:pt>
                      <c:pt idx="218">
                        <c:v>0.26720695175777998</c:v>
                      </c:pt>
                      <c:pt idx="219">
                        <c:v>0.26845491104094699</c:v>
                      </c:pt>
                      <c:pt idx="220">
                        <c:v>0.269702870324113</c:v>
                      </c:pt>
                      <c:pt idx="221">
                        <c:v>0.27095082960728001</c:v>
                      </c:pt>
                      <c:pt idx="222">
                        <c:v>0.27219878889044802</c:v>
                      </c:pt>
                      <c:pt idx="223">
                        <c:v>0.27344674817361297</c:v>
                      </c:pt>
                      <c:pt idx="224">
                        <c:v>0.27469470745678098</c:v>
                      </c:pt>
                      <c:pt idx="225">
                        <c:v>0.275942666739947</c:v>
                      </c:pt>
                      <c:pt idx="226">
                        <c:v>0.27719062602311501</c:v>
                      </c:pt>
                      <c:pt idx="227">
                        <c:v>0.27843858530628102</c:v>
                      </c:pt>
                      <c:pt idx="228">
                        <c:v>0.27968654458944803</c:v>
                      </c:pt>
                      <c:pt idx="229">
                        <c:v>0.28093450387261498</c:v>
                      </c:pt>
                      <c:pt idx="230">
                        <c:v>0.28218246315578199</c:v>
                      </c:pt>
                      <c:pt idx="231">
                        <c:v>0.283430422438948</c:v>
                      </c:pt>
                      <c:pt idx="232">
                        <c:v>0.28467838172211501</c:v>
                      </c:pt>
                      <c:pt idx="233">
                        <c:v>0.28592634100528103</c:v>
                      </c:pt>
                      <c:pt idx="234">
                        <c:v>0.28717430028844798</c:v>
                      </c:pt>
                      <c:pt idx="235">
                        <c:v>0.28842225957161499</c:v>
                      </c:pt>
                      <c:pt idx="236">
                        <c:v>0.289670218854782</c:v>
                      </c:pt>
                      <c:pt idx="237">
                        <c:v>0.29091817813794901</c:v>
                      </c:pt>
                      <c:pt idx="238">
                        <c:v>0.29216613742111602</c:v>
                      </c:pt>
                      <c:pt idx="239">
                        <c:v>0.29341409670428198</c:v>
                      </c:pt>
                      <c:pt idx="240">
                        <c:v>0.29466205598744999</c:v>
                      </c:pt>
                      <c:pt idx="241">
                        <c:v>0.295910015270616</c:v>
                      </c:pt>
                      <c:pt idx="242">
                        <c:v>0.29715797455378201</c:v>
                      </c:pt>
                      <c:pt idx="243">
                        <c:v>0.29840593383694902</c:v>
                      </c:pt>
                      <c:pt idx="244">
                        <c:v>0.29965389312011598</c:v>
                      </c:pt>
                      <c:pt idx="245">
                        <c:v>0.30090185240328299</c:v>
                      </c:pt>
                      <c:pt idx="246">
                        <c:v>0.302149811686451</c:v>
                      </c:pt>
                      <c:pt idx="247">
                        <c:v>0.30339777096961701</c:v>
                      </c:pt>
                      <c:pt idx="248">
                        <c:v>0.30464573025278302</c:v>
                      </c:pt>
                      <c:pt idx="249">
                        <c:v>0.30589368953594998</c:v>
                      </c:pt>
                      <c:pt idx="250">
                        <c:v>0.30714164881911599</c:v>
                      </c:pt>
                      <c:pt idx="251">
                        <c:v>0.308389608102284</c:v>
                      </c:pt>
                      <c:pt idx="252">
                        <c:v>0.30963756738545001</c:v>
                      </c:pt>
                      <c:pt idx="253">
                        <c:v>0.31088552666861802</c:v>
                      </c:pt>
                      <c:pt idx="254">
                        <c:v>0.31213348595178497</c:v>
                      </c:pt>
                      <c:pt idx="255">
                        <c:v>0.31338144523495098</c:v>
                      </c:pt>
                      <c:pt idx="256">
                        <c:v>0.31462940451811799</c:v>
                      </c:pt>
                      <c:pt idx="257">
                        <c:v>0.315877363801285</c:v>
                      </c:pt>
                      <c:pt idx="258">
                        <c:v>0.31712532308445102</c:v>
                      </c:pt>
                      <c:pt idx="259">
                        <c:v>0.31837328236761803</c:v>
                      </c:pt>
                      <c:pt idx="260">
                        <c:v>0.31962124165078498</c:v>
                      </c:pt>
                      <c:pt idx="261">
                        <c:v>0.32086920093395199</c:v>
                      </c:pt>
                      <c:pt idx="262">
                        <c:v>0.322117160217119</c:v>
                      </c:pt>
                      <c:pt idx="263">
                        <c:v>0.32336511950028501</c:v>
                      </c:pt>
                      <c:pt idx="264">
                        <c:v>0.32461307878345202</c:v>
                      </c:pt>
                      <c:pt idx="265">
                        <c:v>0.32586103806661898</c:v>
                      </c:pt>
                      <c:pt idx="266">
                        <c:v>0.32710899734978599</c:v>
                      </c:pt>
                      <c:pt idx="267">
                        <c:v>0.328356956632952</c:v>
                      </c:pt>
                      <c:pt idx="268">
                        <c:v>0.32960491591611901</c:v>
                      </c:pt>
                      <c:pt idx="269">
                        <c:v>0.33085287519928702</c:v>
                      </c:pt>
                      <c:pt idx="270">
                        <c:v>0.33210083448245298</c:v>
                      </c:pt>
                      <c:pt idx="271">
                        <c:v>0.33334879376561899</c:v>
                      </c:pt>
                      <c:pt idx="272">
                        <c:v>0.334596753048788</c:v>
                      </c:pt>
                      <c:pt idx="273">
                        <c:v>0.33584471233195301</c:v>
                      </c:pt>
                      <c:pt idx="274">
                        <c:v>0.33709267161512002</c:v>
                      </c:pt>
                      <c:pt idx="275">
                        <c:v>0.33834063089828698</c:v>
                      </c:pt>
                      <c:pt idx="276">
                        <c:v>0.33958859018145299</c:v>
                      </c:pt>
                      <c:pt idx="277">
                        <c:v>0.340836549464621</c:v>
                      </c:pt>
                      <c:pt idx="278">
                        <c:v>0.34208450874778701</c:v>
                      </c:pt>
                      <c:pt idx="279">
                        <c:v>0.34333246803095402</c:v>
                      </c:pt>
                      <c:pt idx="280">
                        <c:v>0.34458042731412097</c:v>
                      </c:pt>
                      <c:pt idx="281">
                        <c:v>0.34582838659728798</c:v>
                      </c:pt>
                      <c:pt idx="282">
                        <c:v>0.347076345880454</c:v>
                      </c:pt>
                      <c:pt idx="283">
                        <c:v>0.34832430516362101</c:v>
                      </c:pt>
                      <c:pt idx="284">
                        <c:v>0.34957226444678802</c:v>
                      </c:pt>
                      <c:pt idx="285">
                        <c:v>0.35082022372995397</c:v>
                      </c:pt>
                      <c:pt idx="286">
                        <c:v>0.35206818301312098</c:v>
                      </c:pt>
                      <c:pt idx="287">
                        <c:v>0.35331614229628899</c:v>
                      </c:pt>
                      <c:pt idx="288">
                        <c:v>0.35456410157945401</c:v>
                      </c:pt>
                      <c:pt idx="289">
                        <c:v>0.35581206086262201</c:v>
                      </c:pt>
                      <c:pt idx="290">
                        <c:v>0.35706002014578803</c:v>
                      </c:pt>
                      <c:pt idx="291">
                        <c:v>0.35830797942895498</c:v>
                      </c:pt>
                      <c:pt idx="292">
                        <c:v>0.35955593871212099</c:v>
                      </c:pt>
                      <c:pt idx="293">
                        <c:v>0.360803897995289</c:v>
                      </c:pt>
                      <c:pt idx="294">
                        <c:v>0.36205185727845601</c:v>
                      </c:pt>
                      <c:pt idx="295">
                        <c:v>0.36329981656162202</c:v>
                      </c:pt>
                      <c:pt idx="296">
                        <c:v>0.36454777584478898</c:v>
                      </c:pt>
                      <c:pt idx="297">
                        <c:v>0.36579573512795499</c:v>
                      </c:pt>
                      <c:pt idx="298">
                        <c:v>0.367043694411123</c:v>
                      </c:pt>
                      <c:pt idx="299">
                        <c:v>0.36829165369428901</c:v>
                      </c:pt>
                      <c:pt idx="300">
                        <c:v>0.36953961297745602</c:v>
                      </c:pt>
                      <c:pt idx="301">
                        <c:v>0.37078757226062298</c:v>
                      </c:pt>
                      <c:pt idx="302">
                        <c:v>0.37203553154378999</c:v>
                      </c:pt>
                      <c:pt idx="303">
                        <c:v>0.373283490826956</c:v>
                      </c:pt>
                      <c:pt idx="304">
                        <c:v>0.37453145011012401</c:v>
                      </c:pt>
                      <c:pt idx="305">
                        <c:v>0.37577940939329002</c:v>
                      </c:pt>
                      <c:pt idx="306">
                        <c:v>0.37702736867645698</c:v>
                      </c:pt>
                      <c:pt idx="307">
                        <c:v>0.37827532795962299</c:v>
                      </c:pt>
                      <c:pt idx="308">
                        <c:v>0.379523287242791</c:v>
                      </c:pt>
                      <c:pt idx="309">
                        <c:v>0.38077124652595701</c:v>
                      </c:pt>
                      <c:pt idx="310">
                        <c:v>0.38201920580912402</c:v>
                      </c:pt>
                      <c:pt idx="311">
                        <c:v>0.38326716509229097</c:v>
                      </c:pt>
                      <c:pt idx="312">
                        <c:v>0.38451512437545599</c:v>
                      </c:pt>
                      <c:pt idx="313">
                        <c:v>0.38576308365862499</c:v>
                      </c:pt>
                      <c:pt idx="314">
                        <c:v>0.38701104294179101</c:v>
                      </c:pt>
                      <c:pt idx="315">
                        <c:v>0.38825900222495702</c:v>
                      </c:pt>
                      <c:pt idx="316">
                        <c:v>0.38950696150812403</c:v>
                      </c:pt>
                      <c:pt idx="317">
                        <c:v>0.39075492079129198</c:v>
                      </c:pt>
                      <c:pt idx="318">
                        <c:v>0.39200288007445799</c:v>
                      </c:pt>
                      <c:pt idx="319">
                        <c:v>0.393250839357625</c:v>
                      </c:pt>
                      <c:pt idx="320">
                        <c:v>0.39449879864079201</c:v>
                      </c:pt>
                      <c:pt idx="321">
                        <c:v>0.39574675792395803</c:v>
                      </c:pt>
                      <c:pt idx="322">
                        <c:v>0.39699471720712498</c:v>
                      </c:pt>
                      <c:pt idx="323">
                        <c:v>0.39824267649029199</c:v>
                      </c:pt>
                      <c:pt idx="324">
                        <c:v>0.399490635773459</c:v>
                      </c:pt>
                      <c:pt idx="325">
                        <c:v>0.40073859505662601</c:v>
                      </c:pt>
                      <c:pt idx="326">
                        <c:v>0.40198655433979302</c:v>
                      </c:pt>
                      <c:pt idx="327">
                        <c:v>0.40323451362295798</c:v>
                      </c:pt>
                      <c:pt idx="328">
                        <c:v>0.40448247290612599</c:v>
                      </c:pt>
                      <c:pt idx="329">
                        <c:v>0.405730432189293</c:v>
                      </c:pt>
                      <c:pt idx="330">
                        <c:v>0.40697839147245901</c:v>
                      </c:pt>
                      <c:pt idx="331">
                        <c:v>0.40822635075562602</c:v>
                      </c:pt>
                      <c:pt idx="332">
                        <c:v>0.40947431003879298</c:v>
                      </c:pt>
                      <c:pt idx="333">
                        <c:v>0.41072226932195999</c:v>
                      </c:pt>
                      <c:pt idx="334">
                        <c:v>0.411970228605127</c:v>
                      </c:pt>
                      <c:pt idx="335">
                        <c:v>0.41321818788829401</c:v>
                      </c:pt>
                      <c:pt idx="336">
                        <c:v>0.41446614717146102</c:v>
                      </c:pt>
                      <c:pt idx="337">
                        <c:v>0.41571410645462598</c:v>
                      </c:pt>
                      <c:pt idx="338">
                        <c:v>0.41696206573779399</c:v>
                      </c:pt>
                      <c:pt idx="339">
                        <c:v>0.418210025020961</c:v>
                      </c:pt>
                      <c:pt idx="340">
                        <c:v>0.41945798430412701</c:v>
                      </c:pt>
                      <c:pt idx="341">
                        <c:v>0.42070594358729402</c:v>
                      </c:pt>
                      <c:pt idx="342">
                        <c:v>0.42195390287045997</c:v>
                      </c:pt>
                      <c:pt idx="343">
                        <c:v>0.42320186215362698</c:v>
                      </c:pt>
                      <c:pt idx="344">
                        <c:v>0.424449821436793</c:v>
                      </c:pt>
                      <c:pt idx="345">
                        <c:v>0.42569778071996001</c:v>
                      </c:pt>
                      <c:pt idx="346">
                        <c:v>0.42694574000312902</c:v>
                      </c:pt>
                      <c:pt idx="347">
                        <c:v>0.42819369928629503</c:v>
                      </c:pt>
                      <c:pt idx="348">
                        <c:v>0.42944165856946198</c:v>
                      </c:pt>
                      <c:pt idx="349">
                        <c:v>0.43068961785262999</c:v>
                      </c:pt>
                      <c:pt idx="350">
                        <c:v>0.431937577135796</c:v>
                      </c:pt>
                      <c:pt idx="351">
                        <c:v>0.43318553641896201</c:v>
                      </c:pt>
                      <c:pt idx="352">
                        <c:v>0.43443349570212902</c:v>
                      </c:pt>
                      <c:pt idx="353">
                        <c:v>0.43568145498529598</c:v>
                      </c:pt>
                      <c:pt idx="354">
                        <c:v>0.43692941426846299</c:v>
                      </c:pt>
                      <c:pt idx="355">
                        <c:v>0.438177373551628</c:v>
                      </c:pt>
                      <c:pt idx="356">
                        <c:v>0.43942533283479501</c:v>
                      </c:pt>
                      <c:pt idx="357">
                        <c:v>0.44067329211796302</c:v>
                      </c:pt>
                      <c:pt idx="358">
                        <c:v>0.44192125140112998</c:v>
                      </c:pt>
                      <c:pt idx="359">
                        <c:v>0.44316921068429699</c:v>
                      </c:pt>
                      <c:pt idx="360">
                        <c:v>0.444417169967462</c:v>
                      </c:pt>
                      <c:pt idx="361">
                        <c:v>0.44566512925063001</c:v>
                      </c:pt>
                      <c:pt idx="362">
                        <c:v>0.44691308853379702</c:v>
                      </c:pt>
                      <c:pt idx="363">
                        <c:v>0.44816104781696398</c:v>
                      </c:pt>
                      <c:pt idx="364">
                        <c:v>0.44940900710013099</c:v>
                      </c:pt>
                      <c:pt idx="365">
                        <c:v>0.450656966383298</c:v>
                      </c:pt>
                      <c:pt idx="366">
                        <c:v>0.45190492566646401</c:v>
                      </c:pt>
                      <c:pt idx="367">
                        <c:v>0.45315288494962902</c:v>
                      </c:pt>
                      <c:pt idx="368">
                        <c:v>0.45440084423279697</c:v>
                      </c:pt>
                      <c:pt idx="369">
                        <c:v>0.45564880351596299</c:v>
                      </c:pt>
                      <c:pt idx="370">
                        <c:v>0.456896762799131</c:v>
                      </c:pt>
                      <c:pt idx="371">
                        <c:v>0.45814472208229701</c:v>
                      </c:pt>
                      <c:pt idx="372">
                        <c:v>0.45939268136546402</c:v>
                      </c:pt>
                      <c:pt idx="373">
                        <c:v>0.46064064064863097</c:v>
                      </c:pt>
                      <c:pt idx="374">
                        <c:v>0.46188859993179798</c:v>
                      </c:pt>
                      <c:pt idx="375">
                        <c:v>0.46313655921496499</c:v>
                      </c:pt>
                      <c:pt idx="376">
                        <c:v>0.464384518498133</c:v>
                      </c:pt>
                      <c:pt idx="377">
                        <c:v>0.46563247778129702</c:v>
                      </c:pt>
                      <c:pt idx="378">
                        <c:v>0.46688043706446503</c:v>
                      </c:pt>
                      <c:pt idx="379">
                        <c:v>0.46812839634763198</c:v>
                      </c:pt>
                      <c:pt idx="380">
                        <c:v>0.46937635563079799</c:v>
                      </c:pt>
                      <c:pt idx="381">
                        <c:v>0.470624314913966</c:v>
                      </c:pt>
                      <c:pt idx="382">
                        <c:v>0.47187227419713201</c:v>
                      </c:pt>
                      <c:pt idx="383">
                        <c:v>0.47312023348029902</c:v>
                      </c:pt>
                      <c:pt idx="384">
                        <c:v>0.47436819276346398</c:v>
                      </c:pt>
                      <c:pt idx="385">
                        <c:v>0.47561615204663199</c:v>
                      </c:pt>
                      <c:pt idx="386">
                        <c:v>0.476864111329799</c:v>
                      </c:pt>
                      <c:pt idx="387">
                        <c:v>0.47811207061296501</c:v>
                      </c:pt>
                      <c:pt idx="388">
                        <c:v>0.47936002989613302</c:v>
                      </c:pt>
                      <c:pt idx="389">
                        <c:v>0.48060798917929898</c:v>
                      </c:pt>
                      <c:pt idx="390">
                        <c:v>0.48185594846246499</c:v>
                      </c:pt>
                      <c:pt idx="391">
                        <c:v>0.483103907745634</c:v>
                      </c:pt>
                      <c:pt idx="392">
                        <c:v>0.48435186702879901</c:v>
                      </c:pt>
                      <c:pt idx="393">
                        <c:v>0.48559982631196702</c:v>
                      </c:pt>
                      <c:pt idx="394">
                        <c:v>0.48684778559513198</c:v>
                      </c:pt>
                      <c:pt idx="395">
                        <c:v>0.48809574487829799</c:v>
                      </c:pt>
                      <c:pt idx="396">
                        <c:v>0.489343704161467</c:v>
                      </c:pt>
                      <c:pt idx="397">
                        <c:v>0.49059166344463301</c:v>
                      </c:pt>
                      <c:pt idx="398">
                        <c:v>0.49183962272779902</c:v>
                      </c:pt>
                      <c:pt idx="399">
                        <c:v>0.49308758201096498</c:v>
                      </c:pt>
                      <c:pt idx="400">
                        <c:v>0.49433554129413299</c:v>
                      </c:pt>
                      <c:pt idx="401">
                        <c:v>0.495583500577299</c:v>
                      </c:pt>
                      <c:pt idx="402">
                        <c:v>0.49683145986046601</c:v>
                      </c:pt>
                      <c:pt idx="403">
                        <c:v>0.49807941914363302</c:v>
                      </c:pt>
                      <c:pt idx="404">
                        <c:v>0.49932737842679897</c:v>
                      </c:pt>
                      <c:pt idx="405">
                        <c:v>0.50057533770996698</c:v>
                      </c:pt>
                      <c:pt idx="406">
                        <c:v>0.50182329699313299</c:v>
                      </c:pt>
                      <c:pt idx="407">
                        <c:v>0.503071256276301</c:v>
                      </c:pt>
                      <c:pt idx="408">
                        <c:v>0.50431921555946801</c:v>
                      </c:pt>
                      <c:pt idx="409">
                        <c:v>0.50556717484263503</c:v>
                      </c:pt>
                      <c:pt idx="410">
                        <c:v>0.50681513412580004</c:v>
                      </c:pt>
                      <c:pt idx="411">
                        <c:v>0.50806309340896705</c:v>
                      </c:pt>
                      <c:pt idx="412">
                        <c:v>0.50931105269213395</c:v>
                      </c:pt>
                      <c:pt idx="413">
                        <c:v>0.51055901197529896</c:v>
                      </c:pt>
                      <c:pt idx="414">
                        <c:v>0.51180697125846697</c:v>
                      </c:pt>
                      <c:pt idx="415">
                        <c:v>0.51305493054163398</c:v>
                      </c:pt>
                      <c:pt idx="416">
                        <c:v>0.51430288982479999</c:v>
                      </c:pt>
                      <c:pt idx="417">
                        <c:v>0.515550849107967</c:v>
                      </c:pt>
                      <c:pt idx="418">
                        <c:v>0.51679880839113301</c:v>
                      </c:pt>
                      <c:pt idx="419">
                        <c:v>0.51804676767430202</c:v>
                      </c:pt>
                      <c:pt idx="420">
                        <c:v>0.51929472695746703</c:v>
                      </c:pt>
                      <c:pt idx="421">
                        <c:v>0.52054268624063305</c:v>
                      </c:pt>
                      <c:pt idx="422">
                        <c:v>0.52179064552380205</c:v>
                      </c:pt>
                      <c:pt idx="423">
                        <c:v>0.52303860480696696</c:v>
                      </c:pt>
                      <c:pt idx="424">
                        <c:v>0.52428656409013497</c:v>
                      </c:pt>
                      <c:pt idx="425">
                        <c:v>0.52553452337330098</c:v>
                      </c:pt>
                      <c:pt idx="426">
                        <c:v>0.52678248265646699</c:v>
                      </c:pt>
                      <c:pt idx="427">
                        <c:v>0.528030441939634</c:v>
                      </c:pt>
                      <c:pt idx="428">
                        <c:v>0.52927840122280001</c:v>
                      </c:pt>
                      <c:pt idx="429">
                        <c:v>0.53052636050596702</c:v>
                      </c:pt>
                      <c:pt idx="430">
                        <c:v>0.53177431978913503</c:v>
                      </c:pt>
                      <c:pt idx="431">
                        <c:v>0.53302227907230304</c:v>
                      </c:pt>
                      <c:pt idx="432">
                        <c:v>0.53427023835546605</c:v>
                      </c:pt>
                      <c:pt idx="433">
                        <c:v>0.53551819763863595</c:v>
                      </c:pt>
                      <c:pt idx="434">
                        <c:v>0.53676615692180196</c:v>
                      </c:pt>
                      <c:pt idx="435">
                        <c:v>0.53801411620496797</c:v>
                      </c:pt>
                      <c:pt idx="436">
                        <c:v>0.53926207548813598</c:v>
                      </c:pt>
                      <c:pt idx="437">
                        <c:v>0.54051003477130199</c:v>
                      </c:pt>
                      <c:pt idx="438">
                        <c:v>0.54175799405447</c:v>
                      </c:pt>
                      <c:pt idx="439">
                        <c:v>0.54300595333763502</c:v>
                      </c:pt>
                      <c:pt idx="440">
                        <c:v>0.54425391262080203</c:v>
                      </c:pt>
                      <c:pt idx="441">
                        <c:v>0.54550187190396804</c:v>
                      </c:pt>
                      <c:pt idx="442">
                        <c:v>0.54674983118713705</c:v>
                      </c:pt>
                      <c:pt idx="443">
                        <c:v>0.54799779047030295</c:v>
                      </c:pt>
                      <c:pt idx="444">
                        <c:v>0.54924574975346896</c:v>
                      </c:pt>
                      <c:pt idx="445">
                        <c:v>0.55049370903663497</c:v>
                      </c:pt>
                      <c:pt idx="446">
                        <c:v>0.55174166831980298</c:v>
                      </c:pt>
                      <c:pt idx="447">
                        <c:v>0.55298962760296899</c:v>
                      </c:pt>
                      <c:pt idx="448">
                        <c:v>0.554237586886136</c:v>
                      </c:pt>
                      <c:pt idx="449">
                        <c:v>0.55548554616930301</c:v>
                      </c:pt>
                      <c:pt idx="450">
                        <c:v>0.55673350545247002</c:v>
                      </c:pt>
                      <c:pt idx="451">
                        <c:v>0.55798146473563504</c:v>
                      </c:pt>
                      <c:pt idx="452">
                        <c:v>0.55922942401880305</c:v>
                      </c:pt>
                      <c:pt idx="453">
                        <c:v>0.56047738330196994</c:v>
                      </c:pt>
                      <c:pt idx="454">
                        <c:v>0.56172534258513596</c:v>
                      </c:pt>
                      <c:pt idx="455">
                        <c:v>0.56297330186830497</c:v>
                      </c:pt>
                      <c:pt idx="456">
                        <c:v>0.56422126115146998</c:v>
                      </c:pt>
                      <c:pt idx="457">
                        <c:v>0.56546922043463599</c:v>
                      </c:pt>
                      <c:pt idx="458">
                        <c:v>0.566717179717802</c:v>
                      </c:pt>
                      <c:pt idx="459">
                        <c:v>0.56796513900096801</c:v>
                      </c:pt>
                      <c:pt idx="460">
                        <c:v>0.56921309828413602</c:v>
                      </c:pt>
                      <c:pt idx="461">
                        <c:v>0.57046105756730503</c:v>
                      </c:pt>
                      <c:pt idx="462">
                        <c:v>0.57170901685047204</c:v>
                      </c:pt>
                      <c:pt idx="463">
                        <c:v>0.57295697613363605</c:v>
                      </c:pt>
                      <c:pt idx="464">
                        <c:v>0.57420493541680395</c:v>
                      </c:pt>
                      <c:pt idx="465">
                        <c:v>0.57545289469996996</c:v>
                      </c:pt>
                      <c:pt idx="466">
                        <c:v>0.57670085398313797</c:v>
                      </c:pt>
                      <c:pt idx="467">
                        <c:v>0.57794881326630299</c:v>
                      </c:pt>
                      <c:pt idx="468">
                        <c:v>0.579196772549471</c:v>
                      </c:pt>
                      <c:pt idx="469">
                        <c:v>0.58044473183263701</c:v>
                      </c:pt>
                      <c:pt idx="470">
                        <c:v>0.58169269111580502</c:v>
                      </c:pt>
                      <c:pt idx="471">
                        <c:v>0.58294065039897103</c:v>
                      </c:pt>
                      <c:pt idx="472">
                        <c:v>0.58418860968213804</c:v>
                      </c:pt>
                      <c:pt idx="473">
                        <c:v>0.58543656896530405</c:v>
                      </c:pt>
                      <c:pt idx="474">
                        <c:v>0.58668452824847095</c:v>
                      </c:pt>
                      <c:pt idx="475">
                        <c:v>0.58793248753163696</c:v>
                      </c:pt>
                      <c:pt idx="476">
                        <c:v>0.58918044681480397</c:v>
                      </c:pt>
                      <c:pt idx="477">
                        <c:v>0.59042840609797098</c:v>
                      </c:pt>
                      <c:pt idx="478">
                        <c:v>0.59167636538113799</c:v>
                      </c:pt>
                      <c:pt idx="479">
                        <c:v>0.592924324664304</c:v>
                      </c:pt>
                      <c:pt idx="480">
                        <c:v>0.59417228394747201</c:v>
                      </c:pt>
                      <c:pt idx="481">
                        <c:v>0.59542024323063802</c:v>
                      </c:pt>
                      <c:pt idx="482">
                        <c:v>0.59666820251380503</c:v>
                      </c:pt>
                      <c:pt idx="483">
                        <c:v>0.59791616179697105</c:v>
                      </c:pt>
                      <c:pt idx="484">
                        <c:v>0.59916412108013894</c:v>
                      </c:pt>
                      <c:pt idx="485">
                        <c:v>0.60041208036330396</c:v>
                      </c:pt>
                      <c:pt idx="486">
                        <c:v>0.60166003964647197</c:v>
                      </c:pt>
                      <c:pt idx="487">
                        <c:v>0.60290799892963698</c:v>
                      </c:pt>
                      <c:pt idx="488">
                        <c:v>0.60415595821280499</c:v>
                      </c:pt>
                      <c:pt idx="489">
                        <c:v>0.605403917495972</c:v>
                      </c:pt>
                      <c:pt idx="490">
                        <c:v>0.60665187677913901</c:v>
                      </c:pt>
                      <c:pt idx="491">
                        <c:v>0.60789983606230602</c:v>
                      </c:pt>
                      <c:pt idx="492">
                        <c:v>0.60914779534547303</c:v>
                      </c:pt>
                      <c:pt idx="493">
                        <c:v>0.61039575462863804</c:v>
                      </c:pt>
                      <c:pt idx="494">
                        <c:v>0.61164371391180705</c:v>
                      </c:pt>
                      <c:pt idx="495">
                        <c:v>0.61289167319497095</c:v>
                      </c:pt>
                      <c:pt idx="496">
                        <c:v>0.61413963247813796</c:v>
                      </c:pt>
                      <c:pt idx="497">
                        <c:v>0.61538759176130498</c:v>
                      </c:pt>
                      <c:pt idx="498">
                        <c:v>0.61663555104447298</c:v>
                      </c:pt>
                      <c:pt idx="499">
                        <c:v>0.61788351032764</c:v>
                      </c:pt>
                      <c:pt idx="500">
                        <c:v>0.61913146961080601</c:v>
                      </c:pt>
                      <c:pt idx="501">
                        <c:v>0.62037942889397202</c:v>
                      </c:pt>
                      <c:pt idx="502">
                        <c:v>0.62162738817713803</c:v>
                      </c:pt>
                      <c:pt idx="503">
                        <c:v>0.62287534746030604</c:v>
                      </c:pt>
                      <c:pt idx="504">
                        <c:v>0.62412330674347205</c:v>
                      </c:pt>
                      <c:pt idx="505">
                        <c:v>0.62537126602663795</c:v>
                      </c:pt>
                      <c:pt idx="506">
                        <c:v>0.62661922530980696</c:v>
                      </c:pt>
                      <c:pt idx="507">
                        <c:v>0.62786718459297397</c:v>
                      </c:pt>
                      <c:pt idx="508">
                        <c:v>0.62911514387613998</c:v>
                      </c:pt>
                      <c:pt idx="509">
                        <c:v>0.63036310315930799</c:v>
                      </c:pt>
                      <c:pt idx="510">
                        <c:v>0.631611062442473</c:v>
                      </c:pt>
                      <c:pt idx="511">
                        <c:v>0.63285902172564001</c:v>
                      </c:pt>
                      <c:pt idx="512">
                        <c:v>0.63410698100880603</c:v>
                      </c:pt>
                      <c:pt idx="513">
                        <c:v>0.63535494029197404</c:v>
                      </c:pt>
                      <c:pt idx="514">
                        <c:v>0.63660289957514005</c:v>
                      </c:pt>
                      <c:pt idx="515">
                        <c:v>0.63785085885830595</c:v>
                      </c:pt>
                      <c:pt idx="516">
                        <c:v>0.63909881814147296</c:v>
                      </c:pt>
                      <c:pt idx="517">
                        <c:v>0.64034677742464097</c:v>
                      </c:pt>
                      <c:pt idx="518">
                        <c:v>0.64159473670780798</c:v>
                      </c:pt>
                      <c:pt idx="519">
                        <c:v>0.64284269599097399</c:v>
                      </c:pt>
                      <c:pt idx="520">
                        <c:v>0.644090655274142</c:v>
                      </c:pt>
                      <c:pt idx="521">
                        <c:v>0.64533861455730601</c:v>
                      </c:pt>
                      <c:pt idx="522">
                        <c:v>0.64658657384047502</c:v>
                      </c:pt>
                      <c:pt idx="523">
                        <c:v>0.64783453312364003</c:v>
                      </c:pt>
                      <c:pt idx="524">
                        <c:v>0.64908249240680804</c:v>
                      </c:pt>
                      <c:pt idx="525">
                        <c:v>0.65033045168997405</c:v>
                      </c:pt>
                      <c:pt idx="526">
                        <c:v>0.65157841097314095</c:v>
                      </c:pt>
                      <c:pt idx="527">
                        <c:v>0.65282637025630796</c:v>
                      </c:pt>
                      <c:pt idx="528">
                        <c:v>0.65407432953947697</c:v>
                      </c:pt>
                      <c:pt idx="529">
                        <c:v>0.65532228882263999</c:v>
                      </c:pt>
                      <c:pt idx="530">
                        <c:v>0.656570248105807</c:v>
                      </c:pt>
                      <c:pt idx="531">
                        <c:v>0.65781820738897401</c:v>
                      </c:pt>
                      <c:pt idx="532">
                        <c:v>0.65906616667214102</c:v>
                      </c:pt>
                      <c:pt idx="533">
                        <c:v>0.66031412595530803</c:v>
                      </c:pt>
                      <c:pt idx="534">
                        <c:v>0.66156208523847504</c:v>
                      </c:pt>
                      <c:pt idx="535">
                        <c:v>0.66281004452164105</c:v>
                      </c:pt>
                      <c:pt idx="536">
                        <c:v>0.66405800380480695</c:v>
                      </c:pt>
                      <c:pt idx="537">
                        <c:v>0.66530596308797596</c:v>
                      </c:pt>
                      <c:pt idx="538">
                        <c:v>0.66655392237114097</c:v>
                      </c:pt>
                      <c:pt idx="539">
                        <c:v>0.66780188165430798</c:v>
                      </c:pt>
                      <c:pt idx="540">
                        <c:v>0.66904984093747599</c:v>
                      </c:pt>
                      <c:pt idx="541">
                        <c:v>0.670297800220641</c:v>
                      </c:pt>
                      <c:pt idx="542">
                        <c:v>0.67154575950380901</c:v>
                      </c:pt>
                      <c:pt idx="543">
                        <c:v>0.67279371878697403</c:v>
                      </c:pt>
                      <c:pt idx="544">
                        <c:v>0.67404167807014204</c:v>
                      </c:pt>
                      <c:pt idx="545">
                        <c:v>0.67528963735330705</c:v>
                      </c:pt>
                      <c:pt idx="546">
                        <c:v>0.67653759663647495</c:v>
                      </c:pt>
                      <c:pt idx="547">
                        <c:v>0.67778555591964096</c:v>
                      </c:pt>
                      <c:pt idx="548">
                        <c:v>0.67903351520280897</c:v>
                      </c:pt>
                      <c:pt idx="549">
                        <c:v>0.68028147448597698</c:v>
                      </c:pt>
                      <c:pt idx="550">
                        <c:v>0.68152943376914299</c:v>
                      </c:pt>
                      <c:pt idx="551">
                        <c:v>0.682777393052309</c:v>
                      </c:pt>
                      <c:pt idx="552">
                        <c:v>0.68402535233547501</c:v>
                      </c:pt>
                      <c:pt idx="553">
                        <c:v>0.68527331161864202</c:v>
                      </c:pt>
                      <c:pt idx="554">
                        <c:v>0.68652127090180903</c:v>
                      </c:pt>
                      <c:pt idx="555">
                        <c:v>0.68776923018497604</c:v>
                      </c:pt>
                      <c:pt idx="556">
                        <c:v>0.68901718946814094</c:v>
                      </c:pt>
                      <c:pt idx="557">
                        <c:v>0.69026514875131095</c:v>
                      </c:pt>
                      <c:pt idx="558">
                        <c:v>0.69151310803447597</c:v>
                      </c:pt>
                      <c:pt idx="559">
                        <c:v>0.69276106731764298</c:v>
                      </c:pt>
                      <c:pt idx="560">
                        <c:v>0.69400902660080899</c:v>
                      </c:pt>
                      <c:pt idx="561">
                        <c:v>0.695256985883976</c:v>
                      </c:pt>
                      <c:pt idx="562">
                        <c:v>0.69650494516714101</c:v>
                      </c:pt>
                      <c:pt idx="563">
                        <c:v>0.69775290445031002</c:v>
                      </c:pt>
                      <c:pt idx="564">
                        <c:v>0.69900086373347603</c:v>
                      </c:pt>
                      <c:pt idx="565">
                        <c:v>0.70024882301664304</c:v>
                      </c:pt>
                      <c:pt idx="566">
                        <c:v>0.70149678229980905</c:v>
                      </c:pt>
                      <c:pt idx="567">
                        <c:v>0.70274474158297595</c:v>
                      </c:pt>
                      <c:pt idx="568">
                        <c:v>0.70399270086614496</c:v>
                      </c:pt>
                      <c:pt idx="569">
                        <c:v>0.70524066014931097</c:v>
                      </c:pt>
                      <c:pt idx="570">
                        <c:v>0.70648861943247698</c:v>
                      </c:pt>
                      <c:pt idx="571">
                        <c:v>0.70773657871564599</c:v>
                      </c:pt>
                      <c:pt idx="572">
                        <c:v>0.708984537998811</c:v>
                      </c:pt>
                      <c:pt idx="573">
                        <c:v>0.71023249728197702</c:v>
                      </c:pt>
                      <c:pt idx="574">
                        <c:v>0.71148045656514403</c:v>
                      </c:pt>
                      <c:pt idx="575">
                        <c:v>0.71272841584830904</c:v>
                      </c:pt>
                      <c:pt idx="576">
                        <c:v>0.71397637513147605</c:v>
                      </c:pt>
                      <c:pt idx="577">
                        <c:v>0.71522433441464295</c:v>
                      </c:pt>
                      <c:pt idx="578">
                        <c:v>0.71647229369781096</c:v>
                      </c:pt>
                      <c:pt idx="579">
                        <c:v>0.71772025298097897</c:v>
                      </c:pt>
                      <c:pt idx="580">
                        <c:v>0.71896821226414498</c:v>
                      </c:pt>
                      <c:pt idx="581">
                        <c:v>0.72021617154730999</c:v>
                      </c:pt>
                      <c:pt idx="582">
                        <c:v>0.721464130830478</c:v>
                      </c:pt>
                      <c:pt idx="583">
                        <c:v>0.72271209011364601</c:v>
                      </c:pt>
                      <c:pt idx="584">
                        <c:v>0.72396004939681102</c:v>
                      </c:pt>
                      <c:pt idx="585">
                        <c:v>0.72520800867997703</c:v>
                      </c:pt>
                      <c:pt idx="586">
                        <c:v>0.72645596796314604</c:v>
                      </c:pt>
                      <c:pt idx="587">
                        <c:v>0.72770392724631106</c:v>
                      </c:pt>
                      <c:pt idx="588">
                        <c:v>0.72895188652947696</c:v>
                      </c:pt>
                      <c:pt idx="589">
                        <c:v>0.73019984581264596</c:v>
                      </c:pt>
                      <c:pt idx="590">
                        <c:v>0.73144780509581098</c:v>
                      </c:pt>
                      <c:pt idx="591">
                        <c:v>0.73269576437897799</c:v>
                      </c:pt>
                      <c:pt idx="592">
                        <c:v>0.733943723662145</c:v>
                      </c:pt>
                      <c:pt idx="593">
                        <c:v>0.73519168294531101</c:v>
                      </c:pt>
                      <c:pt idx="594">
                        <c:v>0.73643964222847802</c:v>
                      </c:pt>
                      <c:pt idx="595">
                        <c:v>0.73768760151164603</c:v>
                      </c:pt>
                      <c:pt idx="596">
                        <c:v>0.73893556079481104</c:v>
                      </c:pt>
                      <c:pt idx="597">
                        <c:v>0.74018352007797805</c:v>
                      </c:pt>
                      <c:pt idx="598">
                        <c:v>0.74143147936114295</c:v>
                      </c:pt>
                      <c:pt idx="599">
                        <c:v>0.74267943864431196</c:v>
                      </c:pt>
                      <c:pt idx="600">
                        <c:v>0.74392739792747897</c:v>
                      </c:pt>
                      <c:pt idx="601">
                        <c:v>0.74517535721064498</c:v>
                      </c:pt>
                      <c:pt idx="602">
                        <c:v>0.74642331649381299</c:v>
                      </c:pt>
                      <c:pt idx="603">
                        <c:v>0.74767127577697901</c:v>
                      </c:pt>
                      <c:pt idx="604">
                        <c:v>0.74891923506014502</c:v>
                      </c:pt>
                      <c:pt idx="605">
                        <c:v>0.75016719434331103</c:v>
                      </c:pt>
                      <c:pt idx="606">
                        <c:v>0.75141515362648104</c:v>
                      </c:pt>
                      <c:pt idx="607">
                        <c:v>0.75266311290964505</c:v>
                      </c:pt>
                      <c:pt idx="608">
                        <c:v>0.75391107219281395</c:v>
                      </c:pt>
                      <c:pt idx="609">
                        <c:v>0.75515903147597896</c:v>
                      </c:pt>
                      <c:pt idx="610">
                        <c:v>0.75640699075914597</c:v>
                      </c:pt>
                      <c:pt idx="611">
                        <c:v>0.75765495004231498</c:v>
                      </c:pt>
                      <c:pt idx="612">
                        <c:v>0.75890290932547899</c:v>
                      </c:pt>
                      <c:pt idx="613">
                        <c:v>0.760150868608646</c:v>
                      </c:pt>
                      <c:pt idx="614">
                        <c:v>0.76139882789181401</c:v>
                      </c:pt>
                      <c:pt idx="615">
                        <c:v>0.76264678717498202</c:v>
                      </c:pt>
                      <c:pt idx="616">
                        <c:v>0.76389474645814603</c:v>
                      </c:pt>
                      <c:pt idx="617">
                        <c:v>0.76514270574131305</c:v>
                      </c:pt>
                      <c:pt idx="618">
                        <c:v>0.76639066502447994</c:v>
                      </c:pt>
                      <c:pt idx="619">
                        <c:v>0.76763862430764596</c:v>
                      </c:pt>
                      <c:pt idx="620">
                        <c:v>0.76888658359081297</c:v>
                      </c:pt>
                      <c:pt idx="621">
                        <c:v>0.77013454287398098</c:v>
                      </c:pt>
                      <c:pt idx="622">
                        <c:v>0.77138250215714599</c:v>
                      </c:pt>
                      <c:pt idx="623">
                        <c:v>0.772630461440316</c:v>
                      </c:pt>
                      <c:pt idx="624">
                        <c:v>0.77387842072348201</c:v>
                      </c:pt>
                      <c:pt idx="625">
                        <c:v>0.77512638000664702</c:v>
                      </c:pt>
                      <c:pt idx="626">
                        <c:v>0.77637433928981403</c:v>
                      </c:pt>
                      <c:pt idx="627">
                        <c:v>0.77762229857298004</c:v>
                      </c:pt>
                      <c:pt idx="628">
                        <c:v>0.77887025785614705</c:v>
                      </c:pt>
                      <c:pt idx="629">
                        <c:v>0.78011821713931295</c:v>
                      </c:pt>
                      <c:pt idx="630">
                        <c:v>0.78136617642248096</c:v>
                      </c:pt>
                      <c:pt idx="631">
                        <c:v>0.78261413570564697</c:v>
                      </c:pt>
                      <c:pt idx="632">
                        <c:v>0.78386209498881398</c:v>
                      </c:pt>
                      <c:pt idx="633">
                        <c:v>0.78511005427198099</c:v>
                      </c:pt>
                      <c:pt idx="634">
                        <c:v>0.78635801355514701</c:v>
                      </c:pt>
                      <c:pt idx="635">
                        <c:v>0.78760597283831502</c:v>
                      </c:pt>
                      <c:pt idx="636">
                        <c:v>0.78885393212148103</c:v>
                      </c:pt>
                      <c:pt idx="637">
                        <c:v>0.79010189140464804</c:v>
                      </c:pt>
                      <c:pt idx="638">
                        <c:v>0.79134985068781305</c:v>
                      </c:pt>
                      <c:pt idx="639">
                        <c:v>0.79259780997097995</c:v>
                      </c:pt>
                      <c:pt idx="640">
                        <c:v>0.79384576925414996</c:v>
                      </c:pt>
                      <c:pt idx="641">
                        <c:v>0.79509372853731497</c:v>
                      </c:pt>
                      <c:pt idx="642">
                        <c:v>0.79634168782048198</c:v>
                      </c:pt>
                      <c:pt idx="643">
                        <c:v>0.79758964710364699</c:v>
                      </c:pt>
                      <c:pt idx="644">
                        <c:v>0.798837606386815</c:v>
                      </c:pt>
                      <c:pt idx="645">
                        <c:v>0.80008556566998101</c:v>
                      </c:pt>
                      <c:pt idx="646">
                        <c:v>0.80133352495314703</c:v>
                      </c:pt>
                      <c:pt idx="647">
                        <c:v>0.80258148423631304</c:v>
                      </c:pt>
                      <c:pt idx="648">
                        <c:v>0.80382944351948005</c:v>
                      </c:pt>
                      <c:pt idx="649">
                        <c:v>0.80507740280264894</c:v>
                      </c:pt>
                      <c:pt idx="650">
                        <c:v>0.80632536208581596</c:v>
                      </c:pt>
                      <c:pt idx="651">
                        <c:v>0.80757332136898097</c:v>
                      </c:pt>
                      <c:pt idx="652">
                        <c:v>0.80882128065214698</c:v>
                      </c:pt>
                      <c:pt idx="653">
                        <c:v>0.81006923993531499</c:v>
                      </c:pt>
                      <c:pt idx="654">
                        <c:v>0.811317199218483</c:v>
                      </c:pt>
                      <c:pt idx="655">
                        <c:v>0.81256515850164901</c:v>
                      </c:pt>
                      <c:pt idx="656">
                        <c:v>0.81381311778481702</c:v>
                      </c:pt>
                      <c:pt idx="657">
                        <c:v>0.81506107706798203</c:v>
                      </c:pt>
                      <c:pt idx="658">
                        <c:v>0.81630903635115004</c:v>
                      </c:pt>
                      <c:pt idx="659">
                        <c:v>0.81755699563431605</c:v>
                      </c:pt>
                      <c:pt idx="660">
                        <c:v>0.81880495491748295</c:v>
                      </c:pt>
                      <c:pt idx="661">
                        <c:v>0.82005291420064796</c:v>
                      </c:pt>
                      <c:pt idx="662">
                        <c:v>0.82130087348381497</c:v>
                      </c:pt>
                      <c:pt idx="663">
                        <c:v>0.82254883276698298</c:v>
                      </c:pt>
                      <c:pt idx="664">
                        <c:v>0.823796792050149</c:v>
                      </c:pt>
                      <c:pt idx="665">
                        <c:v>0.82504475133331501</c:v>
                      </c:pt>
                      <c:pt idx="666">
                        <c:v>0.82629271061648302</c:v>
                      </c:pt>
                      <c:pt idx="667">
                        <c:v>0.82754066989964903</c:v>
                      </c:pt>
                      <c:pt idx="668">
                        <c:v>0.82878862918281504</c:v>
                      </c:pt>
                      <c:pt idx="669">
                        <c:v>0.83003658846598305</c:v>
                      </c:pt>
                      <c:pt idx="670">
                        <c:v>0.83128454774915095</c:v>
                      </c:pt>
                      <c:pt idx="671">
                        <c:v>0.83253250703231696</c:v>
                      </c:pt>
                      <c:pt idx="672">
                        <c:v>0.83378046631548397</c:v>
                      </c:pt>
                      <c:pt idx="673">
                        <c:v>0.83502842559864998</c:v>
                      </c:pt>
                      <c:pt idx="674">
                        <c:v>0.83627638488181699</c:v>
                      </c:pt>
                      <c:pt idx="675">
                        <c:v>0.837524344164982</c:v>
                      </c:pt>
                      <c:pt idx="676">
                        <c:v>0.83877230344815001</c:v>
                      </c:pt>
                      <c:pt idx="677">
                        <c:v>0.84002026273131702</c:v>
                      </c:pt>
                      <c:pt idx="678">
                        <c:v>0.84126822201448404</c:v>
                      </c:pt>
                      <c:pt idx="679">
                        <c:v>0.84251618129765005</c:v>
                      </c:pt>
                      <c:pt idx="680">
                        <c:v>0.84376414058081906</c:v>
                      </c:pt>
                      <c:pt idx="681">
                        <c:v>0.84501209986398496</c:v>
                      </c:pt>
                      <c:pt idx="682">
                        <c:v>0.84626005914714997</c:v>
                      </c:pt>
                      <c:pt idx="683">
                        <c:v>0.84750801843031798</c:v>
                      </c:pt>
                      <c:pt idx="684">
                        <c:v>0.84875597771348499</c:v>
                      </c:pt>
                      <c:pt idx="685">
                        <c:v>0.850003936996651</c:v>
                      </c:pt>
                      <c:pt idx="686">
                        <c:v>0.85125189627981801</c:v>
                      </c:pt>
                      <c:pt idx="687">
                        <c:v>0.85249985556298302</c:v>
                      </c:pt>
                      <c:pt idx="688">
                        <c:v>0.85374781484615003</c:v>
                      </c:pt>
                      <c:pt idx="689">
                        <c:v>0.85499577412931904</c:v>
                      </c:pt>
                      <c:pt idx="690">
                        <c:v>0.85624373341248405</c:v>
                      </c:pt>
                      <c:pt idx="691">
                        <c:v>0.85749169269565195</c:v>
                      </c:pt>
                      <c:pt idx="692">
                        <c:v>0.85873965197881996</c:v>
                      </c:pt>
                      <c:pt idx="693">
                        <c:v>0.85998761126198497</c:v>
                      </c:pt>
                      <c:pt idx="694">
                        <c:v>0.86123557054514999</c:v>
                      </c:pt>
                      <c:pt idx="695">
                        <c:v>0.862483529828318</c:v>
                      </c:pt>
                      <c:pt idx="696">
                        <c:v>0.86373148911148501</c:v>
                      </c:pt>
                      <c:pt idx="697">
                        <c:v>0.86497944839465302</c:v>
                      </c:pt>
                      <c:pt idx="698">
                        <c:v>0.86622740767781803</c:v>
                      </c:pt>
                      <c:pt idx="699">
                        <c:v>0.86747536696098604</c:v>
                      </c:pt>
                      <c:pt idx="700">
                        <c:v>0.86872332624415105</c:v>
                      </c:pt>
                      <c:pt idx="701">
                        <c:v>0.86997128552731895</c:v>
                      </c:pt>
                      <c:pt idx="702">
                        <c:v>0.87121924481048596</c:v>
                      </c:pt>
                      <c:pt idx="703">
                        <c:v>0.87246720409365397</c:v>
                      </c:pt>
                      <c:pt idx="704">
                        <c:v>0.87371516337682198</c:v>
                      </c:pt>
                      <c:pt idx="705">
                        <c:v>0.87496312265998599</c:v>
                      </c:pt>
                      <c:pt idx="706">
                        <c:v>0.876211081943152</c:v>
                      </c:pt>
                      <c:pt idx="707">
                        <c:v>0.87745904122631702</c:v>
                      </c:pt>
                      <c:pt idx="708">
                        <c:v>0.87870700050948602</c:v>
                      </c:pt>
                      <c:pt idx="709">
                        <c:v>0.87995495979265403</c:v>
                      </c:pt>
                      <c:pt idx="710">
                        <c:v>0.88120291907581805</c:v>
                      </c:pt>
                      <c:pt idx="711">
                        <c:v>0.88245087835898794</c:v>
                      </c:pt>
                      <c:pt idx="712">
                        <c:v>0.88369883764215496</c:v>
                      </c:pt>
                      <c:pt idx="713">
                        <c:v>0.88494679692532197</c:v>
                      </c:pt>
                      <c:pt idx="714">
                        <c:v>0.88619475620848698</c:v>
                      </c:pt>
                      <c:pt idx="715">
                        <c:v>0.88744271549165199</c:v>
                      </c:pt>
                      <c:pt idx="716">
                        <c:v>0.88869067477482</c:v>
                      </c:pt>
                      <c:pt idx="717">
                        <c:v>0.88993863405798701</c:v>
                      </c:pt>
                      <c:pt idx="718">
                        <c:v>0.89118659334115402</c:v>
                      </c:pt>
                      <c:pt idx="719">
                        <c:v>0.89243455262432203</c:v>
                      </c:pt>
                      <c:pt idx="720">
                        <c:v>0.89368251190748604</c:v>
                      </c:pt>
                      <c:pt idx="721">
                        <c:v>0.89493047119064995</c:v>
                      </c:pt>
                      <c:pt idx="722">
                        <c:v>0.89617843047382095</c:v>
                      </c:pt>
                      <c:pt idx="723">
                        <c:v>0.89742638975698796</c:v>
                      </c:pt>
                      <c:pt idx="724">
                        <c:v>0.89867434904015497</c:v>
                      </c:pt>
                      <c:pt idx="725">
                        <c:v>0.89992230832331999</c:v>
                      </c:pt>
                      <c:pt idx="726">
                        <c:v>0.901170267606486</c:v>
                      </c:pt>
                      <c:pt idx="727">
                        <c:v>0.90241822688965201</c:v>
                      </c:pt>
                      <c:pt idx="728">
                        <c:v>0.90366618617282102</c:v>
                      </c:pt>
                      <c:pt idx="729">
                        <c:v>0.90491414545598903</c:v>
                      </c:pt>
                      <c:pt idx="730">
                        <c:v>0.90616210473915604</c:v>
                      </c:pt>
                      <c:pt idx="731">
                        <c:v>0.90741006402231805</c:v>
                      </c:pt>
                      <c:pt idx="732">
                        <c:v>0.90865802330548795</c:v>
                      </c:pt>
                      <c:pt idx="733">
                        <c:v>0.90990598258865696</c:v>
                      </c:pt>
                      <c:pt idx="734">
                        <c:v>0.91115394187182097</c:v>
                      </c:pt>
                      <c:pt idx="735">
                        <c:v>0.91240190115498698</c:v>
                      </c:pt>
                      <c:pt idx="736">
                        <c:v>0.91364986043815499</c:v>
                      </c:pt>
                      <c:pt idx="737">
                        <c:v>0.914897819721323</c:v>
                      </c:pt>
                      <c:pt idx="738">
                        <c:v>0.91614577900448901</c:v>
                      </c:pt>
                      <c:pt idx="739">
                        <c:v>0.91739373828765303</c:v>
                      </c:pt>
                      <c:pt idx="740">
                        <c:v>0.91864169757082004</c:v>
                      </c:pt>
                      <c:pt idx="741">
                        <c:v>0.91988965685398805</c:v>
                      </c:pt>
                      <c:pt idx="742">
                        <c:v>0.92113761613715295</c:v>
                      </c:pt>
                      <c:pt idx="743">
                        <c:v>0.92238557542031696</c:v>
                      </c:pt>
                      <c:pt idx="744">
                        <c:v>0.92363353470348697</c:v>
                      </c:pt>
                      <c:pt idx="745">
                        <c:v>0.92488149398665498</c:v>
                      </c:pt>
                      <c:pt idx="746">
                        <c:v>0.92612945326982199</c:v>
                      </c:pt>
                      <c:pt idx="747">
                        <c:v>0.927377412552991</c:v>
                      </c:pt>
                      <c:pt idx="748">
                        <c:v>0.92862537183615601</c:v>
                      </c:pt>
                      <c:pt idx="749">
                        <c:v>0.92987333111932302</c:v>
                      </c:pt>
                      <c:pt idx="750">
                        <c:v>0.93112129040248703</c:v>
                      </c:pt>
                      <c:pt idx="751">
                        <c:v>0.93236924968565704</c:v>
                      </c:pt>
                      <c:pt idx="752">
                        <c:v>0.93361720896881994</c:v>
                      </c:pt>
                      <c:pt idx="753">
                        <c:v>0.93486516825198696</c:v>
                      </c:pt>
                      <c:pt idx="754">
                        <c:v>0.93611312753515596</c:v>
                      </c:pt>
                      <c:pt idx="755">
                        <c:v>0.93736108681832297</c:v>
                      </c:pt>
                      <c:pt idx="756">
                        <c:v>0.93860904610148899</c:v>
                      </c:pt>
                      <c:pt idx="757">
                        <c:v>0.939857005384654</c:v>
                      </c:pt>
                      <c:pt idx="758">
                        <c:v>0.94110496466782401</c:v>
                      </c:pt>
                      <c:pt idx="759">
                        <c:v>0.94235292395099102</c:v>
                      </c:pt>
                      <c:pt idx="760">
                        <c:v>0.94360088323415703</c:v>
                      </c:pt>
                      <c:pt idx="761">
                        <c:v>0.94484884251732004</c:v>
                      </c:pt>
                      <c:pt idx="762">
                        <c:v>0.94609680180049005</c:v>
                      </c:pt>
                      <c:pt idx="763">
                        <c:v>0.94734476108365795</c:v>
                      </c:pt>
                      <c:pt idx="764">
                        <c:v>0.94859272036682096</c:v>
                      </c:pt>
                      <c:pt idx="765">
                        <c:v>0.94984067964998997</c:v>
                      </c:pt>
                      <c:pt idx="766">
                        <c:v>0.95108863893315598</c:v>
                      </c:pt>
                      <c:pt idx="767">
                        <c:v>0.95233659821632299</c:v>
                      </c:pt>
                      <c:pt idx="768">
                        <c:v>0.95358455749948701</c:v>
                      </c:pt>
                      <c:pt idx="769">
                        <c:v>0.95483251678265602</c:v>
                      </c:pt>
                      <c:pt idx="770">
                        <c:v>0.95608047606582602</c:v>
                      </c:pt>
                      <c:pt idx="771">
                        <c:v>0.95732843534898804</c:v>
                      </c:pt>
                      <c:pt idx="772">
                        <c:v>0.95857639463215805</c:v>
                      </c:pt>
                      <c:pt idx="773">
                        <c:v>0.95982435391532295</c:v>
                      </c:pt>
                      <c:pt idx="774">
                        <c:v>0.96107231319848696</c:v>
                      </c:pt>
                      <c:pt idx="775">
                        <c:v>0.96232027248165497</c:v>
                      </c:pt>
                      <c:pt idx="776">
                        <c:v>0.96356823176482298</c:v>
                      </c:pt>
                      <c:pt idx="777">
                        <c:v>0.96481619104798899</c:v>
                      </c:pt>
                      <c:pt idx="778">
                        <c:v>0.966064150331157</c:v>
                      </c:pt>
                      <c:pt idx="779">
                        <c:v>0.96731210961432201</c:v>
                      </c:pt>
                      <c:pt idx="780">
                        <c:v>0.96856006889749202</c:v>
                      </c:pt>
                      <c:pt idx="781">
                        <c:v>0.96980802818065903</c:v>
                      </c:pt>
                      <c:pt idx="782">
                        <c:v>0.97105598746382504</c:v>
                      </c:pt>
                      <c:pt idx="783">
                        <c:v>0.97230394674699006</c:v>
                      </c:pt>
                      <c:pt idx="784">
                        <c:v>0.97355190603015596</c:v>
                      </c:pt>
                      <c:pt idx="785">
                        <c:v>0.97479986531332397</c:v>
                      </c:pt>
                      <c:pt idx="786">
                        <c:v>0.97604782459648898</c:v>
                      </c:pt>
                      <c:pt idx="787">
                        <c:v>0.97729578387965899</c:v>
                      </c:pt>
                      <c:pt idx="788">
                        <c:v>0.978543743162826</c:v>
                      </c:pt>
                      <c:pt idx="789">
                        <c:v>0.97979170244599201</c:v>
                      </c:pt>
                      <c:pt idx="790">
                        <c:v>0.98103966172915802</c:v>
                      </c:pt>
                      <c:pt idx="791">
                        <c:v>0.98228762101232503</c:v>
                      </c:pt>
                      <c:pt idx="792">
                        <c:v>0.98353558029549304</c:v>
                      </c:pt>
                      <c:pt idx="793">
                        <c:v>0.98478353957865805</c:v>
                      </c:pt>
                      <c:pt idx="794">
                        <c:v>0.98603149886182695</c:v>
                      </c:pt>
                      <c:pt idx="795">
                        <c:v>0.98727945814499196</c:v>
                      </c:pt>
                      <c:pt idx="796">
                        <c:v>0.98852741742815897</c:v>
                      </c:pt>
                      <c:pt idx="797">
                        <c:v>0.98977537671132299</c:v>
                      </c:pt>
                      <c:pt idx="798">
                        <c:v>0.991023335994489</c:v>
                      </c:pt>
                      <c:pt idx="799">
                        <c:v>0.99227129527766</c:v>
                      </c:pt>
                      <c:pt idx="800">
                        <c:v>0.99351925456082402</c:v>
                      </c:pt>
                      <c:pt idx="801">
                        <c:v>0.99476721384399303</c:v>
                      </c:pt>
                      <c:pt idx="802">
                        <c:v>0.99601517312715704</c:v>
                      </c:pt>
                      <c:pt idx="803">
                        <c:v>0.99726313241032605</c:v>
                      </c:pt>
                      <c:pt idx="804">
                        <c:v>0.99851109169349095</c:v>
                      </c:pt>
                      <c:pt idx="805">
                        <c:v>0.99975905097665796</c:v>
                      </c:pt>
                      <c:pt idx="806">
                        <c:v>1.0010070102598201</c:v>
                      </c:pt>
                      <c:pt idx="807">
                        <c:v>1.0022549695429901</c:v>
                      </c:pt>
                      <c:pt idx="808">
                        <c:v>1.0035029288261601</c:v>
                      </c:pt>
                      <c:pt idx="809">
                        <c:v>1.0047508881093199</c:v>
                      </c:pt>
                      <c:pt idx="810">
                        <c:v>1.0059988473924899</c:v>
                      </c:pt>
                      <c:pt idx="811">
                        <c:v>1.0072468066756499</c:v>
                      </c:pt>
                      <c:pt idx="812">
                        <c:v>1.0084947659588199</c:v>
                      </c:pt>
                      <c:pt idx="813">
                        <c:v>1.0097427252419899</c:v>
                      </c:pt>
                      <c:pt idx="814">
                        <c:v>1.0109906845251599</c:v>
                      </c:pt>
                      <c:pt idx="815">
                        <c:v>1.01223864380832</c:v>
                      </c:pt>
                      <c:pt idx="816">
                        <c:v>1.01348660309149</c:v>
                      </c:pt>
                      <c:pt idx="817">
                        <c:v>1.01473456237465</c:v>
                      </c:pt>
                      <c:pt idx="818">
                        <c:v>1.01598252165782</c:v>
                      </c:pt>
                      <c:pt idx="819">
                        <c:v>1.01723048094099</c:v>
                      </c:pt>
                      <c:pt idx="820">
                        <c:v>1.01847844022415</c:v>
                      </c:pt>
                      <c:pt idx="821">
                        <c:v>1.01972639950732</c:v>
                      </c:pt>
                      <c:pt idx="822">
                        <c:v>1.02097435879049</c:v>
                      </c:pt>
                      <c:pt idx="823">
                        <c:v>1.02222231807366</c:v>
                      </c:pt>
                      <c:pt idx="824">
                        <c:v>1.0234702773568201</c:v>
                      </c:pt>
                      <c:pt idx="825">
                        <c:v>1.0247182366399901</c:v>
                      </c:pt>
                      <c:pt idx="826">
                        <c:v>1.0259661959231601</c:v>
                      </c:pt>
                      <c:pt idx="827">
                        <c:v>1.0272141552063201</c:v>
                      </c:pt>
                      <c:pt idx="828">
                        <c:v>1.0284621144894901</c:v>
                      </c:pt>
                      <c:pt idx="829">
                        <c:v>1.0297100737726499</c:v>
                      </c:pt>
                      <c:pt idx="830">
                        <c:v>1.0309580330558199</c:v>
                      </c:pt>
                      <c:pt idx="831">
                        <c:v>1.0322059923389899</c:v>
                      </c:pt>
                      <c:pt idx="832">
                        <c:v>1.0334539516221499</c:v>
                      </c:pt>
                      <c:pt idx="833">
                        <c:v>1.0347019109053199</c:v>
                      </c:pt>
                      <c:pt idx="834">
                        <c:v>1.0359498701884899</c:v>
                      </c:pt>
                      <c:pt idx="835">
                        <c:v>1.0371978294716599</c:v>
                      </c:pt>
                      <c:pt idx="836">
                        <c:v>1.03844578875482</c:v>
                      </c:pt>
                      <c:pt idx="837">
                        <c:v>1.03969374803799</c:v>
                      </c:pt>
                      <c:pt idx="838">
                        <c:v>1.04094170732116</c:v>
                      </c:pt>
                      <c:pt idx="839">
                        <c:v>1.04218966660432</c:v>
                      </c:pt>
                      <c:pt idx="840">
                        <c:v>1.04343762588749</c:v>
                      </c:pt>
                      <c:pt idx="841">
                        <c:v>1.04468558517066</c:v>
                      </c:pt>
                      <c:pt idx="842">
                        <c:v>1.04593354445382</c:v>
                      </c:pt>
                      <c:pt idx="843">
                        <c:v>1.04718150373699</c:v>
                      </c:pt>
                      <c:pt idx="844">
                        <c:v>1.04842946302016</c:v>
                      </c:pt>
                      <c:pt idx="845">
                        <c:v>1.0496774223033201</c:v>
                      </c:pt>
                      <c:pt idx="846">
                        <c:v>1.0509253815864901</c:v>
                      </c:pt>
                      <c:pt idx="847">
                        <c:v>1.0521733408696601</c:v>
                      </c:pt>
                      <c:pt idx="848">
                        <c:v>1.0534213001528201</c:v>
                      </c:pt>
                      <c:pt idx="849">
                        <c:v>1.0546692594359901</c:v>
                      </c:pt>
                      <c:pt idx="850">
                        <c:v>1.0559172187191599</c:v>
                      </c:pt>
                      <c:pt idx="851">
                        <c:v>1.0571651780023299</c:v>
                      </c:pt>
                      <c:pt idx="852">
                        <c:v>1.0584131372854899</c:v>
                      </c:pt>
                      <c:pt idx="853">
                        <c:v>1.0596610965686599</c:v>
                      </c:pt>
                      <c:pt idx="854">
                        <c:v>1.0609090558518199</c:v>
                      </c:pt>
                      <c:pt idx="855">
                        <c:v>1.0621570151349899</c:v>
                      </c:pt>
                      <c:pt idx="856">
                        <c:v>1.06340497441816</c:v>
                      </c:pt>
                      <c:pt idx="857">
                        <c:v>1.06465293370133</c:v>
                      </c:pt>
                      <c:pt idx="858">
                        <c:v>1.06590089298449</c:v>
                      </c:pt>
                      <c:pt idx="859">
                        <c:v>1.06714885226766</c:v>
                      </c:pt>
                      <c:pt idx="860">
                        <c:v>1.06839681155082</c:v>
                      </c:pt>
                      <c:pt idx="861">
                        <c:v>1.06964477083399</c:v>
                      </c:pt>
                      <c:pt idx="862">
                        <c:v>1.07089273011716</c:v>
                      </c:pt>
                      <c:pt idx="863">
                        <c:v>1.07214068940033</c:v>
                      </c:pt>
                      <c:pt idx="864">
                        <c:v>1.07338864868349</c:v>
                      </c:pt>
                      <c:pt idx="865">
                        <c:v>1.0746366079666601</c:v>
                      </c:pt>
                      <c:pt idx="866">
                        <c:v>1.0758845672498301</c:v>
                      </c:pt>
                      <c:pt idx="867">
                        <c:v>1.0771325265329901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'ArcTan x_z'!$H$3:$H$870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-1.295641356792189E-4</c:v>
                      </c:pt>
                      <c:pt idx="1">
                        <c:v>-7.444613665981458E-5</c:v>
                      </c:pt>
                      <c:pt idx="2">
                        <c:v>-6.3243332518212698E-6</c:v>
                      </c:pt>
                      <c:pt idx="3">
                        <c:v>-1.4956042078771384E-5</c:v>
                      </c:pt>
                      <c:pt idx="4">
                        <c:v>-1.118273347418917E-5</c:v>
                      </c:pt>
                      <c:pt idx="5">
                        <c:v>-8.9328533040997632E-6</c:v>
                      </c:pt>
                      <c:pt idx="6">
                        <c:v>-7.4457106078023212E-6</c:v>
                      </c:pt>
                      <c:pt idx="7">
                        <c:v>-6.3946551160291618E-6</c:v>
                      </c:pt>
                      <c:pt idx="8">
                        <c:v>-5.6187728364174369E-6</c:v>
                      </c:pt>
                      <c:pt idx="9">
                        <c:v>-5.0289169849568898E-6</c:v>
                      </c:pt>
                      <c:pt idx="10">
                        <c:v>-4.5714994058409687E-6</c:v>
                      </c:pt>
                      <c:pt idx="11">
                        <c:v>-4.2132414257342272E-6</c:v>
                      </c:pt>
                      <c:pt idx="12">
                        <c:v>-3.9311217767025907E-6</c:v>
                      </c:pt>
                      <c:pt idx="13">
                        <c:v>-3.7084264589646494E-6</c:v>
                      </c:pt>
                      <c:pt idx="14">
                        <c:v>-3.5335208794204733E-6</c:v>
                      </c:pt>
                      <c:pt idx="15">
                        <c:v>-3.3977662034563795E-6</c:v>
                      </c:pt>
                      <c:pt idx="16">
                        <c:v>-3.2944108429305262E-6</c:v>
                      </c:pt>
                      <c:pt idx="17">
                        <c:v>-3.2180855238321822E-6</c:v>
                      </c:pt>
                      <c:pt idx="18">
                        <c:v>-3.1646448943642468E-6</c:v>
                      </c:pt>
                      <c:pt idx="19">
                        <c:v>-3.1307416129776887E-6</c:v>
                      </c:pt>
                      <c:pt idx="20">
                        <c:v>-3.1138768457106506E-6</c:v>
                      </c:pt>
                      <c:pt idx="21">
                        <c:v>-3.1116954849916506E-6</c:v>
                      </c:pt>
                      <c:pt idx="22">
                        <c:v>-3.1224583329376691E-6</c:v>
                      </c:pt>
                      <c:pt idx="23">
                        <c:v>-3.1448434415475067E-6</c:v>
                      </c:pt>
                      <c:pt idx="24">
                        <c:v>-3.1775180727457625E-6</c:v>
                      </c:pt>
                      <c:pt idx="25">
                        <c:v>-3.2191656920574836E-6</c:v>
                      </c:pt>
                      <c:pt idx="26">
                        <c:v>-3.2687208249859301E-6</c:v>
                      </c:pt>
                      <c:pt idx="27">
                        <c:v>-3.3253394762199734E-6</c:v>
                      </c:pt>
                      <c:pt idx="28">
                        <c:v>-3.3883570353549938E-6</c:v>
                      </c:pt>
                      <c:pt idx="29">
                        <c:v>-3.4571819368785085E-6</c:v>
                      </c:pt>
                      <c:pt idx="30">
                        <c:v>-3.5312557923967283E-6</c:v>
                      </c:pt>
                      <c:pt idx="31">
                        <c:v>-3.6100477874979651E-6</c:v>
                      </c:pt>
                      <c:pt idx="32">
                        <c:v>-3.6930690001205091E-6</c:v>
                      </c:pt>
                      <c:pt idx="33">
                        <c:v>-3.7798441792433141E-6</c:v>
                      </c:pt>
                      <c:pt idx="34">
                        <c:v>-3.8699305174253508E-6</c:v>
                      </c:pt>
                      <c:pt idx="35">
                        <c:v>-3.9629167687266726E-6</c:v>
                      </c:pt>
                      <c:pt idx="36">
                        <c:v>-4.0584514088762675E-6</c:v>
                      </c:pt>
                      <c:pt idx="37">
                        <c:v>-4.1562897547583548E-6</c:v>
                      </c:pt>
                      <c:pt idx="38">
                        <c:v>-4.2563022769593449E-6</c:v>
                      </c:pt>
                      <c:pt idx="39">
                        <c:v>-4.3584392899277596E-6</c:v>
                      </c:pt>
                      <c:pt idx="40">
                        <c:v>-4.4627570903310627E-6</c:v>
                      </c:pt>
                      <c:pt idx="41">
                        <c:v>-4.5692741159884602E-6</c:v>
                      </c:pt>
                      <c:pt idx="42">
                        <c:v>-4.6780590296114473E-6</c:v>
                      </c:pt>
                      <c:pt idx="43">
                        <c:v>-4.7890180446556315E-6</c:v>
                      </c:pt>
                      <c:pt idx="44">
                        <c:v>-4.9017093322954226E-6</c:v>
                      </c:pt>
                      <c:pt idx="45">
                        <c:v>-5.0157823777500505E-6</c:v>
                      </c:pt>
                      <c:pt idx="46">
                        <c:v>-5.1307205905250776E-6</c:v>
                      </c:pt>
                      <c:pt idx="47">
                        <c:v>-5.2455953788653629E-6</c:v>
                      </c:pt>
                      <c:pt idx="48">
                        <c:v>-5.3594319294087018E-6</c:v>
                      </c:pt>
                      <c:pt idx="49">
                        <c:v>-5.4713350817238423E-6</c:v>
                      </c:pt>
                      <c:pt idx="50">
                        <c:v>-5.5802095336866762E-6</c:v>
                      </c:pt>
                      <c:pt idx="51">
                        <c:v>-5.6852794215200022E-6</c:v>
                      </c:pt>
                      <c:pt idx="52">
                        <c:v>-5.7861461383881569E-6</c:v>
                      </c:pt>
                      <c:pt idx="53">
                        <c:v>-5.882614332901111E-6</c:v>
                      </c:pt>
                      <c:pt idx="54">
                        <c:v>-5.9748077407859454E-6</c:v>
                      </c:pt>
                      <c:pt idx="55">
                        <c:v>-6.0629925849701166E-6</c:v>
                      </c:pt>
                      <c:pt idx="56">
                        <c:v>-6.147023864865311E-6</c:v>
                      </c:pt>
                      <c:pt idx="57">
                        <c:v>-6.2270716676463953E-6</c:v>
                      </c:pt>
                      <c:pt idx="58">
                        <c:v>-6.3032633024292529E-6</c:v>
                      </c:pt>
                      <c:pt idx="59">
                        <c:v>-6.3758427923518323E-6</c:v>
                      </c:pt>
                      <c:pt idx="60">
                        <c:v>-6.4453219259739123E-6</c:v>
                      </c:pt>
                      <c:pt idx="61">
                        <c:v>-6.5123778793350274E-6</c:v>
                      </c:pt>
                      <c:pt idx="62">
                        <c:v>-6.5772297516626825E-6</c:v>
                      </c:pt>
                      <c:pt idx="63">
                        <c:v>-6.6401785624793981E-6</c:v>
                      </c:pt>
                      <c:pt idx="64">
                        <c:v>-6.7014118801817367E-6</c:v>
                      </c:pt>
                      <c:pt idx="65">
                        <c:v>-6.7608580790464793E-6</c:v>
                      </c:pt>
                      <c:pt idx="66">
                        <c:v>-6.8185917267913516E-6</c:v>
                      </c:pt>
                      <c:pt idx="67">
                        <c:v>-6.8748220144998124E-6</c:v>
                      </c:pt>
                      <c:pt idx="68">
                        <c:v>-6.9297026958806805E-6</c:v>
                      </c:pt>
                      <c:pt idx="69">
                        <c:v>-6.9833223156623784E-6</c:v>
                      </c:pt>
                      <c:pt idx="70">
                        <c:v>-7.0357569652224606E-6</c:v>
                      </c:pt>
                      <c:pt idx="71">
                        <c:v>-7.0870585845874114E-6</c:v>
                      </c:pt>
                      <c:pt idx="72">
                        <c:v>-7.1372658729244358E-6</c:v>
                      </c:pt>
                      <c:pt idx="73">
                        <c:v>-7.1864118371726388E-6</c:v>
                      </c:pt>
                      <c:pt idx="74">
                        <c:v>-7.2345337832037514E-6</c:v>
                      </c:pt>
                      <c:pt idx="75">
                        <c:v>-7.2816708258054348E-6</c:v>
                      </c:pt>
                      <c:pt idx="76">
                        <c:v>-7.3278735968798742E-6</c:v>
                      </c:pt>
                      <c:pt idx="77">
                        <c:v>-7.3732088738917871E-6</c:v>
                      </c:pt>
                      <c:pt idx="78">
                        <c:v>-7.4177496337847312E-6</c:v>
                      </c:pt>
                      <c:pt idx="79">
                        <c:v>-7.4615761963916412E-6</c:v>
                      </c:pt>
                      <c:pt idx="80">
                        <c:v>-7.5047752568233632E-6</c:v>
                      </c:pt>
                      <c:pt idx="81">
                        <c:v>-7.5474373808788683E-6</c:v>
                      </c:pt>
                      <c:pt idx="82">
                        <c:v>-7.5896558216477457E-6</c:v>
                      </c:pt>
                      <c:pt idx="83">
                        <c:v>-7.6315254642784584E-6</c:v>
                      </c:pt>
                      <c:pt idx="84">
                        <c:v>-7.6731404204734338E-6</c:v>
                      </c:pt>
                      <c:pt idx="85">
                        <c:v>-7.7145934984317045E-6</c:v>
                      </c:pt>
                      <c:pt idx="86">
                        <c:v>-7.7559729944295364E-6</c:v>
                      </c:pt>
                      <c:pt idx="87">
                        <c:v>-7.7973616360467429E-6</c:v>
                      </c:pt>
                      <c:pt idx="88">
                        <c:v>-7.8388345142969027E-6</c:v>
                      </c:pt>
                      <c:pt idx="89">
                        <c:v>-7.8804569932040896E-6</c:v>
                      </c:pt>
                      <c:pt idx="90">
                        <c:v>-7.922283514217372E-6</c:v>
                      </c:pt>
                      <c:pt idx="91">
                        <c:v>-7.9643564468553238E-6</c:v>
                      </c:pt>
                      <c:pt idx="92">
                        <c:v>-8.0067054880657437E-6</c:v>
                      </c:pt>
                      <c:pt idx="93">
                        <c:v>-8.0493469777685035E-6</c:v>
                      </c:pt>
                      <c:pt idx="94">
                        <c:v>-8.0922838215573664E-6</c:v>
                      </c:pt>
                      <c:pt idx="95">
                        <c:v>-8.1355059895204068E-6</c:v>
                      </c:pt>
                      <c:pt idx="96">
                        <c:v>-8.1789910892018794E-6</c:v>
                      </c:pt>
                      <c:pt idx="97">
                        <c:v>-8.2227055564902655E-6</c:v>
                      </c:pt>
                      <c:pt idx="98">
                        <c:v>-8.2666067542094589E-6</c:v>
                      </c:pt>
                      <c:pt idx="99">
                        <c:v>-8.3106451635226085E-6</c:v>
                      </c:pt>
                      <c:pt idx="100">
                        <c:v>-8.3547664294504412E-6</c:v>
                      </c:pt>
                      <c:pt idx="101">
                        <c:v>-8.3989137224062901E-6</c:v>
                      </c:pt>
                      <c:pt idx="102">
                        <c:v>-8.4430295059876142E-6</c:v>
                      </c:pt>
                      <c:pt idx="103">
                        <c:v>-8.4870567984777272E-6</c:v>
                      </c:pt>
                      <c:pt idx="104">
                        <c:v>-8.5309399975740224E-6</c:v>
                      </c:pt>
                      <c:pt idx="105">
                        <c:v>-8.5746256580009967E-6</c:v>
                      </c:pt>
                      <c:pt idx="106">
                        <c:v>-8.6180628826527231E-6</c:v>
                      </c:pt>
                      <c:pt idx="107">
                        <c:v>-8.6612039220586323E-6</c:v>
                      </c:pt>
                      <c:pt idx="108">
                        <c:v>-8.7040044673360792E-6</c:v>
                      </c:pt>
                      <c:pt idx="109">
                        <c:v>-8.7464241685849612E-6</c:v>
                      </c:pt>
                      <c:pt idx="110">
                        <c:v>-8.7884270380841252E-6</c:v>
                      </c:pt>
                      <c:pt idx="111">
                        <c:v>-8.829973178777755E-6</c:v>
                      </c:pt>
                      <c:pt idx="112">
                        <c:v>-8.8709987622978462E-6</c:v>
                      </c:pt>
                      <c:pt idx="113">
                        <c:v>-8.9114443924949502E-6</c:v>
                      </c:pt>
                      <c:pt idx="114">
                        <c:v>-8.9512612329790466E-6</c:v>
                      </c:pt>
                      <c:pt idx="115">
                        <c:v>-8.9904097930214687E-6</c:v>
                      </c:pt>
                      <c:pt idx="116">
                        <c:v>-9.0288669957517272E-6</c:v>
                      </c:pt>
                      <c:pt idx="117">
                        <c:v>-9.0666442327495895E-6</c:v>
                      </c:pt>
                      <c:pt idx="118">
                        <c:v>-9.1037593797986963E-6</c:v>
                      </c:pt>
                      <c:pt idx="119">
                        <c:v>-9.1402296915381187E-6</c:v>
                      </c:pt>
                      <c:pt idx="120">
                        <c:v>-9.1760718282092231E-6</c:v>
                      </c:pt>
                      <c:pt idx="121">
                        <c:v>-9.2113018810323894E-6</c:v>
                      </c:pt>
                      <c:pt idx="122">
                        <c:v>-9.2459353962945099E-6</c:v>
                      </c:pt>
                      <c:pt idx="123">
                        <c:v>-9.2799873982233231E-6</c:v>
                      </c:pt>
                      <c:pt idx="124">
                        <c:v>-9.3134724107187679E-6</c:v>
                      </c:pt>
                      <c:pt idx="125">
                        <c:v>-9.3464044780083377E-6</c:v>
                      </c:pt>
                      <c:pt idx="126">
                        <c:v>-9.3787971842872855E-6</c:v>
                      </c:pt>
                      <c:pt idx="127">
                        <c:v>-9.410663672401286E-6</c:v>
                      </c:pt>
                      <c:pt idx="128">
                        <c:v>-9.4420166616265602E-6</c:v>
                      </c:pt>
                      <c:pt idx="129">
                        <c:v>-9.4728684645970459E-6</c:v>
                      </c:pt>
                      <c:pt idx="130">
                        <c:v>-9.5032310034260337E-6</c:v>
                      </c:pt>
                      <c:pt idx="131">
                        <c:v>-9.5331158250673683E-6</c:v>
                      </c:pt>
                      <c:pt idx="132">
                        <c:v>-9.5625341159570775E-6</c:v>
                      </c:pt>
                      <c:pt idx="133">
                        <c:v>-9.5914967159736081E-6</c:v>
                      </c:pt>
                      <c:pt idx="134">
                        <c:v>-9.6200141317563927E-6</c:v>
                      </c:pt>
                      <c:pt idx="135">
                        <c:v>-9.6480965494128177E-6</c:v>
                      </c:pt>
                      <c:pt idx="136">
                        <c:v>-9.6757538466493764E-6</c:v>
                      </c:pt>
                      <c:pt idx="137">
                        <c:v>-9.702995604355597E-6</c:v>
                      </c:pt>
                      <c:pt idx="138">
                        <c:v>-9.7298311176697927E-6</c:v>
                      </c:pt>
                      <c:pt idx="139">
                        <c:v>-9.7562694065534855E-6</c:v>
                      </c:pt>
                      <c:pt idx="140">
                        <c:v>-9.7823192258994059E-6</c:v>
                      </c:pt>
                      <c:pt idx="141">
                        <c:v>-9.8079890751977689E-6</c:v>
                      </c:pt>
                      <c:pt idx="142">
                        <c:v>-9.8332872077820463E-6</c:v>
                      </c:pt>
                      <c:pt idx="143">
                        <c:v>-9.8582216396762399E-6</c:v>
                      </c:pt>
                      <c:pt idx="144">
                        <c:v>-9.882800158063217E-6</c:v>
                      </c:pt>
                      <c:pt idx="145">
                        <c:v>-9.9070303293933024E-6</c:v>
                      </c:pt>
                      <c:pt idx="146">
                        <c:v>-9.9309195071496832E-6</c:v>
                      </c:pt>
                      <c:pt idx="147">
                        <c:v>-9.954474839289399E-6</c:v>
                      </c:pt>
                      <c:pt idx="148">
                        <c:v>-9.9777032753737223E-6</c:v>
                      </c:pt>
                      <c:pt idx="149">
                        <c:v>-1.000061157340382E-5</c:v>
                      </c:pt>
                      <c:pt idx="150">
                        <c:v>-1.0023206306376121E-5</c:v>
                      </c:pt>
                      <c:pt idx="151">
                        <c:v>-1.004549386857013E-5</c:v>
                      </c:pt>
                      <c:pt idx="152">
                        <c:v>-1.006748048158099E-5</c:v>
                      </c:pt>
                      <c:pt idx="153">
                        <c:v>-1.0089172200110307E-5</c:v>
                      </c:pt>
                      <c:pt idx="154">
                        <c:v>-1.0110574917524747E-5</c:v>
                      </c:pt>
                      <c:pt idx="155">
                        <c:v>-1.0131694371194236E-5</c:v>
                      </c:pt>
                      <c:pt idx="156">
                        <c:v>-1.0152536147619587E-5</c:v>
                      </c:pt>
                      <c:pt idx="157">
                        <c:v>-1.0173105687358966E-5</c:v>
                      </c:pt>
                      <c:pt idx="158">
                        <c:v>-1.0193408289763E-5</c:v>
                      </c:pt>
                      <c:pt idx="159">
                        <c:v>-1.0213449117526474E-5</c:v>
                      </c:pt>
                      <c:pt idx="160">
                        <c:v>-1.0233233201064855E-5</c:v>
                      </c:pt>
                      <c:pt idx="161">
                        <c:v>-1.0252765442724159E-5</c:v>
                      </c:pt>
                      <c:pt idx="162">
                        <c:v>-1.0272050620830584E-5</c:v>
                      </c:pt>
                      <c:pt idx="163">
                        <c:v>-1.029109339358805E-5</c:v>
                      </c:pt>
                      <c:pt idx="164">
                        <c:v>-1.0309898302828838E-5</c:v>
                      </c:pt>
                      <c:pt idx="165">
                        <c:v>-1.0328469777625622E-5</c:v>
                      </c:pt>
                      <c:pt idx="166">
                        <c:v>-1.0346812137768703E-5</c:v>
                      </c:pt>
                      <c:pt idx="167">
                        <c:v>-1.0364929597116129E-5</c:v>
                      </c:pt>
                      <c:pt idx="168">
                        <c:v>-1.0382826266821066E-5</c:v>
                      </c:pt>
                      <c:pt idx="169">
                        <c:v>-1.0400506158441639E-5</c:v>
                      </c:pt>
                      <c:pt idx="170">
                        <c:v>-1.0417973186939227E-5</c:v>
                      </c:pt>
                      <c:pt idx="171">
                        <c:v>-1.0435231173568111E-5</c:v>
                      </c:pt>
                      <c:pt idx="172">
                        <c:v>-1.0452283848662485E-5</c:v>
                      </c:pt>
                      <c:pt idx="173">
                        <c:v>-1.0469134854325061E-5</c:v>
                      </c:pt>
                      <c:pt idx="174">
                        <c:v>-1.0485787747019664E-5</c:v>
                      </c:pt>
                      <c:pt idx="175">
                        <c:v>-1.0502246000074141E-5</c:v>
                      </c:pt>
                      <c:pt idx="176">
                        <c:v>-1.0518513006095264E-5</c:v>
                      </c:pt>
                      <c:pt idx="177">
                        <c:v>-1.0534592079300218E-5</c:v>
                      </c:pt>
                      <c:pt idx="178">
                        <c:v>-1.0550486457767494E-5</c:v>
                      </c:pt>
                      <c:pt idx="179">
                        <c:v>-1.0566199305611289E-5</c:v>
                      </c:pt>
                      <c:pt idx="180">
                        <c:v>-1.0581733715080934E-5</c:v>
                      </c:pt>
                      <c:pt idx="181">
                        <c:v>-1.0597092708589891E-5</c:v>
                      </c:pt>
                      <c:pt idx="182">
                        <c:v>-1.0612279240676151E-5</c:v>
                      </c:pt>
                      <c:pt idx="183">
                        <c:v>-1.0627296199896816E-5</c:v>
                      </c:pt>
                      <c:pt idx="184">
                        <c:v>-1.0642146410659993E-5</c:v>
                      </c:pt>
                      <c:pt idx="185">
                        <c:v>-1.0656832634995556E-5</c:v>
                      </c:pt>
                      <c:pt idx="186">
                        <c:v>-1.0671357574267754E-5</c:v>
                      </c:pt>
                      <c:pt idx="187">
                        <c:v>-1.0685723870831927E-5</c:v>
                      </c:pt>
                      <c:pt idx="188">
                        <c:v>-1.0699934109636543E-5</c:v>
                      </c:pt>
                      <c:pt idx="189">
                        <c:v>-1.0713990819774248E-5</c:v>
                      </c:pt>
                      <c:pt idx="190">
                        <c:v>-1.0727896475982186E-5</c:v>
                      </c:pt>
                      <c:pt idx="191">
                        <c:v>-1.0741653500094509E-5</c:v>
                      </c:pt>
                      <c:pt idx="192">
                        <c:v>-1.0755264262448525E-5</c:v>
                      </c:pt>
                      <c:pt idx="193">
                        <c:v>-1.0768731083246211E-5</c:v>
                      </c:pt>
                      <c:pt idx="194">
                        <c:v>-1.0782056233872804E-5</c:v>
                      </c:pt>
                      <c:pt idx="195">
                        <c:v>-1.0795241938173828E-5</c:v>
                      </c:pt>
                      <c:pt idx="196">
                        <c:v>-1.0808290373692422E-5</c:v>
                      </c:pt>
                      <c:pt idx="197">
                        <c:v>-1.0821203672868398E-5</c:v>
                      </c:pt>
                      <c:pt idx="198">
                        <c:v>-1.0833983924199702E-5</c:v>
                      </c:pt>
                      <c:pt idx="199">
                        <c:v>-1.0846633173368473E-5</c:v>
                      </c:pt>
                      <c:pt idx="200">
                        <c:v>-1.0859153424332836E-5</c:v>
                      </c:pt>
                      <c:pt idx="201">
                        <c:v>-1.0871546640385255E-5</c:v>
                      </c:pt>
                      <c:pt idx="202">
                        <c:v>-1.0883814745178637E-5</c:v>
                      </c:pt>
                      <c:pt idx="203">
                        <c:v>-1.0895959623721906E-5</c:v>
                      </c:pt>
                      <c:pt idx="204">
                        <c:v>-1.090798312334553E-5</c:v>
                      </c:pt>
                      <c:pt idx="205">
                        <c:v>-1.0919887054638101E-5</c:v>
                      </c:pt>
                      <c:pt idx="206">
                        <c:v>-1.0931673192355518E-5</c:v>
                      </c:pt>
                      <c:pt idx="207">
                        <c:v>-1.0943343276302901E-5</c:v>
                      </c:pt>
                      <c:pt idx="208">
                        <c:v>-1.0954899012190738E-5</c:v>
                      </c:pt>
                      <c:pt idx="209">
                        <c:v>-1.0966342072466247E-5</c:v>
                      </c:pt>
                      <c:pt idx="210">
                        <c:v>-1.097767409711968E-5</c:v>
                      </c:pt>
                      <c:pt idx="211">
                        <c:v>-1.0988896694468668E-5</c:v>
                      </c:pt>
                      <c:pt idx="212">
                        <c:v>-1.1000011441918603E-5</c:v>
                      </c:pt>
                      <c:pt idx="213">
                        <c:v>-1.1011019886701855E-5</c:v>
                      </c:pt>
                      <c:pt idx="214">
                        <c:v>-1.1021923546595941E-5</c:v>
                      </c:pt>
                      <c:pt idx="215">
                        <c:v>-1.1032723910621062E-5</c:v>
                      </c:pt>
                      <c:pt idx="216">
                        <c:v>-1.1043422439717809E-5</c:v>
                      </c:pt>
                      <c:pt idx="217">
                        <c:v>-1.1054020567406173E-5</c:v>
                      </c:pt>
                      <c:pt idx="218">
                        <c:v>-1.1064519700425867E-5</c:v>
                      </c:pt>
                      <c:pt idx="219">
                        <c:v>-1.1074921219358586E-5</c:v>
                      </c:pt>
                      <c:pt idx="220">
                        <c:v>-1.1085226479233399E-5</c:v>
                      </c:pt>
                      <c:pt idx="221">
                        <c:v>-1.1095436810115037E-5</c:v>
                      </c:pt>
                      <c:pt idx="222">
                        <c:v>-1.1105553517676194E-5</c:v>
                      </c:pt>
                      <c:pt idx="223">
                        <c:v>-1.1115577883754564E-5</c:v>
                      </c:pt>
                      <c:pt idx="224">
                        <c:v>-1.1125511166893382E-5</c:v>
                      </c:pt>
                      <c:pt idx="225">
                        <c:v>-1.1135354602869011E-5</c:v>
                      </c:pt>
                      <c:pt idx="226">
                        <c:v>-1.1145109405202934E-5</c:v>
                      </c:pt>
                      <c:pt idx="227">
                        <c:v>-1.115477676566095E-5</c:v>
                      </c:pt>
                      <c:pt idx="228">
                        <c:v>-1.1164357854737938E-5</c:v>
                      </c:pt>
                      <c:pt idx="229">
                        <c:v>-1.1173853822130678E-5</c:v>
                      </c:pt>
                      <c:pt idx="230">
                        <c:v>-1.1183265797197863E-5</c:v>
                      </c:pt>
                      <c:pt idx="231">
                        <c:v>-1.1192594889407612E-5</c:v>
                      </c:pt>
                      <c:pt idx="232">
                        <c:v>-1.1201842188773332E-5</c:v>
                      </c:pt>
                      <c:pt idx="233">
                        <c:v>-1.1211008766278679E-5</c:v>
                      </c:pt>
                      <c:pt idx="234">
                        <c:v>-1.122009567429075E-5</c:v>
                      </c:pt>
                      <c:pt idx="235">
                        <c:v>-1.1229103946962878E-5</c:v>
                      </c:pt>
                      <c:pt idx="236">
                        <c:v>-1.1238034600627146E-5</c:v>
                      </c:pt>
                      <c:pt idx="237">
                        <c:v>-1.1246888634176256E-5</c:v>
                      </c:pt>
                      <c:pt idx="238">
                        <c:v>-1.1255667029436486E-5</c:v>
                      </c:pt>
                      <c:pt idx="239">
                        <c:v>-1.1264370751530168E-5</c:v>
                      </c:pt>
                      <c:pt idx="240">
                        <c:v>-1.1273000749229507E-5</c:v>
                      </c:pt>
                      <c:pt idx="241">
                        <c:v>-1.1281557955301896E-5</c:v>
                      </c:pt>
                      <c:pt idx="242">
                        <c:v>-1.1290043286845103E-5</c:v>
                      </c:pt>
                      <c:pt idx="243">
                        <c:v>-1.1298457645615486E-5</c:v>
                      </c:pt>
                      <c:pt idx="244">
                        <c:v>-1.1306801918347474E-5</c:v>
                      </c:pt>
                      <c:pt idx="245">
                        <c:v>-1.1315076977064663E-5</c:v>
                      </c:pt>
                      <c:pt idx="246">
                        <c:v>-1.1323283679384153E-5</c:v>
                      </c:pt>
                      <c:pt idx="247">
                        <c:v>-1.1331422868812534E-5</c:v>
                      </c:pt>
                      <c:pt idx="248">
                        <c:v>-1.1339495375034873E-5</c:v>
                      </c:pt>
                      <c:pt idx="249">
                        <c:v>-1.1347502014196667E-5</c:v>
                      </c:pt>
                      <c:pt idx="250">
                        <c:v>-1.1355443589179104E-5</c:v>
                      </c:pt>
                      <c:pt idx="251">
                        <c:v>-1.1363320889867117E-5</c:v>
                      </c:pt>
                      <c:pt idx="252">
                        <c:v>-1.1371134693411735E-5</c:v>
                      </c:pt>
                      <c:pt idx="253">
                        <c:v>-1.137888576448507E-5</c:v>
                      </c:pt>
                      <c:pt idx="254">
                        <c:v>-1.13865748555305E-5</c:v>
                      </c:pt>
                      <c:pt idx="255">
                        <c:v>-1.1394202707005432E-5</c:v>
                      </c:pt>
                      <c:pt idx="256">
                        <c:v>-1.1401770047619536E-5</c:v>
                      </c:pt>
                      <c:pt idx="257">
                        <c:v>-1.1409277594566473E-5</c:v>
                      </c:pt>
                      <c:pt idx="258">
                        <c:v>-1.1416726053750851E-5</c:v>
                      </c:pt>
                      <c:pt idx="259">
                        <c:v>-1.1424116120009032E-5</c:v>
                      </c:pt>
                      <c:pt idx="260">
                        <c:v>-1.1431448477325575E-5</c:v>
                      </c:pt>
                      <c:pt idx="261">
                        <c:v>-1.1438723799044096E-5</c:v>
                      </c:pt>
                      <c:pt idx="262">
                        <c:v>-1.1445942748073403E-5</c:v>
                      </c:pt>
                      <c:pt idx="263">
                        <c:v>-1.1453105977089036E-5</c:v>
                      </c:pt>
                      <c:pt idx="264">
                        <c:v>-1.1460214128729524E-5</c:v>
                      </c:pt>
                      <c:pt idx="265">
                        <c:v>-1.1467267835789074E-5</c:v>
                      </c:pt>
                      <c:pt idx="266">
                        <c:v>-1.1474267721405174E-5</c:v>
                      </c:pt>
                      <c:pt idx="267">
                        <c:v>-1.1481214399242037E-5</c:v>
                      </c:pt>
                      <c:pt idx="268">
                        <c:v>-1.1488108473669931E-5</c:v>
                      </c:pt>
                      <c:pt idx="269">
                        <c:v>-1.1494950539940474E-5</c:v>
                      </c:pt>
                      <c:pt idx="270">
                        <c:v>-1.150174118435828E-5</c:v>
                      </c:pt>
                      <c:pt idx="271">
                        <c:v>-1.1508480984447873E-5</c:v>
                      </c:pt>
                      <c:pt idx="272">
                        <c:v>-1.15151705091177E-5</c:v>
                      </c:pt>
                      <c:pt idx="273">
                        <c:v>-1.1521810318820534E-5</c:v>
                      </c:pt>
                      <c:pt idx="274">
                        <c:v>-1.1528400965709332E-5</c:v>
                      </c:pt>
                      <c:pt idx="275">
                        <c:v>-1.1534942993790896E-5</c:v>
                      </c:pt>
                      <c:pt idx="276">
                        <c:v>-1.1541436939075035E-5</c:v>
                      </c:pt>
                      <c:pt idx="277">
                        <c:v>-1.1547883329721554E-5</c:v>
                      </c:pt>
                      <c:pt idx="278">
                        <c:v>-1.155428268618311E-5</c:v>
                      </c:pt>
                      <c:pt idx="279">
                        <c:v>-1.1560635521344923E-5</c:v>
                      </c:pt>
                      <c:pt idx="280">
                        <c:v>-1.1566942340662703E-5</c:v>
                      </c:pt>
                      <c:pt idx="281">
                        <c:v>-1.1573203642295819E-5</c:v>
                      </c:pt>
                      <c:pt idx="282">
                        <c:v>-1.1579419917239131E-5</c:v>
                      </c:pt>
                      <c:pt idx="283">
                        <c:v>-1.1585591649450749E-5</c:v>
                      </c:pt>
                      <c:pt idx="284">
                        <c:v>-1.1591719315978128E-5</c:v>
                      </c:pt>
                      <c:pt idx="285">
                        <c:v>-1.1597803387080878E-5</c:v>
                      </c:pt>
                      <c:pt idx="286">
                        <c:v>-1.1603844326350681E-5</c:v>
                      </c:pt>
                      <c:pt idx="287">
                        <c:v>-1.1609842590829611E-5</c:v>
                      </c:pt>
                      <c:pt idx="288">
                        <c:v>-1.1615798631125194E-5</c:v>
                      </c:pt>
                      <c:pt idx="289">
                        <c:v>-1.1621712891522772E-5</c:v>
                      </c:pt>
                      <c:pt idx="290">
                        <c:v>-1.1627585810096945E-5</c:v>
                      </c:pt>
                      <c:pt idx="291">
                        <c:v>-1.1633417818818779E-5</c:v>
                      </c:pt>
                      <c:pt idx="292">
                        <c:v>-1.1639209343662417E-5</c:v>
                      </c:pt>
                      <c:pt idx="293">
                        <c:v>-1.1644960804708275E-5</c:v>
                      </c:pt>
                      <c:pt idx="294">
                        <c:v>-1.1650672616245067E-5</c:v>
                      </c:pt>
                      <c:pt idx="295">
                        <c:v>-1.1656345186868985E-5</c:v>
                      </c:pt>
                      <c:pt idx="296">
                        <c:v>-1.1661978919581141E-5</c:v>
                      </c:pt>
                      <c:pt idx="297">
                        <c:v>-1.1667574211883217E-5</c:v>
                      </c:pt>
                      <c:pt idx="298">
                        <c:v>-1.1673131455870672E-5</c:v>
                      </c:pt>
                      <c:pt idx="299">
                        <c:v>-1.1678651038324712E-5</c:v>
                      </c:pt>
                      <c:pt idx="300">
                        <c:v>-1.1684133340801579E-5</c:v>
                      </c:pt>
                      <c:pt idx="301">
                        <c:v>-1.1689578739720822E-5</c:v>
                      </c:pt>
                      <c:pt idx="302">
                        <c:v>-1.1694987606451303E-5</c:v>
                      </c:pt>
                      <c:pt idx="303">
                        <c:v>-1.1700360307395683E-5</c:v>
                      </c:pt>
                      <c:pt idx="304">
                        <c:v>-1.1705697204072977E-5</c:v>
                      </c:pt>
                      <c:pt idx="305">
                        <c:v>-1.1710998653200119E-5</c:v>
                      </c:pt>
                      <c:pt idx="306">
                        <c:v>-1.1716265006770718E-5</c:v>
                      </c:pt>
                      <c:pt idx="307">
                        <c:v>-1.1721496612133699E-5</c:v>
                      </c:pt>
                      <c:pt idx="308">
                        <c:v>-1.1726693812069053E-5</c:v>
                      </c:pt>
                      <c:pt idx="309">
                        <c:v>-1.1731856944863321E-5</c:v>
                      </c:pt>
                      <c:pt idx="310">
                        <c:v>-1.1736986344382381E-5</c:v>
                      </c:pt>
                      <c:pt idx="311">
                        <c:v>-1.1742082340143776E-5</c:v>
                      </c:pt>
                      <c:pt idx="312">
                        <c:v>-1.1747145257387303E-5</c:v>
                      </c:pt>
                      <c:pt idx="313">
                        <c:v>-1.1752175417143864E-5</c:v>
                      </c:pt>
                      <c:pt idx="314">
                        <c:v>-1.1757173136303853E-5</c:v>
                      </c:pt>
                      <c:pt idx="315">
                        <c:v>-1.1762138727683238E-5</c:v>
                      </c:pt>
                      <c:pt idx="316">
                        <c:v>-1.1767072500089041E-5</c:v>
                      </c:pt>
                      <c:pt idx="317">
                        <c:v>-1.1771974758383322E-5</c:v>
                      </c:pt>
                      <c:pt idx="318">
                        <c:v>-1.177684580354601E-5</c:v>
                      </c:pt>
                      <c:pt idx="319">
                        <c:v>-1.178168593273631E-5</c:v>
                      </c:pt>
                      <c:pt idx="320">
                        <c:v>-1.178649543935356E-5</c:v>
                      </c:pt>
                      <c:pt idx="321">
                        <c:v>-1.1791274613095985E-5</c:v>
                      </c:pt>
                      <c:pt idx="322">
                        <c:v>-1.1796023740019248E-5</c:v>
                      </c:pt>
                      <c:pt idx="323">
                        <c:v>-1.1800743102593379E-5</c:v>
                      </c:pt>
                      <c:pt idx="324">
                        <c:v>-1.1805432979758831E-5</c:v>
                      </c:pt>
                      <c:pt idx="325">
                        <c:v>-1.1810093646981324E-5</c:v>
                      </c:pt>
                      <c:pt idx="326">
                        <c:v>-1.1814725376305933E-5</c:v>
                      </c:pt>
                      <c:pt idx="327">
                        <c:v>-1.1819328436410043E-5</c:v>
                      </c:pt>
                      <c:pt idx="328">
                        <c:v>-1.1823903092655E-5</c:v>
                      </c:pt>
                      <c:pt idx="329">
                        <c:v>-1.1828449607137397E-5</c:v>
                      </c:pt>
                      <c:pt idx="330">
                        <c:v>-1.1832968238739268E-5</c:v>
                      </c:pt>
                      <c:pt idx="331">
                        <c:v>-1.183745924317665E-5</c:v>
                      </c:pt>
                      <c:pt idx="332">
                        <c:v>-1.184192287304844E-5</c:v>
                      </c:pt>
                      <c:pt idx="333">
                        <c:v>-1.184635937788348E-5</c:v>
                      </c:pt>
                      <c:pt idx="334">
                        <c:v>-1.1850769004186921E-5</c:v>
                      </c:pt>
                      <c:pt idx="335">
                        <c:v>-1.1855151995486251E-5</c:v>
                      </c:pt>
                      <c:pt idx="336">
                        <c:v>-1.1859508592375655E-5</c:v>
                      </c:pt>
                      <c:pt idx="337">
                        <c:v>-1.1863839032560536E-5</c:v>
                      </c:pt>
                      <c:pt idx="338">
                        <c:v>-1.186814355090038E-5</c:v>
                      </c:pt>
                      <c:pt idx="339">
                        <c:v>-1.1872422379451316E-5</c:v>
                      </c:pt>
                      <c:pt idx="340">
                        <c:v>-1.1876675747507973E-5</c:v>
                      </c:pt>
                      <c:pt idx="341">
                        <c:v>-1.1880903881644223E-5</c:v>
                      </c:pt>
                      <c:pt idx="342">
                        <c:v>-1.1885107005753508E-5</c:v>
                      </c:pt>
                      <c:pt idx="343">
                        <c:v>-1.1889285341088303E-5</c:v>
                      </c:pt>
                      <c:pt idx="344">
                        <c:v>-1.1893439106299167E-5</c:v>
                      </c:pt>
                      <c:pt idx="345">
                        <c:v>-1.1897568517472538E-5</c:v>
                      </c:pt>
                      <c:pt idx="346">
                        <c:v>-1.1901673788168338E-5</c:v>
                      </c:pt>
                      <c:pt idx="347">
                        <c:v>-1.1905755129457165E-5</c:v>
                      </c:pt>
                      <c:pt idx="348">
                        <c:v>-1.1909812749955691E-5</c:v>
                      </c:pt>
                      <c:pt idx="349">
                        <c:v>-1.1913846855862941E-5</c:v>
                      </c:pt>
                      <c:pt idx="350">
                        <c:v>-1.1917857650994812E-5</c:v>
                      </c:pt>
                      <c:pt idx="351">
                        <c:v>-1.1921845336818629E-5</c:v>
                      </c:pt>
                      <c:pt idx="352">
                        <c:v>-1.1925810112486588E-5</c:v>
                      </c:pt>
                      <c:pt idx="353">
                        <c:v>-1.1929752174869169E-5</c:v>
                      </c:pt>
                      <c:pt idx="354">
                        <c:v>-1.1933671718587685E-5</c:v>
                      </c:pt>
                      <c:pt idx="355">
                        <c:v>-1.1937568936046389E-5</c:v>
                      </c:pt>
                      <c:pt idx="356">
                        <c:v>-1.1941444017463472E-5</c:v>
                      </c:pt>
                      <c:pt idx="357">
                        <c:v>-1.19452971509027E-5</c:v>
                      </c:pt>
                      <c:pt idx="358">
                        <c:v>-1.1949128522303475E-5</c:v>
                      </c:pt>
                      <c:pt idx="359">
                        <c:v>-1.1952938315510651E-5</c:v>
                      </c:pt>
                      <c:pt idx="360">
                        <c:v>-1.1956726712304237E-5</c:v>
                      </c:pt>
                      <c:pt idx="361">
                        <c:v>-1.1960493892427907E-5</c:v>
                      </c:pt>
                      <c:pt idx="362">
                        <c:v>-1.1964240033618005E-5</c:v>
                      </c:pt>
                      <c:pt idx="363">
                        <c:v>-1.1967965311630874E-5</c:v>
                      </c:pt>
                      <c:pt idx="364">
                        <c:v>-1.1971669900270833E-5</c:v>
                      </c:pt>
                      <c:pt idx="365">
                        <c:v>-1.1975353971416829E-5</c:v>
                      </c:pt>
                      <c:pt idx="366">
                        <c:v>-1.19790176950494E-5</c:v>
                      </c:pt>
                      <c:pt idx="367">
                        <c:v>-1.198266123927639E-5</c:v>
                      </c:pt>
                      <c:pt idx="368">
                        <c:v>-1.198628477035901E-5</c:v>
                      </c:pt>
                      <c:pt idx="369">
                        <c:v>-1.1989888452737095E-5</c:v>
                      </c:pt>
                      <c:pt idx="370">
                        <c:v>-1.1993472449053624E-5</c:v>
                      </c:pt>
                      <c:pt idx="371">
                        <c:v>-1.1997036920179828E-5</c:v>
                      </c:pt>
                      <c:pt idx="372">
                        <c:v>-1.2000582025238471E-5</c:v>
                      </c:pt>
                      <c:pt idx="373">
                        <c:v>-1.2004107921628239E-5</c:v>
                      </c:pt>
                      <c:pt idx="374">
                        <c:v>-1.2007614765046678E-5</c:v>
                      </c:pt>
                      <c:pt idx="375">
                        <c:v>-1.2011102709513126E-5</c:v>
                      </c:pt>
                      <c:pt idx="376">
                        <c:v>-1.2014571907391332E-5</c:v>
                      </c:pt>
                      <c:pt idx="377">
                        <c:v>-1.2018022509411646E-5</c:v>
                      </c:pt>
                      <c:pt idx="378">
                        <c:v>-1.202145466469277E-5</c:v>
                      </c:pt>
                      <c:pt idx="379">
                        <c:v>-1.2024868520763327E-5</c:v>
                      </c:pt>
                      <c:pt idx="380">
                        <c:v>-1.2028264223583055E-5</c:v>
                      </c:pt>
                      <c:pt idx="381">
                        <c:v>-1.2031641917563271E-5</c:v>
                      </c:pt>
                      <c:pt idx="382">
                        <c:v>-1.2035001745587903E-5</c:v>
                      </c:pt>
                      <c:pt idx="383">
                        <c:v>-1.2038343849033164E-5</c:v>
                      </c:pt>
                      <c:pt idx="384">
                        <c:v>-1.2041668367787543E-5</c:v>
                      </c:pt>
                      <c:pt idx="385">
                        <c:v>-1.2044975440271238E-5</c:v>
                      </c:pt>
                      <c:pt idx="386">
                        <c:v>-1.2048265203455691E-5</c:v>
                      </c:pt>
                      <c:pt idx="387">
                        <c:v>-1.2051537792882184E-5</c:v>
                      </c:pt>
                      <c:pt idx="388">
                        <c:v>-1.2054793342680373E-5</c:v>
                      </c:pt>
                      <c:pt idx="389">
                        <c:v>-1.2058031985586929E-5</c:v>
                      </c:pt>
                      <c:pt idx="390">
                        <c:v>-1.2061253852963441E-5</c:v>
                      </c:pt>
                      <c:pt idx="391">
                        <c:v>-1.2064459074813967E-5</c:v>
                      </c:pt>
                      <c:pt idx="392">
                        <c:v>-1.2067647779803071E-5</c:v>
                      </c:pt>
                      <c:pt idx="393">
                        <c:v>-1.2070820095272265E-5</c:v>
                      </c:pt>
                      <c:pt idx="394">
                        <c:v>-1.2073976147257727E-5</c:v>
                      </c:pt>
                      <c:pt idx="395">
                        <c:v>-1.207711606050641E-5</c:v>
                      </c:pt>
                      <c:pt idx="396">
                        <c:v>-1.2080239958492683E-5</c:v>
                      </c:pt>
                      <c:pt idx="397">
                        <c:v>-1.2083347963434887E-5</c:v>
                      </c:pt>
                      <c:pt idx="398">
                        <c:v>-1.2086440196310525E-5</c:v>
                      </c:pt>
                      <c:pt idx="399">
                        <c:v>-1.2089516776872646E-5</c:v>
                      </c:pt>
                      <c:pt idx="400">
                        <c:v>-1.2092577823664869E-5</c:v>
                      </c:pt>
                      <c:pt idx="401">
                        <c:v>-1.2095623454036793E-5</c:v>
                      </c:pt>
                      <c:pt idx="402">
                        <c:v>-1.2098653784159024E-5</c:v>
                      </c:pt>
                      <c:pt idx="403">
                        <c:v>-1.2101668929037867E-5</c:v>
                      </c:pt>
                      <c:pt idx="404">
                        <c:v>-1.2104669002529891E-5</c:v>
                      </c:pt>
                      <c:pt idx="405">
                        <c:v>-1.2107654117356173E-5</c:v>
                      </c:pt>
                      <c:pt idx="406">
                        <c:v>-1.2110624385116692E-5</c:v>
                      </c:pt>
                      <c:pt idx="407">
                        <c:v>-1.2113579916303845E-5</c:v>
                      </c:pt>
                      <c:pt idx="408">
                        <c:v>-1.2116520820316538E-5</c:v>
                      </c:pt>
                      <c:pt idx="409">
                        <c:v>-1.2119447205473371E-5</c:v>
                      </c:pt>
                      <c:pt idx="410">
                        <c:v>-1.2122359179026213E-5</c:v>
                      </c:pt>
                      <c:pt idx="411">
                        <c:v>-1.2125256847172967E-5</c:v>
                      </c:pt>
                      <c:pt idx="412">
                        <c:v>-1.2128140315070762E-5</c:v>
                      </c:pt>
                      <c:pt idx="413">
                        <c:v>-1.2131009686848674E-5</c:v>
                      </c:pt>
                      <c:pt idx="414">
                        <c:v>-1.213386506562E-5</c:v>
                      </c:pt>
                      <c:pt idx="415">
                        <c:v>-1.2136706553494967E-5</c:v>
                      </c:pt>
                      <c:pt idx="416">
                        <c:v>-1.2139534251592566E-5</c:v>
                      </c:pt>
                      <c:pt idx="417">
                        <c:v>-1.2142348260052766E-5</c:v>
                      </c:pt>
                      <c:pt idx="418">
                        <c:v>-1.214514867804829E-5</c:v>
                      </c:pt>
                      <c:pt idx="419">
                        <c:v>-1.2147935603796124E-5</c:v>
                      </c:pt>
                      <c:pt idx="420">
                        <c:v>-1.2150709134569356E-5</c:v>
                      </c:pt>
                      <c:pt idx="421">
                        <c:v>-1.2153469366708056E-5</c:v>
                      </c:pt>
                      <c:pt idx="422">
                        <c:v>-1.2156216395630542E-5</c:v>
                      </c:pt>
                      <c:pt idx="423">
                        <c:v>-1.2158950315844884E-5</c:v>
                      </c:pt>
                      <c:pt idx="424">
                        <c:v>-1.2161671220958883E-5</c:v>
                      </c:pt>
                      <c:pt idx="425">
                        <c:v>-1.2164379203691396E-5</c:v>
                      </c:pt>
                      <c:pt idx="426">
                        <c:v>-1.2167074355882642E-5</c:v>
                      </c:pt>
                      <c:pt idx="427">
                        <c:v>-1.2169756768504614E-5</c:v>
                      </c:pt>
                      <c:pt idx="428">
                        <c:v>-1.2172426531671329E-5</c:v>
                      </c:pt>
                      <c:pt idx="429">
                        <c:v>-1.2175083734648802E-5</c:v>
                      </c:pt>
                      <c:pt idx="430">
                        <c:v>-1.217772846586526E-5</c:v>
                      </c:pt>
                      <c:pt idx="431">
                        <c:v>-1.2180360812920672E-5</c:v>
                      </c:pt>
                      <c:pt idx="432">
                        <c:v>-1.2182980862596656E-5</c:v>
                      </c:pt>
                      <c:pt idx="433">
                        <c:v>-1.2185588700865552E-5</c:v>
                      </c:pt>
                      <c:pt idx="434">
                        <c:v>-1.2188184412900587E-5</c:v>
                      </c:pt>
                      <c:pt idx="435">
                        <c:v>-1.2190768083084685E-5</c:v>
                      </c:pt>
                      <c:pt idx="436">
                        <c:v>-1.2193339795019258E-5</c:v>
                      </c:pt>
                      <c:pt idx="437">
                        <c:v>-1.2195899631534161E-5</c:v>
                      </c:pt>
                      <c:pt idx="438">
                        <c:v>-1.2198447674695575E-5</c:v>
                      </c:pt>
                      <c:pt idx="439">
                        <c:v>-1.2200984005815584E-5</c:v>
                      </c:pt>
                      <c:pt idx="440">
                        <c:v>-1.2203508705460283E-5</c:v>
                      </c:pt>
                      <c:pt idx="441">
                        <c:v>-1.2206021853458638E-5</c:v>
                      </c:pt>
                      <c:pt idx="442">
                        <c:v>-1.2208523528910594E-5</c:v>
                      </c:pt>
                      <c:pt idx="443">
                        <c:v>-1.2211013810195917E-5</c:v>
                      </c:pt>
                      <c:pt idx="444">
                        <c:v>-1.2213492774981601E-5</c:v>
                      </c:pt>
                      <c:pt idx="445">
                        <c:v>-1.2215960500230684E-5</c:v>
                      </c:pt>
                      <c:pt idx="446">
                        <c:v>-1.2218417062209572E-5</c:v>
                      </c:pt>
                      <c:pt idx="447">
                        <c:v>-1.2220862536496536E-5</c:v>
                      </c:pt>
                      <c:pt idx="448">
                        <c:v>-1.2223296997988965E-5</c:v>
                      </c:pt>
                      <c:pt idx="449">
                        <c:v>-1.2225720520911182E-5</c:v>
                      </c:pt>
                      <c:pt idx="450">
                        <c:v>-1.2228133178822026E-5</c:v>
                      </c:pt>
                      <c:pt idx="451">
                        <c:v>-1.2230535044622309E-5</c:v>
                      </c:pt>
                      <c:pt idx="452">
                        <c:v>-1.2232926190562075E-5</c:v>
                      </c:pt>
                      <c:pt idx="453">
                        <c:v>-1.2235306688247764E-5</c:v>
                      </c:pt>
                      <c:pt idx="454">
                        <c:v>-1.2237676608649647E-5</c:v>
                      </c:pt>
                      <c:pt idx="455">
                        <c:v>-1.2240036022108607E-5</c:v>
                      </c:pt>
                      <c:pt idx="456">
                        <c:v>-1.2242384998343338E-5</c:v>
                      </c:pt>
                      <c:pt idx="457">
                        <c:v>-1.2244723606456855E-5</c:v>
                      </c:pt>
                      <c:pt idx="458">
                        <c:v>-1.2247051914943739E-5</c:v>
                      </c:pt>
                      <c:pt idx="459">
                        <c:v>-1.2249369991696273E-5</c:v>
                      </c:pt>
                      <c:pt idx="460">
                        <c:v>-1.2251677904011541E-5</c:v>
                      </c:pt>
                      <c:pt idx="461">
                        <c:v>-1.2253975718597746E-5</c:v>
                      </c:pt>
                      <c:pt idx="462">
                        <c:v>-1.2256263501580663E-5</c:v>
                      </c:pt>
                      <c:pt idx="463">
                        <c:v>-1.2258541318509872E-5</c:v>
                      </c:pt>
                      <c:pt idx="464">
                        <c:v>-1.2260809234364986E-5</c:v>
                      </c:pt>
                      <c:pt idx="465">
                        <c:v>-1.226306731356221E-5</c:v>
                      </c:pt>
                      <c:pt idx="466">
                        <c:v>-1.2265315619959903E-5</c:v>
                      </c:pt>
                      <c:pt idx="467">
                        <c:v>-1.2267554216865132E-5</c:v>
                      </c:pt>
                      <c:pt idx="468">
                        <c:v>-1.2269783167039098E-5</c:v>
                      </c:pt>
                      <c:pt idx="469">
                        <c:v>-1.2272002532703507E-5</c:v>
                      </c:pt>
                      <c:pt idx="470">
                        <c:v>-1.2274212375545821E-5</c:v>
                      </c:pt>
                      <c:pt idx="471">
                        <c:v>-1.2276412756725545E-5</c:v>
                      </c:pt>
                      <c:pt idx="472">
                        <c:v>-1.2278603736879348E-5</c:v>
                      </c:pt>
                      <c:pt idx="473">
                        <c:v>-1.2280785376127047E-5</c:v>
                      </c:pt>
                      <c:pt idx="474">
                        <c:v>-1.2282957734076836E-5</c:v>
                      </c:pt>
                      <c:pt idx="475">
                        <c:v>-1.2285120869830722E-5</c:v>
                      </c:pt>
                      <c:pt idx="476">
                        <c:v>-1.2287274841990107E-5</c:v>
                      </c:pt>
                      <c:pt idx="477">
                        <c:v>-1.2289419708661021E-5</c:v>
                      </c:pt>
                      <c:pt idx="478">
                        <c:v>-1.2291555527458963E-5</c:v>
                      </c:pt>
                      <c:pt idx="479">
                        <c:v>-1.2293682355514646E-5</c:v>
                      </c:pt>
                      <c:pt idx="480">
                        <c:v>-1.2295800249478638E-5</c:v>
                      </c:pt>
                      <c:pt idx="481">
                        <c:v>-1.2297909265526786E-5</c:v>
                      </c:pt>
                      <c:pt idx="482">
                        <c:v>-1.2300009459364679E-5</c:v>
                      </c:pt>
                      <c:pt idx="483">
                        <c:v>-1.2302100886233012E-5</c:v>
                      </c:pt>
                      <c:pt idx="484">
                        <c:v>-1.2304183600912163E-5</c:v>
                      </c:pt>
                      <c:pt idx="485">
                        <c:v>-1.2306257657727223E-5</c:v>
                      </c:pt>
                      <c:pt idx="486">
                        <c:v>-1.2308323110552324E-5</c:v>
                      </c:pt>
                      <c:pt idx="487">
                        <c:v>-1.2310380012815736E-5</c:v>
                      </c:pt>
                      <c:pt idx="488">
                        <c:v>-1.2312428417504152E-5</c:v>
                      </c:pt>
                      <c:pt idx="489">
                        <c:v>-1.2314468377167432E-5</c:v>
                      </c:pt>
                      <c:pt idx="490">
                        <c:v>-1.2316499943923042E-5</c:v>
                      </c:pt>
                      <c:pt idx="491">
                        <c:v>-1.2318523169460424E-5</c:v>
                      </c:pt>
                      <c:pt idx="492">
                        <c:v>-1.2320538105045513E-5</c:v>
                      </c:pt>
                      <c:pt idx="493">
                        <c:v>-1.2322544801524918E-5</c:v>
                      </c:pt>
                      <c:pt idx="494">
                        <c:v>-1.232454330933022E-5</c:v>
                      </c:pt>
                      <c:pt idx="495">
                        <c:v>-1.2326533678482442E-5</c:v>
                      </c:pt>
                      <c:pt idx="496">
                        <c:v>-1.2328515958595892E-5</c:v>
                      </c:pt>
                      <c:pt idx="497">
                        <c:v>-1.2330490198882337E-5</c:v>
                      </c:pt>
                      <c:pt idx="498">
                        <c:v>-1.2332456448155355E-5</c:v>
                      </c:pt>
                      <c:pt idx="499">
                        <c:v>-1.2334414754833982E-5</c:v>
                      </c:pt>
                      <c:pt idx="500">
                        <c:v>-1.2336365166947084E-5</c:v>
                      </c:pt>
                      <c:pt idx="501">
                        <c:v>-1.2338307732136866E-5</c:v>
                      </c:pt>
                      <c:pt idx="502">
                        <c:v>-1.2340242497663018E-5</c:v>
                      </c:pt>
                      <c:pt idx="503">
                        <c:v>-1.2342169510406477E-5</c:v>
                      </c:pt>
                      <c:pt idx="504">
                        <c:v>-1.2344088816873328E-5</c:v>
                      </c:pt>
                      <c:pt idx="505">
                        <c:v>-1.2346000463198224E-5</c:v>
                      </c:pt>
                      <c:pt idx="506">
                        <c:v>-1.2347904495148403E-5</c:v>
                      </c:pt>
                      <c:pt idx="507">
                        <c:v>-1.2349800958127332E-5</c:v>
                      </c:pt>
                      <c:pt idx="508">
                        <c:v>-1.23516898971781E-5</c:v>
                      </c:pt>
                      <c:pt idx="509">
                        <c:v>-1.2353571356987052E-5</c:v>
                      </c:pt>
                      <c:pt idx="510">
                        <c:v>-1.2355445381887542E-5</c:v>
                      </c:pt>
                      <c:pt idx="511">
                        <c:v>-1.2357312015863042E-5</c:v>
                      </c:pt>
                      <c:pt idx="512">
                        <c:v>-1.235917130255092E-5</c:v>
                      </c:pt>
                      <c:pt idx="513">
                        <c:v>-1.2361023285245526E-5</c:v>
                      </c:pt>
                      <c:pt idx="514">
                        <c:v>-1.2362868006901969E-5</c:v>
                      </c:pt>
                      <c:pt idx="515">
                        <c:v>-1.2364705510138956E-5</c:v>
                      </c:pt>
                      <c:pt idx="516">
                        <c:v>-1.2366535837242442E-5</c:v>
                      </c:pt>
                      <c:pt idx="517">
                        <c:v>-1.2368359030168662E-5</c:v>
                      </c:pt>
                      <c:pt idx="518">
                        <c:v>-1.2370175130547498E-5</c:v>
                      </c:pt>
                      <c:pt idx="519">
                        <c:v>-1.2371984179685538E-5</c:v>
                      </c:pt>
                      <c:pt idx="520">
                        <c:v>-1.2373786218569219E-5</c:v>
                      </c:pt>
                      <c:pt idx="521">
                        <c:v>-1.2375581287867957E-5</c:v>
                      </c:pt>
                      <c:pt idx="522">
                        <c:v>-1.2377369427937043E-5</c:v>
                      </c:pt>
                      <c:pt idx="523">
                        <c:v>-1.2379150678821193E-5</c:v>
                      </c:pt>
                      <c:pt idx="524">
                        <c:v>-1.2380925080256641E-5</c:v>
                      </c:pt>
                      <c:pt idx="525">
                        <c:v>-1.2382692671675112E-5</c:v>
                      </c:pt>
                      <c:pt idx="526">
                        <c:v>-1.2384453492205844E-5</c:v>
                      </c:pt>
                      <c:pt idx="527">
                        <c:v>-1.2386207580679088E-5</c:v>
                      </c:pt>
                      <c:pt idx="528">
                        <c:v>-1.2387954975628608E-5</c:v>
                      </c:pt>
                      <c:pt idx="529">
                        <c:v>-1.2389695715294981E-5</c:v>
                      </c:pt>
                      <c:pt idx="530">
                        <c:v>-1.2391429837627547E-5</c:v>
                      </c:pt>
                      <c:pt idx="531">
                        <c:v>-1.2393157380287946E-5</c:v>
                      </c:pt>
                      <c:pt idx="532">
                        <c:v>-1.239487838065257E-5</c:v>
                      </c:pt>
                      <c:pt idx="533">
                        <c:v>-1.2396592875815226E-5</c:v>
                      </c:pt>
                      <c:pt idx="534">
                        <c:v>-1.2398300902589811E-5</c:v>
                      </c:pt>
                      <c:pt idx="535">
                        <c:v>-1.2400002497512932E-5</c:v>
                      </c:pt>
                      <c:pt idx="536">
                        <c:v>-1.2401697696846625E-5</c:v>
                      </c:pt>
                      <c:pt idx="537">
                        <c:v>-1.240338653658077E-5</c:v>
                      </c:pt>
                      <c:pt idx="538">
                        <c:v>-1.2405069052435772E-5</c:v>
                      </c:pt>
                      <c:pt idx="539">
                        <c:v>-1.240674527986506E-5</c:v>
                      </c:pt>
                      <c:pt idx="540">
                        <c:v>-1.2408415254057386E-5</c:v>
                      </c:pt>
                      <c:pt idx="541">
                        <c:v>-1.2410079009939592E-5</c:v>
                      </c:pt>
                      <c:pt idx="542">
                        <c:v>-1.2411736582178857E-5</c:v>
                      </c:pt>
                      <c:pt idx="543">
                        <c:v>-1.2413388005185181E-5</c:v>
                      </c:pt>
                      <c:pt idx="544">
                        <c:v>-1.2415033313113602E-5</c:v>
                      </c:pt>
                      <c:pt idx="545">
                        <c:v>-1.2416672539866851E-5</c:v>
                      </c:pt>
                      <c:pt idx="546">
                        <c:v>-1.241830571909728E-5</c:v>
                      </c:pt>
                      <c:pt idx="547">
                        <c:v>-1.2419932884209696E-5</c:v>
                      </c:pt>
                      <c:pt idx="548">
                        <c:v>-1.2421554068363105E-5</c:v>
                      </c:pt>
                      <c:pt idx="549">
                        <c:v>-1.2423169304473196E-5</c:v>
                      </c:pt>
                      <c:pt idx="550">
                        <c:v>-1.2424778625214879E-5</c:v>
                      </c:pt>
                      <c:pt idx="551">
                        <c:v>-1.2426382063023665E-5</c:v>
                      </c:pt>
                      <c:pt idx="552">
                        <c:v>-1.2427979650098754E-5</c:v>
                      </c:pt>
                      <c:pt idx="553">
                        <c:v>-1.2429571418404592E-5</c:v>
                      </c:pt>
                      <c:pt idx="554">
                        <c:v>-1.2431157399673387E-5</c:v>
                      </c:pt>
                      <c:pt idx="555">
                        <c:v>-1.2432737625406844E-5</c:v>
                      </c:pt>
                      <c:pt idx="556">
                        <c:v>-1.2434312126878575E-5</c:v>
                      </c:pt>
                      <c:pt idx="557">
                        <c:v>-1.2435880935135833E-5</c:v>
                      </c:pt>
                      <c:pt idx="558">
                        <c:v>-1.2437444081002119E-5</c:v>
                      </c:pt>
                      <c:pt idx="559">
                        <c:v>-1.2439001595078428E-5</c:v>
                      </c:pt>
                      <c:pt idx="560">
                        <c:v>-1.2440553507745951E-5</c:v>
                      </c:pt>
                      <c:pt idx="561">
                        <c:v>-1.2442099849167544E-5</c:v>
                      </c:pt>
                      <c:pt idx="562">
                        <c:v>-1.2443640649290019E-5</c:v>
                      </c:pt>
                      <c:pt idx="563">
                        <c:v>-1.2445175937845737E-5</c:v>
                      </c:pt>
                      <c:pt idx="564">
                        <c:v>-1.2446705744355079E-5</c:v>
                      </c:pt>
                      <c:pt idx="565">
                        <c:v>-1.2448230098127667E-5</c:v>
                      </c:pt>
                      <c:pt idx="566">
                        <c:v>-1.2449749028264715E-5</c:v>
                      </c:pt>
                      <c:pt idx="567">
                        <c:v>-1.2451262563660748E-5</c:v>
                      </c:pt>
                      <c:pt idx="568">
                        <c:v>-1.245277073300512E-5</c:v>
                      </c:pt>
                      <c:pt idx="569">
                        <c:v>-1.2454273564784635E-5</c:v>
                      </c:pt>
                      <c:pt idx="570">
                        <c:v>-1.2455771087284347E-5</c:v>
                      </c:pt>
                      <c:pt idx="571">
                        <c:v>-1.2457263328589883E-5</c:v>
                      </c:pt>
                      <c:pt idx="572">
                        <c:v>-1.2458750316589484E-5</c:v>
                      </c:pt>
                      <c:pt idx="573">
                        <c:v>-1.2460232078974933E-5</c:v>
                      </c:pt>
                      <c:pt idx="574">
                        <c:v>-1.2461708643243955E-5</c:v>
                      </c:pt>
                      <c:pt idx="575">
                        <c:v>-1.2463180036701644E-5</c:v>
                      </c:pt>
                      <c:pt idx="576">
                        <c:v>-1.2464646286462184E-5</c:v>
                      </c:pt>
                      <c:pt idx="577">
                        <c:v>-1.2466107419450541E-5</c:v>
                      </c:pt>
                      <c:pt idx="578">
                        <c:v>-1.2467563462403976E-5</c:v>
                      </c:pt>
                      <c:pt idx="579">
                        <c:v>-1.2469014441873894E-5</c:v>
                      </c:pt>
                      <c:pt idx="580">
                        <c:v>-1.2470460384227478E-5</c:v>
                      </c:pt>
                      <c:pt idx="581">
                        <c:v>-1.2471901315648865E-5</c:v>
                      </c:pt>
                      <c:pt idx="582">
                        <c:v>-1.2473337262141243E-5</c:v>
                      </c:pt>
                      <c:pt idx="583">
                        <c:v>-1.2474768249528038E-5</c:v>
                      </c:pt>
                      <c:pt idx="584">
                        <c:v>-1.2476194303454911E-5</c:v>
                      </c:pt>
                      <c:pt idx="585">
                        <c:v>-1.2477615449390611E-5</c:v>
                      </c:pt>
                      <c:pt idx="586">
                        <c:v>-1.247903171262901E-5</c:v>
                      </c:pt>
                      <c:pt idx="587">
                        <c:v>-1.2480443118290695E-5</c:v>
                      </c:pt>
                      <c:pt idx="588">
                        <c:v>-1.248184969132398E-5</c:v>
                      </c:pt>
                      <c:pt idx="589">
                        <c:v>-1.2483251456506615E-5</c:v>
                      </c:pt>
                      <c:pt idx="590">
                        <c:v>-1.2484648438447473E-5</c:v>
                      </c:pt>
                      <c:pt idx="591">
                        <c:v>-1.2486040661587579E-5</c:v>
                      </c:pt>
                      <c:pt idx="592">
                        <c:v>-1.2487428150201708E-5</c:v>
                      </c:pt>
                      <c:pt idx="593">
                        <c:v>-1.2488810928399952E-5</c:v>
                      </c:pt>
                      <c:pt idx="594">
                        <c:v>-1.2490189020128946E-5</c:v>
                      </c:pt>
                      <c:pt idx="595">
                        <c:v>-1.2491562449173114E-5</c:v>
                      </c:pt>
                      <c:pt idx="596">
                        <c:v>-1.249293123915648E-5</c:v>
                      </c:pt>
                      <c:pt idx="597">
                        <c:v>-1.2494295413543467E-5</c:v>
                      </c:pt>
                      <c:pt idx="598">
                        <c:v>-1.2495654995640724E-5</c:v>
                      </c:pt>
                      <c:pt idx="599">
                        <c:v>-1.2497010008598136E-5</c:v>
                      </c:pt>
                      <c:pt idx="600">
                        <c:v>-1.2498360475410328E-5</c:v>
                      </c:pt>
                      <c:pt idx="601">
                        <c:v>-1.2499706418917799E-5</c:v>
                      </c:pt>
                      <c:pt idx="602">
                        <c:v>-1.2501047861808413E-5</c:v>
                      </c:pt>
                      <c:pt idx="603">
                        <c:v>-1.2502384826618456E-5</c:v>
                      </c:pt>
                      <c:pt idx="604">
                        <c:v>-1.2503717335734008E-5</c:v>
                      </c:pt>
                      <c:pt idx="605">
                        <c:v>-1.2505045411392262E-5</c:v>
                      </c:pt>
                      <c:pt idx="606">
                        <c:v>-1.2506369075682568E-5</c:v>
                      </c:pt>
                      <c:pt idx="607">
                        <c:v>-1.2507688350547932E-5</c:v>
                      </c:pt>
                      <c:pt idx="608">
                        <c:v>-1.2509003257785887E-5</c:v>
                      </c:pt>
                      <c:pt idx="609">
                        <c:v>-1.2510313819050065E-5</c:v>
                      </c:pt>
                      <c:pt idx="610">
                        <c:v>-1.2511620055851013E-5</c:v>
                      </c:pt>
                      <c:pt idx="611">
                        <c:v>-1.2512921989557648E-5</c:v>
                      </c:pt>
                      <c:pt idx="612">
                        <c:v>-1.2514219641398421E-5</c:v>
                      </c:pt>
                      <c:pt idx="613">
                        <c:v>-1.2515513032462192E-5</c:v>
                      </c:pt>
                      <c:pt idx="614">
                        <c:v>-1.2516802183699615E-5</c:v>
                      </c:pt>
                      <c:pt idx="615">
                        <c:v>-1.251808711592433E-5</c:v>
                      </c:pt>
                      <c:pt idx="616">
                        <c:v>-1.2519367849813943E-5</c:v>
                      </c:pt>
                      <c:pt idx="617">
                        <c:v>-1.2520644405910909E-5</c:v>
                      </c:pt>
                      <c:pt idx="618">
                        <c:v>-1.2521916804624208E-5</c:v>
                      </c:pt>
                      <c:pt idx="619">
                        <c:v>-1.2523185066229943E-5</c:v>
                      </c:pt>
                      <c:pt idx="620">
                        <c:v>-1.2524449210872539E-5</c:v>
                      </c:pt>
                      <c:pt idx="621">
                        <c:v>-1.2525709258565939E-5</c:v>
                      </c:pt>
                      <c:pt idx="622">
                        <c:v>-1.2526965229194632E-5</c:v>
                      </c:pt>
                      <c:pt idx="623">
                        <c:v>-1.2528217142514364E-5</c:v>
                      </c:pt>
                      <c:pt idx="624">
                        <c:v>-1.2529465018153807E-5</c:v>
                      </c:pt>
                      <c:pt idx="625">
                        <c:v>-1.2530708875615019E-5</c:v>
                      </c:pt>
                      <c:pt idx="626">
                        <c:v>-1.2531948734274611E-5</c:v>
                      </c:pt>
                      <c:pt idx="627">
                        <c:v>-1.2533184613384953E-5</c:v>
                      </c:pt>
                      <c:pt idx="628">
                        <c:v>-1.2534416532074905E-5</c:v>
                      </c:pt>
                      <c:pt idx="629">
                        <c:v>-1.2535644509351082E-5</c:v>
                      </c:pt>
                      <c:pt idx="630">
                        <c:v>-1.2536868564098474E-5</c:v>
                      </c:pt>
                      <c:pt idx="631">
                        <c:v>-1.2538088715081792E-5</c:v>
                      </c:pt>
                      <c:pt idx="632">
                        <c:v>-1.2539304980946078E-5</c:v>
                      </c:pt>
                      <c:pt idx="633">
                        <c:v>-1.2540517380218051E-5</c:v>
                      </c:pt>
                      <c:pt idx="634">
                        <c:v>-1.254172593130665E-5</c:v>
                      </c:pt>
                      <c:pt idx="635">
                        <c:v>-1.2542930652504089E-5</c:v>
                      </c:pt>
                      <c:pt idx="636">
                        <c:v>-1.2544131561987055E-5</c:v>
                      </c:pt>
                      <c:pt idx="637">
                        <c:v>-1.2545328677817126E-5</c:v>
                      </c:pt>
                      <c:pt idx="638">
                        <c:v>-1.2546522017942182E-5</c:v>
                      </c:pt>
                      <c:pt idx="639">
                        <c:v>-1.2547711600196915E-5</c:v>
                      </c:pt>
                      <c:pt idx="640">
                        <c:v>-1.2548897442303899E-5</c:v>
                      </c:pt>
                      <c:pt idx="641">
                        <c:v>-1.2550079561874596E-5</c:v>
                      </c:pt>
                      <c:pt idx="642">
                        <c:v>-1.2551257976409822E-5</c:v>
                      </c:pt>
                      <c:pt idx="643">
                        <c:v>-1.2552432703300939E-5</c:v>
                      </c:pt>
                      <c:pt idx="644">
                        <c:v>-1.2553603759830734E-5</c:v>
                      </c:pt>
                      <c:pt idx="645">
                        <c:v>-1.2554771163174122E-5</c:v>
                      </c:pt>
                      <c:pt idx="646">
                        <c:v>-1.2555934930398983E-5</c:v>
                      </c:pt>
                      <c:pt idx="647">
                        <c:v>-1.2557095078467059E-5</c:v>
                      </c:pt>
                      <c:pt idx="648">
                        <c:v>-1.2558251624234872E-5</c:v>
                      </c:pt>
                      <c:pt idx="649">
                        <c:v>-1.2559404584453931E-5</c:v>
                      </c:pt>
                      <c:pt idx="650">
                        <c:v>-1.2560553975772979E-5</c:v>
                      </c:pt>
                      <c:pt idx="651">
                        <c:v>-1.2561699814736803E-5</c:v>
                      </c:pt>
                      <c:pt idx="652">
                        <c:v>-1.2562842117789014E-5</c:v>
                      </c:pt>
                      <c:pt idx="653">
                        <c:v>-1.2563980901271071E-5</c:v>
                      </c:pt>
                      <c:pt idx="654">
                        <c:v>-1.2565116181424421E-5</c:v>
                      </c:pt>
                      <c:pt idx="655">
                        <c:v>-1.2566247974390607E-5</c:v>
                      </c:pt>
                      <c:pt idx="656">
                        <c:v>-1.2567376296212081E-5</c:v>
                      </c:pt>
                      <c:pt idx="657">
                        <c:v>-1.2568501162833173E-5</c:v>
                      </c:pt>
                      <c:pt idx="658">
                        <c:v>-1.2569622590100538E-5</c:v>
                      </c:pt>
                      <c:pt idx="659">
                        <c:v>-1.2570740593764261E-5</c:v>
                      </c:pt>
                      <c:pt idx="660">
                        <c:v>-1.2571855189478269E-5</c:v>
                      </c:pt>
                      <c:pt idx="661">
                        <c:v>-1.2572966392801292E-5</c:v>
                      </c:pt>
                      <c:pt idx="662">
                        <c:v>-1.2574074219197513E-5</c:v>
                      </c:pt>
                      <c:pt idx="663">
                        <c:v>-1.2575178684036984E-5</c:v>
                      </c:pt>
                      <c:pt idx="664">
                        <c:v>-1.2576279802597007E-5</c:v>
                      </c:pt>
                      <c:pt idx="665">
                        <c:v>-1.2577377590062258E-5</c:v>
                      </c:pt>
                      <c:pt idx="666">
                        <c:v>-1.257847206152568E-5</c:v>
                      </c:pt>
                      <c:pt idx="667">
                        <c:v>-1.2579563231989257E-5</c:v>
                      </c:pt>
                      <c:pt idx="668">
                        <c:v>-1.2580651116364531E-5</c:v>
                      </c:pt>
                      <c:pt idx="669">
                        <c:v>-1.2581735729473369E-5</c:v>
                      </c:pt>
                      <c:pt idx="670">
                        <c:v>-1.2582817086048687E-5</c:v>
                      </c:pt>
                      <c:pt idx="671">
                        <c:v>-1.2583895200735058E-5</c:v>
                      </c:pt>
                      <c:pt idx="672">
                        <c:v>-1.2584970088089318E-5</c:v>
                      </c:pt>
                      <c:pt idx="673">
                        <c:v>-1.2586041762581345E-5</c:v>
                      </c:pt>
                      <c:pt idx="674">
                        <c:v>-1.2587110238594708E-5</c:v>
                      </c:pt>
                      <c:pt idx="675">
                        <c:v>-1.2588175530426962E-5</c:v>
                      </c:pt>
                      <c:pt idx="676">
                        <c:v>-1.2589237652290812E-5</c:v>
                      </c:pt>
                      <c:pt idx="677">
                        <c:v>-1.259029661831452E-5</c:v>
                      </c:pt>
                      <c:pt idx="678">
                        <c:v>-1.2591352442542433E-5</c:v>
                      </c:pt>
                      <c:pt idx="679">
                        <c:v>-1.2592405138935726E-5</c:v>
                      </c:pt>
                      <c:pt idx="680">
                        <c:v>-1.2593454721372899E-5</c:v>
                      </c:pt>
                      <c:pt idx="681">
                        <c:v>-1.2594501203650612E-5</c:v>
                      </c:pt>
                      <c:pt idx="682">
                        <c:v>-1.2595544599484028E-5</c:v>
                      </c:pt>
                      <c:pt idx="683">
                        <c:v>-1.2596584922507495E-5</c:v>
                      </c:pt>
                      <c:pt idx="684">
                        <c:v>-1.2597622186275293E-5</c:v>
                      </c:pt>
                      <c:pt idx="685">
                        <c:v>-1.2598656404262158E-5</c:v>
                      </c:pt>
                      <c:pt idx="686">
                        <c:v>-1.2599687589863431E-5</c:v>
                      </c:pt>
                      <c:pt idx="687">
                        <c:v>-1.2600715756396314E-5</c:v>
                      </c:pt>
                      <c:pt idx="688">
                        <c:v>-1.2601740917100407E-5</c:v>
                      </c:pt>
                      <c:pt idx="689">
                        <c:v>-1.2602763085137358E-5</c:v>
                      </c:pt>
                      <c:pt idx="690">
                        <c:v>-1.2603782273592642E-5</c:v>
                      </c:pt>
                      <c:pt idx="691">
                        <c:v>-1.2604798495475249E-5</c:v>
                      </c:pt>
                      <c:pt idx="692">
                        <c:v>-1.2605811763718696E-5</c:v>
                      </c:pt>
                      <c:pt idx="693">
                        <c:v>-1.2606822091181426E-5</c:v>
                      </c:pt>
                      <c:pt idx="694">
                        <c:v>-1.2607829490647263E-5</c:v>
                      </c:pt>
                      <c:pt idx="695">
                        <c:v>-1.2608833974826049E-5</c:v>
                      </c:pt>
                      <c:pt idx="696">
                        <c:v>-1.2609835556354267E-5</c:v>
                      </c:pt>
                      <c:pt idx="697">
                        <c:v>-1.2610834247795382E-5</c:v>
                      </c:pt>
                      <c:pt idx="698">
                        <c:v>-1.261183006164056E-5</c:v>
                      </c:pt>
                      <c:pt idx="699">
                        <c:v>-1.261282301030893E-5</c:v>
                      </c:pt>
                      <c:pt idx="700">
                        <c:v>-1.2613813106148549E-5</c:v>
                      </c:pt>
                      <c:pt idx="701">
                        <c:v>-1.2614800361436114E-5</c:v>
                      </c:pt>
                      <c:pt idx="702">
                        <c:v>-1.2615784788378452E-5</c:v>
                      </c:pt>
                      <c:pt idx="703">
                        <c:v>-1.2616766399112363E-5</c:v>
                      </c:pt>
                      <c:pt idx="704">
                        <c:v>-1.2617745205705334E-5</c:v>
                      </c:pt>
                      <c:pt idx="705">
                        <c:v>-1.2618721220156063E-5</c:v>
                      </c:pt>
                      <c:pt idx="706">
                        <c:v>-1.2619694454394735E-5</c:v>
                      </c:pt>
                      <c:pt idx="707">
                        <c:v>-1.2620664920283798E-5</c:v>
                      </c:pt>
                      <c:pt idx="708">
                        <c:v>-1.2621632629618198E-5</c:v>
                      </c:pt>
                      <c:pt idx="709">
                        <c:v>-1.2622597594126108E-5</c:v>
                      </c:pt>
                      <c:pt idx="710">
                        <c:v>-1.2623559825469352E-5</c:v>
                      </c:pt>
                      <c:pt idx="711">
                        <c:v>-1.2624519335243153E-5</c:v>
                      </c:pt>
                      <c:pt idx="712">
                        <c:v>-1.262547613497817E-5</c:v>
                      </c:pt>
                      <c:pt idx="713">
                        <c:v>-1.2626430236139516E-5</c:v>
                      </c:pt>
                      <c:pt idx="714">
                        <c:v>-1.2627381650127579E-5</c:v>
                      </c:pt>
                      <c:pt idx="715">
                        <c:v>-1.2628330388278884E-5</c:v>
                      </c:pt>
                      <c:pt idx="716">
                        <c:v>-1.2629276461866159E-5</c:v>
                      </c:pt>
                      <c:pt idx="717">
                        <c:v>-1.2630219882099003E-5</c:v>
                      </c:pt>
                      <c:pt idx="718">
                        <c:v>-1.2631160660124151E-5</c:v>
                      </c:pt>
                      <c:pt idx="719">
                        <c:v>-1.2632098807025992E-5</c:v>
                      </c:pt>
                      <c:pt idx="720">
                        <c:v>-1.2633034333827081E-5</c:v>
                      </c:pt>
                      <c:pt idx="721">
                        <c:v>-1.2633967251488372E-5</c:v>
                      </c:pt>
                      <c:pt idx="722">
                        <c:v>-1.2634897570909822E-5</c:v>
                      </c:pt>
                      <c:pt idx="723">
                        <c:v>-1.2635825302930687E-5</c:v>
                      </c:pt>
                      <c:pt idx="724">
                        <c:v>-1.2636750458330133E-5</c:v>
                      </c:pt>
                      <c:pt idx="725">
                        <c:v>-1.2637673047827511E-5</c:v>
                      </c:pt>
                      <c:pt idx="726">
                        <c:v>-1.2638593082082721E-5</c:v>
                      </c:pt>
                      <c:pt idx="727">
                        <c:v>-1.2639510571696753E-5</c:v>
                      </c:pt>
                      <c:pt idx="728">
                        <c:v>-1.2640425527211985E-5</c:v>
                      </c:pt>
                      <c:pt idx="729">
                        <c:v>-1.264133795911273E-5</c:v>
                      </c:pt>
                      <c:pt idx="730">
                        <c:v>-1.2642247877825496E-5</c:v>
                      </c:pt>
                      <c:pt idx="731">
                        <c:v>-1.2643155293719486E-5</c:v>
                      </c:pt>
                      <c:pt idx="732">
                        <c:v>-1.2644060217106705E-5</c:v>
                      </c:pt>
                      <c:pt idx="733">
                        <c:v>-1.2644962658242881E-5</c:v>
                      </c:pt>
                      <c:pt idx="734">
                        <c:v>-1.2645862627327498E-5</c:v>
                      </c:pt>
                      <c:pt idx="735">
                        <c:v>-1.2646760134504188E-5</c:v>
                      </c:pt>
                      <c:pt idx="736">
                        <c:v>-1.2647655189860932E-5</c:v>
                      </c:pt>
                      <c:pt idx="737">
                        <c:v>-1.2648547803431025E-5</c:v>
                      </c:pt>
                      <c:pt idx="738">
                        <c:v>-1.2649437985192987E-5</c:v>
                      </c:pt>
                      <c:pt idx="739">
                        <c:v>-1.2650325745071005E-5</c:v>
                      </c:pt>
                      <c:pt idx="740">
                        <c:v>-1.2651211092935283E-5</c:v>
                      </c:pt>
                      <c:pt idx="741">
                        <c:v>-1.2652094038602548E-5</c:v>
                      </c:pt>
                      <c:pt idx="742">
                        <c:v>-1.2652974591836362E-5</c:v>
                      </c:pt>
                      <c:pt idx="743">
                        <c:v>-1.2653852762347364E-5</c:v>
                      </c:pt>
                      <c:pt idx="744">
                        <c:v>-1.2654728559793642E-5</c:v>
                      </c:pt>
                      <c:pt idx="745">
                        <c:v>-1.2655601993781472E-5</c:v>
                      </c:pt>
                      <c:pt idx="746">
                        <c:v>-1.2656473073864899E-5</c:v>
                      </c:pt>
                      <c:pt idx="747">
                        <c:v>-1.2657341809546742E-5</c:v>
                      </c:pt>
                      <c:pt idx="748">
                        <c:v>-1.2658208210279172E-5</c:v>
                      </c:pt>
                      <c:pt idx="749">
                        <c:v>-1.2659072285462813E-5</c:v>
                      </c:pt>
                      <c:pt idx="750">
                        <c:v>-1.2659934044448467E-5</c:v>
                      </c:pt>
                      <c:pt idx="751">
                        <c:v>-1.2660793496536585E-5</c:v>
                      </c:pt>
                      <c:pt idx="752">
                        <c:v>-1.2661650650978179E-5</c:v>
                      </c:pt>
                      <c:pt idx="753">
                        <c:v>-1.266250551697454E-5</c:v>
                      </c:pt>
                      <c:pt idx="754">
                        <c:v>-1.2663358103678074E-5</c:v>
                      </c:pt>
                      <c:pt idx="755">
                        <c:v>-1.2664208420192469E-5</c:v>
                      </c:pt>
                      <c:pt idx="756">
                        <c:v>-1.2665056475572935E-5</c:v>
                      </c:pt>
                      <c:pt idx="757">
                        <c:v>-1.2665902278826592E-5</c:v>
                      </c:pt>
                      <c:pt idx="758">
                        <c:v>-1.2666745838912817E-5</c:v>
                      </c:pt>
                      <c:pt idx="759">
                        <c:v>-1.2667587164743285E-5</c:v>
                      </c:pt>
                      <c:pt idx="760">
                        <c:v>-1.2668426265183144E-5</c:v>
                      </c:pt>
                      <c:pt idx="761">
                        <c:v>-1.2669263149050007E-5</c:v>
                      </c:pt>
                      <c:pt idx="762">
                        <c:v>-1.2670097825115229E-5</c:v>
                      </c:pt>
                      <c:pt idx="763">
                        <c:v>-1.26709303021041E-5</c:v>
                      </c:pt>
                      <c:pt idx="764">
                        <c:v>-1.2671760588695906E-5</c:v>
                      </c:pt>
                      <c:pt idx="765">
                        <c:v>-1.2672588693524136E-5</c:v>
                      </c:pt>
                      <c:pt idx="766">
                        <c:v>-1.2673414625177237E-5</c:v>
                      </c:pt>
                      <c:pt idx="767">
                        <c:v>-1.2674238392198459E-5</c:v>
                      </c:pt>
                      <c:pt idx="768">
                        <c:v>-1.2675060003086436E-5</c:v>
                      </c:pt>
                      <c:pt idx="769">
                        <c:v>-1.2675879466295216E-5</c:v>
                      </c:pt>
                      <c:pt idx="770">
                        <c:v>-1.2676696790234868E-5</c:v>
                      </c:pt>
                      <c:pt idx="771">
                        <c:v>-1.2677511983271663E-5</c:v>
                      </c:pt>
                      <c:pt idx="772">
                        <c:v>-1.2678325053727986E-5</c:v>
                      </c:pt>
                      <c:pt idx="773">
                        <c:v>-1.2679136009883423E-5</c:v>
                      </c:pt>
                      <c:pt idx="774">
                        <c:v>-1.2679944859974014E-5</c:v>
                      </c:pt>
                      <c:pt idx="775">
                        <c:v>-1.2680751612193376E-5</c:v>
                      </c:pt>
                      <c:pt idx="776">
                        <c:v>-1.2681556274692704E-5</c:v>
                      </c:pt>
                      <c:pt idx="777">
                        <c:v>-1.2682358855580978E-5</c:v>
                      </c:pt>
                      <c:pt idx="778">
                        <c:v>-1.2683159362925205E-5</c:v>
                      </c:pt>
                      <c:pt idx="779">
                        <c:v>-1.2683957804750887E-5</c:v>
                      </c:pt>
                      <c:pt idx="780">
                        <c:v>-1.268475418904198E-5</c:v>
                      </c:pt>
                      <c:pt idx="781">
                        <c:v>-1.2685548523741566E-5</c:v>
                      </c:pt>
                      <c:pt idx="782">
                        <c:v>-1.2686340816751755E-5</c:v>
                      </c:pt>
                      <c:pt idx="783">
                        <c:v>-1.2687131075934224E-5</c:v>
                      </c:pt>
                      <c:pt idx="784">
                        <c:v>-1.2687919309109895E-5</c:v>
                      </c:pt>
                      <c:pt idx="785">
                        <c:v>-1.2688705524060275E-5</c:v>
                      </c:pt>
                      <c:pt idx="786">
                        <c:v>-1.268948972852684E-5</c:v>
                      </c:pt>
                      <c:pt idx="787">
                        <c:v>-1.2690271930211153E-5</c:v>
                      </c:pt>
                      <c:pt idx="788">
                        <c:v>-1.2691052136775999E-5</c:v>
                      </c:pt>
                      <c:pt idx="789">
                        <c:v>-1.2691830355844899E-5</c:v>
                      </c:pt>
                      <c:pt idx="790">
                        <c:v>-1.2692606595002591E-5</c:v>
                      </c:pt>
                      <c:pt idx="791">
                        <c:v>-1.2693380861795264E-5</c:v>
                      </c:pt>
                      <c:pt idx="792">
                        <c:v>-1.2694153163730834E-5</c:v>
                      </c:pt>
                      <c:pt idx="793">
                        <c:v>-1.2694923508279195E-5</c:v>
                      </c:pt>
                      <c:pt idx="794">
                        <c:v>-1.2695691902872293E-5</c:v>
                      </c:pt>
                      <c:pt idx="795">
                        <c:v>-1.2696458354904685E-5</c:v>
                      </c:pt>
                      <c:pt idx="796">
                        <c:v>-1.2697222871733513E-5</c:v>
                      </c:pt>
                      <c:pt idx="797">
                        <c:v>-1.2697985460678543E-5</c:v>
                      </c:pt>
                      <c:pt idx="798">
                        <c:v>-1.269874612902326E-5</c:v>
                      </c:pt>
                      <c:pt idx="799">
                        <c:v>-1.269950488401382E-5</c:v>
                      </c:pt>
                      <c:pt idx="800">
                        <c:v>-1.2700261732860566E-5</c:v>
                      </c:pt>
                      <c:pt idx="801">
                        <c:v>-1.2701016682737258E-5</c:v>
                      </c:pt>
                      <c:pt idx="802">
                        <c:v>-1.2701769740781974E-5</c:v>
                      </c:pt>
                      <c:pt idx="803">
                        <c:v>-1.2702520914096817E-5</c:v>
                      </c:pt>
                      <c:pt idx="804">
                        <c:v>-1.2703270209748619E-5</c:v>
                      </c:pt>
                      <c:pt idx="805">
                        <c:v>-1.2704017634768741E-5</c:v>
                      </c:pt>
                      <c:pt idx="806">
                        <c:v>-1.2704763196153638E-5</c:v>
                      </c:pt>
                      <c:pt idx="807">
                        <c:v>-1.2705506900864675E-5</c:v>
                      </c:pt>
                      <c:pt idx="808">
                        <c:v>-1.2706248755828947E-5</c:v>
                      </c:pt>
                      <c:pt idx="809">
                        <c:v>-1.2706988767938768E-5</c:v>
                      </c:pt>
                      <c:pt idx="810">
                        <c:v>-1.2707726944052551E-5</c:v>
                      </c:pt>
                      <c:pt idx="811">
                        <c:v>-1.270846329099455E-5</c:v>
                      </c:pt>
                      <c:pt idx="812">
                        <c:v>-1.2709197815555123E-5</c:v>
                      </c:pt>
                      <c:pt idx="813">
                        <c:v>-1.2709930524491334E-5</c:v>
                      </c:pt>
                      <c:pt idx="814">
                        <c:v>-1.2710661424526767E-5</c:v>
                      </c:pt>
                      <c:pt idx="815">
                        <c:v>-1.2711390522351969E-5</c:v>
                      </c:pt>
                      <c:pt idx="816">
                        <c:v>-1.2712117824624155E-5</c:v>
                      </c:pt>
                      <c:pt idx="817">
                        <c:v>-1.2712843337968293E-5</c:v>
                      </c:pt>
                      <c:pt idx="818">
                        <c:v>-1.2713567068976306E-5</c:v>
                      </c:pt>
                      <c:pt idx="819">
                        <c:v>-1.2714289024208137E-5</c:v>
                      </c:pt>
                      <c:pt idx="820">
                        <c:v>-1.2715009210191579E-5</c:v>
                      </c:pt>
                      <c:pt idx="821">
                        <c:v>-1.2715727633422093E-5</c:v>
                      </c:pt>
                      <c:pt idx="822">
                        <c:v>-1.2716444300363861E-5</c:v>
                      </c:pt>
                      <c:pt idx="823">
                        <c:v>-1.2717159217449067E-5</c:v>
                      </c:pt>
                      <c:pt idx="824">
                        <c:v>-1.2717872391078958E-5</c:v>
                      </c:pt>
                      <c:pt idx="825">
                        <c:v>-1.2718583827623015E-5</c:v>
                      </c:pt>
                      <c:pt idx="826">
                        <c:v>-1.2719293533420499E-5</c:v>
                      </c:pt>
                      <c:pt idx="827">
                        <c:v>-1.2720001514779274E-5</c:v>
                      </c:pt>
                      <c:pt idx="828">
                        <c:v>-1.2720707777976615E-5</c:v>
                      </c:pt>
                      <c:pt idx="829">
                        <c:v>-1.2721412329259753E-5</c:v>
                      </c:pt>
                      <c:pt idx="830">
                        <c:v>-1.2722115174845179E-5</c:v>
                      </c:pt>
                      <c:pt idx="831">
                        <c:v>-1.2722816320919791E-5</c:v>
                      </c:pt>
                      <c:pt idx="832">
                        <c:v>-1.2723515773640216E-5</c:v>
                      </c:pt>
                      <c:pt idx="833">
                        <c:v>-1.2724213539133681E-5</c:v>
                      </c:pt>
                      <c:pt idx="834">
                        <c:v>-1.2724909623497585E-5</c:v>
                      </c:pt>
                      <c:pt idx="835">
                        <c:v>-1.2725604032800245E-5</c:v>
                      </c:pt>
                      <c:pt idx="836">
                        <c:v>-1.2726296773080828E-5</c:v>
                      </c:pt>
                      <c:pt idx="837">
                        <c:v>-1.2726987850349149E-5</c:v>
                      </c:pt>
                      <c:pt idx="838">
                        <c:v>-1.2727677270586558E-5</c:v>
                      </c:pt>
                      <c:pt idx="839">
                        <c:v>-1.2728365039745763E-5</c:v>
                      </c:pt>
                      <c:pt idx="840">
                        <c:v>-1.2729051163750626E-5</c:v>
                      </c:pt>
                      <c:pt idx="841">
                        <c:v>-1.2729735648497166E-5</c:v>
                      </c:pt>
                      <c:pt idx="842">
                        <c:v>-1.2730418499852874E-5</c:v>
                      </c:pt>
                      <c:pt idx="843">
                        <c:v>-1.2731099723657486E-5</c:v>
                      </c:pt>
                      <c:pt idx="844">
                        <c:v>-1.2731779325722915E-5</c:v>
                      </c:pt>
                      <c:pt idx="845">
                        <c:v>-1.2732457311833527E-5</c:v>
                      </c:pt>
                      <c:pt idx="846">
                        <c:v>-1.2733133687745854E-5</c:v>
                      </c:pt>
                      <c:pt idx="847">
                        <c:v>-1.2733808459189571E-5</c:v>
                      </c:pt>
                      <c:pt idx="848">
                        <c:v>-1.2734481631866918E-5</c:v>
                      </c:pt>
                      <c:pt idx="849">
                        <c:v>-1.2735153211453071E-5</c:v>
                      </c:pt>
                      <c:pt idx="850">
                        <c:v>-1.2735823203596643E-5</c:v>
                      </c:pt>
                      <c:pt idx="851">
                        <c:v>-1.2736491613919447E-5</c:v>
                      </c:pt>
                      <c:pt idx="852">
                        <c:v>-1.2737158448016909E-5</c:v>
                      </c:pt>
                      <c:pt idx="853">
                        <c:v>-1.2737823711457738E-5</c:v>
                      </c:pt>
                      <c:pt idx="854">
                        <c:v>-1.2738487409784917E-5</c:v>
                      </c:pt>
                      <c:pt idx="855">
                        <c:v>-1.2739149548514896E-5</c:v>
                      </c:pt>
                      <c:pt idx="856">
                        <c:v>-1.2739810133138596E-5</c:v>
                      </c:pt>
                      <c:pt idx="857">
                        <c:v>-1.2740469169121161E-5</c:v>
                      </c:pt>
                      <c:pt idx="858">
                        <c:v>-1.2741126661901981E-5</c:v>
                      </c:pt>
                      <c:pt idx="859">
                        <c:v>-1.2741782616894832E-5</c:v>
                      </c:pt>
                      <c:pt idx="860">
                        <c:v>-1.2742437039488859E-5</c:v>
                      </c:pt>
                      <c:pt idx="861">
                        <c:v>-1.2743089935047394E-5</c:v>
                      </c:pt>
                      <c:pt idx="862">
                        <c:v>-1.2743741308908933E-5</c:v>
                      </c:pt>
                      <c:pt idx="863">
                        <c:v>-1.274439116638729E-5</c:v>
                      </c:pt>
                      <c:pt idx="864">
                        <c:v>-1.2745039512771579E-5</c:v>
                      </c:pt>
                      <c:pt idx="865">
                        <c:v>-1.2745686353325995E-5</c:v>
                      </c:pt>
                      <c:pt idx="866">
                        <c:v>-1.2746331693290667E-5</c:v>
                      </c:pt>
                      <c:pt idx="867">
                        <c:v>-1.2746975537881434E-5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204D-422E-A270-C532810EEFDF}"/>
                  </c:ext>
                </c:extLst>
              </c15:ser>
            </c15:filteredScatterSeries>
            <c15:filteredScatterSeries>
              <c15:ser>
                <c:idx val="1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x_z'!$N$1:$N$2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 x/z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04D-422E-A270-C532810EEFDF}"/>
                  </c:ext>
                </c:extLst>
              </c15:ser>
            </c15:filteredScatterSeries>
            <c15:filteredScatterSeries>
              <c15:ser>
                <c:idx val="1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x_z'!$P$1:$P$2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 x/z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04D-422E-A270-C532810EEFDF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  <c:max val="0"/>
          <c:min val="-2.0000000000000008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</a:t>
                </a:r>
                <a:r>
                  <a:rPr lang="en-US" baseline="0"/>
                  <a:t>[mrad]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Vertical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8"/>
          <c:order val="1"/>
          <c:tx>
            <c:strRef>
              <c:f>AVGy!$C$1</c:f>
              <c:strCache>
                <c:ptCount val="1"/>
                <c:pt idx="0">
                  <c:v>-2.0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782"/>
              <c:layout>
                <c:manualLayout>
                  <c:x val="-4.6544696618805004E-2"/>
                  <c:y val="8.196283533938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89-4996-AF49-756D328E4929}"/>
                </c:ext>
              </c:extLst>
            </c:dLbl>
            <c:numFmt formatCode="#,##0.0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AVGy!$C$3:$C$870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AVGy!$D$3:$D$870</c:f>
              <c:numCache>
                <c:formatCode>0.00E+00</c:formatCode>
                <c:ptCount val="868"/>
                <c:pt idx="0">
                  <c:v>-2.8620848517485601E-8</c:v>
                </c:pt>
                <c:pt idx="1">
                  <c:v>3.6173830075232602E-8</c:v>
                </c:pt>
                <c:pt idx="2">
                  <c:v>-2.7339065967001901E-8</c:v>
                </c:pt>
                <c:pt idx="3">
                  <c:v>-4.1661013123512299E-8</c:v>
                </c:pt>
                <c:pt idx="4">
                  <c:v>-8.5031946127003597E-8</c:v>
                </c:pt>
                <c:pt idx="5">
                  <c:v>-1.52186586139686E-7</c:v>
                </c:pt>
                <c:pt idx="6">
                  <c:v>-2.4922841234729502E-7</c:v>
                </c:pt>
                <c:pt idx="7">
                  <c:v>-3.8253423113617502E-7</c:v>
                </c:pt>
                <c:pt idx="8">
                  <c:v>-5.5878599426474096E-7</c:v>
                </c:pt>
                <c:pt idx="9">
                  <c:v>-7.84941086702668E-7</c:v>
                </c:pt>
                <c:pt idx="10">
                  <c:v>-1.06820492458794E-6</c:v>
                </c:pt>
                <c:pt idx="11">
                  <c:v>-1.4159665429945601E-6</c:v>
                </c:pt>
                <c:pt idx="12">
                  <c:v>-1.8356936405298501E-6</c:v>
                </c:pt>
                <c:pt idx="13">
                  <c:v>-2.3348361374180198E-6</c:v>
                </c:pt>
                <c:pt idx="14">
                  <c:v>-2.9207241888216401E-6</c:v>
                </c:pt>
                <c:pt idx="15">
                  <c:v>-3.6004490558283601E-6</c:v>
                </c:pt>
                <c:pt idx="16">
                  <c:v>-4.3807533606397401E-6</c:v>
                </c:pt>
                <c:pt idx="17">
                  <c:v>-5.2679431347923798E-6</c:v>
                </c:pt>
                <c:pt idx="18">
                  <c:v>-6.2677880687596004E-6</c:v>
                </c:pt>
                <c:pt idx="19">
                  <c:v>-7.3854290558521504E-6</c:v>
                </c:pt>
                <c:pt idx="20">
                  <c:v>-8.6252944314589394E-6</c:v>
                </c:pt>
                <c:pt idx="21">
                  <c:v>-9.9910182409567608E-6</c:v>
                </c:pt>
                <c:pt idx="22">
                  <c:v>-1.1485375161798301E-5</c:v>
                </c:pt>
                <c:pt idx="23">
                  <c:v>-1.31102074782481E-5</c:v>
                </c:pt>
                <c:pt idx="24">
                  <c:v>-1.48663737529765E-5</c:v>
                </c:pt>
                <c:pt idx="25">
                  <c:v>-1.6753704717466399E-5</c:v>
                </c:pt>
                <c:pt idx="26">
                  <c:v>-1.87709596717873E-5</c:v>
                </c:pt>
                <c:pt idx="27">
                  <c:v>-2.0915785265684199E-5</c:v>
                </c:pt>
                <c:pt idx="28">
                  <c:v>-2.31846890708293E-5</c:v>
                </c:pt>
                <c:pt idx="29">
                  <c:v>-2.55730135207541E-5</c:v>
                </c:pt>
                <c:pt idx="30">
                  <c:v>-2.8074910572554199E-5</c:v>
                </c:pt>
                <c:pt idx="31">
                  <c:v>-3.0683322238373101E-5</c:v>
                </c:pt>
                <c:pt idx="32">
                  <c:v>-3.3389961843339698E-5</c:v>
                </c:pt>
                <c:pt idx="33">
                  <c:v>-3.6185297448963402E-5</c:v>
                </c:pt>
                <c:pt idx="34">
                  <c:v>-3.90585377552416E-5</c:v>
                </c:pt>
                <c:pt idx="35">
                  <c:v>-4.1997618059211298E-5</c:v>
                </c:pt>
                <c:pt idx="36">
                  <c:v>-4.4989186007952997E-5</c:v>
                </c:pt>
                <c:pt idx="37">
                  <c:v>-4.8018590746170901E-5</c:v>
                </c:pt>
                <c:pt idx="38">
                  <c:v>-5.1069867543154199E-5</c:v>
                </c:pt>
                <c:pt idx="39">
                  <c:v>-5.4125722171527902E-5</c:v>
                </c:pt>
                <c:pt idx="40">
                  <c:v>-5.7167522678112702E-5</c:v>
                </c:pt>
                <c:pt idx="41">
                  <c:v>-6.0175295663255203E-5</c:v>
                </c:pt>
                <c:pt idx="42">
                  <c:v>-6.3127748636236804E-5</c:v>
                </c:pt>
                <c:pt idx="43">
                  <c:v>-6.6002337710605204E-5</c:v>
                </c:pt>
                <c:pt idx="44">
                  <c:v>-6.8775419982344005E-5</c:v>
                </c:pt>
                <c:pt idx="45">
                  <c:v>-7.1422539640553998E-5</c:v>
                </c:pt>
                <c:pt idx="46">
                  <c:v>-7.3918900987195895E-5</c:v>
                </c:pt>
                <c:pt idx="47">
                  <c:v>-7.6240156708996503E-5</c:v>
                </c:pt>
                <c:pt idx="48">
                  <c:v>-7.8363572673383698E-5</c:v>
                </c:pt>
                <c:pt idx="49">
                  <c:v>-8.0269558919954495E-5</c:v>
                </c:pt>
                <c:pt idx="50">
                  <c:v>-8.1943503981966306E-5</c:v>
                </c:pt>
                <c:pt idx="51">
                  <c:v>-8.3377672624747293E-5</c:v>
                </c:pt>
                <c:pt idx="52">
                  <c:v>-8.4572713943346502E-5</c:v>
                </c:pt>
                <c:pt idx="53">
                  <c:v>-8.5538345613768094E-5</c:v>
                </c:pt>
                <c:pt idx="54">
                  <c:v>-8.6292861269715506E-5</c:v>
                </c:pt>
                <c:pt idx="55">
                  <c:v>-8.6861390862685094E-5</c:v>
                </c:pt>
                <c:pt idx="56">
                  <c:v>-8.7273218249821701E-5</c:v>
                </c:pt>
                <c:pt idx="57">
                  <c:v>-8.7558696731357603E-5</c:v>
                </c:pt>
                <c:pt idx="58">
                  <c:v>-8.7746492680465906E-5</c:v>
                </c:pt>
                <c:pt idx="59">
                  <c:v>-8.7861617383931201E-5</c:v>
                </c:pt>
                <c:pt idx="60">
                  <c:v>-8.7924464815164799E-5</c:v>
                </c:pt>
                <c:pt idx="61">
                  <c:v>-8.7950729978743397E-5</c:v>
                </c:pt>
                <c:pt idx="62">
                  <c:v>-8.7951989382016797E-5</c:v>
                </c:pt>
                <c:pt idx="63">
                  <c:v>-8.7936481325671695E-5</c:v>
                </c:pt>
                <c:pt idx="64">
                  <c:v>-8.7909929408907394E-5</c:v>
                </c:pt>
                <c:pt idx="65">
                  <c:v>-8.7876242300907295E-5</c:v>
                </c:pt>
                <c:pt idx="66">
                  <c:v>-8.7838082998975594E-5</c:v>
                </c:pt>
                <c:pt idx="67">
                  <c:v>-8.7797249564519698E-5</c:v>
                </c:pt>
                <c:pt idx="68">
                  <c:v>-8.7754964791644295E-5</c:v>
                </c:pt>
                <c:pt idx="69">
                  <c:v>-8.7712073767975604E-5</c:v>
                </c:pt>
                <c:pt idx="70">
                  <c:v>-8.76691747666969E-5</c:v>
                </c:pt>
                <c:pt idx="71">
                  <c:v>-8.7626699524468804E-5</c:v>
                </c:pt>
                <c:pt idx="72">
                  <c:v>-8.75849716393117E-5</c:v>
                </c:pt>
                <c:pt idx="73">
                  <c:v>-8.7544242380593095E-5</c:v>
                </c:pt>
                <c:pt idx="74">
                  <c:v>-8.7504715403030606E-5</c:v>
                </c:pt>
                <c:pt idx="75">
                  <c:v>-8.7466563173470605E-5</c:v>
                </c:pt>
                <c:pt idx="76">
                  <c:v>-8.7429936237932795E-5</c:v>
                </c:pt>
                <c:pt idx="77">
                  <c:v>-8.73949694641854E-5</c:v>
                </c:pt>
                <c:pt idx="78">
                  <c:v>-8.7361784622599293E-5</c:v>
                </c:pt>
                <c:pt idx="79">
                  <c:v>-8.7330491293439896E-5</c:v>
                </c:pt>
                <c:pt idx="80">
                  <c:v>-8.7301186997948698E-5</c:v>
                </c:pt>
                <c:pt idx="81">
                  <c:v>-8.7273956850576599E-5</c:v>
                </c:pt>
                <c:pt idx="82">
                  <c:v>-8.7248872788491899E-5</c:v>
                </c:pt>
                <c:pt idx="83">
                  <c:v>-8.7225992867070399E-5</c:v>
                </c:pt>
                <c:pt idx="84">
                  <c:v>-8.7205360448710406E-5</c:v>
                </c:pt>
                <c:pt idx="85">
                  <c:v>-8.7187003961758998E-5</c:v>
                </c:pt>
                <c:pt idx="86">
                  <c:v>-8.7170936817169704E-5</c:v>
                </c:pt>
                <c:pt idx="87">
                  <c:v>-8.7157157412908994E-5</c:v>
                </c:pt>
                <c:pt idx="88">
                  <c:v>-8.7145649564726694E-5</c:v>
                </c:pt>
                <c:pt idx="89">
                  <c:v>-8.7136383156274206E-5</c:v>
                </c:pt>
                <c:pt idx="90">
                  <c:v>-8.7129314893755601E-5</c:v>
                </c:pt>
                <c:pt idx="91">
                  <c:v>-8.7124389393213001E-5</c:v>
                </c:pt>
                <c:pt idx="92">
                  <c:v>-8.7121540424966505E-5</c:v>
                </c:pt>
                <c:pt idx="93">
                  <c:v>-8.7120692255382404E-5</c:v>
                </c:pt>
                <c:pt idx="94">
                  <c:v>-8.7121761085308798E-5</c:v>
                </c:pt>
                <c:pt idx="95">
                  <c:v>-8.7124656536672902E-5</c:v>
                </c:pt>
                <c:pt idx="96">
                  <c:v>-8.7129283056869893E-5</c:v>
                </c:pt>
                <c:pt idx="97">
                  <c:v>-8.7135541262058297E-5</c:v>
                </c:pt>
                <c:pt idx="98">
                  <c:v>-8.7143329244118205E-5</c:v>
                </c:pt>
                <c:pt idx="99">
                  <c:v>-8.7152543803148706E-5</c:v>
                </c:pt>
                <c:pt idx="100">
                  <c:v>-8.7163081599946302E-5</c:v>
                </c:pt>
                <c:pt idx="101">
                  <c:v>-8.7174840308039598E-5</c:v>
                </c:pt>
                <c:pt idx="102">
                  <c:v>-8.7187719704715004E-5</c:v>
                </c:pt>
                <c:pt idx="103">
                  <c:v>-8.72016226239559E-5</c:v>
                </c:pt>
                <c:pt idx="104">
                  <c:v>-8.7216455792714294E-5</c:v>
                </c:pt>
                <c:pt idx="105">
                  <c:v>-8.7232130512297199E-5</c:v>
                </c:pt>
                <c:pt idx="106">
                  <c:v>-8.7248563148329498E-5</c:v>
                </c:pt>
                <c:pt idx="107">
                  <c:v>-8.7265675453262101E-5</c:v>
                </c:pt>
                <c:pt idx="108">
                  <c:v>-8.7283394762798606E-5</c:v>
                </c:pt>
                <c:pt idx="109">
                  <c:v>-8.7301654065725595E-5</c:v>
                </c:pt>
                <c:pt idx="110">
                  <c:v>-8.7320391922822495E-5</c:v>
                </c:pt>
                <c:pt idx="111">
                  <c:v>-8.7339541887036895E-5</c:v>
                </c:pt>
                <c:pt idx="112">
                  <c:v>-8.7359006481677596E-5</c:v>
                </c:pt>
                <c:pt idx="113">
                  <c:v>-8.7378691132005998E-5</c:v>
                </c:pt>
                <c:pt idx="114">
                  <c:v>-8.7398512403018798E-5</c:v>
                </c:pt>
                <c:pt idx="115">
                  <c:v>-8.7418396881212298E-5</c:v>
                </c:pt>
                <c:pt idx="116">
                  <c:v>-8.7438290774660899E-5</c:v>
                </c:pt>
                <c:pt idx="117">
                  <c:v>-8.7458184668109297E-5</c:v>
                </c:pt>
                <c:pt idx="118">
                  <c:v>-8.7478078561557804E-5</c:v>
                </c:pt>
                <c:pt idx="119">
                  <c:v>-8.7497972455006704E-5</c:v>
                </c:pt>
                <c:pt idx="120">
                  <c:v>-8.7517866348454994E-5</c:v>
                </c:pt>
                <c:pt idx="121">
                  <c:v>-8.7537760241903595E-5</c:v>
                </c:pt>
                <c:pt idx="122">
                  <c:v>-8.7557654135351993E-5</c:v>
                </c:pt>
                <c:pt idx="123">
                  <c:v>-8.7577548028800798E-5</c:v>
                </c:pt>
                <c:pt idx="124">
                  <c:v>-8.75974419222494E-5</c:v>
                </c:pt>
                <c:pt idx="125">
                  <c:v>-8.7617335815697907E-5</c:v>
                </c:pt>
                <c:pt idx="126">
                  <c:v>-8.7637229709146603E-5</c:v>
                </c:pt>
                <c:pt idx="127">
                  <c:v>-8.7657123602595205E-5</c:v>
                </c:pt>
                <c:pt idx="128">
                  <c:v>-8.7677017496043901E-5</c:v>
                </c:pt>
                <c:pt idx="129">
                  <c:v>-8.7696911389492204E-5</c:v>
                </c:pt>
                <c:pt idx="130">
                  <c:v>-8.7716805282940806E-5</c:v>
                </c:pt>
                <c:pt idx="131">
                  <c:v>-8.7736699176389299E-5</c:v>
                </c:pt>
                <c:pt idx="132">
                  <c:v>-8.7756593069838104E-5</c:v>
                </c:pt>
                <c:pt idx="133">
                  <c:v>-8.7776486963286597E-5</c:v>
                </c:pt>
                <c:pt idx="134">
                  <c:v>-8.7796380856735293E-5</c:v>
                </c:pt>
                <c:pt idx="135">
                  <c:v>-8.7816274750183705E-5</c:v>
                </c:pt>
                <c:pt idx="136">
                  <c:v>-8.7836168643632402E-5</c:v>
                </c:pt>
                <c:pt idx="137">
                  <c:v>-8.78560625370808E-5</c:v>
                </c:pt>
                <c:pt idx="138">
                  <c:v>-8.7875956430529401E-5</c:v>
                </c:pt>
                <c:pt idx="139">
                  <c:v>-8.7895850323978003E-5</c:v>
                </c:pt>
                <c:pt idx="140">
                  <c:v>-8.7915744217426401E-5</c:v>
                </c:pt>
                <c:pt idx="141">
                  <c:v>-8.7935638110875301E-5</c:v>
                </c:pt>
                <c:pt idx="142">
                  <c:v>-8.7955532004323699E-5</c:v>
                </c:pt>
                <c:pt idx="143">
                  <c:v>-8.7975425897772396E-5</c:v>
                </c:pt>
                <c:pt idx="144">
                  <c:v>-8.7995319791220902E-5</c:v>
                </c:pt>
                <c:pt idx="145">
                  <c:v>-8.8015213684669599E-5</c:v>
                </c:pt>
                <c:pt idx="146">
                  <c:v>-8.8035107578118295E-5</c:v>
                </c:pt>
                <c:pt idx="147">
                  <c:v>-8.8055001471566599E-5</c:v>
                </c:pt>
                <c:pt idx="148">
                  <c:v>-8.80748953650152E-5</c:v>
                </c:pt>
                <c:pt idx="149">
                  <c:v>-8.8094789258463693E-5</c:v>
                </c:pt>
                <c:pt idx="150">
                  <c:v>-8.8114683151912295E-5</c:v>
                </c:pt>
                <c:pt idx="151">
                  <c:v>-8.8134577045361195E-5</c:v>
                </c:pt>
                <c:pt idx="152">
                  <c:v>-8.8154470938809498E-5</c:v>
                </c:pt>
                <c:pt idx="153">
                  <c:v>-8.8174364832257801E-5</c:v>
                </c:pt>
                <c:pt idx="154">
                  <c:v>-8.8194258725706606E-5</c:v>
                </c:pt>
                <c:pt idx="155">
                  <c:v>-8.8214152619155194E-5</c:v>
                </c:pt>
                <c:pt idx="156">
                  <c:v>-8.8234046512603606E-5</c:v>
                </c:pt>
                <c:pt idx="157">
                  <c:v>-8.8253940406052397E-5</c:v>
                </c:pt>
                <c:pt idx="158">
                  <c:v>-8.8273834299500999E-5</c:v>
                </c:pt>
                <c:pt idx="159">
                  <c:v>-8.82937281929496E-5</c:v>
                </c:pt>
                <c:pt idx="160">
                  <c:v>-8.8313622086397999E-5</c:v>
                </c:pt>
                <c:pt idx="161">
                  <c:v>-8.83335159798466E-5</c:v>
                </c:pt>
                <c:pt idx="162">
                  <c:v>-8.8353409873295405E-5</c:v>
                </c:pt>
                <c:pt idx="163">
                  <c:v>-8.8373303766743803E-5</c:v>
                </c:pt>
                <c:pt idx="164">
                  <c:v>-8.8393197660192297E-5</c:v>
                </c:pt>
                <c:pt idx="165">
                  <c:v>-8.8413091553640803E-5</c:v>
                </c:pt>
                <c:pt idx="166">
                  <c:v>-8.8432985447089405E-5</c:v>
                </c:pt>
                <c:pt idx="167">
                  <c:v>-8.8452879340538196E-5</c:v>
                </c:pt>
                <c:pt idx="168">
                  <c:v>-8.8472773233986594E-5</c:v>
                </c:pt>
                <c:pt idx="169">
                  <c:v>-8.8492667127435006E-5</c:v>
                </c:pt>
                <c:pt idx="170">
                  <c:v>-8.8512561020883906E-5</c:v>
                </c:pt>
                <c:pt idx="171">
                  <c:v>-8.8532454914332494E-5</c:v>
                </c:pt>
                <c:pt idx="172">
                  <c:v>-8.8552348807781001E-5</c:v>
                </c:pt>
                <c:pt idx="173">
                  <c:v>-8.8572242701229602E-5</c:v>
                </c:pt>
                <c:pt idx="174">
                  <c:v>-8.8592136594677905E-5</c:v>
                </c:pt>
                <c:pt idx="175">
                  <c:v>-8.8612030488126602E-5</c:v>
                </c:pt>
                <c:pt idx="176">
                  <c:v>-8.8631924381575298E-5</c:v>
                </c:pt>
                <c:pt idx="177">
                  <c:v>-8.86518182750239E-5</c:v>
                </c:pt>
                <c:pt idx="178">
                  <c:v>-8.8671712168472407E-5</c:v>
                </c:pt>
                <c:pt idx="179">
                  <c:v>-8.8691606061920995E-5</c:v>
                </c:pt>
                <c:pt idx="180">
                  <c:v>-8.8711499955369501E-5</c:v>
                </c:pt>
                <c:pt idx="181">
                  <c:v>-8.8731393848817994E-5</c:v>
                </c:pt>
                <c:pt idx="182">
                  <c:v>-8.8751287742266501E-5</c:v>
                </c:pt>
                <c:pt idx="183">
                  <c:v>-8.8771181635715306E-5</c:v>
                </c:pt>
                <c:pt idx="184">
                  <c:v>-8.8791075529164097E-5</c:v>
                </c:pt>
                <c:pt idx="185">
                  <c:v>-8.8810969422612495E-5</c:v>
                </c:pt>
                <c:pt idx="186">
                  <c:v>-8.88308633160613E-5</c:v>
                </c:pt>
                <c:pt idx="187">
                  <c:v>-8.8850757209509495E-5</c:v>
                </c:pt>
                <c:pt idx="188">
                  <c:v>-8.8870651102958097E-5</c:v>
                </c:pt>
                <c:pt idx="189">
                  <c:v>-8.88905449964064E-5</c:v>
                </c:pt>
                <c:pt idx="190">
                  <c:v>-8.8910438889855395E-5</c:v>
                </c:pt>
                <c:pt idx="191">
                  <c:v>-8.8930332783303902E-5</c:v>
                </c:pt>
                <c:pt idx="192">
                  <c:v>-8.8950226676752395E-5</c:v>
                </c:pt>
                <c:pt idx="193">
                  <c:v>-8.8970120570200901E-5</c:v>
                </c:pt>
                <c:pt idx="194">
                  <c:v>-8.8990014463649503E-5</c:v>
                </c:pt>
                <c:pt idx="195">
                  <c:v>-8.9009908357097996E-5</c:v>
                </c:pt>
                <c:pt idx="196">
                  <c:v>-8.9029802250546706E-5</c:v>
                </c:pt>
                <c:pt idx="197">
                  <c:v>-8.9049696143995402E-5</c:v>
                </c:pt>
                <c:pt idx="198">
                  <c:v>-8.9069590037443706E-5</c:v>
                </c:pt>
                <c:pt idx="199">
                  <c:v>-8.9089483930892497E-5</c:v>
                </c:pt>
                <c:pt idx="200">
                  <c:v>-8.9109377824340895E-5</c:v>
                </c:pt>
                <c:pt idx="201">
                  <c:v>-8.91292717177897E-5</c:v>
                </c:pt>
                <c:pt idx="202">
                  <c:v>-8.9149165611238098E-5</c:v>
                </c:pt>
                <c:pt idx="203">
                  <c:v>-8.9169059504686903E-5</c:v>
                </c:pt>
                <c:pt idx="204">
                  <c:v>-8.9188953398135505E-5</c:v>
                </c:pt>
                <c:pt idx="205">
                  <c:v>-8.9208847291583903E-5</c:v>
                </c:pt>
                <c:pt idx="206">
                  <c:v>-8.9228741185032301E-5</c:v>
                </c:pt>
                <c:pt idx="207">
                  <c:v>-8.9248635078480903E-5</c:v>
                </c:pt>
                <c:pt idx="208">
                  <c:v>-8.9268528971929803E-5</c:v>
                </c:pt>
                <c:pt idx="209">
                  <c:v>-8.9288422865378499E-5</c:v>
                </c:pt>
                <c:pt idx="210">
                  <c:v>-8.9308316758826504E-5</c:v>
                </c:pt>
                <c:pt idx="211">
                  <c:v>-8.9328210652275201E-5</c:v>
                </c:pt>
                <c:pt idx="212">
                  <c:v>-8.9348104545724006E-5</c:v>
                </c:pt>
                <c:pt idx="213">
                  <c:v>-8.9367998439172499E-5</c:v>
                </c:pt>
                <c:pt idx="214">
                  <c:v>-8.9387892332621195E-5</c:v>
                </c:pt>
                <c:pt idx="215">
                  <c:v>-8.9407786226069797E-5</c:v>
                </c:pt>
                <c:pt idx="216">
                  <c:v>-8.94276801195181E-5</c:v>
                </c:pt>
                <c:pt idx="217">
                  <c:v>-8.9447574012966702E-5</c:v>
                </c:pt>
                <c:pt idx="218">
                  <c:v>-8.9467467906415398E-5</c:v>
                </c:pt>
                <c:pt idx="219">
                  <c:v>-8.9487361799863796E-5</c:v>
                </c:pt>
                <c:pt idx="220">
                  <c:v>-8.9507255693312804E-5</c:v>
                </c:pt>
                <c:pt idx="221">
                  <c:v>-8.9527149586761203E-5</c:v>
                </c:pt>
                <c:pt idx="222">
                  <c:v>-8.9547043480209696E-5</c:v>
                </c:pt>
                <c:pt idx="223">
                  <c:v>-8.9566937373658203E-5</c:v>
                </c:pt>
                <c:pt idx="224">
                  <c:v>-8.9586831267106899E-5</c:v>
                </c:pt>
                <c:pt idx="225">
                  <c:v>-8.9606725160555595E-5</c:v>
                </c:pt>
                <c:pt idx="226">
                  <c:v>-8.9626619054003994E-5</c:v>
                </c:pt>
                <c:pt idx="227">
                  <c:v>-8.96465129474525E-5</c:v>
                </c:pt>
                <c:pt idx="228">
                  <c:v>-8.9666406840900994E-5</c:v>
                </c:pt>
                <c:pt idx="229">
                  <c:v>-8.9686300734349893E-5</c:v>
                </c:pt>
                <c:pt idx="230">
                  <c:v>-8.9706194627798305E-5</c:v>
                </c:pt>
                <c:pt idx="231">
                  <c:v>-8.9726088521247096E-5</c:v>
                </c:pt>
                <c:pt idx="232">
                  <c:v>-8.9745982414695495E-5</c:v>
                </c:pt>
                <c:pt idx="233">
                  <c:v>-8.9765876308143798E-5</c:v>
                </c:pt>
                <c:pt idx="234">
                  <c:v>-8.97857702015924E-5</c:v>
                </c:pt>
                <c:pt idx="235">
                  <c:v>-8.9805664095041001E-5</c:v>
                </c:pt>
                <c:pt idx="236">
                  <c:v>-8.9825557988489806E-5</c:v>
                </c:pt>
                <c:pt idx="237">
                  <c:v>-8.9845451881938299E-5</c:v>
                </c:pt>
                <c:pt idx="238">
                  <c:v>-8.9865345775386806E-5</c:v>
                </c:pt>
                <c:pt idx="239">
                  <c:v>-8.9885239668835299E-5</c:v>
                </c:pt>
                <c:pt idx="240">
                  <c:v>-8.99051335622839E-5</c:v>
                </c:pt>
                <c:pt idx="241">
                  <c:v>-8.9925027455732502E-5</c:v>
                </c:pt>
                <c:pt idx="242">
                  <c:v>-8.9944921349181104E-5</c:v>
                </c:pt>
                <c:pt idx="243">
                  <c:v>-8.99648152426298E-5</c:v>
                </c:pt>
                <c:pt idx="244">
                  <c:v>-8.9984709136078307E-5</c:v>
                </c:pt>
                <c:pt idx="245">
                  <c:v>-9.00046030295268E-5</c:v>
                </c:pt>
                <c:pt idx="246">
                  <c:v>-9.0024496922975198E-5</c:v>
                </c:pt>
                <c:pt idx="247">
                  <c:v>-9.0044390816424003E-5</c:v>
                </c:pt>
                <c:pt idx="248">
                  <c:v>-9.0064284709872496E-5</c:v>
                </c:pt>
                <c:pt idx="249">
                  <c:v>-9.0084178603321098E-5</c:v>
                </c:pt>
                <c:pt idx="250">
                  <c:v>-9.0104072496769902E-5</c:v>
                </c:pt>
                <c:pt idx="251">
                  <c:v>-9.0123966390218504E-5</c:v>
                </c:pt>
                <c:pt idx="252">
                  <c:v>-9.0143860283666794E-5</c:v>
                </c:pt>
                <c:pt idx="253">
                  <c:v>-9.0163754177115599E-5</c:v>
                </c:pt>
                <c:pt idx="254">
                  <c:v>-9.0183648070563997E-5</c:v>
                </c:pt>
                <c:pt idx="255">
                  <c:v>-9.0203541964012504E-5</c:v>
                </c:pt>
                <c:pt idx="256">
                  <c:v>-9.0223435857461295E-5</c:v>
                </c:pt>
                <c:pt idx="257">
                  <c:v>-9.0243329750909802E-5</c:v>
                </c:pt>
                <c:pt idx="258">
                  <c:v>-9.0263223644358295E-5</c:v>
                </c:pt>
                <c:pt idx="259">
                  <c:v>-9.0283117537807005E-5</c:v>
                </c:pt>
                <c:pt idx="260">
                  <c:v>-9.0303011431255796E-5</c:v>
                </c:pt>
                <c:pt idx="261">
                  <c:v>-9.0322905324704005E-5</c:v>
                </c:pt>
                <c:pt idx="262">
                  <c:v>-9.0342799218152701E-5</c:v>
                </c:pt>
                <c:pt idx="263">
                  <c:v>-9.0362693111601004E-5</c:v>
                </c:pt>
                <c:pt idx="264">
                  <c:v>-9.0382587005049904E-5</c:v>
                </c:pt>
                <c:pt idx="265">
                  <c:v>-9.0402480898498601E-5</c:v>
                </c:pt>
                <c:pt idx="266">
                  <c:v>-9.0422374791947094E-5</c:v>
                </c:pt>
                <c:pt idx="267">
                  <c:v>-9.0442268685395505E-5</c:v>
                </c:pt>
                <c:pt idx="268">
                  <c:v>-9.0462162578844093E-5</c:v>
                </c:pt>
                <c:pt idx="269">
                  <c:v>-9.04820564722926E-5</c:v>
                </c:pt>
                <c:pt idx="270">
                  <c:v>-9.0501950365741202E-5</c:v>
                </c:pt>
                <c:pt idx="271">
                  <c:v>-9.0521844259189695E-5</c:v>
                </c:pt>
                <c:pt idx="272">
                  <c:v>-9.0541738152638296E-5</c:v>
                </c:pt>
                <c:pt idx="273">
                  <c:v>-9.0561632046087101E-5</c:v>
                </c:pt>
                <c:pt idx="274">
                  <c:v>-9.0581525939535594E-5</c:v>
                </c:pt>
                <c:pt idx="275">
                  <c:v>-9.0601419832984101E-5</c:v>
                </c:pt>
                <c:pt idx="276">
                  <c:v>-9.0621313726432499E-5</c:v>
                </c:pt>
                <c:pt idx="277">
                  <c:v>-9.0641207619881101E-5</c:v>
                </c:pt>
                <c:pt idx="278">
                  <c:v>-9.0661101513330001E-5</c:v>
                </c:pt>
                <c:pt idx="279">
                  <c:v>-9.0680995406778399E-5</c:v>
                </c:pt>
                <c:pt idx="280">
                  <c:v>-9.0700889300226906E-5</c:v>
                </c:pt>
                <c:pt idx="281">
                  <c:v>-9.0720783193675602E-5</c:v>
                </c:pt>
                <c:pt idx="282">
                  <c:v>-9.0740677087124204E-5</c:v>
                </c:pt>
                <c:pt idx="283">
                  <c:v>-9.0760570980572602E-5</c:v>
                </c:pt>
                <c:pt idx="284">
                  <c:v>-9.0780464874021203E-5</c:v>
                </c:pt>
                <c:pt idx="285">
                  <c:v>-9.0800358767469696E-5</c:v>
                </c:pt>
                <c:pt idx="286">
                  <c:v>-9.0820252660918095E-5</c:v>
                </c:pt>
                <c:pt idx="287">
                  <c:v>-9.0840146554367103E-5</c:v>
                </c:pt>
                <c:pt idx="288">
                  <c:v>-9.0860040447815501E-5</c:v>
                </c:pt>
                <c:pt idx="289">
                  <c:v>-9.0879934341264103E-5</c:v>
                </c:pt>
                <c:pt idx="290">
                  <c:v>-9.0899828234712596E-5</c:v>
                </c:pt>
                <c:pt idx="291">
                  <c:v>-9.0919722128161306E-5</c:v>
                </c:pt>
                <c:pt idx="292">
                  <c:v>-9.0939616021609704E-5</c:v>
                </c:pt>
                <c:pt idx="293">
                  <c:v>-9.0959509915058604E-5</c:v>
                </c:pt>
                <c:pt idx="294">
                  <c:v>-9.0979403808506894E-5</c:v>
                </c:pt>
                <c:pt idx="295">
                  <c:v>-9.0999297701955495E-5</c:v>
                </c:pt>
                <c:pt idx="296">
                  <c:v>-9.1019191595404002E-5</c:v>
                </c:pt>
                <c:pt idx="297">
                  <c:v>-9.1039085488852603E-5</c:v>
                </c:pt>
                <c:pt idx="298">
                  <c:v>-9.1058979382301205E-5</c:v>
                </c:pt>
                <c:pt idx="299">
                  <c:v>-9.1078873275749807E-5</c:v>
                </c:pt>
                <c:pt idx="300">
                  <c:v>-9.1098767169198598E-5</c:v>
                </c:pt>
                <c:pt idx="301">
                  <c:v>-9.1118661062646996E-5</c:v>
                </c:pt>
                <c:pt idx="302">
                  <c:v>-9.1138554956095598E-5</c:v>
                </c:pt>
                <c:pt idx="303">
                  <c:v>-9.1158448849544294E-5</c:v>
                </c:pt>
                <c:pt idx="304">
                  <c:v>-9.1178342742992801E-5</c:v>
                </c:pt>
                <c:pt idx="305">
                  <c:v>-9.1198236636441199E-5</c:v>
                </c:pt>
                <c:pt idx="306">
                  <c:v>-9.1218130529889801E-5</c:v>
                </c:pt>
                <c:pt idx="307">
                  <c:v>-9.1238024423338605E-5</c:v>
                </c:pt>
                <c:pt idx="308">
                  <c:v>-9.1257918316787004E-5</c:v>
                </c:pt>
                <c:pt idx="309">
                  <c:v>-9.12778122102357E-5</c:v>
                </c:pt>
                <c:pt idx="310">
                  <c:v>-9.1297706103684193E-5</c:v>
                </c:pt>
                <c:pt idx="311">
                  <c:v>-9.1317599997132605E-5</c:v>
                </c:pt>
                <c:pt idx="312">
                  <c:v>-9.1337493890581396E-5</c:v>
                </c:pt>
                <c:pt idx="313">
                  <c:v>-9.1357387784029795E-5</c:v>
                </c:pt>
                <c:pt idx="314">
                  <c:v>-9.1377281677478396E-5</c:v>
                </c:pt>
                <c:pt idx="315">
                  <c:v>-9.1397175570926903E-5</c:v>
                </c:pt>
                <c:pt idx="316">
                  <c:v>-9.1417069464375694E-5</c:v>
                </c:pt>
                <c:pt idx="317">
                  <c:v>-9.1436963357824201E-5</c:v>
                </c:pt>
                <c:pt idx="318">
                  <c:v>-9.1456857251272802E-5</c:v>
                </c:pt>
                <c:pt idx="319">
                  <c:v>-9.1476751144721404E-5</c:v>
                </c:pt>
                <c:pt idx="320">
                  <c:v>-9.1496645038169897E-5</c:v>
                </c:pt>
                <c:pt idx="321">
                  <c:v>-9.1516538931618499E-5</c:v>
                </c:pt>
                <c:pt idx="322">
                  <c:v>-9.1536432825067005E-5</c:v>
                </c:pt>
                <c:pt idx="323">
                  <c:v>-9.1556326718515702E-5</c:v>
                </c:pt>
                <c:pt idx="324">
                  <c:v>-9.1576220611964195E-5</c:v>
                </c:pt>
                <c:pt idx="325">
                  <c:v>-9.1596114505412607E-5</c:v>
                </c:pt>
                <c:pt idx="326">
                  <c:v>-9.1616008398861398E-5</c:v>
                </c:pt>
                <c:pt idx="327">
                  <c:v>-9.1635902292309796E-5</c:v>
                </c:pt>
                <c:pt idx="328">
                  <c:v>-9.1655796185758303E-5</c:v>
                </c:pt>
                <c:pt idx="329">
                  <c:v>-9.1675690079207094E-5</c:v>
                </c:pt>
                <c:pt idx="330">
                  <c:v>-9.1695583972655601E-5</c:v>
                </c:pt>
                <c:pt idx="331">
                  <c:v>-9.1715477866104297E-5</c:v>
                </c:pt>
                <c:pt idx="332">
                  <c:v>-9.1735371759552696E-5</c:v>
                </c:pt>
                <c:pt idx="333">
                  <c:v>-9.1755265653001406E-5</c:v>
                </c:pt>
                <c:pt idx="334">
                  <c:v>-9.1775159546449899E-5</c:v>
                </c:pt>
                <c:pt idx="335">
                  <c:v>-9.1795053439898595E-5</c:v>
                </c:pt>
                <c:pt idx="336">
                  <c:v>-9.1814947333347102E-5</c:v>
                </c:pt>
                <c:pt idx="337">
                  <c:v>-9.1834841226795798E-5</c:v>
                </c:pt>
                <c:pt idx="338">
                  <c:v>-9.1854735120244305E-5</c:v>
                </c:pt>
                <c:pt idx="339">
                  <c:v>-9.1874629013692703E-5</c:v>
                </c:pt>
                <c:pt idx="340">
                  <c:v>-9.18945229071414E-5</c:v>
                </c:pt>
                <c:pt idx="341">
                  <c:v>-9.1914416800589906E-5</c:v>
                </c:pt>
                <c:pt idx="342">
                  <c:v>-9.1934310694038494E-5</c:v>
                </c:pt>
                <c:pt idx="343">
                  <c:v>-9.1954204587487096E-5</c:v>
                </c:pt>
                <c:pt idx="344">
                  <c:v>-9.1974098480935806E-5</c:v>
                </c:pt>
                <c:pt idx="345">
                  <c:v>-9.1993992374384299E-5</c:v>
                </c:pt>
                <c:pt idx="346">
                  <c:v>-9.2013886267832697E-5</c:v>
                </c:pt>
                <c:pt idx="347">
                  <c:v>-9.2033780161281394E-5</c:v>
                </c:pt>
                <c:pt idx="348">
                  <c:v>-9.20536740547299E-5</c:v>
                </c:pt>
                <c:pt idx="349">
                  <c:v>-9.2073567948178597E-5</c:v>
                </c:pt>
                <c:pt idx="350">
                  <c:v>-9.2093461841626995E-5</c:v>
                </c:pt>
                <c:pt idx="351">
                  <c:v>-9.21133557350758E-5</c:v>
                </c:pt>
                <c:pt idx="352">
                  <c:v>-9.2133249628524103E-5</c:v>
                </c:pt>
                <c:pt idx="353">
                  <c:v>-9.21531435219728E-5</c:v>
                </c:pt>
                <c:pt idx="354">
                  <c:v>-9.2173037415421496E-5</c:v>
                </c:pt>
                <c:pt idx="355">
                  <c:v>-9.2192931308869894E-5</c:v>
                </c:pt>
                <c:pt idx="356">
                  <c:v>-9.2212825202318604E-5</c:v>
                </c:pt>
                <c:pt idx="357">
                  <c:v>-9.2232719095767003E-5</c:v>
                </c:pt>
                <c:pt idx="358">
                  <c:v>-9.2252612989215604E-5</c:v>
                </c:pt>
                <c:pt idx="359">
                  <c:v>-9.2272506882664301E-5</c:v>
                </c:pt>
                <c:pt idx="360">
                  <c:v>-9.2292400776112794E-5</c:v>
                </c:pt>
                <c:pt idx="361">
                  <c:v>-9.2312294669561504E-5</c:v>
                </c:pt>
                <c:pt idx="362">
                  <c:v>-9.2332188563010105E-5</c:v>
                </c:pt>
                <c:pt idx="363">
                  <c:v>-9.2352082456458598E-5</c:v>
                </c:pt>
                <c:pt idx="364">
                  <c:v>-9.2371976349907105E-5</c:v>
                </c:pt>
                <c:pt idx="365">
                  <c:v>-9.2391870243355598E-5</c:v>
                </c:pt>
                <c:pt idx="366">
                  <c:v>-9.2411764136804498E-5</c:v>
                </c:pt>
                <c:pt idx="367">
                  <c:v>-9.2431658030253005E-5</c:v>
                </c:pt>
                <c:pt idx="368">
                  <c:v>-9.2451551923701498E-5</c:v>
                </c:pt>
                <c:pt idx="369">
                  <c:v>-9.2471445817149896E-5</c:v>
                </c:pt>
                <c:pt idx="370">
                  <c:v>-9.2491339710598701E-5</c:v>
                </c:pt>
                <c:pt idx="371">
                  <c:v>-9.2511233604047302E-5</c:v>
                </c:pt>
                <c:pt idx="372">
                  <c:v>-9.2531127497495701E-5</c:v>
                </c:pt>
                <c:pt idx="373">
                  <c:v>-9.2551021390944302E-5</c:v>
                </c:pt>
                <c:pt idx="374">
                  <c:v>-9.2570915284392999E-5</c:v>
                </c:pt>
                <c:pt idx="375">
                  <c:v>-9.25908091778416E-5</c:v>
                </c:pt>
                <c:pt idx="376">
                  <c:v>-9.2610703071290093E-5</c:v>
                </c:pt>
                <c:pt idx="377">
                  <c:v>-9.2630596964738695E-5</c:v>
                </c:pt>
                <c:pt idx="378">
                  <c:v>-9.2650490858187202E-5</c:v>
                </c:pt>
                <c:pt idx="379">
                  <c:v>-9.26703847516356E-5</c:v>
                </c:pt>
                <c:pt idx="380">
                  <c:v>-9.2690278645084405E-5</c:v>
                </c:pt>
                <c:pt idx="381">
                  <c:v>-9.2710172538532898E-5</c:v>
                </c:pt>
                <c:pt idx="382">
                  <c:v>-9.2730066431981594E-5</c:v>
                </c:pt>
                <c:pt idx="383">
                  <c:v>-9.2749960325430101E-5</c:v>
                </c:pt>
                <c:pt idx="384">
                  <c:v>-9.2769854218878499E-5</c:v>
                </c:pt>
                <c:pt idx="385">
                  <c:v>-9.2789748112327196E-5</c:v>
                </c:pt>
                <c:pt idx="386">
                  <c:v>-9.2809642005775797E-5</c:v>
                </c:pt>
                <c:pt idx="387">
                  <c:v>-9.2829535899224304E-5</c:v>
                </c:pt>
                <c:pt idx="388">
                  <c:v>-9.2849429792673E-5</c:v>
                </c:pt>
                <c:pt idx="389">
                  <c:v>-9.2869323686121697E-5</c:v>
                </c:pt>
                <c:pt idx="390">
                  <c:v>-9.2889217579570095E-5</c:v>
                </c:pt>
                <c:pt idx="391">
                  <c:v>-9.2909111473018602E-5</c:v>
                </c:pt>
                <c:pt idx="392">
                  <c:v>-9.2929005366467095E-5</c:v>
                </c:pt>
                <c:pt idx="393">
                  <c:v>-9.2948899259915696E-5</c:v>
                </c:pt>
                <c:pt idx="394">
                  <c:v>-9.2968793153364298E-5</c:v>
                </c:pt>
                <c:pt idx="395">
                  <c:v>-9.2988687046812696E-5</c:v>
                </c:pt>
                <c:pt idx="396">
                  <c:v>-9.3008580940261501E-5</c:v>
                </c:pt>
                <c:pt idx="397">
                  <c:v>-9.3028474833710197E-5</c:v>
                </c:pt>
                <c:pt idx="398">
                  <c:v>-9.3048368727158596E-5</c:v>
                </c:pt>
                <c:pt idx="399">
                  <c:v>-9.3068262620607306E-5</c:v>
                </c:pt>
                <c:pt idx="400">
                  <c:v>-9.3088156514056002E-5</c:v>
                </c:pt>
                <c:pt idx="401">
                  <c:v>-9.3108050407504306E-5</c:v>
                </c:pt>
                <c:pt idx="402">
                  <c:v>-9.3127944300952894E-5</c:v>
                </c:pt>
                <c:pt idx="403">
                  <c:v>-9.3147838194401495E-5</c:v>
                </c:pt>
                <c:pt idx="404">
                  <c:v>-9.3167732087850205E-5</c:v>
                </c:pt>
                <c:pt idx="405">
                  <c:v>-9.3187625981298698E-5</c:v>
                </c:pt>
                <c:pt idx="406">
                  <c:v>-9.3207519874747395E-5</c:v>
                </c:pt>
                <c:pt idx="407">
                  <c:v>-9.3227413768195996E-5</c:v>
                </c:pt>
                <c:pt idx="408">
                  <c:v>-9.3247307661644394E-5</c:v>
                </c:pt>
                <c:pt idx="409">
                  <c:v>-9.3267201555092901E-5</c:v>
                </c:pt>
                <c:pt idx="410">
                  <c:v>-9.3287095448541706E-5</c:v>
                </c:pt>
                <c:pt idx="411">
                  <c:v>-9.3306989341990402E-5</c:v>
                </c:pt>
                <c:pt idx="412">
                  <c:v>-9.3326883235438597E-5</c:v>
                </c:pt>
                <c:pt idx="413">
                  <c:v>-9.3346777128887402E-5</c:v>
                </c:pt>
                <c:pt idx="414">
                  <c:v>-9.33666710223358E-5</c:v>
                </c:pt>
                <c:pt idx="415">
                  <c:v>-9.3386564915784402E-5</c:v>
                </c:pt>
                <c:pt idx="416">
                  <c:v>-9.3406458809233098E-5</c:v>
                </c:pt>
                <c:pt idx="417">
                  <c:v>-9.3426352702681402E-5</c:v>
                </c:pt>
                <c:pt idx="418">
                  <c:v>-9.3446246596130302E-5</c:v>
                </c:pt>
                <c:pt idx="419">
                  <c:v>-9.3466140489578903E-5</c:v>
                </c:pt>
                <c:pt idx="420">
                  <c:v>-9.3486034383027301E-5</c:v>
                </c:pt>
                <c:pt idx="421">
                  <c:v>-9.3505928276476106E-5</c:v>
                </c:pt>
                <c:pt idx="422">
                  <c:v>-9.3525822169924504E-5</c:v>
                </c:pt>
                <c:pt idx="423">
                  <c:v>-9.3545716063372794E-5</c:v>
                </c:pt>
                <c:pt idx="424">
                  <c:v>-9.3565609956821599E-5</c:v>
                </c:pt>
                <c:pt idx="425">
                  <c:v>-9.3585503850270201E-5</c:v>
                </c:pt>
                <c:pt idx="426">
                  <c:v>-9.3605397743718802E-5</c:v>
                </c:pt>
                <c:pt idx="427">
                  <c:v>-9.3625291637167594E-5</c:v>
                </c:pt>
                <c:pt idx="428">
                  <c:v>-9.3645185530616005E-5</c:v>
                </c:pt>
                <c:pt idx="429">
                  <c:v>-9.3665079424064499E-5</c:v>
                </c:pt>
                <c:pt idx="430">
                  <c:v>-9.36849733175131E-5</c:v>
                </c:pt>
                <c:pt idx="431">
                  <c:v>-9.3704867210961607E-5</c:v>
                </c:pt>
                <c:pt idx="432">
                  <c:v>-9.3724761104410005E-5</c:v>
                </c:pt>
                <c:pt idx="433">
                  <c:v>-9.3744654997858701E-5</c:v>
                </c:pt>
                <c:pt idx="434">
                  <c:v>-9.3764548891307506E-5</c:v>
                </c:pt>
                <c:pt idx="435">
                  <c:v>-9.3784442784755796E-5</c:v>
                </c:pt>
                <c:pt idx="436">
                  <c:v>-9.3804336678204303E-5</c:v>
                </c:pt>
                <c:pt idx="437">
                  <c:v>-9.3824230571652999E-5</c:v>
                </c:pt>
                <c:pt idx="438">
                  <c:v>-9.3844124465101601E-5</c:v>
                </c:pt>
                <c:pt idx="439">
                  <c:v>-9.3864018358550406E-5</c:v>
                </c:pt>
                <c:pt idx="440">
                  <c:v>-9.3883912251998695E-5</c:v>
                </c:pt>
                <c:pt idx="441">
                  <c:v>-9.3903806145447297E-5</c:v>
                </c:pt>
                <c:pt idx="442">
                  <c:v>-9.3923700038895804E-5</c:v>
                </c:pt>
                <c:pt idx="443">
                  <c:v>-9.3943593932344405E-5</c:v>
                </c:pt>
                <c:pt idx="444">
                  <c:v>-9.3963487825793305E-5</c:v>
                </c:pt>
                <c:pt idx="445">
                  <c:v>-9.3983381719241798E-5</c:v>
                </c:pt>
                <c:pt idx="446">
                  <c:v>-9.4003275612690305E-5</c:v>
                </c:pt>
                <c:pt idx="447">
                  <c:v>-9.4023169506138798E-5</c:v>
                </c:pt>
                <c:pt idx="448">
                  <c:v>-9.40430633995874E-5</c:v>
                </c:pt>
                <c:pt idx="449">
                  <c:v>-9.4062957293036001E-5</c:v>
                </c:pt>
                <c:pt idx="450">
                  <c:v>-9.4082851186484603E-5</c:v>
                </c:pt>
                <c:pt idx="451">
                  <c:v>-9.4102745079933204E-5</c:v>
                </c:pt>
                <c:pt idx="452">
                  <c:v>-9.4122638973381697E-5</c:v>
                </c:pt>
                <c:pt idx="453">
                  <c:v>-9.4142532866830204E-5</c:v>
                </c:pt>
                <c:pt idx="454">
                  <c:v>-9.4162426760278806E-5</c:v>
                </c:pt>
                <c:pt idx="455">
                  <c:v>-9.4182320653727394E-5</c:v>
                </c:pt>
                <c:pt idx="456">
                  <c:v>-9.4202214547175995E-5</c:v>
                </c:pt>
                <c:pt idx="457">
                  <c:v>-9.4222108440624393E-5</c:v>
                </c:pt>
                <c:pt idx="458">
                  <c:v>-9.4242002334072995E-5</c:v>
                </c:pt>
                <c:pt idx="459">
                  <c:v>-9.4261896227521596E-5</c:v>
                </c:pt>
                <c:pt idx="460">
                  <c:v>-9.4281790120970306E-5</c:v>
                </c:pt>
                <c:pt idx="461">
                  <c:v>-9.4301684014418501E-5</c:v>
                </c:pt>
                <c:pt idx="462">
                  <c:v>-9.4321577907867306E-5</c:v>
                </c:pt>
                <c:pt idx="463">
                  <c:v>-9.4341471801315799E-5</c:v>
                </c:pt>
                <c:pt idx="464">
                  <c:v>-9.4361365694764699E-5</c:v>
                </c:pt>
                <c:pt idx="465">
                  <c:v>-9.4381259588213301E-5</c:v>
                </c:pt>
                <c:pt idx="466">
                  <c:v>-9.4401153481661496E-5</c:v>
                </c:pt>
                <c:pt idx="467">
                  <c:v>-9.4421047375110395E-5</c:v>
                </c:pt>
                <c:pt idx="468">
                  <c:v>-9.4440941268558604E-5</c:v>
                </c:pt>
                <c:pt idx="469">
                  <c:v>-9.4460835162007205E-5</c:v>
                </c:pt>
                <c:pt idx="470">
                  <c:v>-9.4480729055455997E-5</c:v>
                </c:pt>
                <c:pt idx="471">
                  <c:v>-9.4500622948904503E-5</c:v>
                </c:pt>
                <c:pt idx="472">
                  <c:v>-9.4520516842352997E-5</c:v>
                </c:pt>
                <c:pt idx="473">
                  <c:v>-9.4540410735801707E-5</c:v>
                </c:pt>
                <c:pt idx="474">
                  <c:v>-9.4560304629249996E-5</c:v>
                </c:pt>
                <c:pt idx="475">
                  <c:v>-9.4580198522698706E-5</c:v>
                </c:pt>
                <c:pt idx="476">
                  <c:v>-9.4600092416147403E-5</c:v>
                </c:pt>
                <c:pt idx="477">
                  <c:v>-9.4619986309595801E-5</c:v>
                </c:pt>
                <c:pt idx="478">
                  <c:v>-9.4639880203044606E-5</c:v>
                </c:pt>
                <c:pt idx="479">
                  <c:v>-9.4659774096493099E-5</c:v>
                </c:pt>
                <c:pt idx="480">
                  <c:v>-9.4679667989941497E-5</c:v>
                </c:pt>
                <c:pt idx="481">
                  <c:v>-9.4699561883390302E-5</c:v>
                </c:pt>
                <c:pt idx="482">
                  <c:v>-9.4719455776838795E-5</c:v>
                </c:pt>
                <c:pt idx="483">
                  <c:v>-9.4739349670287194E-5</c:v>
                </c:pt>
                <c:pt idx="484">
                  <c:v>-9.4759243563736297E-5</c:v>
                </c:pt>
                <c:pt idx="485">
                  <c:v>-9.4779137457184505E-5</c:v>
                </c:pt>
                <c:pt idx="486">
                  <c:v>-9.4799031350633107E-5</c:v>
                </c:pt>
                <c:pt idx="487">
                  <c:v>-9.4818925244081803E-5</c:v>
                </c:pt>
                <c:pt idx="488">
                  <c:v>-9.4838819137530201E-5</c:v>
                </c:pt>
                <c:pt idx="489">
                  <c:v>-9.4858713030978694E-5</c:v>
                </c:pt>
                <c:pt idx="490">
                  <c:v>-9.4878606924427404E-5</c:v>
                </c:pt>
                <c:pt idx="491">
                  <c:v>-9.4898500817876006E-5</c:v>
                </c:pt>
                <c:pt idx="492">
                  <c:v>-9.4918394711324404E-5</c:v>
                </c:pt>
                <c:pt idx="493">
                  <c:v>-9.4938288604773101E-5</c:v>
                </c:pt>
                <c:pt idx="494">
                  <c:v>-9.4958182498221702E-5</c:v>
                </c:pt>
                <c:pt idx="495">
                  <c:v>-9.49780763916701E-5</c:v>
                </c:pt>
                <c:pt idx="496">
                  <c:v>-9.4997970285119095E-5</c:v>
                </c:pt>
                <c:pt idx="497">
                  <c:v>-9.5017864178567493E-5</c:v>
                </c:pt>
                <c:pt idx="498">
                  <c:v>-9.5037758072015797E-5</c:v>
                </c:pt>
                <c:pt idx="499">
                  <c:v>-9.5057651965464602E-5</c:v>
                </c:pt>
                <c:pt idx="500">
                  <c:v>-9.5077545858913203E-5</c:v>
                </c:pt>
                <c:pt idx="501">
                  <c:v>-9.50974397523619E-5</c:v>
                </c:pt>
                <c:pt idx="502">
                  <c:v>-9.5117333645810501E-5</c:v>
                </c:pt>
                <c:pt idx="503">
                  <c:v>-9.5137227539258994E-5</c:v>
                </c:pt>
                <c:pt idx="504">
                  <c:v>-9.5157121432707704E-5</c:v>
                </c:pt>
                <c:pt idx="505">
                  <c:v>-9.5177015326155601E-5</c:v>
                </c:pt>
                <c:pt idx="506">
                  <c:v>-9.5196909219604894E-5</c:v>
                </c:pt>
                <c:pt idx="507">
                  <c:v>-9.5216803113053197E-5</c:v>
                </c:pt>
                <c:pt idx="508">
                  <c:v>-9.5236697006501799E-5</c:v>
                </c:pt>
                <c:pt idx="509">
                  <c:v>-9.52565908999504E-5</c:v>
                </c:pt>
                <c:pt idx="510">
                  <c:v>-9.5276484793399002E-5</c:v>
                </c:pt>
                <c:pt idx="511">
                  <c:v>-9.5296378686847495E-5</c:v>
                </c:pt>
                <c:pt idx="512">
                  <c:v>-9.5316272580296097E-5</c:v>
                </c:pt>
                <c:pt idx="513">
                  <c:v>-9.5336166473744698E-5</c:v>
                </c:pt>
                <c:pt idx="514">
                  <c:v>-9.5356060367193205E-5</c:v>
                </c:pt>
                <c:pt idx="515">
                  <c:v>-9.5375954260641698E-5</c:v>
                </c:pt>
                <c:pt idx="516">
                  <c:v>-9.5395848154090394E-5</c:v>
                </c:pt>
                <c:pt idx="517">
                  <c:v>-9.5415742047538901E-5</c:v>
                </c:pt>
                <c:pt idx="518">
                  <c:v>-9.5435635940987204E-5</c:v>
                </c:pt>
                <c:pt idx="519">
                  <c:v>-9.5455529834435996E-5</c:v>
                </c:pt>
                <c:pt idx="520">
                  <c:v>-9.5475423727884597E-5</c:v>
                </c:pt>
                <c:pt idx="521">
                  <c:v>-9.5495317621333294E-5</c:v>
                </c:pt>
                <c:pt idx="522">
                  <c:v>-9.5515211514781597E-5</c:v>
                </c:pt>
                <c:pt idx="523">
                  <c:v>-9.5535105408230293E-5</c:v>
                </c:pt>
                <c:pt idx="524">
                  <c:v>-9.55549993016788E-5</c:v>
                </c:pt>
                <c:pt idx="525">
                  <c:v>-9.5574893195127605E-5</c:v>
                </c:pt>
                <c:pt idx="526">
                  <c:v>-9.5594787088576003E-5</c:v>
                </c:pt>
                <c:pt idx="527">
                  <c:v>-9.56146809820247E-5</c:v>
                </c:pt>
                <c:pt idx="528">
                  <c:v>-9.5634574875473396E-5</c:v>
                </c:pt>
                <c:pt idx="529">
                  <c:v>-9.5654468768921903E-5</c:v>
                </c:pt>
                <c:pt idx="530">
                  <c:v>-9.5674362662370504E-5</c:v>
                </c:pt>
                <c:pt idx="531">
                  <c:v>-9.5694256555818903E-5</c:v>
                </c:pt>
                <c:pt idx="532">
                  <c:v>-9.5714150449267599E-5</c:v>
                </c:pt>
                <c:pt idx="533">
                  <c:v>-9.5734044342716201E-5</c:v>
                </c:pt>
                <c:pt idx="534">
                  <c:v>-9.5753938236164897E-5</c:v>
                </c:pt>
                <c:pt idx="535">
                  <c:v>-9.57738321296132E-5</c:v>
                </c:pt>
                <c:pt idx="536">
                  <c:v>-9.5793726023061802E-5</c:v>
                </c:pt>
                <c:pt idx="537">
                  <c:v>-9.5813619916510105E-5</c:v>
                </c:pt>
                <c:pt idx="538">
                  <c:v>-9.5833513809959005E-5</c:v>
                </c:pt>
                <c:pt idx="539">
                  <c:v>-9.5853407703407498E-5</c:v>
                </c:pt>
                <c:pt idx="540">
                  <c:v>-9.5873301596856195E-5</c:v>
                </c:pt>
                <c:pt idx="541">
                  <c:v>-9.5893195490304796E-5</c:v>
                </c:pt>
                <c:pt idx="542">
                  <c:v>-9.5913089383753303E-5</c:v>
                </c:pt>
                <c:pt idx="543">
                  <c:v>-9.5932983277201999E-5</c:v>
                </c:pt>
                <c:pt idx="544">
                  <c:v>-9.5952877170650601E-5</c:v>
                </c:pt>
                <c:pt idx="545">
                  <c:v>-9.5972771064098796E-5</c:v>
                </c:pt>
                <c:pt idx="546">
                  <c:v>-9.5992664957547601E-5</c:v>
                </c:pt>
                <c:pt idx="547">
                  <c:v>-9.6012558850996297E-5</c:v>
                </c:pt>
                <c:pt idx="548">
                  <c:v>-9.6032452744444601E-5</c:v>
                </c:pt>
                <c:pt idx="549">
                  <c:v>-9.6052346637893405E-5</c:v>
                </c:pt>
                <c:pt idx="550">
                  <c:v>-9.6072240531341695E-5</c:v>
                </c:pt>
                <c:pt idx="551">
                  <c:v>-9.6092134424790202E-5</c:v>
                </c:pt>
                <c:pt idx="552">
                  <c:v>-9.6112028318239007E-5</c:v>
                </c:pt>
                <c:pt idx="553">
                  <c:v>-9.61319222116875E-5</c:v>
                </c:pt>
                <c:pt idx="554">
                  <c:v>-9.6151816105136101E-5</c:v>
                </c:pt>
                <c:pt idx="555">
                  <c:v>-9.6171709998584595E-5</c:v>
                </c:pt>
                <c:pt idx="556">
                  <c:v>-9.6191603892033305E-5</c:v>
                </c:pt>
                <c:pt idx="557">
                  <c:v>-9.6211497785481703E-5</c:v>
                </c:pt>
                <c:pt idx="558">
                  <c:v>-9.6231391678930304E-5</c:v>
                </c:pt>
                <c:pt idx="559">
                  <c:v>-9.6251285572379096E-5</c:v>
                </c:pt>
                <c:pt idx="560">
                  <c:v>-9.6271179465827494E-5</c:v>
                </c:pt>
                <c:pt idx="561">
                  <c:v>-9.6291073359276204E-5</c:v>
                </c:pt>
                <c:pt idx="562">
                  <c:v>-9.6310967252724697E-5</c:v>
                </c:pt>
                <c:pt idx="563">
                  <c:v>-9.6330861146173299E-5</c:v>
                </c:pt>
                <c:pt idx="564">
                  <c:v>-9.6350755039621805E-5</c:v>
                </c:pt>
                <c:pt idx="565">
                  <c:v>-9.6370648933070298E-5</c:v>
                </c:pt>
                <c:pt idx="566">
                  <c:v>-9.63905428265189E-5</c:v>
                </c:pt>
                <c:pt idx="567">
                  <c:v>-9.6410436719967596E-5</c:v>
                </c:pt>
                <c:pt idx="568">
                  <c:v>-9.6430330613416198E-5</c:v>
                </c:pt>
                <c:pt idx="569">
                  <c:v>-9.6450224506864894E-5</c:v>
                </c:pt>
                <c:pt idx="570">
                  <c:v>-9.6470118400313103E-5</c:v>
                </c:pt>
                <c:pt idx="571">
                  <c:v>-9.6490012293762003E-5</c:v>
                </c:pt>
                <c:pt idx="572">
                  <c:v>-9.6509906187210306E-5</c:v>
                </c:pt>
                <c:pt idx="573">
                  <c:v>-9.6529800080659097E-5</c:v>
                </c:pt>
                <c:pt idx="574">
                  <c:v>-9.6549693974107306E-5</c:v>
                </c:pt>
                <c:pt idx="575">
                  <c:v>-9.6569587867556097E-5</c:v>
                </c:pt>
                <c:pt idx="576">
                  <c:v>-9.6589481761004495E-5</c:v>
                </c:pt>
                <c:pt idx="577">
                  <c:v>-9.6609375654453503E-5</c:v>
                </c:pt>
                <c:pt idx="578">
                  <c:v>-9.6629269547901902E-5</c:v>
                </c:pt>
                <c:pt idx="579">
                  <c:v>-9.6649163441350503E-5</c:v>
                </c:pt>
                <c:pt idx="580">
                  <c:v>-9.6669057334798902E-5</c:v>
                </c:pt>
                <c:pt idx="581">
                  <c:v>-9.6688951228247395E-5</c:v>
                </c:pt>
                <c:pt idx="582">
                  <c:v>-9.6708845121695996E-5</c:v>
                </c:pt>
                <c:pt idx="583">
                  <c:v>-9.6728739015144706E-5</c:v>
                </c:pt>
                <c:pt idx="584">
                  <c:v>-9.6748632908593403E-5</c:v>
                </c:pt>
                <c:pt idx="585">
                  <c:v>-9.6768526802041801E-5</c:v>
                </c:pt>
                <c:pt idx="586">
                  <c:v>-9.6788420695490497E-5</c:v>
                </c:pt>
                <c:pt idx="587">
                  <c:v>-9.6808314588938896E-5</c:v>
                </c:pt>
                <c:pt idx="588">
                  <c:v>-9.6828208482387497E-5</c:v>
                </c:pt>
                <c:pt idx="589">
                  <c:v>-9.6848102375836302E-5</c:v>
                </c:pt>
                <c:pt idx="590">
                  <c:v>-9.68679962692847E-5</c:v>
                </c:pt>
                <c:pt idx="591">
                  <c:v>-9.6887890162733302E-5</c:v>
                </c:pt>
                <c:pt idx="592">
                  <c:v>-9.6907784056182107E-5</c:v>
                </c:pt>
                <c:pt idx="593">
                  <c:v>-9.69276779496306E-5</c:v>
                </c:pt>
                <c:pt idx="594">
                  <c:v>-9.6947571843078903E-5</c:v>
                </c:pt>
                <c:pt idx="595">
                  <c:v>-9.6967465736527694E-5</c:v>
                </c:pt>
                <c:pt idx="596">
                  <c:v>-9.6987359629976296E-5</c:v>
                </c:pt>
                <c:pt idx="597">
                  <c:v>-9.7007253523424803E-5</c:v>
                </c:pt>
                <c:pt idx="598">
                  <c:v>-9.7027147416873499E-5</c:v>
                </c:pt>
                <c:pt idx="599">
                  <c:v>-9.7047041310321694E-5</c:v>
                </c:pt>
                <c:pt idx="600">
                  <c:v>-9.7066935203770499E-5</c:v>
                </c:pt>
                <c:pt idx="601">
                  <c:v>-9.7086829097218802E-5</c:v>
                </c:pt>
                <c:pt idx="602">
                  <c:v>-9.7106722990667797E-5</c:v>
                </c:pt>
                <c:pt idx="603">
                  <c:v>-9.71266168841161E-5</c:v>
                </c:pt>
                <c:pt idx="604">
                  <c:v>-9.7146510777564905E-5</c:v>
                </c:pt>
                <c:pt idx="605">
                  <c:v>-9.7166404671013398E-5</c:v>
                </c:pt>
                <c:pt idx="606">
                  <c:v>-9.7186298564462E-5</c:v>
                </c:pt>
                <c:pt idx="607">
                  <c:v>-9.7206192457910696E-5</c:v>
                </c:pt>
                <c:pt idx="608">
                  <c:v>-9.7226086351359E-5</c:v>
                </c:pt>
                <c:pt idx="609">
                  <c:v>-9.7245980244807696E-5</c:v>
                </c:pt>
                <c:pt idx="610">
                  <c:v>-9.7265874138256094E-5</c:v>
                </c:pt>
                <c:pt idx="611">
                  <c:v>-9.7285768031704696E-5</c:v>
                </c:pt>
                <c:pt idx="612">
                  <c:v>-9.7305661925153406E-5</c:v>
                </c:pt>
                <c:pt idx="613">
                  <c:v>-9.7325555818601899E-5</c:v>
                </c:pt>
                <c:pt idx="614">
                  <c:v>-9.7345449712050406E-5</c:v>
                </c:pt>
                <c:pt idx="615">
                  <c:v>-9.7365343605499102E-5</c:v>
                </c:pt>
                <c:pt idx="616">
                  <c:v>-9.7385237498947799E-5</c:v>
                </c:pt>
                <c:pt idx="617">
                  <c:v>-9.7405131392396305E-5</c:v>
                </c:pt>
                <c:pt idx="618">
                  <c:v>-9.7425025285844798E-5</c:v>
                </c:pt>
                <c:pt idx="619">
                  <c:v>-9.74449191792934E-5</c:v>
                </c:pt>
                <c:pt idx="620">
                  <c:v>-9.7464813072741907E-5</c:v>
                </c:pt>
                <c:pt idx="621">
                  <c:v>-9.7484706966190603E-5</c:v>
                </c:pt>
                <c:pt idx="622">
                  <c:v>-9.7504600859639001E-5</c:v>
                </c:pt>
                <c:pt idx="623">
                  <c:v>-9.7524494753087806E-5</c:v>
                </c:pt>
                <c:pt idx="624">
                  <c:v>-9.7544388646536204E-5</c:v>
                </c:pt>
                <c:pt idx="625">
                  <c:v>-9.7564282539984603E-5</c:v>
                </c:pt>
                <c:pt idx="626">
                  <c:v>-9.7584176433433394E-5</c:v>
                </c:pt>
                <c:pt idx="627">
                  <c:v>-9.7604070326881697E-5</c:v>
                </c:pt>
                <c:pt idx="628">
                  <c:v>-9.7623964220330394E-5</c:v>
                </c:pt>
                <c:pt idx="629">
                  <c:v>-9.7643858113778995E-5</c:v>
                </c:pt>
                <c:pt idx="630">
                  <c:v>-9.7663752007227597E-5</c:v>
                </c:pt>
                <c:pt idx="631">
                  <c:v>-9.7683645900676293E-5</c:v>
                </c:pt>
                <c:pt idx="632">
                  <c:v>-9.77035397941248E-5</c:v>
                </c:pt>
                <c:pt idx="633">
                  <c:v>-9.7723433687573496E-5</c:v>
                </c:pt>
                <c:pt idx="634">
                  <c:v>-9.7743327581022098E-5</c:v>
                </c:pt>
                <c:pt idx="635">
                  <c:v>-9.7763221474470794E-5</c:v>
                </c:pt>
                <c:pt idx="636">
                  <c:v>-9.7783115367919206E-5</c:v>
                </c:pt>
                <c:pt idx="637">
                  <c:v>-9.7803009261367496E-5</c:v>
                </c:pt>
                <c:pt idx="638">
                  <c:v>-9.7822903154816301E-5</c:v>
                </c:pt>
                <c:pt idx="639">
                  <c:v>-9.7842797048264794E-5</c:v>
                </c:pt>
                <c:pt idx="640">
                  <c:v>-9.7862690941713396E-5</c:v>
                </c:pt>
                <c:pt idx="641">
                  <c:v>-9.7882584835161997E-5</c:v>
                </c:pt>
                <c:pt idx="642">
                  <c:v>-9.7902478728610504E-5</c:v>
                </c:pt>
                <c:pt idx="643">
                  <c:v>-9.7922372622059105E-5</c:v>
                </c:pt>
                <c:pt idx="644">
                  <c:v>-9.7942266515507504E-5</c:v>
                </c:pt>
                <c:pt idx="645">
                  <c:v>-9.7962160408956403E-5</c:v>
                </c:pt>
                <c:pt idx="646">
                  <c:v>-9.7982054302405005E-5</c:v>
                </c:pt>
                <c:pt idx="647">
                  <c:v>-9.8001948195853295E-5</c:v>
                </c:pt>
                <c:pt idx="648">
                  <c:v>-9.8021842089301802E-5</c:v>
                </c:pt>
                <c:pt idx="649">
                  <c:v>-9.8041735982750701E-5</c:v>
                </c:pt>
                <c:pt idx="650">
                  <c:v>-9.8061629876199005E-5</c:v>
                </c:pt>
                <c:pt idx="651">
                  <c:v>-9.8081523769647701E-5</c:v>
                </c:pt>
                <c:pt idx="652">
                  <c:v>-9.8101417663096303E-5</c:v>
                </c:pt>
                <c:pt idx="653">
                  <c:v>-9.8121311556544999E-5</c:v>
                </c:pt>
                <c:pt idx="654">
                  <c:v>-9.8141205449993302E-5</c:v>
                </c:pt>
                <c:pt idx="655">
                  <c:v>-9.8161099343442202E-5</c:v>
                </c:pt>
                <c:pt idx="656">
                  <c:v>-9.8180993236890695E-5</c:v>
                </c:pt>
                <c:pt idx="657">
                  <c:v>-9.8200887130339094E-5</c:v>
                </c:pt>
                <c:pt idx="658">
                  <c:v>-9.8220781023787803E-5</c:v>
                </c:pt>
                <c:pt idx="659">
                  <c:v>-9.8240674917236202E-5</c:v>
                </c:pt>
                <c:pt idx="660">
                  <c:v>-9.8260568810685007E-5</c:v>
                </c:pt>
                <c:pt idx="661">
                  <c:v>-9.82804627041335E-5</c:v>
                </c:pt>
                <c:pt idx="662">
                  <c:v>-9.8300356597581898E-5</c:v>
                </c:pt>
                <c:pt idx="663">
                  <c:v>-9.8320250491030906E-5</c:v>
                </c:pt>
                <c:pt idx="664">
                  <c:v>-9.8340144384479399E-5</c:v>
                </c:pt>
                <c:pt idx="665">
                  <c:v>-9.8360038277928001E-5</c:v>
                </c:pt>
                <c:pt idx="666">
                  <c:v>-9.8379932171376196E-5</c:v>
                </c:pt>
                <c:pt idx="667">
                  <c:v>-9.8399826064824797E-5</c:v>
                </c:pt>
                <c:pt idx="668">
                  <c:v>-9.84197199582739E-5</c:v>
                </c:pt>
                <c:pt idx="669">
                  <c:v>-9.8439613851722095E-5</c:v>
                </c:pt>
                <c:pt idx="670">
                  <c:v>-9.8459507745170494E-5</c:v>
                </c:pt>
                <c:pt idx="671">
                  <c:v>-9.8479401638619E-5</c:v>
                </c:pt>
                <c:pt idx="672">
                  <c:v>-9.84992955320679E-5</c:v>
                </c:pt>
                <c:pt idx="673">
                  <c:v>-9.8519189425516298E-5</c:v>
                </c:pt>
                <c:pt idx="674">
                  <c:v>-9.8539083318964697E-5</c:v>
                </c:pt>
                <c:pt idx="675">
                  <c:v>-9.8558977212413407E-5</c:v>
                </c:pt>
                <c:pt idx="676">
                  <c:v>-9.8578871105861995E-5</c:v>
                </c:pt>
                <c:pt idx="677">
                  <c:v>-9.8598764999310799E-5</c:v>
                </c:pt>
                <c:pt idx="678">
                  <c:v>-9.8618658892759103E-5</c:v>
                </c:pt>
                <c:pt idx="679">
                  <c:v>-9.8638552786207799E-5</c:v>
                </c:pt>
                <c:pt idx="680">
                  <c:v>-9.8658446679656401E-5</c:v>
                </c:pt>
                <c:pt idx="681">
                  <c:v>-9.8678340573104799E-5</c:v>
                </c:pt>
                <c:pt idx="682">
                  <c:v>-9.8698234466553495E-5</c:v>
                </c:pt>
                <c:pt idx="683">
                  <c:v>-9.8718128360002097E-5</c:v>
                </c:pt>
                <c:pt idx="684">
                  <c:v>-9.8738022253450604E-5</c:v>
                </c:pt>
                <c:pt idx="685">
                  <c:v>-9.8757916146899205E-5</c:v>
                </c:pt>
                <c:pt idx="686">
                  <c:v>-9.8777810040347698E-5</c:v>
                </c:pt>
                <c:pt idx="687">
                  <c:v>-9.87977039337963E-5</c:v>
                </c:pt>
                <c:pt idx="688">
                  <c:v>-9.8817597827244901E-5</c:v>
                </c:pt>
                <c:pt idx="689">
                  <c:v>-9.8837491720693395E-5</c:v>
                </c:pt>
                <c:pt idx="690">
                  <c:v>-9.8857385614141996E-5</c:v>
                </c:pt>
                <c:pt idx="691">
                  <c:v>-9.88772795075903E-5</c:v>
                </c:pt>
                <c:pt idx="692">
                  <c:v>-9.8897173401039403E-5</c:v>
                </c:pt>
                <c:pt idx="693">
                  <c:v>-9.8917067294488004E-5</c:v>
                </c:pt>
                <c:pt idx="694">
                  <c:v>-9.8936961187936497E-5</c:v>
                </c:pt>
                <c:pt idx="695">
                  <c:v>-9.8956855081384706E-5</c:v>
                </c:pt>
                <c:pt idx="696">
                  <c:v>-9.89767489748337E-5</c:v>
                </c:pt>
                <c:pt idx="697">
                  <c:v>-9.8996642868282099E-5</c:v>
                </c:pt>
                <c:pt idx="698">
                  <c:v>-9.9016536761730497E-5</c:v>
                </c:pt>
                <c:pt idx="699">
                  <c:v>-9.9036430655179098E-5</c:v>
                </c:pt>
                <c:pt idx="700">
                  <c:v>-9.9056324548627605E-5</c:v>
                </c:pt>
                <c:pt idx="701">
                  <c:v>-9.9076218442076098E-5</c:v>
                </c:pt>
                <c:pt idx="702">
                  <c:v>-9.9096112335525201E-5</c:v>
                </c:pt>
                <c:pt idx="703">
                  <c:v>-9.9116006228973396E-5</c:v>
                </c:pt>
                <c:pt idx="704">
                  <c:v>-9.9135900122422296E-5</c:v>
                </c:pt>
                <c:pt idx="705">
                  <c:v>-9.9155794015870599E-5</c:v>
                </c:pt>
                <c:pt idx="706">
                  <c:v>-9.9175687909319296E-5</c:v>
                </c:pt>
                <c:pt idx="707">
                  <c:v>-9.9195581802768006E-5</c:v>
                </c:pt>
                <c:pt idx="708">
                  <c:v>-9.9215475696216404E-5</c:v>
                </c:pt>
                <c:pt idx="709">
                  <c:v>-9.9235369589664802E-5</c:v>
                </c:pt>
                <c:pt idx="710">
                  <c:v>-9.9255263483113594E-5</c:v>
                </c:pt>
                <c:pt idx="711">
                  <c:v>-9.9275157376562304E-5</c:v>
                </c:pt>
                <c:pt idx="712">
                  <c:v>-9.9295051270010593E-5</c:v>
                </c:pt>
                <c:pt idx="713">
                  <c:v>-9.9314945163459303E-5</c:v>
                </c:pt>
                <c:pt idx="714">
                  <c:v>-9.9334839056907702E-5</c:v>
                </c:pt>
                <c:pt idx="715">
                  <c:v>-9.9354732950356601E-5</c:v>
                </c:pt>
                <c:pt idx="716">
                  <c:v>-9.9374626843805203E-5</c:v>
                </c:pt>
                <c:pt idx="717">
                  <c:v>-9.9394520737253601E-5</c:v>
                </c:pt>
                <c:pt idx="718">
                  <c:v>-9.9414414630702094E-5</c:v>
                </c:pt>
                <c:pt idx="719">
                  <c:v>-9.9434308524150899E-5</c:v>
                </c:pt>
                <c:pt idx="720">
                  <c:v>-9.9454202417599596E-5</c:v>
                </c:pt>
                <c:pt idx="721">
                  <c:v>-9.9474096311047994E-5</c:v>
                </c:pt>
                <c:pt idx="722">
                  <c:v>-9.9493990204496406E-5</c:v>
                </c:pt>
                <c:pt idx="723">
                  <c:v>-9.9513884097944994E-5</c:v>
                </c:pt>
                <c:pt idx="724">
                  <c:v>-9.9533777991393595E-5</c:v>
                </c:pt>
                <c:pt idx="725">
                  <c:v>-9.9553671884842197E-5</c:v>
                </c:pt>
                <c:pt idx="726">
                  <c:v>-9.9573565778290703E-5</c:v>
                </c:pt>
                <c:pt idx="727">
                  <c:v>-9.9593459671739197E-5</c:v>
                </c:pt>
                <c:pt idx="728">
                  <c:v>-9.9613353565187798E-5</c:v>
                </c:pt>
                <c:pt idx="729">
                  <c:v>-9.9633247458636603E-5</c:v>
                </c:pt>
                <c:pt idx="730">
                  <c:v>-9.9653141352084798E-5</c:v>
                </c:pt>
                <c:pt idx="731">
                  <c:v>-9.9673035245533698E-5</c:v>
                </c:pt>
                <c:pt idx="732">
                  <c:v>-9.9692929138982299E-5</c:v>
                </c:pt>
                <c:pt idx="733">
                  <c:v>-9.9712823032430806E-5</c:v>
                </c:pt>
                <c:pt idx="734">
                  <c:v>-9.9732716925879299E-5</c:v>
                </c:pt>
                <c:pt idx="735">
                  <c:v>-9.9752610819327697E-5</c:v>
                </c:pt>
                <c:pt idx="736">
                  <c:v>-9.97725047127768E-5</c:v>
                </c:pt>
                <c:pt idx="737">
                  <c:v>-9.9792398606224995E-5</c:v>
                </c:pt>
                <c:pt idx="738">
                  <c:v>-9.9812292499673895E-5</c:v>
                </c:pt>
                <c:pt idx="739">
                  <c:v>-9.9832186393121995E-5</c:v>
                </c:pt>
                <c:pt idx="740">
                  <c:v>-9.9852080286571003E-5</c:v>
                </c:pt>
                <c:pt idx="741">
                  <c:v>-9.9871974180018995E-5</c:v>
                </c:pt>
                <c:pt idx="742">
                  <c:v>-9.9891868073468003E-5</c:v>
                </c:pt>
                <c:pt idx="743">
                  <c:v>-9.9911761966916699E-5</c:v>
                </c:pt>
                <c:pt idx="744">
                  <c:v>-9.9931655860365301E-5</c:v>
                </c:pt>
                <c:pt idx="745">
                  <c:v>-9.9951549753813604E-5</c:v>
                </c:pt>
                <c:pt idx="746">
                  <c:v>-9.9971443647262396E-5</c:v>
                </c:pt>
                <c:pt idx="747">
                  <c:v>-9.9991337540710699E-5</c:v>
                </c:pt>
                <c:pt idx="748">
                  <c:v>-1.00011231434159E-4</c:v>
                </c:pt>
                <c:pt idx="749">
                  <c:v>-1.00031125327608E-4</c:v>
                </c:pt>
                <c:pt idx="750">
                  <c:v>-1.00051019221056E-4</c:v>
                </c:pt>
                <c:pt idx="751">
                  <c:v>-1.00070913114505E-4</c:v>
                </c:pt>
                <c:pt idx="752">
                  <c:v>-1.00090807007953E-4</c:v>
                </c:pt>
                <c:pt idx="753">
                  <c:v>-1.00110700901402E-4</c:v>
                </c:pt>
                <c:pt idx="754">
                  <c:v>-1.0013059479485E-4</c:v>
                </c:pt>
                <c:pt idx="755">
                  <c:v>-1.00150488688299E-4</c:v>
                </c:pt>
                <c:pt idx="756">
                  <c:v>-1.00170382581747E-4</c:v>
                </c:pt>
                <c:pt idx="757">
                  <c:v>-1.00190276475196E-4</c:v>
                </c:pt>
                <c:pt idx="758">
                  <c:v>-1.00210170368645E-4</c:v>
                </c:pt>
                <c:pt idx="759">
                  <c:v>-1.00230064262093E-4</c:v>
                </c:pt>
                <c:pt idx="760">
                  <c:v>-1.00249958155542E-4</c:v>
                </c:pt>
                <c:pt idx="761">
                  <c:v>-1.0026985204899E-4</c:v>
                </c:pt>
                <c:pt idx="762">
                  <c:v>-1.00289745942439E-4</c:v>
                </c:pt>
                <c:pt idx="763">
                  <c:v>-1.00309639835888E-4</c:v>
                </c:pt>
                <c:pt idx="764">
                  <c:v>-1.00329533729336E-4</c:v>
                </c:pt>
                <c:pt idx="765">
                  <c:v>-1.00349427622785E-4</c:v>
                </c:pt>
                <c:pt idx="766">
                  <c:v>-1.00369321516233E-4</c:v>
                </c:pt>
                <c:pt idx="767">
                  <c:v>-1.00389215409682E-4</c:v>
                </c:pt>
                <c:pt idx="768">
                  <c:v>-1.0040910930313E-4</c:v>
                </c:pt>
                <c:pt idx="769">
                  <c:v>-1.00429003196579E-4</c:v>
                </c:pt>
                <c:pt idx="770">
                  <c:v>-1.0044889709002801E-4</c:v>
                </c:pt>
                <c:pt idx="771">
                  <c:v>-1.00468790983476E-4</c:v>
                </c:pt>
                <c:pt idx="772">
                  <c:v>-1.0048868487692501E-4</c:v>
                </c:pt>
                <c:pt idx="773">
                  <c:v>-1.00508578770373E-4</c:v>
                </c:pt>
                <c:pt idx="774">
                  <c:v>-1.0052847266382201E-4</c:v>
                </c:pt>
                <c:pt idx="775">
                  <c:v>-1.0054836655727E-4</c:v>
                </c:pt>
                <c:pt idx="776">
                  <c:v>-1.0056826045071901E-4</c:v>
                </c:pt>
                <c:pt idx="777">
                  <c:v>-1.00588154344167E-4</c:v>
                </c:pt>
                <c:pt idx="778">
                  <c:v>-1.0060804823761601E-4</c:v>
                </c:pt>
                <c:pt idx="779">
                  <c:v>-1.00627942131064E-4</c:v>
                </c:pt>
                <c:pt idx="780">
                  <c:v>-1.0064783602451301E-4</c:v>
                </c:pt>
                <c:pt idx="781">
                  <c:v>-1.00667729917962E-4</c:v>
                </c:pt>
                <c:pt idx="782">
                  <c:v>-1.0068762381141001E-4</c:v>
                </c:pt>
                <c:pt idx="783">
                  <c:v>-1.00707517704859E-4</c:v>
                </c:pt>
                <c:pt idx="784">
                  <c:v>-1.0072741159830799E-4</c:v>
                </c:pt>
                <c:pt idx="785">
                  <c:v>-1.00747305491756E-4</c:v>
                </c:pt>
                <c:pt idx="786">
                  <c:v>-1.0076719938520499E-4</c:v>
                </c:pt>
                <c:pt idx="787">
                  <c:v>-1.00787093278653E-4</c:v>
                </c:pt>
                <c:pt idx="788">
                  <c:v>-1.0080698717210199E-4</c:v>
                </c:pt>
                <c:pt idx="789">
                  <c:v>-1.0082688106555E-4</c:v>
                </c:pt>
                <c:pt idx="790">
                  <c:v>-1.0084677495899899E-4</c:v>
                </c:pt>
                <c:pt idx="791">
                  <c:v>-1.00866668852448E-4</c:v>
                </c:pt>
                <c:pt idx="792">
                  <c:v>-1.0088656274589599E-4</c:v>
                </c:pt>
                <c:pt idx="793">
                  <c:v>-1.00906456639345E-4</c:v>
                </c:pt>
                <c:pt idx="794">
                  <c:v>-1.0092635053279299E-4</c:v>
                </c:pt>
                <c:pt idx="795">
                  <c:v>-1.00946244426242E-4</c:v>
                </c:pt>
                <c:pt idx="796">
                  <c:v>-1.00966138319691E-4</c:v>
                </c:pt>
                <c:pt idx="797">
                  <c:v>-1.00986032213139E-4</c:v>
                </c:pt>
                <c:pt idx="798">
                  <c:v>-1.01005926106588E-4</c:v>
                </c:pt>
                <c:pt idx="799">
                  <c:v>-1.01025820000036E-4</c:v>
                </c:pt>
                <c:pt idx="800">
                  <c:v>-1.0104571389348401E-4</c:v>
                </c:pt>
                <c:pt idx="801">
                  <c:v>-1.01065607786933E-4</c:v>
                </c:pt>
                <c:pt idx="802">
                  <c:v>-1.01085501680382E-4</c:v>
                </c:pt>
                <c:pt idx="803">
                  <c:v>-1.01105395573831E-4</c:v>
                </c:pt>
                <c:pt idx="804">
                  <c:v>-1.01125289467279E-4</c:v>
                </c:pt>
                <c:pt idx="805">
                  <c:v>-1.01145183360728E-4</c:v>
                </c:pt>
                <c:pt idx="806">
                  <c:v>-1.01165077254176E-4</c:v>
                </c:pt>
                <c:pt idx="807">
                  <c:v>-1.01184971147625E-4</c:v>
                </c:pt>
                <c:pt idx="808">
                  <c:v>-1.01204865041073E-4</c:v>
                </c:pt>
                <c:pt idx="809">
                  <c:v>-1.01224758934522E-4</c:v>
                </c:pt>
                <c:pt idx="810">
                  <c:v>-1.0124465282796999E-4</c:v>
                </c:pt>
                <c:pt idx="811">
                  <c:v>-1.01264546721419E-4</c:v>
                </c:pt>
                <c:pt idx="812">
                  <c:v>-1.0128444061486699E-4</c:v>
                </c:pt>
                <c:pt idx="813">
                  <c:v>-1.01304334508316E-4</c:v>
                </c:pt>
                <c:pt idx="814">
                  <c:v>-1.01324228401765E-4</c:v>
                </c:pt>
                <c:pt idx="815">
                  <c:v>-1.01344122295213E-4</c:v>
                </c:pt>
                <c:pt idx="816">
                  <c:v>-1.01364016188662E-4</c:v>
                </c:pt>
                <c:pt idx="817">
                  <c:v>-1.0138391008211E-4</c:v>
                </c:pt>
                <c:pt idx="818">
                  <c:v>-1.01403803975559E-4</c:v>
                </c:pt>
                <c:pt idx="819">
                  <c:v>-1.0142369786900801E-4</c:v>
                </c:pt>
                <c:pt idx="820">
                  <c:v>-1.01443591762456E-4</c:v>
                </c:pt>
                <c:pt idx="821">
                  <c:v>-1.0146348565590501E-4</c:v>
                </c:pt>
                <c:pt idx="822">
                  <c:v>-1.01483379549353E-4</c:v>
                </c:pt>
                <c:pt idx="823">
                  <c:v>-1.01503273442802E-4</c:v>
                </c:pt>
                <c:pt idx="824">
                  <c:v>-1.0152316733625E-4</c:v>
                </c:pt>
                <c:pt idx="825">
                  <c:v>-1.01543061229699E-4</c:v>
                </c:pt>
                <c:pt idx="826">
                  <c:v>-1.01562955123148E-4</c:v>
                </c:pt>
                <c:pt idx="827">
                  <c:v>-1.01582849016596E-4</c:v>
                </c:pt>
                <c:pt idx="828">
                  <c:v>-1.01602742910045E-4</c:v>
                </c:pt>
                <c:pt idx="829">
                  <c:v>-1.0162263680349399E-4</c:v>
                </c:pt>
                <c:pt idx="830">
                  <c:v>-1.01642530696942E-4</c:v>
                </c:pt>
                <c:pt idx="831">
                  <c:v>-1.0166242459039E-4</c:v>
                </c:pt>
                <c:pt idx="832">
                  <c:v>-1.01682318483839E-4</c:v>
                </c:pt>
                <c:pt idx="833">
                  <c:v>-1.01702212377287E-4</c:v>
                </c:pt>
                <c:pt idx="834">
                  <c:v>-1.01722106270736E-4</c:v>
                </c:pt>
                <c:pt idx="835">
                  <c:v>-1.0174200016418501E-4</c:v>
                </c:pt>
                <c:pt idx="836">
                  <c:v>-1.01761894057633E-4</c:v>
                </c:pt>
                <c:pt idx="837">
                  <c:v>-1.0178178795108201E-4</c:v>
                </c:pt>
                <c:pt idx="838">
                  <c:v>-1.01801681844531E-4</c:v>
                </c:pt>
                <c:pt idx="839">
                  <c:v>-1.0182157573797901E-4</c:v>
                </c:pt>
                <c:pt idx="840">
                  <c:v>-1.01841469631428E-4</c:v>
                </c:pt>
                <c:pt idx="841">
                  <c:v>-1.0186136352487601E-4</c:v>
                </c:pt>
                <c:pt idx="842">
                  <c:v>-1.01881257418325E-4</c:v>
                </c:pt>
                <c:pt idx="843">
                  <c:v>-1.0190115131177301E-4</c:v>
                </c:pt>
                <c:pt idx="844">
                  <c:v>-1.01921045205222E-4</c:v>
                </c:pt>
                <c:pt idx="845">
                  <c:v>-1.01940939098671E-4</c:v>
                </c:pt>
                <c:pt idx="846">
                  <c:v>-1.01960832992119E-4</c:v>
                </c:pt>
                <c:pt idx="847">
                  <c:v>-1.0198072688556799E-4</c:v>
                </c:pt>
                <c:pt idx="848">
                  <c:v>-1.02000620779016E-4</c:v>
                </c:pt>
                <c:pt idx="849">
                  <c:v>-1.0202051467246499E-4</c:v>
                </c:pt>
                <c:pt idx="850">
                  <c:v>-1.02040408565913E-4</c:v>
                </c:pt>
                <c:pt idx="851">
                  <c:v>-1.0206030245936199E-4</c:v>
                </c:pt>
                <c:pt idx="852">
                  <c:v>-1.0208019635281E-4</c:v>
                </c:pt>
                <c:pt idx="853">
                  <c:v>-1.0210009024625899E-4</c:v>
                </c:pt>
                <c:pt idx="854">
                  <c:v>-1.02119984139708E-4</c:v>
                </c:pt>
                <c:pt idx="855">
                  <c:v>-1.0213987803315599E-4</c:v>
                </c:pt>
                <c:pt idx="856">
                  <c:v>-1.02159771926605E-4</c:v>
                </c:pt>
                <c:pt idx="857">
                  <c:v>-1.02179665820054E-4</c:v>
                </c:pt>
                <c:pt idx="858">
                  <c:v>-1.02199559713502E-4</c:v>
                </c:pt>
                <c:pt idx="859">
                  <c:v>-1.02219453606951E-4</c:v>
                </c:pt>
                <c:pt idx="860">
                  <c:v>-1.02239347500399E-4</c:v>
                </c:pt>
                <c:pt idx="861">
                  <c:v>-1.0225924139384699E-4</c:v>
                </c:pt>
                <c:pt idx="862">
                  <c:v>-1.02279135287296E-4</c:v>
                </c:pt>
                <c:pt idx="863">
                  <c:v>-1.02299029180745E-4</c:v>
                </c:pt>
                <c:pt idx="864">
                  <c:v>-1.02318923074193E-4</c:v>
                </c:pt>
                <c:pt idx="865">
                  <c:v>-1.02338816967642E-4</c:v>
                </c:pt>
                <c:pt idx="866">
                  <c:v>-1.02358710861091E-4</c:v>
                </c:pt>
                <c:pt idx="867">
                  <c:v>-1.02378604754539E-4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89-4996-AF49-756D328E4929}"/>
            </c:ext>
          </c:extLst>
        </c:ser>
        <c:ser>
          <c:idx val="5"/>
          <c:order val="2"/>
          <c:tx>
            <c:strRef>
              <c:f>AVGy!$E$1</c:f>
              <c:strCache>
                <c:ptCount val="1"/>
                <c:pt idx="0">
                  <c:v>-2.1 deg</c:v>
                </c:pt>
              </c:strCache>
            </c:strRef>
          </c:tx>
          <c:spPr>
            <a:ln w="19050" cap="rnd">
              <a:solidFill>
                <a:srgbClr val="ED7C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ED7C31"/>
                </a:solidFill>
              </a:ln>
              <a:effectLst/>
            </c:spPr>
          </c:marker>
          <c:dLbls>
            <c:dLbl>
              <c:idx val="803"/>
              <c:layout>
                <c:manualLayout>
                  <c:x val="-1.7141123972138788E-3"/>
                  <c:y val="-6.5560812463348134E-2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D489-4996-AF49-756D328E492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AVGy!$E$3:$E$870</c:f>
              <c:numCache>
                <c:formatCode>0.00E+00</c:formatCode>
                <c:ptCount val="868"/>
                <c:pt idx="0">
                  <c:v>1.32792856694901E-3</c:v>
                </c:pt>
                <c:pt idx="1">
                  <c:v>1.8606837725206301E-3</c:v>
                </c:pt>
                <c:pt idx="2">
                  <c:v>2.3944201759320601E-3</c:v>
                </c:pt>
                <c:pt idx="3">
                  <c:v>3.19610058961156E-3</c:v>
                </c:pt>
                <c:pt idx="4">
                  <c:v>4.2661798388148901E-3</c:v>
                </c:pt>
                <c:pt idx="5">
                  <c:v>5.3394151991519702E-3</c:v>
                </c:pt>
                <c:pt idx="6">
                  <c:v>6.4159587664205896E-3</c:v>
                </c:pt>
                <c:pt idx="7">
                  <c:v>7.4959635122469398E-3</c:v>
                </c:pt>
                <c:pt idx="8">
                  <c:v>8.5795751822705102E-3</c:v>
                </c:pt>
                <c:pt idx="9">
                  <c:v>9.6669273588746406E-3</c:v>
                </c:pt>
                <c:pt idx="10">
                  <c:v>1.0758138715651599E-2</c:v>
                </c:pt>
                <c:pt idx="11">
                  <c:v>1.1853311711033199E-2</c:v>
                </c:pt>
                <c:pt idx="12">
                  <c:v>1.2952532176818399E-2</c:v>
                </c:pt>
                <c:pt idx="13">
                  <c:v>1.40558695001172E-2</c:v>
                </c:pt>
                <c:pt idx="14">
                  <c:v>1.51633771880015E-2</c:v>
                </c:pt>
                <c:pt idx="15">
                  <c:v>1.6275093696865601E-2</c:v>
                </c:pt>
                <c:pt idx="16">
                  <c:v>1.7391043444765001E-2</c:v>
                </c:pt>
                <c:pt idx="17">
                  <c:v>1.85112379480948E-2</c:v>
                </c:pt>
                <c:pt idx="18">
                  <c:v>1.9635677036548199E-2</c:v>
                </c:pt>
                <c:pt idx="19">
                  <c:v>2.0764350112336901E-2</c:v>
                </c:pt>
                <c:pt idx="20">
                  <c:v>2.1897237404535998E-2</c:v>
                </c:pt>
                <c:pt idx="21">
                  <c:v>2.30343111978576E-2</c:v>
                </c:pt>
                <c:pt idx="22">
                  <c:v>2.4175537020311499E-2</c:v>
                </c:pt>
                <c:pt idx="23">
                  <c:v>2.5320874763968201E-2</c:v>
                </c:pt>
                <c:pt idx="24">
                  <c:v>2.6470279720127301E-2</c:v>
                </c:pt>
                <c:pt idx="25">
                  <c:v>2.7623703527190301E-2</c:v>
                </c:pt>
                <c:pt idx="26">
                  <c:v>2.8781095021815899E-2</c:v>
                </c:pt>
                <c:pt idx="27">
                  <c:v>2.9942400994526601E-2</c:v>
                </c:pt>
                <c:pt idx="28">
                  <c:v>3.1107566843310199E-2</c:v>
                </c:pt>
                <c:pt idx="29">
                  <c:v>3.22765371311243E-2</c:v>
                </c:pt>
                <c:pt idx="30">
                  <c:v>3.3449256049149702E-2</c:v>
                </c:pt>
                <c:pt idx="31">
                  <c:v>3.4625667786417298E-2</c:v>
                </c:pt>
                <c:pt idx="32">
                  <c:v>3.5805716808479701E-2</c:v>
                </c:pt>
                <c:pt idx="33">
                  <c:v>3.6989348049530198E-2</c:v>
                </c:pt>
                <c:pt idx="34">
                  <c:v>3.8176507015484799E-2</c:v>
                </c:pt>
                <c:pt idx="35">
                  <c:v>3.9367139795867902E-2</c:v>
                </c:pt>
                <c:pt idx="36">
                  <c:v>4.0561192979686397E-2</c:v>
                </c:pt>
                <c:pt idx="37">
                  <c:v>4.17586134650706E-2</c:v>
                </c:pt>
                <c:pt idx="38">
                  <c:v>4.29593481463445E-2</c:v>
                </c:pt>
                <c:pt idx="39">
                  <c:v>4.41633434581164E-2</c:v>
                </c:pt>
                <c:pt idx="40">
                  <c:v>4.5370544744228802E-2</c:v>
                </c:pt>
                <c:pt idx="41">
                  <c:v>4.6580895409882798E-2</c:v>
                </c:pt>
                <c:pt idx="42">
                  <c:v>4.7794335814967899E-2</c:v>
                </c:pt>
                <c:pt idx="43">
                  <c:v>4.90108018376725E-2</c:v>
                </c:pt>
                <c:pt idx="44">
                  <c:v>5.0230223064979602E-2</c:v>
                </c:pt>
                <c:pt idx="45">
                  <c:v>5.1452520571557102E-2</c:v>
                </c:pt>
                <c:pt idx="46">
                  <c:v>5.2677604272311399E-2</c:v>
                </c:pt>
                <c:pt idx="47">
                  <c:v>5.3905369988160499E-2</c:v>
                </c:pt>
                <c:pt idx="48">
                  <c:v>5.5135696382763902E-2</c:v>
                </c:pt>
                <c:pt idx="49">
                  <c:v>5.6368442246816898E-2</c:v>
                </c:pt>
                <c:pt idx="50">
                  <c:v>5.7603444734511698E-2</c:v>
                </c:pt>
                <c:pt idx="51">
                  <c:v>5.8840519349009003E-2</c:v>
                </c:pt>
                <c:pt idx="52">
                  <c:v>6.0079462291607599E-2</c:v>
                </c:pt>
                <c:pt idx="53">
                  <c:v>6.1320055616718501E-2</c:v>
                </c:pt>
                <c:pt idx="54">
                  <c:v>6.2562074833851095E-2</c:v>
                </c:pt>
                <c:pt idx="55">
                  <c:v>6.3805298004751695E-2</c:v>
                </c:pt>
                <c:pt idx="56">
                  <c:v>6.5049514934199901E-2</c:v>
                </c:pt>
                <c:pt idx="57">
                  <c:v>6.6294534933042604E-2</c:v>
                </c:pt>
                <c:pt idx="58">
                  <c:v>6.7540191991017906E-2</c:v>
                </c:pt>
                <c:pt idx="59">
                  <c:v>6.8786346930456405E-2</c:v>
                </c:pt>
                <c:pt idx="60">
                  <c:v>7.0032886865331198E-2</c:v>
                </c:pt>
                <c:pt idx="61">
                  <c:v>7.1279722651665905E-2</c:v>
                </c:pt>
                <c:pt idx="62">
                  <c:v>7.2526785277099298E-2</c:v>
                </c:pt>
                <c:pt idx="63">
                  <c:v>7.3774022028695194E-2</c:v>
                </c:pt>
                <c:pt idx="64">
                  <c:v>7.5021392948557905E-2</c:v>
                </c:pt>
                <c:pt idx="65">
                  <c:v>7.6268867811143198E-2</c:v>
                </c:pt>
                <c:pt idx="66">
                  <c:v>7.7516423708744994E-2</c:v>
                </c:pt>
                <c:pt idx="67">
                  <c:v>7.8764043208145895E-2</c:v>
                </c:pt>
                <c:pt idx="68">
                  <c:v>8.0011712951212802E-2</c:v>
                </c:pt>
                <c:pt idx="69">
                  <c:v>8.1259422623670696E-2</c:v>
                </c:pt>
                <c:pt idx="70">
                  <c:v>8.2507164195733396E-2</c:v>
                </c:pt>
                <c:pt idx="71">
                  <c:v>8.3754931367117896E-2</c:v>
                </c:pt>
                <c:pt idx="72">
                  <c:v>8.5002719157760004E-2</c:v>
                </c:pt>
                <c:pt idx="73">
                  <c:v>8.6250523607090901E-2</c:v>
                </c:pt>
                <c:pt idx="74">
                  <c:v>8.7498341549882397E-2</c:v>
                </c:pt>
                <c:pt idx="75">
                  <c:v>8.8746170451345502E-2</c:v>
                </c:pt>
                <c:pt idx="76">
                  <c:v>8.99940082820231E-2</c:v>
                </c:pt>
                <c:pt idx="77">
                  <c:v>9.1241853421786701E-2</c:v>
                </c:pt>
                <c:pt idx="78">
                  <c:v>9.2489704585579105E-2</c:v>
                </c:pt>
                <c:pt idx="79">
                  <c:v>9.37375607651873E-2</c:v>
                </c:pt>
                <c:pt idx="80">
                  <c:v>9.4985421182463503E-2</c:v>
                </c:pt>
                <c:pt idx="81">
                  <c:v>9.6233285250957395E-2</c:v>
                </c:pt>
                <c:pt idx="82">
                  <c:v>9.7481152543601193E-2</c:v>
                </c:pt>
                <c:pt idx="83">
                  <c:v>9.8729022765458196E-2</c:v>
                </c:pt>
                <c:pt idx="84">
                  <c:v>9.9976895730125803E-2</c:v>
                </c:pt>
                <c:pt idx="85">
                  <c:v>0.101224771338982</c:v>
                </c:pt>
                <c:pt idx="86">
                  <c:v>0.102472649563118</c:v>
                </c:pt>
                <c:pt idx="87">
                  <c:v>0.103720530427343</c:v>
                </c:pt>
                <c:pt idx="88">
                  <c:v>0.104968413996068</c:v>
                </c:pt>
                <c:pt idx="89">
                  <c:v>0.10621630036089</c:v>
                </c:pt>
                <c:pt idx="90">
                  <c:v>0.107464189629807</c:v>
                </c:pt>
                <c:pt idx="91">
                  <c:v>0.108712081917959</c:v>
                </c:pt>
                <c:pt idx="92">
                  <c:v>0.109959977339847</c:v>
                </c:pt>
                <c:pt idx="93">
                  <c:v>0.111207876002862</c:v>
                </c:pt>
                <c:pt idx="94">
                  <c:v>0.112455778002163</c:v>
                </c:pt>
                <c:pt idx="95">
                  <c:v>0.11370368341673</c:v>
                </c:pt>
                <c:pt idx="96">
                  <c:v>0.114951592306553</c:v>
                </c:pt>
                <c:pt idx="97">
                  <c:v>0.11619950471075501</c:v>
                </c:pt>
                <c:pt idx="98">
                  <c:v>0.11744742064666901</c:v>
                </c:pt>
                <c:pt idx="99">
                  <c:v>0.118695340109611</c:v>
                </c:pt>
                <c:pt idx="100">
                  <c:v>0.119943263073356</c:v>
                </c:pt>
                <c:pt idx="101">
                  <c:v>0.1211911894911</c:v>
                </c:pt>
                <c:pt idx="102">
                  <c:v>0.122439119296903</c:v>
                </c:pt>
                <c:pt idx="103">
                  <c:v>0.123687052407406</c:v>
                </c:pt>
                <c:pt idx="104">
                  <c:v>0.124934988723803</c:v>
                </c:pt>
                <c:pt idx="105">
                  <c:v>0.126182928133935</c:v>
                </c:pt>
                <c:pt idx="106">
                  <c:v>0.127430870514498</c:v>
                </c:pt>
                <c:pt idx="107">
                  <c:v>0.12867881573322201</c:v>
                </c:pt>
                <c:pt idx="108">
                  <c:v>0.12992676365106101</c:v>
                </c:pt>
                <c:pt idx="109">
                  <c:v>0.131174714124282</c:v>
                </c:pt>
                <c:pt idx="110">
                  <c:v>0.132422667006203</c:v>
                </c:pt>
                <c:pt idx="111">
                  <c:v>0.13367062208142799</c:v>
                </c:pt>
                <c:pt idx="112">
                  <c:v>0.13491857889605199</c:v>
                </c:pt>
                <c:pt idx="113">
                  <c:v>0.13616653696822301</c:v>
                </c:pt>
                <c:pt idx="114">
                  <c:v>0.13741449584561699</c:v>
                </c:pt>
                <c:pt idx="115">
                  <c:v>0.13866245510611699</c:v>
                </c:pt>
                <c:pt idx="116">
                  <c:v>0.13991041442448399</c:v>
                </c:pt>
                <c:pt idx="117">
                  <c:v>0.14115837374285201</c:v>
                </c:pt>
                <c:pt idx="118">
                  <c:v>0.142406333061219</c:v>
                </c:pt>
                <c:pt idx="119">
                  <c:v>0.14365429237958699</c:v>
                </c:pt>
                <c:pt idx="120">
                  <c:v>0.14490225169795401</c:v>
                </c:pt>
                <c:pt idx="121">
                  <c:v>0.146150211016321</c:v>
                </c:pt>
                <c:pt idx="122">
                  <c:v>0.14739817033468899</c:v>
                </c:pt>
                <c:pt idx="123">
                  <c:v>0.14864612965305701</c:v>
                </c:pt>
                <c:pt idx="124">
                  <c:v>0.14989408897142401</c:v>
                </c:pt>
                <c:pt idx="125">
                  <c:v>0.151142048289791</c:v>
                </c:pt>
                <c:pt idx="126">
                  <c:v>0.15239000760815899</c:v>
                </c:pt>
                <c:pt idx="127">
                  <c:v>0.15363796692652601</c:v>
                </c:pt>
                <c:pt idx="128">
                  <c:v>0.154885926244893</c:v>
                </c:pt>
                <c:pt idx="129">
                  <c:v>0.15613388556326099</c:v>
                </c:pt>
                <c:pt idx="130">
                  <c:v>0.15738184488162801</c:v>
                </c:pt>
                <c:pt idx="131">
                  <c:v>0.15862980419999501</c:v>
                </c:pt>
                <c:pt idx="132">
                  <c:v>0.159877763518363</c:v>
                </c:pt>
                <c:pt idx="133">
                  <c:v>0.16112572283672999</c:v>
                </c:pt>
                <c:pt idx="134">
                  <c:v>0.16237368215509801</c:v>
                </c:pt>
                <c:pt idx="135">
                  <c:v>0.163621641473465</c:v>
                </c:pt>
                <c:pt idx="136">
                  <c:v>0.16486960079183199</c:v>
                </c:pt>
                <c:pt idx="137">
                  <c:v>0.16611756011019899</c:v>
                </c:pt>
                <c:pt idx="138">
                  <c:v>0.16736551942856701</c:v>
                </c:pt>
                <c:pt idx="139">
                  <c:v>0.168613478746935</c:v>
                </c:pt>
                <c:pt idx="140">
                  <c:v>0.16986143806530199</c:v>
                </c:pt>
                <c:pt idx="141">
                  <c:v>0.17110939738366901</c:v>
                </c:pt>
                <c:pt idx="142">
                  <c:v>0.172357356702036</c:v>
                </c:pt>
                <c:pt idx="143">
                  <c:v>0.17360531602040399</c:v>
                </c:pt>
                <c:pt idx="144">
                  <c:v>0.17485327533877201</c:v>
                </c:pt>
                <c:pt idx="145">
                  <c:v>0.17610123465713901</c:v>
                </c:pt>
                <c:pt idx="146">
                  <c:v>0.177349193975506</c:v>
                </c:pt>
                <c:pt idx="147">
                  <c:v>0.17859715329387399</c:v>
                </c:pt>
                <c:pt idx="148">
                  <c:v>0.17984511261224101</c:v>
                </c:pt>
                <c:pt idx="149">
                  <c:v>0.181093071930608</c:v>
                </c:pt>
                <c:pt idx="150">
                  <c:v>0.18234103124897599</c:v>
                </c:pt>
                <c:pt idx="151">
                  <c:v>0.18358899056734301</c:v>
                </c:pt>
                <c:pt idx="152">
                  <c:v>0.184836949885711</c:v>
                </c:pt>
                <c:pt idx="153">
                  <c:v>0.186084909204078</c:v>
                </c:pt>
                <c:pt idx="154">
                  <c:v>0.18733286852244599</c:v>
                </c:pt>
                <c:pt idx="155">
                  <c:v>0.18858082784081301</c:v>
                </c:pt>
                <c:pt idx="156">
                  <c:v>0.18982878715918</c:v>
                </c:pt>
                <c:pt idx="157">
                  <c:v>0.19107674647754799</c:v>
                </c:pt>
                <c:pt idx="158">
                  <c:v>0.19232470579591501</c:v>
                </c:pt>
                <c:pt idx="159">
                  <c:v>0.19357266511428201</c:v>
                </c:pt>
                <c:pt idx="160">
                  <c:v>0.194820624432649</c:v>
                </c:pt>
                <c:pt idx="161">
                  <c:v>0.19606858375101699</c:v>
                </c:pt>
                <c:pt idx="162">
                  <c:v>0.19731654306938501</c:v>
                </c:pt>
                <c:pt idx="163">
                  <c:v>0.198564502387752</c:v>
                </c:pt>
                <c:pt idx="164">
                  <c:v>0.19981246170611899</c:v>
                </c:pt>
                <c:pt idx="165">
                  <c:v>0.20106042102448801</c:v>
                </c:pt>
                <c:pt idx="166">
                  <c:v>0.20230838034285401</c:v>
                </c:pt>
                <c:pt idx="167">
                  <c:v>0.203556339661221</c:v>
                </c:pt>
                <c:pt idx="168">
                  <c:v>0.20480429897958899</c:v>
                </c:pt>
                <c:pt idx="169">
                  <c:v>0.20605225829795701</c:v>
                </c:pt>
                <c:pt idx="170">
                  <c:v>0.207300217616323</c:v>
                </c:pt>
                <c:pt idx="171">
                  <c:v>0.20854817693469199</c:v>
                </c:pt>
                <c:pt idx="172">
                  <c:v>0.20979613625305901</c:v>
                </c:pt>
                <c:pt idx="173">
                  <c:v>0.21104409557142501</c:v>
                </c:pt>
                <c:pt idx="174">
                  <c:v>0.212292054889793</c:v>
                </c:pt>
                <c:pt idx="175">
                  <c:v>0.21354001420815999</c:v>
                </c:pt>
                <c:pt idx="176">
                  <c:v>0.21478797352652901</c:v>
                </c:pt>
                <c:pt idx="177">
                  <c:v>0.216035932844895</c:v>
                </c:pt>
                <c:pt idx="178">
                  <c:v>0.21728389216326299</c:v>
                </c:pt>
                <c:pt idx="179">
                  <c:v>0.21853185148163001</c:v>
                </c:pt>
                <c:pt idx="180">
                  <c:v>0.219779810799998</c:v>
                </c:pt>
                <c:pt idx="181">
                  <c:v>0.221027770118365</c:v>
                </c:pt>
                <c:pt idx="182">
                  <c:v>0.22227572943673299</c:v>
                </c:pt>
                <c:pt idx="183">
                  <c:v>0.22352368875510001</c:v>
                </c:pt>
                <c:pt idx="184">
                  <c:v>0.224771648073467</c:v>
                </c:pt>
                <c:pt idx="185">
                  <c:v>0.22601960739183499</c:v>
                </c:pt>
                <c:pt idx="186">
                  <c:v>0.22726756671020301</c:v>
                </c:pt>
                <c:pt idx="187">
                  <c:v>0.22851552602857</c:v>
                </c:pt>
                <c:pt idx="188">
                  <c:v>0.229763485346938</c:v>
                </c:pt>
                <c:pt idx="189">
                  <c:v>0.23101144466530399</c:v>
                </c:pt>
                <c:pt idx="190">
                  <c:v>0.23225940398367201</c:v>
                </c:pt>
                <c:pt idx="191">
                  <c:v>0.233507363302039</c:v>
                </c:pt>
                <c:pt idx="192">
                  <c:v>0.23475532262040699</c:v>
                </c:pt>
                <c:pt idx="193">
                  <c:v>0.23600328193877501</c:v>
                </c:pt>
                <c:pt idx="194">
                  <c:v>0.237251241257141</c:v>
                </c:pt>
                <c:pt idx="195">
                  <c:v>0.238499200575509</c:v>
                </c:pt>
                <c:pt idx="196">
                  <c:v>0.23974715989387599</c:v>
                </c:pt>
                <c:pt idx="197">
                  <c:v>0.24099511921224401</c:v>
                </c:pt>
                <c:pt idx="198">
                  <c:v>0.242243078530611</c:v>
                </c:pt>
                <c:pt idx="199">
                  <c:v>0.24349103784897799</c:v>
                </c:pt>
                <c:pt idx="200">
                  <c:v>0.24473899716734601</c:v>
                </c:pt>
                <c:pt idx="201">
                  <c:v>0.245986956485714</c:v>
                </c:pt>
                <c:pt idx="202">
                  <c:v>0.247234915804081</c:v>
                </c:pt>
                <c:pt idx="203">
                  <c:v>0.24848287512244799</c:v>
                </c:pt>
                <c:pt idx="204">
                  <c:v>0.24973083444081601</c:v>
                </c:pt>
                <c:pt idx="205">
                  <c:v>0.25097879375918403</c:v>
                </c:pt>
                <c:pt idx="206">
                  <c:v>0.25222675307755099</c:v>
                </c:pt>
                <c:pt idx="207">
                  <c:v>0.25347471239591801</c:v>
                </c:pt>
                <c:pt idx="208">
                  <c:v>0.25472267171428598</c:v>
                </c:pt>
                <c:pt idx="209">
                  <c:v>0.255970631032653</c:v>
                </c:pt>
                <c:pt idx="210">
                  <c:v>0.25721859035102002</c:v>
                </c:pt>
                <c:pt idx="211">
                  <c:v>0.25846654966938698</c:v>
                </c:pt>
                <c:pt idx="212">
                  <c:v>0.259714508987756</c:v>
                </c:pt>
                <c:pt idx="213">
                  <c:v>0.26096246830612202</c:v>
                </c:pt>
                <c:pt idx="214">
                  <c:v>0.26221042762448998</c:v>
                </c:pt>
                <c:pt idx="215">
                  <c:v>0.263458386942858</c:v>
                </c:pt>
                <c:pt idx="216">
                  <c:v>0.26470634626122502</c:v>
                </c:pt>
                <c:pt idx="217">
                  <c:v>0.26595430557959199</c:v>
                </c:pt>
                <c:pt idx="218">
                  <c:v>0.26720226489795901</c:v>
                </c:pt>
                <c:pt idx="219">
                  <c:v>0.26845022421632703</c:v>
                </c:pt>
                <c:pt idx="220">
                  <c:v>0.26969818353469499</c:v>
                </c:pt>
                <c:pt idx="221">
                  <c:v>0.27094614285306201</c:v>
                </c:pt>
                <c:pt idx="222">
                  <c:v>0.27219410217142997</c:v>
                </c:pt>
                <c:pt idx="223">
                  <c:v>0.27344206148979699</c:v>
                </c:pt>
                <c:pt idx="224">
                  <c:v>0.27469002080816401</c:v>
                </c:pt>
                <c:pt idx="225">
                  <c:v>0.27593798012653098</c:v>
                </c:pt>
                <c:pt idx="226">
                  <c:v>0.277185939444899</c:v>
                </c:pt>
                <c:pt idx="227">
                  <c:v>0.27843389876326702</c:v>
                </c:pt>
                <c:pt idx="228">
                  <c:v>0.27968185808163398</c:v>
                </c:pt>
                <c:pt idx="229">
                  <c:v>0.280929817400001</c:v>
                </c:pt>
                <c:pt idx="230">
                  <c:v>0.28217777671836902</c:v>
                </c:pt>
                <c:pt idx="231">
                  <c:v>0.28342573603673599</c:v>
                </c:pt>
                <c:pt idx="232">
                  <c:v>0.28467369535510301</c:v>
                </c:pt>
                <c:pt idx="233">
                  <c:v>0.28592165467347103</c:v>
                </c:pt>
                <c:pt idx="234">
                  <c:v>0.28716961399183799</c:v>
                </c:pt>
                <c:pt idx="235">
                  <c:v>0.28841757331020601</c:v>
                </c:pt>
                <c:pt idx="236">
                  <c:v>0.28966553262857297</c:v>
                </c:pt>
                <c:pt idx="237">
                  <c:v>0.29091349194693999</c:v>
                </c:pt>
                <c:pt idx="238">
                  <c:v>0.29216145126530702</c:v>
                </c:pt>
                <c:pt idx="239">
                  <c:v>0.29340941058367498</c:v>
                </c:pt>
                <c:pt idx="240">
                  <c:v>0.294657369902043</c:v>
                </c:pt>
                <c:pt idx="241">
                  <c:v>0.29590532922041102</c:v>
                </c:pt>
                <c:pt idx="242">
                  <c:v>0.29715328853877798</c:v>
                </c:pt>
                <c:pt idx="243">
                  <c:v>0.298401247857145</c:v>
                </c:pt>
                <c:pt idx="244">
                  <c:v>0.29964920717551202</c:v>
                </c:pt>
                <c:pt idx="245">
                  <c:v>0.30089716649387999</c:v>
                </c:pt>
                <c:pt idx="246">
                  <c:v>0.30214512581224801</c:v>
                </c:pt>
                <c:pt idx="247">
                  <c:v>0.30339308513061503</c:v>
                </c:pt>
                <c:pt idx="248">
                  <c:v>0.30464104444898199</c:v>
                </c:pt>
                <c:pt idx="249">
                  <c:v>0.30588900376734901</c:v>
                </c:pt>
                <c:pt idx="250">
                  <c:v>0.30713696308571597</c:v>
                </c:pt>
                <c:pt idx="251">
                  <c:v>0.30838492240408399</c:v>
                </c:pt>
                <c:pt idx="252">
                  <c:v>0.30963288172245201</c:v>
                </c:pt>
                <c:pt idx="253">
                  <c:v>0.31088084104081898</c:v>
                </c:pt>
                <c:pt idx="254">
                  <c:v>0.312128800359186</c:v>
                </c:pt>
                <c:pt idx="255">
                  <c:v>0.31337675967755502</c:v>
                </c:pt>
                <c:pt idx="256">
                  <c:v>0.31462471899592198</c:v>
                </c:pt>
                <c:pt idx="257">
                  <c:v>0.315872678314289</c:v>
                </c:pt>
                <c:pt idx="258">
                  <c:v>0.31712063763265702</c:v>
                </c:pt>
                <c:pt idx="259">
                  <c:v>0.31836859695102399</c:v>
                </c:pt>
                <c:pt idx="260">
                  <c:v>0.31961655626939101</c:v>
                </c:pt>
                <c:pt idx="261">
                  <c:v>0.32086451558775803</c:v>
                </c:pt>
                <c:pt idx="262">
                  <c:v>0.32211247490612599</c:v>
                </c:pt>
                <c:pt idx="263">
                  <c:v>0.32336043422449301</c:v>
                </c:pt>
                <c:pt idx="264">
                  <c:v>0.32460839354286197</c:v>
                </c:pt>
                <c:pt idx="265">
                  <c:v>0.32585635286122799</c:v>
                </c:pt>
                <c:pt idx="266">
                  <c:v>0.32710431217959601</c:v>
                </c:pt>
                <c:pt idx="267">
                  <c:v>0.32835227149796298</c:v>
                </c:pt>
                <c:pt idx="268">
                  <c:v>0.32960023081633</c:v>
                </c:pt>
                <c:pt idx="269">
                  <c:v>0.33084819013469802</c:v>
                </c:pt>
                <c:pt idx="270">
                  <c:v>0.33209614945306598</c:v>
                </c:pt>
                <c:pt idx="271">
                  <c:v>0.333344108771432</c:v>
                </c:pt>
                <c:pt idx="272">
                  <c:v>0.33459206808979902</c:v>
                </c:pt>
                <c:pt idx="273">
                  <c:v>0.33584002740816798</c:v>
                </c:pt>
                <c:pt idx="274">
                  <c:v>0.337087986726536</c:v>
                </c:pt>
                <c:pt idx="275">
                  <c:v>0.33833594604490203</c:v>
                </c:pt>
                <c:pt idx="276">
                  <c:v>0.33958390536326999</c:v>
                </c:pt>
                <c:pt idx="277">
                  <c:v>0.34083186468163801</c:v>
                </c:pt>
                <c:pt idx="278">
                  <c:v>0.34207982400000397</c:v>
                </c:pt>
                <c:pt idx="279">
                  <c:v>0.34332778331837199</c:v>
                </c:pt>
                <c:pt idx="280">
                  <c:v>0.34457574263674001</c:v>
                </c:pt>
                <c:pt idx="281">
                  <c:v>0.34582370195510798</c:v>
                </c:pt>
                <c:pt idx="282">
                  <c:v>0.347071661273474</c:v>
                </c:pt>
                <c:pt idx="283">
                  <c:v>0.34831962059184202</c:v>
                </c:pt>
                <c:pt idx="284">
                  <c:v>0.34956757991020998</c:v>
                </c:pt>
                <c:pt idx="285">
                  <c:v>0.350815539228577</c:v>
                </c:pt>
                <c:pt idx="286">
                  <c:v>0.35206349854694402</c:v>
                </c:pt>
                <c:pt idx="287">
                  <c:v>0.35331145786531098</c:v>
                </c:pt>
                <c:pt idx="288">
                  <c:v>0.354559417183679</c:v>
                </c:pt>
                <c:pt idx="289">
                  <c:v>0.35580737650204602</c:v>
                </c:pt>
                <c:pt idx="290">
                  <c:v>0.35705533582041399</c:v>
                </c:pt>
                <c:pt idx="291">
                  <c:v>0.35830329513878101</c:v>
                </c:pt>
                <c:pt idx="292">
                  <c:v>0.35955125445714903</c:v>
                </c:pt>
                <c:pt idx="293">
                  <c:v>0.36079921377551599</c:v>
                </c:pt>
                <c:pt idx="294">
                  <c:v>0.36204717309388401</c:v>
                </c:pt>
                <c:pt idx="295">
                  <c:v>0.36329513241224998</c:v>
                </c:pt>
                <c:pt idx="296">
                  <c:v>0.364543091730619</c:v>
                </c:pt>
                <c:pt idx="297">
                  <c:v>0.36579105104898602</c:v>
                </c:pt>
                <c:pt idx="298">
                  <c:v>0.36703901036735398</c:v>
                </c:pt>
                <c:pt idx="299">
                  <c:v>0.368286969685721</c:v>
                </c:pt>
                <c:pt idx="300">
                  <c:v>0.36953492900408802</c:v>
                </c:pt>
                <c:pt idx="301">
                  <c:v>0.37078288832245598</c:v>
                </c:pt>
                <c:pt idx="302">
                  <c:v>0.372030847640823</c:v>
                </c:pt>
                <c:pt idx="303">
                  <c:v>0.37327880695919002</c:v>
                </c:pt>
                <c:pt idx="304">
                  <c:v>0.37452676627755699</c:v>
                </c:pt>
                <c:pt idx="305">
                  <c:v>0.37577472559592601</c:v>
                </c:pt>
                <c:pt idx="306">
                  <c:v>0.37702268491429197</c:v>
                </c:pt>
                <c:pt idx="307">
                  <c:v>0.37827064423265999</c:v>
                </c:pt>
                <c:pt idx="308">
                  <c:v>0.37951860355102801</c:v>
                </c:pt>
                <c:pt idx="309">
                  <c:v>0.38076656286939398</c:v>
                </c:pt>
                <c:pt idx="310">
                  <c:v>0.382014522187762</c:v>
                </c:pt>
                <c:pt idx="311">
                  <c:v>0.38326248150613001</c:v>
                </c:pt>
                <c:pt idx="312">
                  <c:v>0.38451044082449698</c:v>
                </c:pt>
                <c:pt idx="313">
                  <c:v>0.385758400142864</c:v>
                </c:pt>
                <c:pt idx="314">
                  <c:v>0.38700635946123202</c:v>
                </c:pt>
                <c:pt idx="315">
                  <c:v>0.38825431877959898</c:v>
                </c:pt>
                <c:pt idx="316">
                  <c:v>0.389502278097966</c:v>
                </c:pt>
                <c:pt idx="317">
                  <c:v>0.39075023741633502</c:v>
                </c:pt>
                <c:pt idx="318">
                  <c:v>0.39199819673470199</c:v>
                </c:pt>
                <c:pt idx="319">
                  <c:v>0.39324615605306901</c:v>
                </c:pt>
                <c:pt idx="320">
                  <c:v>0.39449411537143603</c:v>
                </c:pt>
                <c:pt idx="321">
                  <c:v>0.39574207468980399</c:v>
                </c:pt>
                <c:pt idx="322">
                  <c:v>0.39699003400817101</c:v>
                </c:pt>
                <c:pt idx="323">
                  <c:v>0.39823799332653698</c:v>
                </c:pt>
                <c:pt idx="324">
                  <c:v>0.399485952644905</c:v>
                </c:pt>
                <c:pt idx="325">
                  <c:v>0.40073391196327302</c:v>
                </c:pt>
                <c:pt idx="326">
                  <c:v>0.40198187128163998</c:v>
                </c:pt>
                <c:pt idx="327">
                  <c:v>0.403229830600009</c:v>
                </c:pt>
                <c:pt idx="328">
                  <c:v>0.40447778991837602</c:v>
                </c:pt>
                <c:pt idx="329">
                  <c:v>0.40572574923674198</c:v>
                </c:pt>
                <c:pt idx="330">
                  <c:v>0.40697370855511</c:v>
                </c:pt>
                <c:pt idx="331">
                  <c:v>0.40822166787347902</c:v>
                </c:pt>
                <c:pt idx="332">
                  <c:v>0.40946962719184599</c:v>
                </c:pt>
                <c:pt idx="333">
                  <c:v>0.41071758651021301</c:v>
                </c:pt>
                <c:pt idx="334">
                  <c:v>0.41196554582858103</c:v>
                </c:pt>
                <c:pt idx="335">
                  <c:v>0.41321350514694799</c:v>
                </c:pt>
                <c:pt idx="336">
                  <c:v>0.41446146446531501</c:v>
                </c:pt>
                <c:pt idx="337">
                  <c:v>0.41570942378368297</c:v>
                </c:pt>
                <c:pt idx="338">
                  <c:v>0.41695738310204999</c:v>
                </c:pt>
                <c:pt idx="339">
                  <c:v>0.41820534242041701</c:v>
                </c:pt>
                <c:pt idx="340">
                  <c:v>0.41945330173878498</c:v>
                </c:pt>
                <c:pt idx="341">
                  <c:v>0.420701261057151</c:v>
                </c:pt>
                <c:pt idx="342">
                  <c:v>0.42194922037552002</c:v>
                </c:pt>
                <c:pt idx="343">
                  <c:v>0.42319717969388698</c:v>
                </c:pt>
                <c:pt idx="344">
                  <c:v>0.424445139012254</c:v>
                </c:pt>
                <c:pt idx="345">
                  <c:v>0.42569309833062202</c:v>
                </c:pt>
                <c:pt idx="346">
                  <c:v>0.42694105764898999</c:v>
                </c:pt>
                <c:pt idx="347">
                  <c:v>0.42818901696735701</c:v>
                </c:pt>
                <c:pt idx="348">
                  <c:v>0.42943697628572403</c:v>
                </c:pt>
                <c:pt idx="349">
                  <c:v>0.43068493560409199</c:v>
                </c:pt>
                <c:pt idx="350">
                  <c:v>0.43193289492245901</c:v>
                </c:pt>
                <c:pt idx="351">
                  <c:v>0.43318085424082597</c:v>
                </c:pt>
                <c:pt idx="352">
                  <c:v>0.43442881355919399</c:v>
                </c:pt>
                <c:pt idx="353">
                  <c:v>0.43567677287756101</c:v>
                </c:pt>
                <c:pt idx="354">
                  <c:v>0.43692473219592898</c:v>
                </c:pt>
                <c:pt idx="355">
                  <c:v>0.438172691514295</c:v>
                </c:pt>
                <c:pt idx="356">
                  <c:v>0.43942065083266402</c:v>
                </c:pt>
                <c:pt idx="357">
                  <c:v>0.44066861015103098</c:v>
                </c:pt>
                <c:pt idx="358">
                  <c:v>0.441916569469398</c:v>
                </c:pt>
                <c:pt idx="359">
                  <c:v>0.44316452878776602</c:v>
                </c:pt>
                <c:pt idx="360">
                  <c:v>0.44441248810613398</c:v>
                </c:pt>
                <c:pt idx="361">
                  <c:v>0.44566044742450101</c:v>
                </c:pt>
                <c:pt idx="362">
                  <c:v>0.44690840674286803</c:v>
                </c:pt>
                <c:pt idx="363">
                  <c:v>0.44815636606123499</c:v>
                </c:pt>
                <c:pt idx="364">
                  <c:v>0.44940432537960301</c:v>
                </c:pt>
                <c:pt idx="365">
                  <c:v>0.45065228469796997</c:v>
                </c:pt>
                <c:pt idx="366">
                  <c:v>0.45190024401633699</c:v>
                </c:pt>
                <c:pt idx="367">
                  <c:v>0.45314820333470501</c:v>
                </c:pt>
                <c:pt idx="368">
                  <c:v>0.45439616265307198</c:v>
                </c:pt>
                <c:pt idx="369">
                  <c:v>0.455644121971439</c:v>
                </c:pt>
                <c:pt idx="370">
                  <c:v>0.45689208128980702</c:v>
                </c:pt>
                <c:pt idx="371">
                  <c:v>0.45814004060817398</c:v>
                </c:pt>
                <c:pt idx="372">
                  <c:v>0.459387999926543</c:v>
                </c:pt>
                <c:pt idx="373">
                  <c:v>0.46063595924491002</c:v>
                </c:pt>
                <c:pt idx="374">
                  <c:v>0.46188391856327798</c:v>
                </c:pt>
                <c:pt idx="375">
                  <c:v>0.463131877881645</c:v>
                </c:pt>
                <c:pt idx="376">
                  <c:v>0.46437983720001202</c:v>
                </c:pt>
                <c:pt idx="377">
                  <c:v>0.46562779651837899</c:v>
                </c:pt>
                <c:pt idx="378">
                  <c:v>0.46687575583674601</c:v>
                </c:pt>
                <c:pt idx="379">
                  <c:v>0.46812371515511397</c:v>
                </c:pt>
                <c:pt idx="380">
                  <c:v>0.46937167447347999</c:v>
                </c:pt>
                <c:pt idx="381">
                  <c:v>0.47061963379184901</c:v>
                </c:pt>
                <c:pt idx="382">
                  <c:v>0.47186759311021398</c:v>
                </c:pt>
                <c:pt idx="383">
                  <c:v>0.473115552428583</c:v>
                </c:pt>
                <c:pt idx="384">
                  <c:v>0.47436351174695202</c:v>
                </c:pt>
                <c:pt idx="385">
                  <c:v>0.47561147106531798</c:v>
                </c:pt>
                <c:pt idx="386">
                  <c:v>0.476859430383685</c:v>
                </c:pt>
                <c:pt idx="387">
                  <c:v>0.47810738970205202</c:v>
                </c:pt>
                <c:pt idx="388">
                  <c:v>0.47935534902041899</c:v>
                </c:pt>
                <c:pt idx="389">
                  <c:v>0.48060330833878701</c:v>
                </c:pt>
                <c:pt idx="390">
                  <c:v>0.48185126765715502</c:v>
                </c:pt>
                <c:pt idx="391">
                  <c:v>0.48309922697552299</c:v>
                </c:pt>
                <c:pt idx="392">
                  <c:v>0.48434718629389001</c:v>
                </c:pt>
                <c:pt idx="393">
                  <c:v>0.48559514561225697</c:v>
                </c:pt>
                <c:pt idx="394">
                  <c:v>0.48684310493062499</c:v>
                </c:pt>
                <c:pt idx="395">
                  <c:v>0.48809106424899101</c:v>
                </c:pt>
                <c:pt idx="396">
                  <c:v>0.48933902356735998</c:v>
                </c:pt>
                <c:pt idx="397">
                  <c:v>0.490586982885726</c:v>
                </c:pt>
                <c:pt idx="398">
                  <c:v>0.49183494220409402</c:v>
                </c:pt>
                <c:pt idx="399">
                  <c:v>0.49308290152246198</c:v>
                </c:pt>
                <c:pt idx="400">
                  <c:v>0.494330860840828</c:v>
                </c:pt>
                <c:pt idx="401">
                  <c:v>0.49557882015919602</c:v>
                </c:pt>
                <c:pt idx="402">
                  <c:v>0.49682677947756398</c:v>
                </c:pt>
                <c:pt idx="403">
                  <c:v>0.498074738795932</c:v>
                </c:pt>
                <c:pt idx="404">
                  <c:v>0.49932269811429703</c:v>
                </c:pt>
                <c:pt idx="405">
                  <c:v>0.50057065743266704</c:v>
                </c:pt>
                <c:pt idx="406">
                  <c:v>0.50181861675103301</c:v>
                </c:pt>
                <c:pt idx="407">
                  <c:v>0.50306657606939997</c:v>
                </c:pt>
                <c:pt idx="408">
                  <c:v>0.50431453538776605</c:v>
                </c:pt>
                <c:pt idx="409">
                  <c:v>0.50556249470613601</c:v>
                </c:pt>
                <c:pt idx="410">
                  <c:v>0.50681045402450098</c:v>
                </c:pt>
                <c:pt idx="411">
                  <c:v>0.50805841334287105</c:v>
                </c:pt>
                <c:pt idx="412">
                  <c:v>0.50930637266123702</c:v>
                </c:pt>
                <c:pt idx="413">
                  <c:v>0.51055433197960398</c:v>
                </c:pt>
                <c:pt idx="414">
                  <c:v>0.51180229129797095</c:v>
                </c:pt>
                <c:pt idx="415">
                  <c:v>0.51305025061633802</c:v>
                </c:pt>
                <c:pt idx="416">
                  <c:v>0.51429820993470698</c:v>
                </c:pt>
                <c:pt idx="417">
                  <c:v>0.51554616925307295</c:v>
                </c:pt>
                <c:pt idx="418">
                  <c:v>0.51679412857144102</c:v>
                </c:pt>
                <c:pt idx="419">
                  <c:v>0.51804208788980799</c:v>
                </c:pt>
                <c:pt idx="420">
                  <c:v>0.51929004720817595</c:v>
                </c:pt>
                <c:pt idx="421">
                  <c:v>0.52053800652654303</c:v>
                </c:pt>
                <c:pt idx="422">
                  <c:v>0.52178596584491099</c:v>
                </c:pt>
                <c:pt idx="423">
                  <c:v>0.52303392516327896</c:v>
                </c:pt>
                <c:pt idx="424">
                  <c:v>0.52428188448164403</c:v>
                </c:pt>
                <c:pt idx="425">
                  <c:v>0.525529843800013</c:v>
                </c:pt>
                <c:pt idx="426">
                  <c:v>0.52677780311837896</c:v>
                </c:pt>
                <c:pt idx="427">
                  <c:v>0.52802576243674704</c:v>
                </c:pt>
                <c:pt idx="428">
                  <c:v>0.529273721755114</c:v>
                </c:pt>
                <c:pt idx="429">
                  <c:v>0.53052168107348296</c:v>
                </c:pt>
                <c:pt idx="430">
                  <c:v>0.53176964039185004</c:v>
                </c:pt>
                <c:pt idx="431">
                  <c:v>0.533017599710217</c:v>
                </c:pt>
                <c:pt idx="432">
                  <c:v>0.53426555902858597</c:v>
                </c:pt>
                <c:pt idx="433">
                  <c:v>0.53551351834695204</c:v>
                </c:pt>
                <c:pt idx="434">
                  <c:v>0.53676147766531901</c:v>
                </c:pt>
                <c:pt idx="435">
                  <c:v>0.53800943698368697</c:v>
                </c:pt>
                <c:pt idx="436">
                  <c:v>0.53925739630205505</c:v>
                </c:pt>
                <c:pt idx="437">
                  <c:v>0.54050535562042101</c:v>
                </c:pt>
                <c:pt idx="438">
                  <c:v>0.54175331493878898</c:v>
                </c:pt>
                <c:pt idx="439">
                  <c:v>0.54300127425715705</c:v>
                </c:pt>
                <c:pt idx="440">
                  <c:v>0.54424923357552402</c:v>
                </c:pt>
                <c:pt idx="441">
                  <c:v>0.54549719289388998</c:v>
                </c:pt>
                <c:pt idx="442">
                  <c:v>0.54674515221225695</c:v>
                </c:pt>
                <c:pt idx="443">
                  <c:v>0.54799311153062602</c:v>
                </c:pt>
                <c:pt idx="444">
                  <c:v>0.54924107084899199</c:v>
                </c:pt>
                <c:pt idx="445">
                  <c:v>0.55048903016736095</c:v>
                </c:pt>
                <c:pt idx="446">
                  <c:v>0.55173698948572703</c:v>
                </c:pt>
                <c:pt idx="447">
                  <c:v>0.55298494880409399</c:v>
                </c:pt>
                <c:pt idx="448">
                  <c:v>0.55423290812246195</c:v>
                </c:pt>
                <c:pt idx="449">
                  <c:v>0.55548086744083003</c:v>
                </c:pt>
                <c:pt idx="450">
                  <c:v>0.55672882675919799</c:v>
                </c:pt>
                <c:pt idx="451">
                  <c:v>0.55797678607756396</c:v>
                </c:pt>
                <c:pt idx="452">
                  <c:v>0.55922474539593203</c:v>
                </c:pt>
                <c:pt idx="453">
                  <c:v>0.5604727047143</c:v>
                </c:pt>
                <c:pt idx="454">
                  <c:v>0.56172066403266596</c:v>
                </c:pt>
                <c:pt idx="455">
                  <c:v>0.56296862335103304</c:v>
                </c:pt>
                <c:pt idx="456">
                  <c:v>0.564216582669401</c:v>
                </c:pt>
                <c:pt idx="457">
                  <c:v>0.56546454198776896</c:v>
                </c:pt>
                <c:pt idx="458">
                  <c:v>0.56671250130613504</c:v>
                </c:pt>
                <c:pt idx="459">
                  <c:v>0.56796046062450201</c:v>
                </c:pt>
                <c:pt idx="460">
                  <c:v>0.56920841994287197</c:v>
                </c:pt>
                <c:pt idx="461">
                  <c:v>0.57045637926123804</c:v>
                </c:pt>
                <c:pt idx="462">
                  <c:v>0.57170433857960701</c:v>
                </c:pt>
                <c:pt idx="463">
                  <c:v>0.57295229789797297</c:v>
                </c:pt>
                <c:pt idx="464">
                  <c:v>0.57420025721634105</c:v>
                </c:pt>
                <c:pt idx="465">
                  <c:v>0.57544821653470901</c:v>
                </c:pt>
                <c:pt idx="466">
                  <c:v>0.57669617585307398</c:v>
                </c:pt>
                <c:pt idx="467">
                  <c:v>0.57794413517144305</c:v>
                </c:pt>
                <c:pt idx="468">
                  <c:v>0.57919209448980902</c:v>
                </c:pt>
                <c:pt idx="469">
                  <c:v>0.58044005380817798</c:v>
                </c:pt>
                <c:pt idx="470">
                  <c:v>0.58168801312654395</c:v>
                </c:pt>
                <c:pt idx="471">
                  <c:v>0.58293597244491102</c:v>
                </c:pt>
                <c:pt idx="472">
                  <c:v>0.58418393176327899</c:v>
                </c:pt>
                <c:pt idx="473">
                  <c:v>0.58543189108164795</c:v>
                </c:pt>
                <c:pt idx="474">
                  <c:v>0.58667985040001502</c:v>
                </c:pt>
                <c:pt idx="475">
                  <c:v>0.58792780971838299</c:v>
                </c:pt>
                <c:pt idx="476">
                  <c:v>0.58917576903674795</c:v>
                </c:pt>
                <c:pt idx="477">
                  <c:v>0.59042372835511603</c:v>
                </c:pt>
                <c:pt idx="478">
                  <c:v>0.59167168767348399</c:v>
                </c:pt>
                <c:pt idx="479">
                  <c:v>0.59291964699184996</c:v>
                </c:pt>
                <c:pt idx="480">
                  <c:v>0.59416760631021903</c:v>
                </c:pt>
                <c:pt idx="481">
                  <c:v>0.595415565628586</c:v>
                </c:pt>
                <c:pt idx="482">
                  <c:v>0.59666352494695296</c:v>
                </c:pt>
                <c:pt idx="483">
                  <c:v>0.59791148426532004</c:v>
                </c:pt>
                <c:pt idx="484">
                  <c:v>0.599159443583688</c:v>
                </c:pt>
                <c:pt idx="485">
                  <c:v>0.60040740290205397</c:v>
                </c:pt>
                <c:pt idx="486">
                  <c:v>0.60165536222042204</c:v>
                </c:pt>
                <c:pt idx="487">
                  <c:v>0.60290332153878901</c:v>
                </c:pt>
                <c:pt idx="488">
                  <c:v>0.60415128085715697</c:v>
                </c:pt>
                <c:pt idx="489">
                  <c:v>0.60539924017552604</c:v>
                </c:pt>
                <c:pt idx="490">
                  <c:v>0.60664719949389101</c:v>
                </c:pt>
                <c:pt idx="491">
                  <c:v>0.60789515881225797</c:v>
                </c:pt>
                <c:pt idx="492">
                  <c:v>0.60914311813062705</c:v>
                </c:pt>
                <c:pt idx="493">
                  <c:v>0.61039107744899401</c:v>
                </c:pt>
                <c:pt idx="494">
                  <c:v>0.61163903676735998</c:v>
                </c:pt>
                <c:pt idx="495">
                  <c:v>0.61288699608573005</c:v>
                </c:pt>
                <c:pt idx="496">
                  <c:v>0.61413495540409602</c:v>
                </c:pt>
                <c:pt idx="497">
                  <c:v>0.61538291472246298</c:v>
                </c:pt>
                <c:pt idx="498">
                  <c:v>0.61663087404083206</c:v>
                </c:pt>
                <c:pt idx="499">
                  <c:v>0.61787883335919902</c:v>
                </c:pt>
                <c:pt idx="500">
                  <c:v>0.61912679267756499</c:v>
                </c:pt>
                <c:pt idx="501">
                  <c:v>0.62037475199593195</c:v>
                </c:pt>
                <c:pt idx="502">
                  <c:v>0.62162271131430002</c:v>
                </c:pt>
                <c:pt idx="503">
                  <c:v>0.62287067063266699</c:v>
                </c:pt>
                <c:pt idx="504">
                  <c:v>0.62411862995103495</c:v>
                </c:pt>
                <c:pt idx="505">
                  <c:v>0.62536658926940303</c:v>
                </c:pt>
                <c:pt idx="506">
                  <c:v>0.62661454858776999</c:v>
                </c:pt>
                <c:pt idx="507">
                  <c:v>0.62786250790613696</c:v>
                </c:pt>
                <c:pt idx="508">
                  <c:v>0.62911046722450403</c:v>
                </c:pt>
                <c:pt idx="509">
                  <c:v>0.630358426542872</c:v>
                </c:pt>
                <c:pt idx="510">
                  <c:v>0.63160638586123896</c:v>
                </c:pt>
                <c:pt idx="511">
                  <c:v>0.63285434517960604</c:v>
                </c:pt>
                <c:pt idx="512">
                  <c:v>0.634102304497974</c:v>
                </c:pt>
                <c:pt idx="513">
                  <c:v>0.63535026381634097</c:v>
                </c:pt>
                <c:pt idx="514">
                  <c:v>0.63659822313470804</c:v>
                </c:pt>
                <c:pt idx="515">
                  <c:v>0.63784618245307501</c:v>
                </c:pt>
                <c:pt idx="516">
                  <c:v>0.63909414177144297</c:v>
                </c:pt>
                <c:pt idx="517">
                  <c:v>0.64034210108981204</c:v>
                </c:pt>
                <c:pt idx="518">
                  <c:v>0.64159006040817701</c:v>
                </c:pt>
                <c:pt idx="519">
                  <c:v>0.64283801972654497</c:v>
                </c:pt>
                <c:pt idx="520">
                  <c:v>0.64408597904491205</c:v>
                </c:pt>
                <c:pt idx="521">
                  <c:v>0.64533393836328001</c:v>
                </c:pt>
                <c:pt idx="522">
                  <c:v>0.64658189768164698</c:v>
                </c:pt>
                <c:pt idx="523">
                  <c:v>0.64782985700001605</c:v>
                </c:pt>
                <c:pt idx="524">
                  <c:v>0.64907781631838102</c:v>
                </c:pt>
                <c:pt idx="525">
                  <c:v>0.65032577563674998</c:v>
                </c:pt>
                <c:pt idx="526">
                  <c:v>0.65157373495511794</c:v>
                </c:pt>
                <c:pt idx="527">
                  <c:v>0.65282169427348502</c:v>
                </c:pt>
                <c:pt idx="528">
                  <c:v>0.65406965359185198</c:v>
                </c:pt>
                <c:pt idx="529">
                  <c:v>0.65531761291021895</c:v>
                </c:pt>
                <c:pt idx="530">
                  <c:v>0.65656557222858802</c:v>
                </c:pt>
                <c:pt idx="531">
                  <c:v>0.65781353154695299</c:v>
                </c:pt>
                <c:pt idx="532">
                  <c:v>0.65906149086532195</c:v>
                </c:pt>
                <c:pt idx="533">
                  <c:v>0.66030945018368903</c:v>
                </c:pt>
                <c:pt idx="534">
                  <c:v>0.66155740950205499</c:v>
                </c:pt>
                <c:pt idx="535">
                  <c:v>0.66280536882042196</c:v>
                </c:pt>
                <c:pt idx="536">
                  <c:v>0.66405332813879103</c:v>
                </c:pt>
                <c:pt idx="537">
                  <c:v>0.66530128745716</c:v>
                </c:pt>
                <c:pt idx="538">
                  <c:v>0.66654924677552496</c:v>
                </c:pt>
                <c:pt idx="539">
                  <c:v>0.66779720609389204</c:v>
                </c:pt>
                <c:pt idx="540">
                  <c:v>0.669045165412261</c:v>
                </c:pt>
                <c:pt idx="541">
                  <c:v>0.67029312473062896</c:v>
                </c:pt>
                <c:pt idx="542">
                  <c:v>0.67154108404899504</c:v>
                </c:pt>
                <c:pt idx="543">
                  <c:v>0.672789043367364</c:v>
                </c:pt>
                <c:pt idx="544">
                  <c:v>0.67403700268572997</c:v>
                </c:pt>
                <c:pt idx="545">
                  <c:v>0.67528496200409704</c:v>
                </c:pt>
                <c:pt idx="546">
                  <c:v>0.67653292132246501</c:v>
                </c:pt>
                <c:pt idx="547">
                  <c:v>0.67778088064083197</c:v>
                </c:pt>
                <c:pt idx="548">
                  <c:v>0.67902883995919805</c:v>
                </c:pt>
                <c:pt idx="549">
                  <c:v>0.68027679927756701</c:v>
                </c:pt>
                <c:pt idx="550">
                  <c:v>0.68152475859593398</c:v>
                </c:pt>
                <c:pt idx="551">
                  <c:v>0.68277271791430105</c:v>
                </c:pt>
                <c:pt idx="552">
                  <c:v>0.68402067723266902</c:v>
                </c:pt>
                <c:pt idx="553">
                  <c:v>0.68526863655103598</c:v>
                </c:pt>
                <c:pt idx="554">
                  <c:v>0.68651659586940394</c:v>
                </c:pt>
                <c:pt idx="555">
                  <c:v>0.68776455518777102</c:v>
                </c:pt>
                <c:pt idx="556">
                  <c:v>0.68901251450613799</c:v>
                </c:pt>
                <c:pt idx="557">
                  <c:v>0.69026047382450595</c:v>
                </c:pt>
                <c:pt idx="558">
                  <c:v>0.69150843314287402</c:v>
                </c:pt>
                <c:pt idx="559">
                  <c:v>0.69275639246124099</c:v>
                </c:pt>
                <c:pt idx="560">
                  <c:v>0.69400435177960795</c:v>
                </c:pt>
                <c:pt idx="561">
                  <c:v>0.69525231109797503</c:v>
                </c:pt>
                <c:pt idx="562">
                  <c:v>0.69650027041634299</c:v>
                </c:pt>
                <c:pt idx="563">
                  <c:v>0.69774822973470896</c:v>
                </c:pt>
                <c:pt idx="564">
                  <c:v>0.69899618905307803</c:v>
                </c:pt>
                <c:pt idx="565">
                  <c:v>0.700244148371444</c:v>
                </c:pt>
                <c:pt idx="566">
                  <c:v>0.70149210768981196</c:v>
                </c:pt>
                <c:pt idx="567">
                  <c:v>0.70274006700817904</c:v>
                </c:pt>
                <c:pt idx="568">
                  <c:v>0.703988026326546</c:v>
                </c:pt>
                <c:pt idx="569">
                  <c:v>0.70523598564491696</c:v>
                </c:pt>
                <c:pt idx="570">
                  <c:v>0.70648394496328204</c:v>
                </c:pt>
                <c:pt idx="571">
                  <c:v>0.70773190428164801</c:v>
                </c:pt>
                <c:pt idx="572">
                  <c:v>0.70897986360001397</c:v>
                </c:pt>
                <c:pt idx="573">
                  <c:v>0.71022782291838304</c:v>
                </c:pt>
                <c:pt idx="574">
                  <c:v>0.71147578223675201</c:v>
                </c:pt>
                <c:pt idx="575">
                  <c:v>0.71272374155511797</c:v>
                </c:pt>
                <c:pt idx="576">
                  <c:v>0.71397170087348605</c:v>
                </c:pt>
                <c:pt idx="577">
                  <c:v>0.71521966019185101</c:v>
                </c:pt>
                <c:pt idx="578">
                  <c:v>0.71646761951021898</c:v>
                </c:pt>
                <c:pt idx="579">
                  <c:v>0.71771557882858905</c:v>
                </c:pt>
                <c:pt idx="580">
                  <c:v>0.71896353814695602</c:v>
                </c:pt>
                <c:pt idx="581">
                  <c:v>0.72021149746532398</c:v>
                </c:pt>
                <c:pt idx="582">
                  <c:v>0.72145945678368795</c:v>
                </c:pt>
                <c:pt idx="583">
                  <c:v>0.72270741610205702</c:v>
                </c:pt>
                <c:pt idx="584">
                  <c:v>0.72395537542042498</c:v>
                </c:pt>
                <c:pt idx="585">
                  <c:v>0.72520333473879295</c:v>
                </c:pt>
                <c:pt idx="586">
                  <c:v>0.72645129405715803</c:v>
                </c:pt>
                <c:pt idx="587">
                  <c:v>0.72769925337552799</c:v>
                </c:pt>
                <c:pt idx="588">
                  <c:v>0.72894721269389295</c:v>
                </c:pt>
                <c:pt idx="589">
                  <c:v>0.73019517201226203</c:v>
                </c:pt>
                <c:pt idx="590">
                  <c:v>0.73144313133062999</c:v>
                </c:pt>
                <c:pt idx="591">
                  <c:v>0.73269109064899596</c:v>
                </c:pt>
                <c:pt idx="592">
                  <c:v>0.73393904996736303</c:v>
                </c:pt>
                <c:pt idx="593">
                  <c:v>0.73518700928573</c:v>
                </c:pt>
                <c:pt idx="594">
                  <c:v>0.73643496860409996</c:v>
                </c:pt>
                <c:pt idx="595">
                  <c:v>0.73768292792246704</c:v>
                </c:pt>
                <c:pt idx="596">
                  <c:v>0.738930887240832</c:v>
                </c:pt>
                <c:pt idx="597">
                  <c:v>0.74017884655919897</c:v>
                </c:pt>
                <c:pt idx="598">
                  <c:v>0.74142680587756704</c:v>
                </c:pt>
                <c:pt idx="599">
                  <c:v>0.742674765195936</c:v>
                </c:pt>
                <c:pt idx="600">
                  <c:v>0.74392272451430397</c:v>
                </c:pt>
                <c:pt idx="601">
                  <c:v>0.74517068383266905</c:v>
                </c:pt>
                <c:pt idx="602">
                  <c:v>0.74641864315103701</c:v>
                </c:pt>
                <c:pt idx="603">
                  <c:v>0.74766660246940497</c:v>
                </c:pt>
                <c:pt idx="604">
                  <c:v>0.74891456178777105</c:v>
                </c:pt>
                <c:pt idx="605">
                  <c:v>0.75016252110613801</c:v>
                </c:pt>
                <c:pt idx="606">
                  <c:v>0.75141048042450598</c:v>
                </c:pt>
                <c:pt idx="607">
                  <c:v>0.75265843974287505</c:v>
                </c:pt>
                <c:pt idx="608">
                  <c:v>0.75390639906124102</c:v>
                </c:pt>
                <c:pt idx="609">
                  <c:v>0.75515435837960798</c:v>
                </c:pt>
                <c:pt idx="610">
                  <c:v>0.75640231769797495</c:v>
                </c:pt>
                <c:pt idx="611">
                  <c:v>0.75765027701634302</c:v>
                </c:pt>
                <c:pt idx="612">
                  <c:v>0.75889823633471198</c:v>
                </c:pt>
                <c:pt idx="613">
                  <c:v>0.76014619565307995</c:v>
                </c:pt>
                <c:pt idx="614">
                  <c:v>0.76139415497144602</c:v>
                </c:pt>
                <c:pt idx="615">
                  <c:v>0.76264211428981299</c:v>
                </c:pt>
                <c:pt idx="616">
                  <c:v>0.76389007360817995</c:v>
                </c:pt>
                <c:pt idx="617">
                  <c:v>0.76513803292654903</c:v>
                </c:pt>
                <c:pt idx="618">
                  <c:v>0.76638599224491399</c:v>
                </c:pt>
                <c:pt idx="619">
                  <c:v>0.76763395156328396</c:v>
                </c:pt>
                <c:pt idx="620">
                  <c:v>0.76888191088165103</c:v>
                </c:pt>
                <c:pt idx="621">
                  <c:v>0.770129870200018</c:v>
                </c:pt>
                <c:pt idx="622">
                  <c:v>0.77137782951838396</c:v>
                </c:pt>
                <c:pt idx="623">
                  <c:v>0.77262578883675104</c:v>
                </c:pt>
                <c:pt idx="624">
                  <c:v>0.77387374815512</c:v>
                </c:pt>
                <c:pt idx="625">
                  <c:v>0.77512170747348597</c:v>
                </c:pt>
                <c:pt idx="626">
                  <c:v>0.77636966679185404</c:v>
                </c:pt>
                <c:pt idx="627">
                  <c:v>0.777617626110222</c:v>
                </c:pt>
                <c:pt idx="628">
                  <c:v>0.77886558542858997</c:v>
                </c:pt>
                <c:pt idx="629">
                  <c:v>0.78011354474695704</c:v>
                </c:pt>
                <c:pt idx="630">
                  <c:v>0.78136150406532201</c:v>
                </c:pt>
                <c:pt idx="631">
                  <c:v>0.78260946338369097</c:v>
                </c:pt>
                <c:pt idx="632">
                  <c:v>0.78385742270205705</c:v>
                </c:pt>
                <c:pt idx="633">
                  <c:v>0.78510538202042601</c:v>
                </c:pt>
                <c:pt idx="634">
                  <c:v>0.78635334133879398</c:v>
                </c:pt>
                <c:pt idx="635">
                  <c:v>0.78760130065716005</c:v>
                </c:pt>
                <c:pt idx="636">
                  <c:v>0.78884925997552702</c:v>
                </c:pt>
                <c:pt idx="637">
                  <c:v>0.79009721929389498</c:v>
                </c:pt>
                <c:pt idx="638">
                  <c:v>0.79134517861226095</c:v>
                </c:pt>
                <c:pt idx="639">
                  <c:v>0.79259313793063102</c:v>
                </c:pt>
                <c:pt idx="640">
                  <c:v>0.79384109724899599</c:v>
                </c:pt>
                <c:pt idx="641">
                  <c:v>0.79508905656736295</c:v>
                </c:pt>
                <c:pt idx="642">
                  <c:v>0.79633701588573202</c:v>
                </c:pt>
                <c:pt idx="643">
                  <c:v>0.79758497520409999</c:v>
                </c:pt>
                <c:pt idx="644">
                  <c:v>0.79883293452246695</c:v>
                </c:pt>
                <c:pt idx="645">
                  <c:v>0.80008089384083603</c:v>
                </c:pt>
                <c:pt idx="646">
                  <c:v>0.80132885315920199</c:v>
                </c:pt>
                <c:pt idx="647">
                  <c:v>0.80257681247756996</c:v>
                </c:pt>
                <c:pt idx="648">
                  <c:v>0.80382477179593603</c:v>
                </c:pt>
                <c:pt idx="649">
                  <c:v>0.805072731114303</c:v>
                </c:pt>
                <c:pt idx="650">
                  <c:v>0.80632069043266996</c:v>
                </c:pt>
                <c:pt idx="651">
                  <c:v>0.80756864975104004</c:v>
                </c:pt>
                <c:pt idx="652">
                  <c:v>0.808816609069404</c:v>
                </c:pt>
                <c:pt idx="653">
                  <c:v>0.81006456838777496</c:v>
                </c:pt>
                <c:pt idx="654">
                  <c:v>0.81131252770614104</c:v>
                </c:pt>
                <c:pt idx="655">
                  <c:v>0.812560487024508</c:v>
                </c:pt>
                <c:pt idx="656">
                  <c:v>0.81380844634287497</c:v>
                </c:pt>
                <c:pt idx="657">
                  <c:v>0.81505640566124105</c:v>
                </c:pt>
                <c:pt idx="658">
                  <c:v>0.81630436497961001</c:v>
                </c:pt>
                <c:pt idx="659">
                  <c:v>0.81755232429797697</c:v>
                </c:pt>
                <c:pt idx="660">
                  <c:v>0.81880028361634405</c:v>
                </c:pt>
                <c:pt idx="661">
                  <c:v>0.82004824293471201</c:v>
                </c:pt>
                <c:pt idx="662">
                  <c:v>0.82129620225307898</c:v>
                </c:pt>
                <c:pt idx="663">
                  <c:v>0.82254416157144805</c:v>
                </c:pt>
                <c:pt idx="664">
                  <c:v>0.82379212088981502</c:v>
                </c:pt>
                <c:pt idx="665">
                  <c:v>0.82504008020818098</c:v>
                </c:pt>
                <c:pt idx="666">
                  <c:v>0.82628803952654895</c:v>
                </c:pt>
                <c:pt idx="667">
                  <c:v>0.82753599884491802</c:v>
                </c:pt>
                <c:pt idx="668">
                  <c:v>0.82878395816328398</c:v>
                </c:pt>
                <c:pt idx="669">
                  <c:v>0.83003191748164995</c:v>
                </c:pt>
                <c:pt idx="670">
                  <c:v>0.83127987680001703</c:v>
                </c:pt>
                <c:pt idx="671">
                  <c:v>0.83252783611838399</c:v>
                </c:pt>
                <c:pt idx="672">
                  <c:v>0.83377579543675195</c:v>
                </c:pt>
                <c:pt idx="673">
                  <c:v>0.83502375475512103</c:v>
                </c:pt>
                <c:pt idx="674">
                  <c:v>0.83627171407348699</c:v>
                </c:pt>
                <c:pt idx="675">
                  <c:v>0.83751967339185496</c:v>
                </c:pt>
                <c:pt idx="676">
                  <c:v>0.83876763271022303</c:v>
                </c:pt>
                <c:pt idx="677">
                  <c:v>0.840015592028588</c:v>
                </c:pt>
                <c:pt idx="678">
                  <c:v>0.84126355134695696</c:v>
                </c:pt>
                <c:pt idx="679">
                  <c:v>0.84251151066532404</c:v>
                </c:pt>
                <c:pt idx="680">
                  <c:v>0.843759469983691</c:v>
                </c:pt>
                <c:pt idx="681">
                  <c:v>0.84500742930205697</c:v>
                </c:pt>
                <c:pt idx="682">
                  <c:v>0.84625538862043004</c:v>
                </c:pt>
                <c:pt idx="683">
                  <c:v>0.847503347938794</c:v>
                </c:pt>
                <c:pt idx="684">
                  <c:v>0.84875130725716097</c:v>
                </c:pt>
                <c:pt idx="685">
                  <c:v>0.84999926657552904</c:v>
                </c:pt>
                <c:pt idx="686">
                  <c:v>0.85124722589389701</c:v>
                </c:pt>
                <c:pt idx="687">
                  <c:v>0.85249518521226497</c:v>
                </c:pt>
                <c:pt idx="688">
                  <c:v>0.85374314453063105</c:v>
                </c:pt>
                <c:pt idx="689">
                  <c:v>0.85499110384899701</c:v>
                </c:pt>
                <c:pt idx="690">
                  <c:v>0.85623906316736897</c:v>
                </c:pt>
                <c:pt idx="691">
                  <c:v>0.85748702248573205</c:v>
                </c:pt>
                <c:pt idx="692">
                  <c:v>0.85873498180410002</c:v>
                </c:pt>
                <c:pt idx="693">
                  <c:v>0.85998294112246898</c:v>
                </c:pt>
                <c:pt idx="694">
                  <c:v>0.86123090044083395</c:v>
                </c:pt>
                <c:pt idx="695">
                  <c:v>0.86247885975920102</c:v>
                </c:pt>
                <c:pt idx="696">
                  <c:v>0.86372681907756899</c:v>
                </c:pt>
                <c:pt idx="697">
                  <c:v>0.86497477839593695</c:v>
                </c:pt>
                <c:pt idx="698">
                  <c:v>0.86622273771430303</c:v>
                </c:pt>
                <c:pt idx="699">
                  <c:v>0.86747069703267199</c:v>
                </c:pt>
                <c:pt idx="700">
                  <c:v>0.86871865635104095</c:v>
                </c:pt>
                <c:pt idx="701">
                  <c:v>0.86996661566940403</c:v>
                </c:pt>
                <c:pt idx="702">
                  <c:v>0.871214574987771</c:v>
                </c:pt>
                <c:pt idx="703">
                  <c:v>0.87246253430614196</c:v>
                </c:pt>
                <c:pt idx="704">
                  <c:v>0.87371049362450903</c:v>
                </c:pt>
                <c:pt idx="705">
                  <c:v>0.874958452942876</c:v>
                </c:pt>
                <c:pt idx="706">
                  <c:v>0.87620641226124496</c:v>
                </c:pt>
                <c:pt idx="707">
                  <c:v>0.87745437157961204</c:v>
                </c:pt>
                <c:pt idx="708">
                  <c:v>0.878702330897979</c:v>
                </c:pt>
                <c:pt idx="709">
                  <c:v>0.87995029021634596</c:v>
                </c:pt>
                <c:pt idx="710">
                  <c:v>0.88119824953471404</c:v>
                </c:pt>
                <c:pt idx="711">
                  <c:v>0.88244620885307901</c:v>
                </c:pt>
                <c:pt idx="712">
                  <c:v>0.88369416817144897</c:v>
                </c:pt>
                <c:pt idx="713">
                  <c:v>0.88494212748981405</c:v>
                </c:pt>
                <c:pt idx="714">
                  <c:v>0.88619008680818301</c:v>
                </c:pt>
                <c:pt idx="715">
                  <c:v>0.88743804612654698</c:v>
                </c:pt>
                <c:pt idx="716">
                  <c:v>0.88868600544491905</c:v>
                </c:pt>
                <c:pt idx="717">
                  <c:v>0.88993396476328701</c:v>
                </c:pt>
                <c:pt idx="718">
                  <c:v>0.89118192408165298</c:v>
                </c:pt>
                <c:pt idx="719">
                  <c:v>0.89242988340001905</c:v>
                </c:pt>
                <c:pt idx="720">
                  <c:v>0.89367784271838702</c:v>
                </c:pt>
                <c:pt idx="721">
                  <c:v>0.89492580203675698</c:v>
                </c:pt>
                <c:pt idx="722">
                  <c:v>0.89617376135512405</c:v>
                </c:pt>
                <c:pt idx="723">
                  <c:v>0.89742172067349102</c:v>
                </c:pt>
                <c:pt idx="724">
                  <c:v>0.89866967999185499</c:v>
                </c:pt>
                <c:pt idx="725">
                  <c:v>0.89991763931022195</c:v>
                </c:pt>
                <c:pt idx="726">
                  <c:v>0.90116559862859003</c:v>
                </c:pt>
                <c:pt idx="727">
                  <c:v>0.90241355794695899</c:v>
                </c:pt>
                <c:pt idx="728">
                  <c:v>0.90366151726532695</c:v>
                </c:pt>
                <c:pt idx="729">
                  <c:v>0.90490947658369303</c:v>
                </c:pt>
                <c:pt idx="730">
                  <c:v>0.90615743590206199</c:v>
                </c:pt>
                <c:pt idx="731">
                  <c:v>0.90740539522042596</c:v>
                </c:pt>
                <c:pt idx="732">
                  <c:v>0.90865335453879303</c:v>
                </c:pt>
                <c:pt idx="733">
                  <c:v>0.909901313857159</c:v>
                </c:pt>
                <c:pt idx="734">
                  <c:v>0.91114927317552996</c:v>
                </c:pt>
                <c:pt idx="735">
                  <c:v>0.91239723249389904</c:v>
                </c:pt>
                <c:pt idx="736">
                  <c:v>0.913645191812265</c:v>
                </c:pt>
                <c:pt idx="737">
                  <c:v>0.91489315113063296</c:v>
                </c:pt>
                <c:pt idx="738">
                  <c:v>0.91614111044900104</c:v>
                </c:pt>
                <c:pt idx="739">
                  <c:v>0.91738906976736601</c:v>
                </c:pt>
                <c:pt idx="740">
                  <c:v>0.91863702908573697</c:v>
                </c:pt>
                <c:pt idx="741">
                  <c:v>0.91988498840410304</c:v>
                </c:pt>
                <c:pt idx="742">
                  <c:v>0.92113294772246901</c:v>
                </c:pt>
                <c:pt idx="743">
                  <c:v>0.92238090704083597</c:v>
                </c:pt>
                <c:pt idx="744">
                  <c:v>0.92362886635920505</c:v>
                </c:pt>
                <c:pt idx="745">
                  <c:v>0.92487682567757301</c:v>
                </c:pt>
                <c:pt idx="746">
                  <c:v>0.92612478499593898</c:v>
                </c:pt>
                <c:pt idx="747">
                  <c:v>0.92737274431430605</c:v>
                </c:pt>
                <c:pt idx="748">
                  <c:v>0.92862070363267402</c:v>
                </c:pt>
                <c:pt idx="749">
                  <c:v>0.92986866295104098</c:v>
                </c:pt>
                <c:pt idx="750">
                  <c:v>0.93111662226941005</c:v>
                </c:pt>
                <c:pt idx="751">
                  <c:v>0.93236458158777502</c:v>
                </c:pt>
                <c:pt idx="752">
                  <c:v>0.93361254090613899</c:v>
                </c:pt>
                <c:pt idx="753">
                  <c:v>0.93486050022450895</c:v>
                </c:pt>
                <c:pt idx="754">
                  <c:v>0.93610845954287702</c:v>
                </c:pt>
                <c:pt idx="755">
                  <c:v>0.93735641886124399</c:v>
                </c:pt>
                <c:pt idx="756">
                  <c:v>0.93860437817961195</c:v>
                </c:pt>
                <c:pt idx="757">
                  <c:v>0.93985233749797803</c:v>
                </c:pt>
                <c:pt idx="758">
                  <c:v>0.94110029681634499</c:v>
                </c:pt>
                <c:pt idx="759">
                  <c:v>0.94234825613471496</c:v>
                </c:pt>
                <c:pt idx="760">
                  <c:v>0.94359621545308003</c:v>
                </c:pt>
                <c:pt idx="761">
                  <c:v>0.944844174771448</c:v>
                </c:pt>
                <c:pt idx="762">
                  <c:v>0.94609213408981696</c:v>
                </c:pt>
                <c:pt idx="763">
                  <c:v>0.94734009340818404</c:v>
                </c:pt>
                <c:pt idx="764">
                  <c:v>0.948588052726551</c:v>
                </c:pt>
                <c:pt idx="765">
                  <c:v>0.94983601204491996</c:v>
                </c:pt>
                <c:pt idx="766">
                  <c:v>0.95108397136328704</c:v>
                </c:pt>
                <c:pt idx="767">
                  <c:v>0.952331930681656</c:v>
                </c:pt>
                <c:pt idx="768">
                  <c:v>0.95357989000001797</c:v>
                </c:pt>
                <c:pt idx="769">
                  <c:v>0.95482784931838804</c:v>
                </c:pt>
                <c:pt idx="770">
                  <c:v>0.95607580863675601</c:v>
                </c:pt>
                <c:pt idx="771">
                  <c:v>0.95732376795512297</c:v>
                </c:pt>
                <c:pt idx="772">
                  <c:v>0.95857172727349105</c:v>
                </c:pt>
                <c:pt idx="773">
                  <c:v>0.95981968659185402</c:v>
                </c:pt>
                <c:pt idx="774">
                  <c:v>0.96106764591022498</c:v>
                </c:pt>
                <c:pt idx="775">
                  <c:v>0.96231560522859305</c:v>
                </c:pt>
                <c:pt idx="776">
                  <c:v>0.96356356454696102</c:v>
                </c:pt>
                <c:pt idx="777">
                  <c:v>0.96481152386532698</c:v>
                </c:pt>
                <c:pt idx="778">
                  <c:v>0.96605948318369395</c:v>
                </c:pt>
                <c:pt idx="779">
                  <c:v>0.96730744250206002</c:v>
                </c:pt>
                <c:pt idx="780">
                  <c:v>0.96855540182042699</c:v>
                </c:pt>
                <c:pt idx="781">
                  <c:v>0.96980336113879595</c:v>
                </c:pt>
                <c:pt idx="782">
                  <c:v>0.97105132045716303</c:v>
                </c:pt>
                <c:pt idx="783">
                  <c:v>0.97229927977552999</c:v>
                </c:pt>
                <c:pt idx="784">
                  <c:v>0.97354723909389895</c:v>
                </c:pt>
                <c:pt idx="785">
                  <c:v>0.97479519841226603</c:v>
                </c:pt>
                <c:pt idx="786">
                  <c:v>0.97604315773063199</c:v>
                </c:pt>
                <c:pt idx="787">
                  <c:v>0.97729111704900196</c:v>
                </c:pt>
                <c:pt idx="788">
                  <c:v>0.97853907636736803</c:v>
                </c:pt>
                <c:pt idx="789">
                  <c:v>0.97978703568573799</c:v>
                </c:pt>
                <c:pt idx="790">
                  <c:v>0.98103499500410096</c:v>
                </c:pt>
                <c:pt idx="791">
                  <c:v>0.98228295432246804</c:v>
                </c:pt>
                <c:pt idx="792">
                  <c:v>0.983530913640837</c:v>
                </c:pt>
                <c:pt idx="793">
                  <c:v>0.98477887295920497</c:v>
                </c:pt>
                <c:pt idx="794">
                  <c:v>0.98602683227757304</c:v>
                </c:pt>
                <c:pt idx="795">
                  <c:v>0.98727479159593701</c:v>
                </c:pt>
                <c:pt idx="796">
                  <c:v>0.98852275091430297</c:v>
                </c:pt>
                <c:pt idx="797">
                  <c:v>0.98977071023267205</c:v>
                </c:pt>
                <c:pt idx="798">
                  <c:v>0.99101866955104101</c:v>
                </c:pt>
                <c:pt idx="799">
                  <c:v>0.99226662886940598</c:v>
                </c:pt>
                <c:pt idx="800">
                  <c:v>0.99351458818777505</c:v>
                </c:pt>
                <c:pt idx="801">
                  <c:v>0.99476254750614201</c:v>
                </c:pt>
                <c:pt idx="802">
                  <c:v>0.99601050682450998</c:v>
                </c:pt>
                <c:pt idx="803">
                  <c:v>0.99725846614287905</c:v>
                </c:pt>
                <c:pt idx="804">
                  <c:v>0.99850642546124702</c:v>
                </c:pt>
                <c:pt idx="805">
                  <c:v>0.99975438477961298</c:v>
                </c:pt>
                <c:pt idx="806">
                  <c:v>1.0010023440979801</c:v>
                </c:pt>
                <c:pt idx="807">
                  <c:v>1.0022503034163399</c:v>
                </c:pt>
                <c:pt idx="808">
                  <c:v>1.00349826273471</c:v>
                </c:pt>
                <c:pt idx="809">
                  <c:v>1.0047462220530801</c:v>
                </c:pt>
                <c:pt idx="810">
                  <c:v>1.0059941813714499</c:v>
                </c:pt>
                <c:pt idx="811">
                  <c:v>1.00724214068981</c:v>
                </c:pt>
                <c:pt idx="812">
                  <c:v>1.0084901000081801</c:v>
                </c:pt>
                <c:pt idx="813">
                  <c:v>1.0097380593265499</c:v>
                </c:pt>
                <c:pt idx="814">
                  <c:v>1.01098601864492</c:v>
                </c:pt>
                <c:pt idx="815">
                  <c:v>1.0122339779632801</c:v>
                </c:pt>
                <c:pt idx="816">
                  <c:v>1.0134819372816499</c:v>
                </c:pt>
                <c:pt idx="817">
                  <c:v>1.01472989660002</c:v>
                </c:pt>
                <c:pt idx="818">
                  <c:v>1.0159778559183801</c:v>
                </c:pt>
                <c:pt idx="819">
                  <c:v>1.0172258152367499</c:v>
                </c:pt>
                <c:pt idx="820">
                  <c:v>1.01847377455512</c:v>
                </c:pt>
                <c:pt idx="821">
                  <c:v>1.0197217338734801</c:v>
                </c:pt>
                <c:pt idx="822">
                  <c:v>1.0209696931918499</c:v>
                </c:pt>
                <c:pt idx="823">
                  <c:v>1.02221765251022</c:v>
                </c:pt>
                <c:pt idx="824">
                  <c:v>1.0234656118285901</c:v>
                </c:pt>
                <c:pt idx="825">
                  <c:v>1.0247135711469599</c:v>
                </c:pt>
                <c:pt idx="826">
                  <c:v>1.02596153046532</c:v>
                </c:pt>
                <c:pt idx="827">
                  <c:v>1.0272094897836901</c:v>
                </c:pt>
                <c:pt idx="828">
                  <c:v>1.0284574491020599</c:v>
                </c:pt>
                <c:pt idx="829">
                  <c:v>1.02970540842043</c:v>
                </c:pt>
                <c:pt idx="830">
                  <c:v>1.0309533677387901</c:v>
                </c:pt>
                <c:pt idx="831">
                  <c:v>1.0322013270571599</c:v>
                </c:pt>
                <c:pt idx="832">
                  <c:v>1.03344928637553</c:v>
                </c:pt>
                <c:pt idx="833">
                  <c:v>1.0346972456938901</c:v>
                </c:pt>
                <c:pt idx="834">
                  <c:v>1.03594520501226</c:v>
                </c:pt>
                <c:pt idx="835">
                  <c:v>1.03719316433063</c:v>
                </c:pt>
                <c:pt idx="836">
                  <c:v>1.0384411236489901</c:v>
                </c:pt>
                <c:pt idx="837">
                  <c:v>1.0396890829673699</c:v>
                </c:pt>
                <c:pt idx="838">
                  <c:v>1.04093704228573</c:v>
                </c:pt>
                <c:pt idx="839">
                  <c:v>1.0421850016041001</c:v>
                </c:pt>
                <c:pt idx="840">
                  <c:v>1.04343296092246</c:v>
                </c:pt>
                <c:pt idx="841">
                  <c:v>1.04468092024083</c:v>
                </c:pt>
                <c:pt idx="842">
                  <c:v>1.0459288795592001</c:v>
                </c:pt>
                <c:pt idx="843">
                  <c:v>1.04717683887757</c:v>
                </c:pt>
                <c:pt idx="844">
                  <c:v>1.04842479819594</c:v>
                </c:pt>
                <c:pt idx="845">
                  <c:v>1.0496727575142999</c:v>
                </c:pt>
                <c:pt idx="846">
                  <c:v>1.05092071683267</c:v>
                </c:pt>
                <c:pt idx="847">
                  <c:v>1.05216867615104</c:v>
                </c:pt>
                <c:pt idx="848">
                  <c:v>1.0534166354694099</c:v>
                </c:pt>
                <c:pt idx="849">
                  <c:v>1.05466459478778</c:v>
                </c:pt>
                <c:pt idx="850">
                  <c:v>1.05591255410614</c:v>
                </c:pt>
                <c:pt idx="851">
                  <c:v>1.0571605134245099</c:v>
                </c:pt>
                <c:pt idx="852">
                  <c:v>1.05840847274287</c:v>
                </c:pt>
                <c:pt idx="853">
                  <c:v>1.0596564320612401</c:v>
                </c:pt>
                <c:pt idx="854">
                  <c:v>1.0609043913796099</c:v>
                </c:pt>
                <c:pt idx="855">
                  <c:v>1.06215235069798</c:v>
                </c:pt>
                <c:pt idx="856">
                  <c:v>1.06340031001635</c:v>
                </c:pt>
                <c:pt idx="857">
                  <c:v>1.0646482693347099</c:v>
                </c:pt>
                <c:pt idx="858">
                  <c:v>1.06589622865308</c:v>
                </c:pt>
                <c:pt idx="859">
                  <c:v>1.0671441879714401</c:v>
                </c:pt>
                <c:pt idx="860">
                  <c:v>1.0683921472898099</c:v>
                </c:pt>
                <c:pt idx="861">
                  <c:v>1.06964010660818</c:v>
                </c:pt>
                <c:pt idx="862">
                  <c:v>1.0708880659265501</c:v>
                </c:pt>
                <c:pt idx="863">
                  <c:v>1.0721360252449199</c:v>
                </c:pt>
                <c:pt idx="864">
                  <c:v>1.07338398456328</c:v>
                </c:pt>
                <c:pt idx="865">
                  <c:v>1.0746319438816501</c:v>
                </c:pt>
                <c:pt idx="866">
                  <c:v>1.0758799032000199</c:v>
                </c:pt>
                <c:pt idx="867">
                  <c:v>1.07712786251839</c:v>
                </c:pt>
              </c:numCache>
            </c:numRef>
          </c:xVal>
          <c:yVal>
            <c:numRef>
              <c:f>AVGy!$F$3:$F$870</c:f>
              <c:numCache>
                <c:formatCode>0.00E+00</c:formatCode>
                <c:ptCount val="868"/>
                <c:pt idx="0">
                  <c:v>-2.85370712447092E-8</c:v>
                </c:pt>
                <c:pt idx="1">
                  <c:v>3.6331020816757802E-8</c:v>
                </c:pt>
                <c:pt idx="2">
                  <c:v>-2.7070190202168601E-8</c:v>
                </c:pt>
                <c:pt idx="3">
                  <c:v>-4.1174906919955198E-8</c:v>
                </c:pt>
                <c:pt idx="4">
                  <c:v>-8.4131906996369506E-8</c:v>
                </c:pt>
                <c:pt idx="5">
                  <c:v>-1.50632369827878E-7</c:v>
                </c:pt>
                <c:pt idx="6">
                  <c:v>-2.46686951999919E-7</c:v>
                </c:pt>
                <c:pt idx="7">
                  <c:v>-3.7857913784344998E-7</c:v>
                </c:pt>
                <c:pt idx="8">
                  <c:v>-5.52892285021143E-7</c:v>
                </c:pt>
                <c:pt idx="9">
                  <c:v>-7.7647670468033198E-7</c:v>
                </c:pt>
                <c:pt idx="10">
                  <c:v>-1.0564203866166499E-6</c:v>
                </c:pt>
                <c:pt idx="11">
                  <c:v>-1.39997097881102E-6</c:v>
                </c:pt>
                <c:pt idx="12">
                  <c:v>-1.8144589154636501E-6</c:v>
                </c:pt>
                <c:pt idx="13">
                  <c:v>-2.3071801365250999E-6</c:v>
                </c:pt>
                <c:pt idx="14">
                  <c:v>-2.8853121944918899E-6</c:v>
                </c:pt>
                <c:pt idx="15">
                  <c:v>-3.5557934872050401E-6</c:v>
                </c:pt>
                <c:pt idx="16">
                  <c:v>-4.3252155558026902E-6</c:v>
                </c:pt>
                <c:pt idx="17">
                  <c:v>-5.1997099542030904E-6</c:v>
                </c:pt>
                <c:pt idx="18">
                  <c:v>-6.1848656082899602E-6</c:v>
                </c:pt>
                <c:pt idx="19">
                  <c:v>-7.2856276919995996E-6</c:v>
                </c:pt>
                <c:pt idx="20">
                  <c:v>-8.5062159066724297E-6</c:v>
                </c:pt>
                <c:pt idx="21">
                  <c:v>-9.8500484258392906E-6</c:v>
                </c:pt>
                <c:pt idx="22">
                  <c:v>-1.1319676505715401E-5</c:v>
                </c:pt>
                <c:pt idx="23">
                  <c:v>-1.2916717890080801E-5</c:v>
                </c:pt>
                <c:pt idx="24">
                  <c:v>-1.4641799223370499E-5</c:v>
                </c:pt>
                <c:pt idx="25">
                  <c:v>-1.64945068645421E-5</c:v>
                </c:pt>
                <c:pt idx="26">
                  <c:v>-1.8473343593098899E-5</c:v>
                </c:pt>
                <c:pt idx="27">
                  <c:v>-2.0575688649235102E-5</c:v>
                </c:pt>
                <c:pt idx="28">
                  <c:v>-2.2797765043326299E-5</c:v>
                </c:pt>
                <c:pt idx="29">
                  <c:v>-2.5134614283665899E-5</c:v>
                </c:pt>
                <c:pt idx="30">
                  <c:v>-2.7580071309181701E-5</c:v>
                </c:pt>
                <c:pt idx="31">
                  <c:v>-3.01267420259101E-5</c:v>
                </c:pt>
                <c:pt idx="32">
                  <c:v>-3.2765984138794298E-5</c:v>
                </c:pt>
                <c:pt idx="33">
                  <c:v>-3.5487888205129103E-5</c:v>
                </c:pt>
                <c:pt idx="34">
                  <c:v>-3.8281259571112497E-5</c:v>
                </c:pt>
                <c:pt idx="35">
                  <c:v>-4.1133598831499498E-5</c:v>
                </c:pt>
                <c:pt idx="36">
                  <c:v>-4.4031087412120598E-5</c:v>
                </c:pt>
                <c:pt idx="37">
                  <c:v>-4.69585675207484E-5</c:v>
                </c:pt>
                <c:pt idx="38">
                  <c:v>-4.9899525083695299E-5</c:v>
                </c:pt>
                <c:pt idx="39">
                  <c:v>-5.2836073545865599E-5</c:v>
                </c:pt>
                <c:pt idx="40">
                  <c:v>-5.5748943190533402E-5</c:v>
                </c:pt>
                <c:pt idx="41">
                  <c:v>-5.8617471622487501E-5</c:v>
                </c:pt>
                <c:pt idx="42">
                  <c:v>-6.1419633394092495E-5</c:v>
                </c:pt>
                <c:pt idx="43">
                  <c:v>-6.4132093195522699E-5</c:v>
                </c:pt>
                <c:pt idx="44">
                  <c:v>-6.6730386581510801E-5</c:v>
                </c:pt>
                <c:pt idx="45">
                  <c:v>-6.9189212605259303E-5</c:v>
                </c:pt>
                <c:pt idx="46">
                  <c:v>-7.1482974733791502E-5</c:v>
                </c:pt>
                <c:pt idx="47">
                  <c:v>-7.35865926536099E-5</c:v>
                </c:pt>
                <c:pt idx="48">
                  <c:v>-7.5476716387880597E-5</c:v>
                </c:pt>
                <c:pt idx="49">
                  <c:v>-7.7133311417852004E-5</c:v>
                </c:pt>
                <c:pt idx="50">
                  <c:v>-7.8541621395693601E-5</c:v>
                </c:pt>
                <c:pt idx="51">
                  <c:v>-7.9694143098939693E-5</c:v>
                </c:pt>
                <c:pt idx="52">
                  <c:v>-8.0592216794601304E-5</c:v>
                </c:pt>
                <c:pt idx="53">
                  <c:v>-8.1246729614405E-5</c:v>
                </c:pt>
                <c:pt idx="54">
                  <c:v>-8.1677573578816005E-5</c:v>
                </c:pt>
                <c:pt idx="55">
                  <c:v>-8.1911733024871104E-5</c:v>
                </c:pt>
                <c:pt idx="56">
                  <c:v>-8.1980398943633104E-5</c:v>
                </c:pt>
                <c:pt idx="57">
                  <c:v>-8.1915739849629306E-5</c:v>
                </c:pt>
                <c:pt idx="58">
                  <c:v>-8.1748010325655794E-5</c:v>
                </c:pt>
                <c:pt idx="59">
                  <c:v>-8.15035333168157E-5</c:v>
                </c:pt>
                <c:pt idx="60">
                  <c:v>-8.1203737087150296E-5</c:v>
                </c:pt>
                <c:pt idx="61">
                  <c:v>-8.0865130442386594E-5</c:v>
                </c:pt>
                <c:pt idx="62">
                  <c:v>-8.0499875257469505E-5</c:v>
                </c:pt>
                <c:pt idx="63">
                  <c:v>-8.0116651268573606E-5</c:v>
                </c:pt>
                <c:pt idx="64">
                  <c:v>-7.9721499598093301E-5</c:v>
                </c:pt>
                <c:pt idx="65">
                  <c:v>-7.9318568352430794E-5</c:v>
                </c:pt>
                <c:pt idx="66">
                  <c:v>-7.8910678401196806E-5</c:v>
                </c:pt>
                <c:pt idx="67">
                  <c:v>-7.8499757362689702E-5</c:v>
                </c:pt>
                <c:pt idx="68">
                  <c:v>-7.8087127148448196E-5</c:v>
                </c:pt>
                <c:pt idx="69">
                  <c:v>-7.7673703808807797E-5</c:v>
                </c:pt>
                <c:pt idx="70">
                  <c:v>-7.7260131904532695E-5</c:v>
                </c:pt>
                <c:pt idx="71">
                  <c:v>-7.6846878427769003E-5</c:v>
                </c:pt>
                <c:pt idx="72">
                  <c:v>-7.6434291830538095E-5</c:v>
                </c:pt>
                <c:pt idx="73">
                  <c:v>-7.6022642382971101E-5</c:v>
                </c:pt>
                <c:pt idx="74">
                  <c:v>-7.56121488224902E-5</c:v>
                </c:pt>
                <c:pt idx="75">
                  <c:v>-7.5202994536525294E-5</c:v>
                </c:pt>
                <c:pt idx="76">
                  <c:v>-7.4795338626893607E-5</c:v>
                </c:pt>
                <c:pt idx="77">
                  <c:v>-7.4389321791868199E-5</c:v>
                </c:pt>
                <c:pt idx="78">
                  <c:v>-7.3985069605918798E-5</c:v>
                </c:pt>
                <c:pt idx="79">
                  <c:v>-7.3582694634593404E-5</c:v>
                </c:pt>
                <c:pt idx="80">
                  <c:v>-7.3182297148428007E-5</c:v>
                </c:pt>
                <c:pt idx="81">
                  <c:v>-7.2783964592462204E-5</c:v>
                </c:pt>
                <c:pt idx="82">
                  <c:v>-7.2387771281803707E-5</c:v>
                </c:pt>
                <c:pt idx="83">
                  <c:v>-7.1993777586506103E-5</c:v>
                </c:pt>
                <c:pt idx="84">
                  <c:v>-7.1602029372132395E-5</c:v>
                </c:pt>
                <c:pt idx="85">
                  <c:v>-7.1212557524589506E-5</c:v>
                </c:pt>
                <c:pt idx="86">
                  <c:v>-7.0825377884353502E-5</c:v>
                </c:pt>
                <c:pt idx="87">
                  <c:v>-7.0440491235480594E-5</c:v>
                </c:pt>
                <c:pt idx="88">
                  <c:v>-7.00578837387478E-5</c:v>
                </c:pt>
                <c:pt idx="89">
                  <c:v>-6.9677527395808304E-5</c:v>
                </c:pt>
                <c:pt idx="90">
                  <c:v>-6.9299380808664104E-5</c:v>
                </c:pt>
                <c:pt idx="91">
                  <c:v>-6.8923390144823895E-5</c:v>
                </c:pt>
                <c:pt idx="92">
                  <c:v>-6.8549490216157703E-5</c:v>
                </c:pt>
                <c:pt idx="93">
                  <c:v>-6.8177605702391097E-5</c:v>
                </c:pt>
                <c:pt idx="94">
                  <c:v>-6.7807652561169594E-5</c:v>
                </c:pt>
                <c:pt idx="95">
                  <c:v>-6.7439539487160297E-5</c:v>
                </c:pt>
                <c:pt idx="96">
                  <c:v>-6.7073169443027398E-5</c:v>
                </c:pt>
                <c:pt idx="97">
                  <c:v>-6.6708441220282694E-5</c:v>
                </c:pt>
                <c:pt idx="98">
                  <c:v>-6.6345251029866303E-5</c:v>
                </c:pt>
                <c:pt idx="99">
                  <c:v>-6.5983493959238701E-5</c:v>
                </c:pt>
                <c:pt idx="100">
                  <c:v>-6.56230653448723E-5</c:v>
                </c:pt>
                <c:pt idx="101">
                  <c:v>-6.5263861964346404E-5</c:v>
                </c:pt>
                <c:pt idx="102">
                  <c:v>-6.4905783067516405E-5</c:v>
                </c:pt>
                <c:pt idx="103">
                  <c:v>-6.4548731213089595E-5</c:v>
                </c:pt>
                <c:pt idx="104">
                  <c:v>-6.4192612941382205E-5</c:v>
                </c:pt>
                <c:pt idx="105">
                  <c:v>-6.3837339336797206E-5</c:v>
                </c:pt>
                <c:pt idx="106">
                  <c:v>-6.3482826473807197E-5</c:v>
                </c:pt>
                <c:pt idx="107">
                  <c:v>-6.3128995736009796E-5</c:v>
                </c:pt>
                <c:pt idx="108">
                  <c:v>-6.2775774012221105E-5</c:v>
                </c:pt>
                <c:pt idx="109">
                  <c:v>-6.2423093796503803E-5</c:v>
                </c:pt>
                <c:pt idx="110">
                  <c:v>-6.2070893109842504E-5</c:v>
                </c:pt>
                <c:pt idx="111">
                  <c:v>-6.1719104855730106E-5</c:v>
                </c:pt>
                <c:pt idx="112">
                  <c:v>-6.13676311248436E-5</c:v>
                </c:pt>
                <c:pt idx="113">
                  <c:v>-6.10163771307898E-5</c:v>
                </c:pt>
                <c:pt idx="114">
                  <c:v>-6.0665259284005503E-5</c:v>
                </c:pt>
                <c:pt idx="115">
                  <c:v>-6.0314204282957601E-5</c:v>
                </c:pt>
                <c:pt idx="116">
                  <c:v>-5.9963158572395803E-5</c:v>
                </c:pt>
                <c:pt idx="117">
                  <c:v>-5.9612112861833998E-5</c:v>
                </c:pt>
                <c:pt idx="118">
                  <c:v>-5.9261067151271903E-5</c:v>
                </c:pt>
                <c:pt idx="119">
                  <c:v>-5.8910021440710498E-5</c:v>
                </c:pt>
                <c:pt idx="120">
                  <c:v>-5.8558975730148599E-5</c:v>
                </c:pt>
                <c:pt idx="121">
                  <c:v>-5.8207930019586699E-5</c:v>
                </c:pt>
                <c:pt idx="122">
                  <c:v>-5.7856884309025003E-5</c:v>
                </c:pt>
                <c:pt idx="123">
                  <c:v>-5.7505838598463097E-5</c:v>
                </c:pt>
                <c:pt idx="124">
                  <c:v>-5.7154792887901299E-5</c:v>
                </c:pt>
                <c:pt idx="125">
                  <c:v>-5.6803747177339597E-5</c:v>
                </c:pt>
                <c:pt idx="126">
                  <c:v>-5.6452701466777799E-5</c:v>
                </c:pt>
                <c:pt idx="127">
                  <c:v>-5.61016557562159E-5</c:v>
                </c:pt>
                <c:pt idx="128">
                  <c:v>-5.5750610045654197E-5</c:v>
                </c:pt>
                <c:pt idx="129">
                  <c:v>-5.5399564335092399E-5</c:v>
                </c:pt>
                <c:pt idx="130">
                  <c:v>-5.5048518624530601E-5</c:v>
                </c:pt>
                <c:pt idx="131">
                  <c:v>-5.4697472913968797E-5</c:v>
                </c:pt>
                <c:pt idx="132">
                  <c:v>-5.4346427203406898E-5</c:v>
                </c:pt>
                <c:pt idx="133">
                  <c:v>-5.39953814928451E-5</c:v>
                </c:pt>
                <c:pt idx="134">
                  <c:v>-5.3644335782283302E-5</c:v>
                </c:pt>
                <c:pt idx="135">
                  <c:v>-5.3293290071721599E-5</c:v>
                </c:pt>
                <c:pt idx="136">
                  <c:v>-5.2942244361159802E-5</c:v>
                </c:pt>
                <c:pt idx="137">
                  <c:v>-5.2591198650597902E-5</c:v>
                </c:pt>
                <c:pt idx="138">
                  <c:v>-5.22401529400362E-5</c:v>
                </c:pt>
                <c:pt idx="139">
                  <c:v>-5.1889107229474497E-5</c:v>
                </c:pt>
                <c:pt idx="140">
                  <c:v>-5.1538061518912503E-5</c:v>
                </c:pt>
                <c:pt idx="141">
                  <c:v>-5.11870158083508E-5</c:v>
                </c:pt>
                <c:pt idx="142">
                  <c:v>-5.0835970097789002E-5</c:v>
                </c:pt>
                <c:pt idx="143">
                  <c:v>-5.0484924387227198E-5</c:v>
                </c:pt>
                <c:pt idx="144">
                  <c:v>-5.01338786766654E-5</c:v>
                </c:pt>
                <c:pt idx="145">
                  <c:v>-4.9782832966103501E-5</c:v>
                </c:pt>
                <c:pt idx="146">
                  <c:v>-4.9431787255541798E-5</c:v>
                </c:pt>
                <c:pt idx="147">
                  <c:v>-4.908074154498E-5</c:v>
                </c:pt>
                <c:pt idx="148">
                  <c:v>-4.8729695834418101E-5</c:v>
                </c:pt>
                <c:pt idx="149">
                  <c:v>-4.8378650123856398E-5</c:v>
                </c:pt>
                <c:pt idx="150">
                  <c:v>-4.8027604413294499E-5</c:v>
                </c:pt>
                <c:pt idx="151">
                  <c:v>-4.7676558702732701E-5</c:v>
                </c:pt>
                <c:pt idx="152">
                  <c:v>-4.7325512992170998E-5</c:v>
                </c:pt>
                <c:pt idx="153">
                  <c:v>-4.69744672816092E-5</c:v>
                </c:pt>
                <c:pt idx="154">
                  <c:v>-4.6623421571047301E-5</c:v>
                </c:pt>
                <c:pt idx="155">
                  <c:v>-4.6272375860485598E-5</c:v>
                </c:pt>
                <c:pt idx="156">
                  <c:v>-4.5921330149923699E-5</c:v>
                </c:pt>
                <c:pt idx="157">
                  <c:v>-4.5570284439362003E-5</c:v>
                </c:pt>
                <c:pt idx="158">
                  <c:v>-4.5219238728800199E-5</c:v>
                </c:pt>
                <c:pt idx="159">
                  <c:v>-4.4868193018238299E-5</c:v>
                </c:pt>
                <c:pt idx="160">
                  <c:v>-4.4517147307676501E-5</c:v>
                </c:pt>
                <c:pt idx="161">
                  <c:v>-4.4166101597114799E-5</c:v>
                </c:pt>
                <c:pt idx="162">
                  <c:v>-4.3815055886553001E-5</c:v>
                </c:pt>
                <c:pt idx="163">
                  <c:v>-4.3464010175991203E-5</c:v>
                </c:pt>
                <c:pt idx="164">
                  <c:v>-4.3112964465429297E-5</c:v>
                </c:pt>
                <c:pt idx="165">
                  <c:v>-4.2761918754867601E-5</c:v>
                </c:pt>
                <c:pt idx="166">
                  <c:v>-4.2410873044305797E-5</c:v>
                </c:pt>
                <c:pt idx="167">
                  <c:v>-4.2059827333743897E-5</c:v>
                </c:pt>
                <c:pt idx="168">
                  <c:v>-4.17087816231821E-5</c:v>
                </c:pt>
                <c:pt idx="169">
                  <c:v>-4.1357735912620397E-5</c:v>
                </c:pt>
                <c:pt idx="170">
                  <c:v>-4.1006690202058498E-5</c:v>
                </c:pt>
                <c:pt idx="171">
                  <c:v>-4.06556444914967E-5</c:v>
                </c:pt>
                <c:pt idx="172">
                  <c:v>-4.0304598780934902E-5</c:v>
                </c:pt>
                <c:pt idx="173">
                  <c:v>-3.9953553070373199E-5</c:v>
                </c:pt>
                <c:pt idx="174">
                  <c:v>-3.9602507359811402E-5</c:v>
                </c:pt>
                <c:pt idx="175">
                  <c:v>-3.9251461649249502E-5</c:v>
                </c:pt>
                <c:pt idx="176">
                  <c:v>-3.8900415938687698E-5</c:v>
                </c:pt>
                <c:pt idx="177">
                  <c:v>-3.8549370228126002E-5</c:v>
                </c:pt>
                <c:pt idx="178">
                  <c:v>-3.8198324517564102E-5</c:v>
                </c:pt>
                <c:pt idx="179">
                  <c:v>-3.78472788070024E-5</c:v>
                </c:pt>
                <c:pt idx="180">
                  <c:v>-3.7496233096440602E-5</c:v>
                </c:pt>
                <c:pt idx="181">
                  <c:v>-3.7145187385878798E-5</c:v>
                </c:pt>
                <c:pt idx="182">
                  <c:v>-3.6794141675317E-5</c:v>
                </c:pt>
                <c:pt idx="183">
                  <c:v>-3.6443095964755101E-5</c:v>
                </c:pt>
                <c:pt idx="184">
                  <c:v>-3.6092050254193398E-5</c:v>
                </c:pt>
                <c:pt idx="185">
                  <c:v>-3.5741004543631498E-5</c:v>
                </c:pt>
                <c:pt idx="186">
                  <c:v>-3.5389958833069701E-5</c:v>
                </c:pt>
                <c:pt idx="187">
                  <c:v>-3.5038913122507903E-5</c:v>
                </c:pt>
                <c:pt idx="188">
                  <c:v>-3.4687867411946099E-5</c:v>
                </c:pt>
                <c:pt idx="189">
                  <c:v>-3.4336821701384301E-5</c:v>
                </c:pt>
                <c:pt idx="190">
                  <c:v>-3.3985775990822503E-5</c:v>
                </c:pt>
                <c:pt idx="191">
                  <c:v>-3.3634730280260699E-5</c:v>
                </c:pt>
                <c:pt idx="192">
                  <c:v>-3.3283684569698901E-5</c:v>
                </c:pt>
                <c:pt idx="193">
                  <c:v>-3.2932638859137002E-5</c:v>
                </c:pt>
                <c:pt idx="194">
                  <c:v>-3.2581593148575299E-5</c:v>
                </c:pt>
                <c:pt idx="195">
                  <c:v>-3.22305474380134E-5</c:v>
                </c:pt>
                <c:pt idx="196">
                  <c:v>-3.1879501727451697E-5</c:v>
                </c:pt>
                <c:pt idx="197">
                  <c:v>-3.1528456016889899E-5</c:v>
                </c:pt>
                <c:pt idx="198">
                  <c:v>-3.1177410306328101E-5</c:v>
                </c:pt>
                <c:pt idx="199">
                  <c:v>-3.0826364595766297E-5</c:v>
                </c:pt>
                <c:pt idx="200">
                  <c:v>-3.0475318885204499E-5</c:v>
                </c:pt>
                <c:pt idx="201">
                  <c:v>-3.01242731746426E-5</c:v>
                </c:pt>
                <c:pt idx="202">
                  <c:v>-2.97732274640809E-5</c:v>
                </c:pt>
                <c:pt idx="203">
                  <c:v>-2.9422181753519001E-5</c:v>
                </c:pt>
                <c:pt idx="204">
                  <c:v>-2.90711360429572E-5</c:v>
                </c:pt>
                <c:pt idx="205">
                  <c:v>-2.8720090332395301E-5</c:v>
                </c:pt>
                <c:pt idx="206">
                  <c:v>-2.8369044621833601E-5</c:v>
                </c:pt>
                <c:pt idx="207">
                  <c:v>-2.80179989112718E-5</c:v>
                </c:pt>
                <c:pt idx="208">
                  <c:v>-2.7666953200709999E-5</c:v>
                </c:pt>
                <c:pt idx="209">
                  <c:v>-2.7315907490148201E-5</c:v>
                </c:pt>
                <c:pt idx="210">
                  <c:v>-2.6964861779586299E-5</c:v>
                </c:pt>
                <c:pt idx="211">
                  <c:v>-2.6613816069024599E-5</c:v>
                </c:pt>
                <c:pt idx="212">
                  <c:v>-2.62627703584627E-5</c:v>
                </c:pt>
                <c:pt idx="213">
                  <c:v>-2.5911724647901001E-5</c:v>
                </c:pt>
                <c:pt idx="214">
                  <c:v>-2.5560678937339199E-5</c:v>
                </c:pt>
                <c:pt idx="215">
                  <c:v>-2.52096332267773E-5</c:v>
                </c:pt>
                <c:pt idx="216">
                  <c:v>-2.4858587516215499E-5</c:v>
                </c:pt>
                <c:pt idx="217">
                  <c:v>-2.4507541805653701E-5</c:v>
                </c:pt>
                <c:pt idx="218">
                  <c:v>-2.41564960950919E-5</c:v>
                </c:pt>
                <c:pt idx="219">
                  <c:v>-2.3805450384530099E-5</c:v>
                </c:pt>
                <c:pt idx="220">
                  <c:v>-2.3454404673968302E-5</c:v>
                </c:pt>
                <c:pt idx="221">
                  <c:v>-2.31033589634065E-5</c:v>
                </c:pt>
                <c:pt idx="222">
                  <c:v>-2.2752313252844601E-5</c:v>
                </c:pt>
                <c:pt idx="223">
                  <c:v>-2.2401267542282898E-5</c:v>
                </c:pt>
                <c:pt idx="224">
                  <c:v>-2.2050221831721101E-5</c:v>
                </c:pt>
                <c:pt idx="225">
                  <c:v>-2.16991761211593E-5</c:v>
                </c:pt>
                <c:pt idx="226">
                  <c:v>-2.13481304105974E-5</c:v>
                </c:pt>
                <c:pt idx="227">
                  <c:v>-2.0997084700035599E-5</c:v>
                </c:pt>
                <c:pt idx="228">
                  <c:v>-2.0646038989473801E-5</c:v>
                </c:pt>
                <c:pt idx="229">
                  <c:v>-2.0294993278912E-5</c:v>
                </c:pt>
                <c:pt idx="230">
                  <c:v>-1.9943947568350199E-5</c:v>
                </c:pt>
                <c:pt idx="231">
                  <c:v>-1.9592901857788402E-5</c:v>
                </c:pt>
                <c:pt idx="232">
                  <c:v>-1.9241856147226601E-5</c:v>
                </c:pt>
                <c:pt idx="233">
                  <c:v>-1.88908104366648E-5</c:v>
                </c:pt>
                <c:pt idx="234">
                  <c:v>-1.8539764726102998E-5</c:v>
                </c:pt>
                <c:pt idx="235">
                  <c:v>-1.8188719015541201E-5</c:v>
                </c:pt>
                <c:pt idx="236">
                  <c:v>-1.78376733049794E-5</c:v>
                </c:pt>
                <c:pt idx="237">
                  <c:v>-1.7486627594417599E-5</c:v>
                </c:pt>
                <c:pt idx="238">
                  <c:v>-1.7135581883855699E-5</c:v>
                </c:pt>
                <c:pt idx="239">
                  <c:v>-1.6784536173293902E-5</c:v>
                </c:pt>
                <c:pt idx="240">
                  <c:v>-1.6433490462732101E-5</c:v>
                </c:pt>
                <c:pt idx="241">
                  <c:v>-1.6082444752170401E-5</c:v>
                </c:pt>
                <c:pt idx="242">
                  <c:v>-1.5731399041608498E-5</c:v>
                </c:pt>
                <c:pt idx="243">
                  <c:v>-1.5380353331046701E-5</c:v>
                </c:pt>
                <c:pt idx="244">
                  <c:v>-1.50293076204849E-5</c:v>
                </c:pt>
                <c:pt idx="245">
                  <c:v>-1.46782619099231E-5</c:v>
                </c:pt>
                <c:pt idx="246">
                  <c:v>-1.4327216199361299E-5</c:v>
                </c:pt>
                <c:pt idx="247">
                  <c:v>-1.39761704887994E-5</c:v>
                </c:pt>
                <c:pt idx="248">
                  <c:v>-1.36251247782377E-5</c:v>
                </c:pt>
                <c:pt idx="249">
                  <c:v>-1.3274079067675799E-5</c:v>
                </c:pt>
                <c:pt idx="250">
                  <c:v>-1.2923033357114E-5</c:v>
                </c:pt>
                <c:pt idx="251">
                  <c:v>-1.2571987646552301E-5</c:v>
                </c:pt>
                <c:pt idx="252">
                  <c:v>-1.22209419359905E-5</c:v>
                </c:pt>
                <c:pt idx="253">
                  <c:v>-1.18698962254286E-5</c:v>
                </c:pt>
                <c:pt idx="254">
                  <c:v>-1.1518850514866801E-5</c:v>
                </c:pt>
                <c:pt idx="255">
                  <c:v>-1.1167804804305E-5</c:v>
                </c:pt>
                <c:pt idx="256">
                  <c:v>-1.08167590937432E-5</c:v>
                </c:pt>
                <c:pt idx="257">
                  <c:v>-1.0465713383181399E-5</c:v>
                </c:pt>
                <c:pt idx="258">
                  <c:v>-1.01146676726196E-5</c:v>
                </c:pt>
                <c:pt idx="259">
                  <c:v>-9.7636219620578107E-6</c:v>
                </c:pt>
                <c:pt idx="260">
                  <c:v>-9.4125762514960096E-6</c:v>
                </c:pt>
                <c:pt idx="261">
                  <c:v>-9.0615305409342001E-6</c:v>
                </c:pt>
                <c:pt idx="262">
                  <c:v>-8.7104848303723905E-6</c:v>
                </c:pt>
                <c:pt idx="263">
                  <c:v>-8.3594391198105996E-6</c:v>
                </c:pt>
                <c:pt idx="264">
                  <c:v>-8.0083934092487799E-6</c:v>
                </c:pt>
                <c:pt idx="265">
                  <c:v>-7.6573476986869704E-6</c:v>
                </c:pt>
                <c:pt idx="266">
                  <c:v>-7.30630198812516E-6</c:v>
                </c:pt>
                <c:pt idx="267">
                  <c:v>-6.9552562775633403E-6</c:v>
                </c:pt>
                <c:pt idx="268">
                  <c:v>-6.6042105670015697E-6</c:v>
                </c:pt>
                <c:pt idx="269">
                  <c:v>-6.2531648564397398E-6</c:v>
                </c:pt>
                <c:pt idx="270">
                  <c:v>-5.9021191458779303E-6</c:v>
                </c:pt>
                <c:pt idx="271">
                  <c:v>-5.5510734353161199E-6</c:v>
                </c:pt>
                <c:pt idx="272">
                  <c:v>-5.2000277247543103E-6</c:v>
                </c:pt>
                <c:pt idx="273">
                  <c:v>-4.8489820141924999E-6</c:v>
                </c:pt>
                <c:pt idx="274">
                  <c:v>-4.4979363036306997E-6</c:v>
                </c:pt>
                <c:pt idx="275">
                  <c:v>-4.1468905930688902E-6</c:v>
                </c:pt>
                <c:pt idx="276">
                  <c:v>-3.7958448825070802E-6</c:v>
                </c:pt>
                <c:pt idx="277">
                  <c:v>-3.4447991719452698E-6</c:v>
                </c:pt>
                <c:pt idx="278">
                  <c:v>-3.09375346138347E-6</c:v>
                </c:pt>
                <c:pt idx="279">
                  <c:v>-2.7427077508216702E-6</c:v>
                </c:pt>
                <c:pt idx="280">
                  <c:v>-2.3916620402598501E-6</c:v>
                </c:pt>
                <c:pt idx="281">
                  <c:v>-2.0406163296980401E-6</c:v>
                </c:pt>
                <c:pt idx="282">
                  <c:v>-1.6895706191362401E-6</c:v>
                </c:pt>
                <c:pt idx="283">
                  <c:v>-1.3385249085744299E-6</c:v>
                </c:pt>
                <c:pt idx="284">
                  <c:v>-9.8747919801262397E-7</c:v>
                </c:pt>
                <c:pt idx="285">
                  <c:v>-6.3643348745081697E-7</c:v>
                </c:pt>
                <c:pt idx="286">
                  <c:v>-2.8538777688901002E-7</c:v>
                </c:pt>
                <c:pt idx="287">
                  <c:v>6.5657933672797793E-8</c:v>
                </c:pt>
                <c:pt idx="288">
                  <c:v>4.1670364423460399E-7</c:v>
                </c:pt>
                <c:pt idx="289">
                  <c:v>7.6774935479641496E-7</c:v>
                </c:pt>
                <c:pt idx="290">
                  <c:v>1.11879506535821E-6</c:v>
                </c:pt>
                <c:pt idx="291">
                  <c:v>1.46984077592002E-6</c:v>
                </c:pt>
                <c:pt idx="292">
                  <c:v>1.8208864864818299E-6</c:v>
                </c:pt>
                <c:pt idx="293">
                  <c:v>2.1719321970436401E-6</c:v>
                </c:pt>
                <c:pt idx="294">
                  <c:v>2.5229779076054399E-6</c:v>
                </c:pt>
                <c:pt idx="295">
                  <c:v>2.8740236181672499E-6</c:v>
                </c:pt>
                <c:pt idx="296">
                  <c:v>3.2250693287290598E-6</c:v>
                </c:pt>
                <c:pt idx="297">
                  <c:v>3.5761150392908601E-6</c:v>
                </c:pt>
                <c:pt idx="298">
                  <c:v>3.9271607498526802E-6</c:v>
                </c:pt>
                <c:pt idx="299">
                  <c:v>4.2782064604144898E-6</c:v>
                </c:pt>
                <c:pt idx="300">
                  <c:v>4.62925217097629E-6</c:v>
                </c:pt>
                <c:pt idx="301">
                  <c:v>4.9802978815381097E-6</c:v>
                </c:pt>
                <c:pt idx="302">
                  <c:v>5.3313435920999201E-6</c:v>
                </c:pt>
                <c:pt idx="303">
                  <c:v>5.6823893026616898E-6</c:v>
                </c:pt>
                <c:pt idx="304">
                  <c:v>6.0334350132235104E-6</c:v>
                </c:pt>
                <c:pt idx="305">
                  <c:v>6.3844807237853301E-6</c:v>
                </c:pt>
                <c:pt idx="306">
                  <c:v>6.7355264343471201E-6</c:v>
                </c:pt>
                <c:pt idx="307">
                  <c:v>7.0865721449089602E-6</c:v>
                </c:pt>
                <c:pt idx="308">
                  <c:v>7.4376178554707401E-6</c:v>
                </c:pt>
                <c:pt idx="309">
                  <c:v>7.7886635660325598E-6</c:v>
                </c:pt>
                <c:pt idx="310">
                  <c:v>8.1397092765943693E-6</c:v>
                </c:pt>
                <c:pt idx="311">
                  <c:v>8.4907549871561704E-6</c:v>
                </c:pt>
                <c:pt idx="312">
                  <c:v>8.8418006977179698E-6</c:v>
                </c:pt>
                <c:pt idx="313">
                  <c:v>9.1928464082797895E-6</c:v>
                </c:pt>
                <c:pt idx="314">
                  <c:v>9.5438921188415906E-6</c:v>
                </c:pt>
                <c:pt idx="315">
                  <c:v>9.8949378294034204E-6</c:v>
                </c:pt>
                <c:pt idx="316">
                  <c:v>1.0245983539965199E-5</c:v>
                </c:pt>
                <c:pt idx="317">
                  <c:v>1.0597029250527001E-5</c:v>
                </c:pt>
                <c:pt idx="318">
                  <c:v>1.09480749610888E-5</c:v>
                </c:pt>
                <c:pt idx="319">
                  <c:v>1.1299120671650599E-5</c:v>
                </c:pt>
                <c:pt idx="320">
                  <c:v>1.16501663822124E-5</c:v>
                </c:pt>
                <c:pt idx="321">
                  <c:v>1.20012120927742E-5</c:v>
                </c:pt>
                <c:pt idx="322">
                  <c:v>1.2352257803336001E-5</c:v>
                </c:pt>
                <c:pt idx="323">
                  <c:v>1.27033035138978E-5</c:v>
                </c:pt>
                <c:pt idx="324">
                  <c:v>1.30543492244596E-5</c:v>
                </c:pt>
                <c:pt idx="325">
                  <c:v>1.3405394935021401E-5</c:v>
                </c:pt>
                <c:pt idx="326">
                  <c:v>1.37564406455833E-5</c:v>
                </c:pt>
                <c:pt idx="327">
                  <c:v>1.4107486356144999E-5</c:v>
                </c:pt>
                <c:pt idx="328">
                  <c:v>1.44585320667069E-5</c:v>
                </c:pt>
                <c:pt idx="329">
                  <c:v>1.48095777772687E-5</c:v>
                </c:pt>
                <c:pt idx="330">
                  <c:v>1.5160623487830399E-5</c:v>
                </c:pt>
                <c:pt idx="331">
                  <c:v>1.5511669198392299E-5</c:v>
                </c:pt>
                <c:pt idx="332">
                  <c:v>1.5862714908954001E-5</c:v>
                </c:pt>
                <c:pt idx="333">
                  <c:v>1.6213760619515901E-5</c:v>
                </c:pt>
                <c:pt idx="334">
                  <c:v>1.6564806330077698E-5</c:v>
                </c:pt>
                <c:pt idx="335">
                  <c:v>1.6915852040639499E-5</c:v>
                </c:pt>
                <c:pt idx="336">
                  <c:v>1.7266897751201399E-5</c:v>
                </c:pt>
                <c:pt idx="337">
                  <c:v>1.7617943461763102E-5</c:v>
                </c:pt>
                <c:pt idx="338">
                  <c:v>1.7968989172324899E-5</c:v>
                </c:pt>
                <c:pt idx="339">
                  <c:v>1.8320034882886799E-5</c:v>
                </c:pt>
                <c:pt idx="340">
                  <c:v>1.8671080593448501E-5</c:v>
                </c:pt>
                <c:pt idx="341">
                  <c:v>1.9022126304010401E-5</c:v>
                </c:pt>
                <c:pt idx="342">
                  <c:v>1.93731720145721E-5</c:v>
                </c:pt>
                <c:pt idx="343">
                  <c:v>1.9724217725134E-5</c:v>
                </c:pt>
                <c:pt idx="344">
                  <c:v>2.0075263435695801E-5</c:v>
                </c:pt>
                <c:pt idx="345">
                  <c:v>2.0426309146257598E-5</c:v>
                </c:pt>
                <c:pt idx="346">
                  <c:v>2.0777354856819399E-5</c:v>
                </c:pt>
                <c:pt idx="347">
                  <c:v>2.11284005673812E-5</c:v>
                </c:pt>
                <c:pt idx="348">
                  <c:v>2.1479446277943002E-5</c:v>
                </c:pt>
                <c:pt idx="349">
                  <c:v>2.1830491988504799E-5</c:v>
                </c:pt>
                <c:pt idx="350">
                  <c:v>2.21815376990666E-5</c:v>
                </c:pt>
                <c:pt idx="351">
                  <c:v>2.2532583409628401E-5</c:v>
                </c:pt>
                <c:pt idx="352">
                  <c:v>2.2883629120190199E-5</c:v>
                </c:pt>
                <c:pt idx="353">
                  <c:v>2.3234674830752098E-5</c:v>
                </c:pt>
                <c:pt idx="354">
                  <c:v>2.3585720541313801E-5</c:v>
                </c:pt>
                <c:pt idx="355">
                  <c:v>2.3936766251875701E-5</c:v>
                </c:pt>
                <c:pt idx="356">
                  <c:v>2.42878119624374E-5</c:v>
                </c:pt>
                <c:pt idx="357">
                  <c:v>2.4638857672999299E-5</c:v>
                </c:pt>
                <c:pt idx="358">
                  <c:v>2.49899033835611E-5</c:v>
                </c:pt>
                <c:pt idx="359">
                  <c:v>2.5340949094122901E-5</c:v>
                </c:pt>
                <c:pt idx="360">
                  <c:v>2.5691994804684699E-5</c:v>
                </c:pt>
                <c:pt idx="361">
                  <c:v>2.60430405152465E-5</c:v>
                </c:pt>
                <c:pt idx="362">
                  <c:v>2.6394086225808301E-5</c:v>
                </c:pt>
                <c:pt idx="363">
                  <c:v>2.6745131936370201E-5</c:v>
                </c:pt>
                <c:pt idx="364">
                  <c:v>2.70961776469319E-5</c:v>
                </c:pt>
                <c:pt idx="365">
                  <c:v>2.7447223357493701E-5</c:v>
                </c:pt>
                <c:pt idx="366">
                  <c:v>2.77982690680556E-5</c:v>
                </c:pt>
                <c:pt idx="367">
                  <c:v>2.8149314778617401E-5</c:v>
                </c:pt>
                <c:pt idx="368">
                  <c:v>2.8500360489179199E-5</c:v>
                </c:pt>
                <c:pt idx="369">
                  <c:v>2.8851406199740899E-5</c:v>
                </c:pt>
                <c:pt idx="370">
                  <c:v>2.9202451910302801E-5</c:v>
                </c:pt>
                <c:pt idx="371">
                  <c:v>2.9553497620864501E-5</c:v>
                </c:pt>
                <c:pt idx="372">
                  <c:v>2.9904543331426298E-5</c:v>
                </c:pt>
                <c:pt idx="373">
                  <c:v>3.0255589041988201E-5</c:v>
                </c:pt>
                <c:pt idx="374">
                  <c:v>3.0606634752549999E-5</c:v>
                </c:pt>
                <c:pt idx="375">
                  <c:v>3.0957680463111803E-5</c:v>
                </c:pt>
                <c:pt idx="376">
                  <c:v>3.1308726173673601E-5</c:v>
                </c:pt>
                <c:pt idx="377">
                  <c:v>3.1659771884235297E-5</c:v>
                </c:pt>
                <c:pt idx="378">
                  <c:v>3.2010817594797101E-5</c:v>
                </c:pt>
                <c:pt idx="379">
                  <c:v>3.2361863305359001E-5</c:v>
                </c:pt>
                <c:pt idx="380">
                  <c:v>3.2712909015920697E-5</c:v>
                </c:pt>
                <c:pt idx="381">
                  <c:v>3.3063954726482603E-5</c:v>
                </c:pt>
                <c:pt idx="382">
                  <c:v>3.3415000437044299E-5</c:v>
                </c:pt>
                <c:pt idx="383">
                  <c:v>3.3766046147606002E-5</c:v>
                </c:pt>
                <c:pt idx="384">
                  <c:v>3.4117091858167901E-5</c:v>
                </c:pt>
                <c:pt idx="385">
                  <c:v>3.4468137568729699E-5</c:v>
                </c:pt>
                <c:pt idx="386">
                  <c:v>3.4819183279291503E-5</c:v>
                </c:pt>
                <c:pt idx="387">
                  <c:v>3.5170228989853199E-5</c:v>
                </c:pt>
                <c:pt idx="388">
                  <c:v>3.5521274700415099E-5</c:v>
                </c:pt>
                <c:pt idx="389">
                  <c:v>3.5872320410976801E-5</c:v>
                </c:pt>
                <c:pt idx="390">
                  <c:v>3.6223366121538599E-5</c:v>
                </c:pt>
                <c:pt idx="391">
                  <c:v>3.6574411832100397E-5</c:v>
                </c:pt>
                <c:pt idx="392">
                  <c:v>3.6925457542662201E-5</c:v>
                </c:pt>
                <c:pt idx="393">
                  <c:v>3.7276503253224101E-5</c:v>
                </c:pt>
                <c:pt idx="394">
                  <c:v>3.7627548963785702E-5</c:v>
                </c:pt>
                <c:pt idx="395">
                  <c:v>3.79785946743475E-5</c:v>
                </c:pt>
                <c:pt idx="396">
                  <c:v>3.8329640384909399E-5</c:v>
                </c:pt>
                <c:pt idx="397">
                  <c:v>3.8680686095471203E-5</c:v>
                </c:pt>
                <c:pt idx="398">
                  <c:v>3.9031731806033001E-5</c:v>
                </c:pt>
                <c:pt idx="399">
                  <c:v>3.9382777516594799E-5</c:v>
                </c:pt>
                <c:pt idx="400">
                  <c:v>3.9733823227156501E-5</c:v>
                </c:pt>
                <c:pt idx="401">
                  <c:v>4.0084868937718401E-5</c:v>
                </c:pt>
                <c:pt idx="402">
                  <c:v>4.0435914648280199E-5</c:v>
                </c:pt>
                <c:pt idx="403">
                  <c:v>4.0786960358841901E-5</c:v>
                </c:pt>
                <c:pt idx="404">
                  <c:v>4.1138006069403801E-5</c:v>
                </c:pt>
                <c:pt idx="405">
                  <c:v>4.1489051779965497E-5</c:v>
                </c:pt>
                <c:pt idx="406">
                  <c:v>4.1840097490527301E-5</c:v>
                </c:pt>
                <c:pt idx="407">
                  <c:v>4.21911432010892E-5</c:v>
                </c:pt>
                <c:pt idx="408">
                  <c:v>4.2542188911650903E-5</c:v>
                </c:pt>
                <c:pt idx="409">
                  <c:v>4.2893234622212701E-5</c:v>
                </c:pt>
                <c:pt idx="410">
                  <c:v>4.3244280332774499E-5</c:v>
                </c:pt>
                <c:pt idx="411">
                  <c:v>4.3595326043336398E-5</c:v>
                </c:pt>
                <c:pt idx="412">
                  <c:v>4.3946371753897999E-5</c:v>
                </c:pt>
                <c:pt idx="413">
                  <c:v>4.429741746446E-5</c:v>
                </c:pt>
                <c:pt idx="414">
                  <c:v>4.4648463175021703E-5</c:v>
                </c:pt>
                <c:pt idx="415">
                  <c:v>4.4999508885583501E-5</c:v>
                </c:pt>
                <c:pt idx="416">
                  <c:v>4.5350554596145197E-5</c:v>
                </c:pt>
                <c:pt idx="417">
                  <c:v>4.5701600306707001E-5</c:v>
                </c:pt>
                <c:pt idx="418">
                  <c:v>4.6052646017269002E-5</c:v>
                </c:pt>
                <c:pt idx="419">
                  <c:v>4.6403691727830698E-5</c:v>
                </c:pt>
                <c:pt idx="420">
                  <c:v>4.6754737438392401E-5</c:v>
                </c:pt>
                <c:pt idx="421">
                  <c:v>4.7105783148954199E-5</c:v>
                </c:pt>
                <c:pt idx="422">
                  <c:v>4.7456828859516003E-5</c:v>
                </c:pt>
                <c:pt idx="423">
                  <c:v>4.7807874570077801E-5</c:v>
                </c:pt>
                <c:pt idx="424">
                  <c:v>4.8158920280639599E-5</c:v>
                </c:pt>
                <c:pt idx="425">
                  <c:v>4.8509965991201301E-5</c:v>
                </c:pt>
                <c:pt idx="426">
                  <c:v>4.8861011701763302E-5</c:v>
                </c:pt>
                <c:pt idx="427">
                  <c:v>4.92120574123251E-5</c:v>
                </c:pt>
                <c:pt idx="428">
                  <c:v>4.9563103122886701E-5</c:v>
                </c:pt>
                <c:pt idx="429">
                  <c:v>4.9914148833448702E-5</c:v>
                </c:pt>
                <c:pt idx="430">
                  <c:v>5.0265194544010601E-5</c:v>
                </c:pt>
                <c:pt idx="431">
                  <c:v>5.0616240254572203E-5</c:v>
                </c:pt>
                <c:pt idx="432">
                  <c:v>5.0967285965134E-5</c:v>
                </c:pt>
                <c:pt idx="433">
                  <c:v>5.1318331675695798E-5</c:v>
                </c:pt>
                <c:pt idx="434">
                  <c:v>5.1669377386257501E-5</c:v>
                </c:pt>
                <c:pt idx="435">
                  <c:v>5.2020423096819298E-5</c:v>
                </c:pt>
                <c:pt idx="436">
                  <c:v>5.2371468807381103E-5</c:v>
                </c:pt>
                <c:pt idx="437">
                  <c:v>5.2722514517942901E-5</c:v>
                </c:pt>
                <c:pt idx="438">
                  <c:v>5.30735602285048E-5</c:v>
                </c:pt>
                <c:pt idx="439">
                  <c:v>5.3424605939066503E-5</c:v>
                </c:pt>
                <c:pt idx="440">
                  <c:v>5.3775651649628199E-5</c:v>
                </c:pt>
                <c:pt idx="441">
                  <c:v>5.4126697360190003E-5</c:v>
                </c:pt>
                <c:pt idx="442">
                  <c:v>5.4477743070751903E-5</c:v>
                </c:pt>
                <c:pt idx="443">
                  <c:v>5.48287887813137E-5</c:v>
                </c:pt>
                <c:pt idx="444">
                  <c:v>5.5179834491875498E-5</c:v>
                </c:pt>
                <c:pt idx="445">
                  <c:v>5.5530880202437397E-5</c:v>
                </c:pt>
                <c:pt idx="446">
                  <c:v>5.5881925912999202E-5</c:v>
                </c:pt>
                <c:pt idx="447">
                  <c:v>5.6232971623560898E-5</c:v>
                </c:pt>
                <c:pt idx="448">
                  <c:v>5.6584017334122702E-5</c:v>
                </c:pt>
                <c:pt idx="449">
                  <c:v>5.69350630446845E-5</c:v>
                </c:pt>
                <c:pt idx="450">
                  <c:v>5.7286108755246203E-5</c:v>
                </c:pt>
                <c:pt idx="451">
                  <c:v>5.7637154465807899E-5</c:v>
                </c:pt>
                <c:pt idx="452">
                  <c:v>5.7988200176370001E-5</c:v>
                </c:pt>
                <c:pt idx="453">
                  <c:v>5.8339245886931697E-5</c:v>
                </c:pt>
                <c:pt idx="454">
                  <c:v>5.8690291597493502E-5</c:v>
                </c:pt>
                <c:pt idx="455">
                  <c:v>5.9041337308055198E-5</c:v>
                </c:pt>
                <c:pt idx="456">
                  <c:v>5.9392383018616901E-5</c:v>
                </c:pt>
                <c:pt idx="457">
                  <c:v>5.9743428729178902E-5</c:v>
                </c:pt>
                <c:pt idx="458">
                  <c:v>6.0094474439740598E-5</c:v>
                </c:pt>
                <c:pt idx="459">
                  <c:v>6.0445520150302599E-5</c:v>
                </c:pt>
                <c:pt idx="460">
                  <c:v>6.07965658608642E-5</c:v>
                </c:pt>
                <c:pt idx="461">
                  <c:v>6.1147611571425896E-5</c:v>
                </c:pt>
                <c:pt idx="462">
                  <c:v>6.1498657281987802E-5</c:v>
                </c:pt>
                <c:pt idx="463">
                  <c:v>6.1849702992549397E-5</c:v>
                </c:pt>
                <c:pt idx="464">
                  <c:v>6.2200748703111303E-5</c:v>
                </c:pt>
                <c:pt idx="465">
                  <c:v>6.2551794413673195E-5</c:v>
                </c:pt>
                <c:pt idx="466">
                  <c:v>6.2902840124234898E-5</c:v>
                </c:pt>
                <c:pt idx="467">
                  <c:v>6.3253885834796804E-5</c:v>
                </c:pt>
                <c:pt idx="468">
                  <c:v>6.3604931545358493E-5</c:v>
                </c:pt>
                <c:pt idx="469">
                  <c:v>6.3955977255920196E-5</c:v>
                </c:pt>
                <c:pt idx="470">
                  <c:v>6.4307022966482102E-5</c:v>
                </c:pt>
                <c:pt idx="471">
                  <c:v>6.46580686770439E-5</c:v>
                </c:pt>
                <c:pt idx="472">
                  <c:v>6.5009114387605603E-5</c:v>
                </c:pt>
                <c:pt idx="473">
                  <c:v>6.5360160098167495E-5</c:v>
                </c:pt>
                <c:pt idx="474">
                  <c:v>6.5711205808729307E-5</c:v>
                </c:pt>
                <c:pt idx="475">
                  <c:v>6.6062251519291104E-5</c:v>
                </c:pt>
                <c:pt idx="476">
                  <c:v>6.6413297229852794E-5</c:v>
                </c:pt>
                <c:pt idx="477">
                  <c:v>6.67643429404147E-5</c:v>
                </c:pt>
                <c:pt idx="478">
                  <c:v>6.7115388650976606E-5</c:v>
                </c:pt>
                <c:pt idx="479">
                  <c:v>6.7466434361538295E-5</c:v>
                </c:pt>
                <c:pt idx="480">
                  <c:v>6.7817480072100106E-5</c:v>
                </c:pt>
                <c:pt idx="481">
                  <c:v>6.8168525782661999E-5</c:v>
                </c:pt>
                <c:pt idx="482">
                  <c:v>6.8519571493223702E-5</c:v>
                </c:pt>
                <c:pt idx="483">
                  <c:v>6.8870617203785201E-5</c:v>
                </c:pt>
                <c:pt idx="484">
                  <c:v>6.9221662914347297E-5</c:v>
                </c:pt>
                <c:pt idx="485">
                  <c:v>6.9572708624909E-5</c:v>
                </c:pt>
                <c:pt idx="486">
                  <c:v>6.9923754335470797E-5</c:v>
                </c:pt>
                <c:pt idx="487">
                  <c:v>7.0274800046032704E-5</c:v>
                </c:pt>
                <c:pt idx="488">
                  <c:v>7.0625845756594406E-5</c:v>
                </c:pt>
                <c:pt idx="489">
                  <c:v>7.0976891467156204E-5</c:v>
                </c:pt>
                <c:pt idx="490">
                  <c:v>7.1327937177718002E-5</c:v>
                </c:pt>
                <c:pt idx="491">
                  <c:v>7.1678982888279705E-5</c:v>
                </c:pt>
                <c:pt idx="492">
                  <c:v>7.2030028598841502E-5</c:v>
                </c:pt>
                <c:pt idx="493">
                  <c:v>7.2381074309403503E-5</c:v>
                </c:pt>
                <c:pt idx="494">
                  <c:v>7.2732120019965003E-5</c:v>
                </c:pt>
                <c:pt idx="495">
                  <c:v>7.3083165730527193E-5</c:v>
                </c:pt>
                <c:pt idx="496">
                  <c:v>7.3434211441088896E-5</c:v>
                </c:pt>
                <c:pt idx="497">
                  <c:v>7.3785257151650504E-5</c:v>
                </c:pt>
                <c:pt idx="498">
                  <c:v>7.4136302862212302E-5</c:v>
                </c:pt>
                <c:pt idx="499">
                  <c:v>7.4487348572774303E-5</c:v>
                </c:pt>
                <c:pt idx="500">
                  <c:v>7.4838394283336006E-5</c:v>
                </c:pt>
                <c:pt idx="501">
                  <c:v>7.51894399938976E-5</c:v>
                </c:pt>
                <c:pt idx="502">
                  <c:v>7.5540485704459601E-5</c:v>
                </c:pt>
                <c:pt idx="503">
                  <c:v>7.5891531415021304E-5</c:v>
                </c:pt>
                <c:pt idx="504">
                  <c:v>7.6242577125583102E-5</c:v>
                </c:pt>
                <c:pt idx="505">
                  <c:v>7.6593622836144804E-5</c:v>
                </c:pt>
                <c:pt idx="506">
                  <c:v>7.6944668546706602E-5</c:v>
                </c:pt>
                <c:pt idx="507">
                  <c:v>7.7295714257268603E-5</c:v>
                </c:pt>
                <c:pt idx="508">
                  <c:v>7.7646759967830306E-5</c:v>
                </c:pt>
                <c:pt idx="509">
                  <c:v>7.7997805678391995E-5</c:v>
                </c:pt>
                <c:pt idx="510">
                  <c:v>7.8348851388953901E-5</c:v>
                </c:pt>
                <c:pt idx="511">
                  <c:v>7.8699897099515604E-5</c:v>
                </c:pt>
                <c:pt idx="512">
                  <c:v>7.9050942810077402E-5</c:v>
                </c:pt>
                <c:pt idx="513">
                  <c:v>7.9401988520639105E-5</c:v>
                </c:pt>
                <c:pt idx="514">
                  <c:v>7.9753034231200902E-5</c:v>
                </c:pt>
                <c:pt idx="515">
                  <c:v>8.0104079941762903E-5</c:v>
                </c:pt>
                <c:pt idx="516">
                  <c:v>8.0455125652324606E-5</c:v>
                </c:pt>
                <c:pt idx="517">
                  <c:v>8.0806171362886295E-5</c:v>
                </c:pt>
                <c:pt idx="518">
                  <c:v>8.1157217073448201E-5</c:v>
                </c:pt>
                <c:pt idx="519">
                  <c:v>8.1508262784009904E-5</c:v>
                </c:pt>
                <c:pt idx="520">
                  <c:v>8.1859308494571905E-5</c:v>
                </c:pt>
                <c:pt idx="521">
                  <c:v>8.2210354205133703E-5</c:v>
                </c:pt>
                <c:pt idx="522">
                  <c:v>8.2561399915695297E-5</c:v>
                </c:pt>
                <c:pt idx="523">
                  <c:v>8.2912445626257095E-5</c:v>
                </c:pt>
                <c:pt idx="524">
                  <c:v>8.3263491336818906E-5</c:v>
                </c:pt>
                <c:pt idx="525">
                  <c:v>8.3614537047380799E-5</c:v>
                </c:pt>
                <c:pt idx="526">
                  <c:v>8.3965582757942596E-5</c:v>
                </c:pt>
                <c:pt idx="527">
                  <c:v>8.4316628468504299E-5</c:v>
                </c:pt>
                <c:pt idx="528">
                  <c:v>8.4667674179066205E-5</c:v>
                </c:pt>
                <c:pt idx="529">
                  <c:v>8.50187198896278E-5</c:v>
                </c:pt>
                <c:pt idx="530">
                  <c:v>8.5369765600189597E-5</c:v>
                </c:pt>
                <c:pt idx="531">
                  <c:v>8.5720811310751504E-5</c:v>
                </c:pt>
                <c:pt idx="532">
                  <c:v>8.6071857021313301E-5</c:v>
                </c:pt>
                <c:pt idx="533">
                  <c:v>8.6422902731874896E-5</c:v>
                </c:pt>
                <c:pt idx="534">
                  <c:v>8.6773948442436897E-5</c:v>
                </c:pt>
                <c:pt idx="535">
                  <c:v>8.7124994152998694E-5</c:v>
                </c:pt>
                <c:pt idx="536">
                  <c:v>8.7476039863560397E-5</c:v>
                </c:pt>
                <c:pt idx="537">
                  <c:v>8.7827085574122195E-5</c:v>
                </c:pt>
                <c:pt idx="538">
                  <c:v>8.8178131284683898E-5</c:v>
                </c:pt>
                <c:pt idx="539">
                  <c:v>8.8529176995245899E-5</c:v>
                </c:pt>
                <c:pt idx="540">
                  <c:v>8.8880222705807507E-5</c:v>
                </c:pt>
                <c:pt idx="541">
                  <c:v>8.9231268416369494E-5</c:v>
                </c:pt>
                <c:pt idx="542">
                  <c:v>8.9582314126931305E-5</c:v>
                </c:pt>
                <c:pt idx="543">
                  <c:v>8.99333598374929E-5</c:v>
                </c:pt>
                <c:pt idx="544">
                  <c:v>9.0284405548054901E-5</c:v>
                </c:pt>
                <c:pt idx="545">
                  <c:v>9.0635451258616603E-5</c:v>
                </c:pt>
                <c:pt idx="546">
                  <c:v>9.0986496969178401E-5</c:v>
                </c:pt>
                <c:pt idx="547">
                  <c:v>9.1337542679740104E-5</c:v>
                </c:pt>
                <c:pt idx="548">
                  <c:v>9.1688588390301902E-5</c:v>
                </c:pt>
                <c:pt idx="549">
                  <c:v>9.2039634100863604E-5</c:v>
                </c:pt>
                <c:pt idx="550">
                  <c:v>9.23906798114257E-5</c:v>
                </c:pt>
                <c:pt idx="551">
                  <c:v>9.2741725521987295E-5</c:v>
                </c:pt>
                <c:pt idx="552">
                  <c:v>9.3092771232548997E-5</c:v>
                </c:pt>
                <c:pt idx="553">
                  <c:v>9.3443816943110904E-5</c:v>
                </c:pt>
                <c:pt idx="554">
                  <c:v>9.3794862653672498E-5</c:v>
                </c:pt>
                <c:pt idx="555">
                  <c:v>9.4145908364234499E-5</c:v>
                </c:pt>
                <c:pt idx="556">
                  <c:v>9.4496954074796297E-5</c:v>
                </c:pt>
                <c:pt idx="557">
                  <c:v>9.4847999785358203E-5</c:v>
                </c:pt>
                <c:pt idx="558">
                  <c:v>9.5199045495919797E-5</c:v>
                </c:pt>
                <c:pt idx="559">
                  <c:v>9.5550091206481703E-5</c:v>
                </c:pt>
                <c:pt idx="560">
                  <c:v>9.5901136917043501E-5</c:v>
                </c:pt>
                <c:pt idx="561">
                  <c:v>9.6252182627605204E-5</c:v>
                </c:pt>
                <c:pt idx="562">
                  <c:v>9.6603228338167001E-5</c:v>
                </c:pt>
                <c:pt idx="563">
                  <c:v>9.6954274048728799E-5</c:v>
                </c:pt>
                <c:pt idx="564">
                  <c:v>9.73053197592908E-5</c:v>
                </c:pt>
                <c:pt idx="565">
                  <c:v>9.7656365469852706E-5</c:v>
                </c:pt>
                <c:pt idx="566">
                  <c:v>9.8007411180414301E-5</c:v>
                </c:pt>
                <c:pt idx="567">
                  <c:v>9.83584568909758E-5</c:v>
                </c:pt>
                <c:pt idx="568">
                  <c:v>9.8709502601538004E-5</c:v>
                </c:pt>
                <c:pt idx="569">
                  <c:v>9.9060548312099599E-5</c:v>
                </c:pt>
                <c:pt idx="570">
                  <c:v>9.94115940226616E-5</c:v>
                </c:pt>
                <c:pt idx="571">
                  <c:v>9.9762639733223303E-5</c:v>
                </c:pt>
                <c:pt idx="572">
                  <c:v>1.0011368544378501E-4</c:v>
                </c:pt>
                <c:pt idx="573">
                  <c:v>1.00464731154346E-4</c:v>
                </c:pt>
                <c:pt idx="574">
                  <c:v>1.00815776864908E-4</c:v>
                </c:pt>
                <c:pt idx="575">
                  <c:v>1.0116682257547001E-4</c:v>
                </c:pt>
                <c:pt idx="576">
                  <c:v>1.0151786828603201E-4</c:v>
                </c:pt>
                <c:pt idx="577">
                  <c:v>1.01868913996593E-4</c:v>
                </c:pt>
                <c:pt idx="578">
                  <c:v>1.0221995970715501E-4</c:v>
                </c:pt>
                <c:pt idx="579">
                  <c:v>1.0257100541771701E-4</c:v>
                </c:pt>
                <c:pt idx="580">
                  <c:v>1.0292205112827899E-4</c:v>
                </c:pt>
                <c:pt idx="581">
                  <c:v>1.0327309683884099E-4</c:v>
                </c:pt>
                <c:pt idx="582">
                  <c:v>1.0362414254940201E-4</c:v>
                </c:pt>
                <c:pt idx="583">
                  <c:v>1.0397518825996399E-4</c:v>
                </c:pt>
                <c:pt idx="584">
                  <c:v>1.0432623397052599E-4</c:v>
                </c:pt>
                <c:pt idx="585">
                  <c:v>1.04677279681088E-4</c:v>
                </c:pt>
                <c:pt idx="586">
                  <c:v>1.0502832539165E-4</c:v>
                </c:pt>
                <c:pt idx="587">
                  <c:v>1.05379371102212E-4</c:v>
                </c:pt>
                <c:pt idx="588">
                  <c:v>1.05730416812773E-4</c:v>
                </c:pt>
                <c:pt idx="589">
                  <c:v>1.06081462523335E-4</c:v>
                </c:pt>
                <c:pt idx="590">
                  <c:v>1.06432508233897E-4</c:v>
                </c:pt>
                <c:pt idx="591">
                  <c:v>1.06783553944459E-4</c:v>
                </c:pt>
                <c:pt idx="592">
                  <c:v>1.07134599655021E-4</c:v>
                </c:pt>
                <c:pt idx="593">
                  <c:v>1.07485645365582E-4</c:v>
                </c:pt>
                <c:pt idx="594">
                  <c:v>1.07836691076144E-4</c:v>
                </c:pt>
                <c:pt idx="595">
                  <c:v>1.08187736786705E-4</c:v>
                </c:pt>
                <c:pt idx="596">
                  <c:v>1.08538782497268E-4</c:v>
                </c:pt>
                <c:pt idx="597">
                  <c:v>1.0888982820783E-4</c:v>
                </c:pt>
                <c:pt idx="598">
                  <c:v>1.09240873918391E-4</c:v>
                </c:pt>
                <c:pt idx="599">
                  <c:v>1.09591919628953E-4</c:v>
                </c:pt>
                <c:pt idx="600">
                  <c:v>1.09942965339515E-4</c:v>
                </c:pt>
                <c:pt idx="601">
                  <c:v>1.10294011050077E-4</c:v>
                </c:pt>
                <c:pt idx="602">
                  <c:v>1.10645056760638E-4</c:v>
                </c:pt>
                <c:pt idx="603">
                  <c:v>1.109961024712E-4</c:v>
                </c:pt>
                <c:pt idx="604">
                  <c:v>1.11347148181762E-4</c:v>
                </c:pt>
                <c:pt idx="605">
                  <c:v>1.11698193892324E-4</c:v>
                </c:pt>
                <c:pt idx="606">
                  <c:v>1.12049239602886E-4</c:v>
                </c:pt>
                <c:pt idx="607">
                  <c:v>1.12400285313447E-4</c:v>
                </c:pt>
                <c:pt idx="608">
                  <c:v>1.12751331024009E-4</c:v>
                </c:pt>
                <c:pt idx="609">
                  <c:v>1.13102376734571E-4</c:v>
                </c:pt>
                <c:pt idx="610">
                  <c:v>1.1345342244513301E-4</c:v>
                </c:pt>
                <c:pt idx="611">
                  <c:v>1.13804468155694E-4</c:v>
                </c:pt>
                <c:pt idx="612">
                  <c:v>1.14155513866256E-4</c:v>
                </c:pt>
                <c:pt idx="613">
                  <c:v>1.1450655957681801E-4</c:v>
                </c:pt>
                <c:pt idx="614">
                  <c:v>1.1485760528738001E-4</c:v>
                </c:pt>
                <c:pt idx="615">
                  <c:v>1.1520865099794199E-4</c:v>
                </c:pt>
                <c:pt idx="616">
                  <c:v>1.1555969670850301E-4</c:v>
                </c:pt>
                <c:pt idx="617">
                  <c:v>1.1591074241906501E-4</c:v>
                </c:pt>
                <c:pt idx="618">
                  <c:v>1.1626178812962699E-4</c:v>
                </c:pt>
                <c:pt idx="619">
                  <c:v>1.16612833840189E-4</c:v>
                </c:pt>
                <c:pt idx="620">
                  <c:v>1.16963879550751E-4</c:v>
                </c:pt>
                <c:pt idx="621">
                  <c:v>1.1731492526131199E-4</c:v>
                </c:pt>
                <c:pt idx="622">
                  <c:v>1.17665970971874E-4</c:v>
                </c:pt>
                <c:pt idx="623">
                  <c:v>1.18017016682436E-4</c:v>
                </c:pt>
                <c:pt idx="624">
                  <c:v>1.18368062392998E-4</c:v>
                </c:pt>
                <c:pt idx="625">
                  <c:v>1.18719108103559E-4</c:v>
                </c:pt>
                <c:pt idx="626">
                  <c:v>1.19070153814121E-4</c:v>
                </c:pt>
                <c:pt idx="627">
                  <c:v>1.19421199524683E-4</c:v>
                </c:pt>
                <c:pt idx="628">
                  <c:v>1.19772245235245E-4</c:v>
                </c:pt>
                <c:pt idx="629">
                  <c:v>1.20123290945807E-4</c:v>
                </c:pt>
                <c:pt idx="630">
                  <c:v>1.20474336656369E-4</c:v>
                </c:pt>
                <c:pt idx="631">
                  <c:v>1.2082538236693E-4</c:v>
                </c:pt>
                <c:pt idx="632">
                  <c:v>1.21176428077492E-4</c:v>
                </c:pt>
                <c:pt idx="633">
                  <c:v>1.21527473788054E-4</c:v>
                </c:pt>
                <c:pt idx="634">
                  <c:v>1.21878519498616E-4</c:v>
                </c:pt>
                <c:pt idx="635">
                  <c:v>1.22229565209177E-4</c:v>
                </c:pt>
                <c:pt idx="636">
                  <c:v>1.2258061091973899E-4</c:v>
                </c:pt>
                <c:pt idx="637">
                  <c:v>1.22931656630301E-4</c:v>
                </c:pt>
                <c:pt idx="638">
                  <c:v>1.2328270234086299E-4</c:v>
                </c:pt>
                <c:pt idx="639">
                  <c:v>1.23633748051425E-4</c:v>
                </c:pt>
                <c:pt idx="640">
                  <c:v>1.2398479376198599E-4</c:v>
                </c:pt>
                <c:pt idx="641">
                  <c:v>1.24335839472548E-4</c:v>
                </c:pt>
                <c:pt idx="642">
                  <c:v>1.2468688518310999E-4</c:v>
                </c:pt>
                <c:pt idx="643">
                  <c:v>1.25037930893672E-4</c:v>
                </c:pt>
                <c:pt idx="644">
                  <c:v>1.2538897660423299E-4</c:v>
                </c:pt>
                <c:pt idx="645">
                  <c:v>1.2574002231479601E-4</c:v>
                </c:pt>
                <c:pt idx="646">
                  <c:v>1.2609106802535699E-4</c:v>
                </c:pt>
                <c:pt idx="647">
                  <c:v>1.2644211373591901E-4</c:v>
                </c:pt>
                <c:pt idx="648">
                  <c:v>1.2679315944648099E-4</c:v>
                </c:pt>
                <c:pt idx="649">
                  <c:v>1.2714420515704301E-4</c:v>
                </c:pt>
                <c:pt idx="650">
                  <c:v>1.2749525086760399E-4</c:v>
                </c:pt>
                <c:pt idx="651">
                  <c:v>1.2784629657816601E-4</c:v>
                </c:pt>
                <c:pt idx="652">
                  <c:v>1.2819734228872799E-4</c:v>
                </c:pt>
                <c:pt idx="653">
                  <c:v>1.2854838799929001E-4</c:v>
                </c:pt>
                <c:pt idx="654">
                  <c:v>1.28899433709852E-4</c:v>
                </c:pt>
                <c:pt idx="655">
                  <c:v>1.2925047942041301E-4</c:v>
                </c:pt>
                <c:pt idx="656">
                  <c:v>1.29601525130976E-4</c:v>
                </c:pt>
                <c:pt idx="657">
                  <c:v>1.2995257084153701E-4</c:v>
                </c:pt>
                <c:pt idx="658">
                  <c:v>1.30303616552099E-4</c:v>
                </c:pt>
                <c:pt idx="659">
                  <c:v>1.3065466226266101E-4</c:v>
                </c:pt>
                <c:pt idx="660">
                  <c:v>1.31005707973222E-4</c:v>
                </c:pt>
                <c:pt idx="661">
                  <c:v>1.3135675368378401E-4</c:v>
                </c:pt>
                <c:pt idx="662">
                  <c:v>1.31707799394346E-4</c:v>
                </c:pt>
                <c:pt idx="663">
                  <c:v>1.3205884510490801E-4</c:v>
                </c:pt>
                <c:pt idx="664">
                  <c:v>1.3240989081547E-4</c:v>
                </c:pt>
                <c:pt idx="665">
                  <c:v>1.3276093652603101E-4</c:v>
                </c:pt>
                <c:pt idx="666">
                  <c:v>1.33111982236593E-4</c:v>
                </c:pt>
                <c:pt idx="667">
                  <c:v>1.3346302794715501E-4</c:v>
                </c:pt>
                <c:pt idx="668">
                  <c:v>1.33814073657717E-4</c:v>
                </c:pt>
                <c:pt idx="669">
                  <c:v>1.3416511936827801E-4</c:v>
                </c:pt>
                <c:pt idx="670">
                  <c:v>1.3451616507884E-4</c:v>
                </c:pt>
                <c:pt idx="671">
                  <c:v>1.3486721078940199E-4</c:v>
                </c:pt>
                <c:pt idx="672">
                  <c:v>1.35218256499964E-4</c:v>
                </c:pt>
                <c:pt idx="673">
                  <c:v>1.3556930221052599E-4</c:v>
                </c:pt>
                <c:pt idx="674">
                  <c:v>1.35920347921088E-4</c:v>
                </c:pt>
                <c:pt idx="675">
                  <c:v>1.3627139363164899E-4</c:v>
                </c:pt>
                <c:pt idx="676">
                  <c:v>1.36622439342211E-4</c:v>
                </c:pt>
                <c:pt idx="677">
                  <c:v>1.3697348505277299E-4</c:v>
                </c:pt>
                <c:pt idx="678">
                  <c:v>1.37324530763335E-4</c:v>
                </c:pt>
                <c:pt idx="679">
                  <c:v>1.3767557647389599E-4</c:v>
                </c:pt>
                <c:pt idx="680">
                  <c:v>1.38026622184458E-4</c:v>
                </c:pt>
                <c:pt idx="681">
                  <c:v>1.3837766789501999E-4</c:v>
                </c:pt>
                <c:pt idx="682">
                  <c:v>1.38728713605581E-4</c:v>
                </c:pt>
                <c:pt idx="683">
                  <c:v>1.3907975931614399E-4</c:v>
                </c:pt>
                <c:pt idx="684">
                  <c:v>1.39430805026705E-4</c:v>
                </c:pt>
                <c:pt idx="685">
                  <c:v>1.3978185073726699E-4</c:v>
                </c:pt>
                <c:pt idx="686">
                  <c:v>1.4013289644782901E-4</c:v>
                </c:pt>
                <c:pt idx="687">
                  <c:v>1.4048394215839099E-4</c:v>
                </c:pt>
                <c:pt idx="688">
                  <c:v>1.4083498786895301E-4</c:v>
                </c:pt>
                <c:pt idx="689">
                  <c:v>1.4118603357951399E-4</c:v>
                </c:pt>
                <c:pt idx="690">
                  <c:v>1.4153707929007601E-4</c:v>
                </c:pt>
                <c:pt idx="691">
                  <c:v>1.4188812500063799E-4</c:v>
                </c:pt>
                <c:pt idx="692">
                  <c:v>1.4223917071119901E-4</c:v>
                </c:pt>
                <c:pt idx="693">
                  <c:v>1.4259021642176099E-4</c:v>
                </c:pt>
                <c:pt idx="694">
                  <c:v>1.4294126213232301E-4</c:v>
                </c:pt>
                <c:pt idx="695">
                  <c:v>1.43292307842885E-4</c:v>
                </c:pt>
                <c:pt idx="696">
                  <c:v>1.4364335355344701E-4</c:v>
                </c:pt>
                <c:pt idx="697">
                  <c:v>1.43994399264009E-4</c:v>
                </c:pt>
                <c:pt idx="698">
                  <c:v>1.4434544497457001E-4</c:v>
                </c:pt>
                <c:pt idx="699">
                  <c:v>1.44696490685132E-4</c:v>
                </c:pt>
                <c:pt idx="700">
                  <c:v>1.4504753639569401E-4</c:v>
                </c:pt>
                <c:pt idx="701">
                  <c:v>1.45398582106256E-4</c:v>
                </c:pt>
                <c:pt idx="702">
                  <c:v>1.4574962781681701E-4</c:v>
                </c:pt>
                <c:pt idx="703">
                  <c:v>1.46100673527379E-4</c:v>
                </c:pt>
                <c:pt idx="704">
                  <c:v>1.4645171923794199E-4</c:v>
                </c:pt>
                <c:pt idx="705">
                  <c:v>1.46802764948503E-4</c:v>
                </c:pt>
                <c:pt idx="706">
                  <c:v>1.4715381065906499E-4</c:v>
                </c:pt>
                <c:pt idx="707">
                  <c:v>1.47504856369627E-4</c:v>
                </c:pt>
                <c:pt idx="708">
                  <c:v>1.4785590208018801E-4</c:v>
                </c:pt>
                <c:pt idx="709">
                  <c:v>1.4820694779075E-4</c:v>
                </c:pt>
                <c:pt idx="710">
                  <c:v>1.4855799350131199E-4</c:v>
                </c:pt>
                <c:pt idx="711">
                  <c:v>1.48909039211874E-4</c:v>
                </c:pt>
                <c:pt idx="712">
                  <c:v>1.4926008492243599E-4</c:v>
                </c:pt>
                <c:pt idx="713">
                  <c:v>1.49611130632997E-4</c:v>
                </c:pt>
                <c:pt idx="714">
                  <c:v>1.4996217634355899E-4</c:v>
                </c:pt>
                <c:pt idx="715">
                  <c:v>1.50313222054121E-4</c:v>
                </c:pt>
                <c:pt idx="716">
                  <c:v>1.5066426776468299E-4</c:v>
                </c:pt>
                <c:pt idx="717">
                  <c:v>1.5101531347524501E-4</c:v>
                </c:pt>
                <c:pt idx="718">
                  <c:v>1.5136635918580599E-4</c:v>
                </c:pt>
                <c:pt idx="719">
                  <c:v>1.51717404896368E-4</c:v>
                </c:pt>
                <c:pt idx="720">
                  <c:v>1.5206845060692999E-4</c:v>
                </c:pt>
                <c:pt idx="721">
                  <c:v>1.5241949631749201E-4</c:v>
                </c:pt>
                <c:pt idx="722">
                  <c:v>1.5277054202805399E-4</c:v>
                </c:pt>
                <c:pt idx="723">
                  <c:v>1.5312158773861501E-4</c:v>
                </c:pt>
                <c:pt idx="724">
                  <c:v>1.5347263344917699E-4</c:v>
                </c:pt>
                <c:pt idx="725">
                  <c:v>1.5382367915973901E-4</c:v>
                </c:pt>
                <c:pt idx="726">
                  <c:v>1.5417472487029999E-4</c:v>
                </c:pt>
                <c:pt idx="727">
                  <c:v>1.5452577058086201E-4</c:v>
                </c:pt>
                <c:pt idx="728">
                  <c:v>1.5487681629142399E-4</c:v>
                </c:pt>
                <c:pt idx="729">
                  <c:v>1.5522786200198601E-4</c:v>
                </c:pt>
                <c:pt idx="730">
                  <c:v>1.55578907712548E-4</c:v>
                </c:pt>
                <c:pt idx="731">
                  <c:v>1.5592995342310901E-4</c:v>
                </c:pt>
                <c:pt idx="732">
                  <c:v>1.56280999133671E-4</c:v>
                </c:pt>
                <c:pt idx="733">
                  <c:v>1.5663204484423301E-4</c:v>
                </c:pt>
                <c:pt idx="734">
                  <c:v>1.56983090554795E-4</c:v>
                </c:pt>
                <c:pt idx="735">
                  <c:v>1.5733413626535701E-4</c:v>
                </c:pt>
                <c:pt idx="736">
                  <c:v>1.57685181975919E-4</c:v>
                </c:pt>
                <c:pt idx="737">
                  <c:v>1.5803622768648001E-4</c:v>
                </c:pt>
                <c:pt idx="738">
                  <c:v>1.58387273397042E-4</c:v>
                </c:pt>
                <c:pt idx="739">
                  <c:v>1.5873831910760401E-4</c:v>
                </c:pt>
                <c:pt idx="740">
                  <c:v>1.59089364818166E-4</c:v>
                </c:pt>
                <c:pt idx="741">
                  <c:v>1.5944041052872701E-4</c:v>
                </c:pt>
                <c:pt idx="742">
                  <c:v>1.59791456239289E-4</c:v>
                </c:pt>
                <c:pt idx="743">
                  <c:v>1.6014250194985099E-4</c:v>
                </c:pt>
                <c:pt idx="744">
                  <c:v>1.60493547660413E-4</c:v>
                </c:pt>
                <c:pt idx="745">
                  <c:v>1.6084459337097499E-4</c:v>
                </c:pt>
                <c:pt idx="746">
                  <c:v>1.61195639081537E-4</c:v>
                </c:pt>
                <c:pt idx="747">
                  <c:v>1.6154668479209799E-4</c:v>
                </c:pt>
                <c:pt idx="748">
                  <c:v>1.6189773050266E-4</c:v>
                </c:pt>
                <c:pt idx="749">
                  <c:v>1.6224877621322199E-4</c:v>
                </c:pt>
                <c:pt idx="750">
                  <c:v>1.62599821923783E-4</c:v>
                </c:pt>
                <c:pt idx="751">
                  <c:v>1.6295086763434599E-4</c:v>
                </c:pt>
                <c:pt idx="752">
                  <c:v>1.63301913344907E-4</c:v>
                </c:pt>
                <c:pt idx="753">
                  <c:v>1.6365295905546899E-4</c:v>
                </c:pt>
                <c:pt idx="754">
                  <c:v>1.6400400476603101E-4</c:v>
                </c:pt>
                <c:pt idx="755">
                  <c:v>1.6435505047659299E-4</c:v>
                </c:pt>
                <c:pt idx="756">
                  <c:v>1.64706096187154E-4</c:v>
                </c:pt>
                <c:pt idx="757">
                  <c:v>1.6505714189771599E-4</c:v>
                </c:pt>
                <c:pt idx="758">
                  <c:v>1.6540818760827801E-4</c:v>
                </c:pt>
                <c:pt idx="759">
                  <c:v>1.6575923331883999E-4</c:v>
                </c:pt>
                <c:pt idx="760">
                  <c:v>1.6611027902940101E-4</c:v>
                </c:pt>
                <c:pt idx="761">
                  <c:v>1.6646132473996299E-4</c:v>
                </c:pt>
                <c:pt idx="762">
                  <c:v>1.6681237045052501E-4</c:v>
                </c:pt>
                <c:pt idx="763">
                  <c:v>1.6716341616108699E-4</c:v>
                </c:pt>
                <c:pt idx="764">
                  <c:v>1.6751446187164801E-4</c:v>
                </c:pt>
                <c:pt idx="765">
                  <c:v>1.67865507582211E-4</c:v>
                </c:pt>
                <c:pt idx="766">
                  <c:v>1.6821655329277201E-4</c:v>
                </c:pt>
                <c:pt idx="767">
                  <c:v>1.68567599003334E-4</c:v>
                </c:pt>
                <c:pt idx="768">
                  <c:v>1.6891864471389601E-4</c:v>
                </c:pt>
                <c:pt idx="769">
                  <c:v>1.69269690424458E-4</c:v>
                </c:pt>
                <c:pt idx="770">
                  <c:v>1.6962073613502001E-4</c:v>
                </c:pt>
                <c:pt idx="771">
                  <c:v>1.69971781845581E-4</c:v>
                </c:pt>
                <c:pt idx="772">
                  <c:v>1.7032282755614301E-4</c:v>
                </c:pt>
                <c:pt idx="773">
                  <c:v>1.70673873266705E-4</c:v>
                </c:pt>
                <c:pt idx="774">
                  <c:v>1.7102491897726701E-4</c:v>
                </c:pt>
                <c:pt idx="775">
                  <c:v>1.71375964687829E-4</c:v>
                </c:pt>
                <c:pt idx="776">
                  <c:v>1.7172701039839001E-4</c:v>
                </c:pt>
                <c:pt idx="777">
                  <c:v>1.72078056108952E-4</c:v>
                </c:pt>
                <c:pt idx="778">
                  <c:v>1.7242910181951399E-4</c:v>
                </c:pt>
                <c:pt idx="779">
                  <c:v>1.72780147530076E-4</c:v>
                </c:pt>
                <c:pt idx="780">
                  <c:v>1.7313119324063799E-4</c:v>
                </c:pt>
                <c:pt idx="781">
                  <c:v>1.73482238951199E-4</c:v>
                </c:pt>
                <c:pt idx="782">
                  <c:v>1.7383328466176099E-4</c:v>
                </c:pt>
                <c:pt idx="783">
                  <c:v>1.74184330372323E-4</c:v>
                </c:pt>
                <c:pt idx="784">
                  <c:v>1.7453537608288499E-4</c:v>
                </c:pt>
                <c:pt idx="785">
                  <c:v>1.74886421793446E-4</c:v>
                </c:pt>
                <c:pt idx="786">
                  <c:v>1.7523746750400799E-4</c:v>
                </c:pt>
                <c:pt idx="787">
                  <c:v>1.7558851321457E-4</c:v>
                </c:pt>
                <c:pt idx="788">
                  <c:v>1.7593955892513099E-4</c:v>
                </c:pt>
                <c:pt idx="789">
                  <c:v>1.7629060463569401E-4</c:v>
                </c:pt>
                <c:pt idx="790">
                  <c:v>1.7664165034625499E-4</c:v>
                </c:pt>
                <c:pt idx="791">
                  <c:v>1.76992696056817E-4</c:v>
                </c:pt>
                <c:pt idx="792">
                  <c:v>1.7734374176737899E-4</c:v>
                </c:pt>
                <c:pt idx="793">
                  <c:v>1.7769478747794101E-4</c:v>
                </c:pt>
                <c:pt idx="794">
                  <c:v>1.7804583318850199E-4</c:v>
                </c:pt>
                <c:pt idx="795">
                  <c:v>1.7839687889906401E-4</c:v>
                </c:pt>
                <c:pt idx="796">
                  <c:v>1.7874792460962599E-4</c:v>
                </c:pt>
                <c:pt idx="797">
                  <c:v>1.7909897032018801E-4</c:v>
                </c:pt>
                <c:pt idx="798">
                  <c:v>1.7945001603074999E-4</c:v>
                </c:pt>
                <c:pt idx="799">
                  <c:v>1.7980106174131101E-4</c:v>
                </c:pt>
                <c:pt idx="800">
                  <c:v>1.8015210745187299E-4</c:v>
                </c:pt>
                <c:pt idx="801">
                  <c:v>1.8050315316243501E-4</c:v>
                </c:pt>
                <c:pt idx="802">
                  <c:v>1.80854198872997E-4</c:v>
                </c:pt>
                <c:pt idx="803">
                  <c:v>1.8120524458355901E-4</c:v>
                </c:pt>
                <c:pt idx="804">
                  <c:v>1.8155629029411999E-4</c:v>
                </c:pt>
                <c:pt idx="805">
                  <c:v>1.8190733600468201E-4</c:v>
                </c:pt>
                <c:pt idx="806">
                  <c:v>1.82258381715244E-4</c:v>
                </c:pt>
                <c:pt idx="807">
                  <c:v>1.8260942742580601E-4</c:v>
                </c:pt>
                <c:pt idx="808">
                  <c:v>1.82960473136368E-4</c:v>
                </c:pt>
                <c:pt idx="809">
                  <c:v>1.8331151884693001E-4</c:v>
                </c:pt>
                <c:pt idx="810">
                  <c:v>1.83662564557491E-4</c:v>
                </c:pt>
                <c:pt idx="811">
                  <c:v>1.8401361026805301E-4</c:v>
                </c:pt>
                <c:pt idx="812">
                  <c:v>1.84364655978615E-4</c:v>
                </c:pt>
                <c:pt idx="813">
                  <c:v>1.8471570168917699E-4</c:v>
                </c:pt>
                <c:pt idx="814">
                  <c:v>1.85066747399739E-4</c:v>
                </c:pt>
                <c:pt idx="815">
                  <c:v>1.8541779311030001E-4</c:v>
                </c:pt>
                <c:pt idx="816">
                  <c:v>1.85768838820862E-4</c:v>
                </c:pt>
                <c:pt idx="817">
                  <c:v>1.8611988453142399E-4</c:v>
                </c:pt>
                <c:pt idx="818">
                  <c:v>1.86470930241985E-4</c:v>
                </c:pt>
                <c:pt idx="819">
                  <c:v>1.8682197595254699E-4</c:v>
                </c:pt>
                <c:pt idx="820">
                  <c:v>1.87173021663109E-4</c:v>
                </c:pt>
                <c:pt idx="821">
                  <c:v>1.8752406737367099E-4</c:v>
                </c:pt>
                <c:pt idx="822">
                  <c:v>1.87875113084233E-4</c:v>
                </c:pt>
                <c:pt idx="823">
                  <c:v>1.8822615879479399E-4</c:v>
                </c:pt>
                <c:pt idx="824">
                  <c:v>1.88577204505356E-4</c:v>
                </c:pt>
                <c:pt idx="825">
                  <c:v>1.8892825021591799E-4</c:v>
                </c:pt>
                <c:pt idx="826">
                  <c:v>1.8927929592648E-4</c:v>
                </c:pt>
                <c:pt idx="827">
                  <c:v>1.8963034163704199E-4</c:v>
                </c:pt>
                <c:pt idx="828">
                  <c:v>1.8998138734760401E-4</c:v>
                </c:pt>
                <c:pt idx="829">
                  <c:v>1.9033243305816599E-4</c:v>
                </c:pt>
                <c:pt idx="830">
                  <c:v>1.9068347876872701E-4</c:v>
                </c:pt>
                <c:pt idx="831">
                  <c:v>1.9103452447928899E-4</c:v>
                </c:pt>
                <c:pt idx="832">
                  <c:v>1.9138557018985E-4</c:v>
                </c:pt>
                <c:pt idx="833">
                  <c:v>1.9173661590041199E-4</c:v>
                </c:pt>
                <c:pt idx="834">
                  <c:v>1.9208766161097401E-4</c:v>
                </c:pt>
                <c:pt idx="835">
                  <c:v>1.9243870732153599E-4</c:v>
                </c:pt>
                <c:pt idx="836">
                  <c:v>1.9278975303209701E-4</c:v>
                </c:pt>
                <c:pt idx="837">
                  <c:v>1.9314079874266E-4</c:v>
                </c:pt>
                <c:pt idx="838">
                  <c:v>1.9349184445322201E-4</c:v>
                </c:pt>
                <c:pt idx="839">
                  <c:v>1.93842890163783E-4</c:v>
                </c:pt>
                <c:pt idx="840">
                  <c:v>1.9419393587434601E-4</c:v>
                </c:pt>
                <c:pt idx="841">
                  <c:v>1.94544981584907E-4</c:v>
                </c:pt>
                <c:pt idx="842">
                  <c:v>1.9489602729546801E-4</c:v>
                </c:pt>
                <c:pt idx="843">
                  <c:v>1.9524707300603E-4</c:v>
                </c:pt>
                <c:pt idx="844">
                  <c:v>1.9559811871659201E-4</c:v>
                </c:pt>
                <c:pt idx="845">
                  <c:v>1.95949164427154E-4</c:v>
                </c:pt>
                <c:pt idx="846">
                  <c:v>1.9630021013771501E-4</c:v>
                </c:pt>
                <c:pt idx="847">
                  <c:v>1.96651255848278E-4</c:v>
                </c:pt>
                <c:pt idx="848">
                  <c:v>1.9700230155883901E-4</c:v>
                </c:pt>
                <c:pt idx="849">
                  <c:v>1.97353347269402E-4</c:v>
                </c:pt>
                <c:pt idx="850">
                  <c:v>1.9770439297996299E-4</c:v>
                </c:pt>
                <c:pt idx="851">
                  <c:v>1.98055438690525E-4</c:v>
                </c:pt>
                <c:pt idx="852">
                  <c:v>1.9840648440108601E-4</c:v>
                </c:pt>
                <c:pt idx="853">
                  <c:v>1.98757530111648E-4</c:v>
                </c:pt>
                <c:pt idx="854">
                  <c:v>1.9910857582221099E-4</c:v>
                </c:pt>
                <c:pt idx="855">
                  <c:v>1.99459621532772E-4</c:v>
                </c:pt>
                <c:pt idx="856">
                  <c:v>1.9981066724333399E-4</c:v>
                </c:pt>
                <c:pt idx="857">
                  <c:v>2.00161712953896E-4</c:v>
                </c:pt>
                <c:pt idx="858">
                  <c:v>2.0051275866445799E-4</c:v>
                </c:pt>
                <c:pt idx="859">
                  <c:v>2.00863804375019E-4</c:v>
                </c:pt>
                <c:pt idx="860">
                  <c:v>2.0121485008557999E-4</c:v>
                </c:pt>
                <c:pt idx="861">
                  <c:v>2.01565895796143E-4</c:v>
                </c:pt>
                <c:pt idx="862">
                  <c:v>2.0191694150670399E-4</c:v>
                </c:pt>
                <c:pt idx="863">
                  <c:v>2.02267987217266E-4</c:v>
                </c:pt>
                <c:pt idx="864">
                  <c:v>2.0261903292782799E-4</c:v>
                </c:pt>
                <c:pt idx="865">
                  <c:v>2.0297007863839001E-4</c:v>
                </c:pt>
                <c:pt idx="866">
                  <c:v>2.0332112434895199E-4</c:v>
                </c:pt>
                <c:pt idx="867">
                  <c:v>2.0367217005951401E-4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489-4996-AF49-756D328E4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565432"/>
        <c:axId val="45356608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AVGy!$A$1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AVGy!$A$3:$A$870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AVGy!$B$3:$B$870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-2.9913083828981399E-8</c:v>
                      </c:pt>
                      <c:pt idx="1">
                        <c:v>3.7622832724030798E-8</c:v>
                      </c:pt>
                      <c:pt idx="2">
                        <c:v>-1.9979890116093299E-8</c:v>
                      </c:pt>
                      <c:pt idx="3">
                        <c:v>-2.2009637894816901E-8</c:v>
                      </c:pt>
                      <c:pt idx="4">
                        <c:v>-4.0676371636229398E-8</c:v>
                      </c:pt>
                      <c:pt idx="5">
                        <c:v>-6.6850160276980096E-8</c:v>
                      </c:pt>
                      <c:pt idx="6">
                        <c:v>-1.02149359489783E-7</c:v>
                      </c:pt>
                      <c:pt idx="7">
                        <c:v>-1.48546763435499E-7</c:v>
                      </c:pt>
                      <c:pt idx="8">
                        <c:v>-2.08369463968449E-7</c:v>
                      </c:pt>
                      <c:pt idx="9">
                        <c:v>-2.8429867786827001E-7</c:v>
                      </c:pt>
                      <c:pt idx="10">
                        <c:v>-3.7936836796242101E-7</c:v>
                      </c:pt>
                      <c:pt idx="11">
                        <c:v>-4.9695291516133399E-7</c:v>
                      </c:pt>
                      <c:pt idx="12">
                        <c:v>-6.40754345145059E-7</c:v>
                      </c:pt>
                      <c:pt idx="13">
                        <c:v>-8.1479899215625795E-7</c:v>
                      </c:pt>
                      <c:pt idx="14">
                        <c:v>-1.0234347588452401E-6</c:v>
                      </c:pt>
                      <c:pt idx="15">
                        <c:v>-1.2712466893281E-6</c:v>
                      </c:pt>
                      <c:pt idx="16">
                        <c:v>-1.5626201670499001E-6</c:v>
                      </c:pt>
                      <c:pt idx="17">
                        <c:v>-1.9014709535196999E-6</c:v>
                      </c:pt>
                      <c:pt idx="18">
                        <c:v>-2.2911794592532899E-6</c:v>
                      </c:pt>
                      <c:pt idx="19">
                        <c:v>-2.7342260258722299E-6</c:v>
                      </c:pt>
                      <c:pt idx="20">
                        <c:v>-3.2314902575120399E-6</c:v>
                      </c:pt>
                      <c:pt idx="21">
                        <c:v>-3.7824172536993898E-6</c:v>
                      </c:pt>
                      <c:pt idx="22">
                        <c:v>-4.3851509457015696E-6</c:v>
                      </c:pt>
                      <c:pt idx="23">
                        <c:v>-5.0364019184635101E-6</c:v>
                      </c:pt>
                      <c:pt idx="24">
                        <c:v>-5.7316997487761202E-6</c:v>
                      </c:pt>
                      <c:pt idx="25">
                        <c:v>-6.4665368498549603E-6</c:v>
                      </c:pt>
                      <c:pt idx="26">
                        <c:v>-7.23718239447334E-6</c:v>
                      </c:pt>
                      <c:pt idx="27">
                        <c:v>-8.0408370619333098E-6</c:v>
                      </c:pt>
                      <c:pt idx="28">
                        <c:v>-8.8757657959595201E-6</c:v>
                      </c:pt>
                      <c:pt idx="29">
                        <c:v>-9.7413461207189394E-6</c:v>
                      </c:pt>
                      <c:pt idx="30">
                        <c:v>-1.0637661268166299E-5</c:v>
                      </c:pt>
                      <c:pt idx="31">
                        <c:v>-1.15649484710608E-5</c:v>
                      </c:pt>
                      <c:pt idx="32">
                        <c:v>-1.25237630100983E-5</c:v>
                      </c:pt>
                      <c:pt idx="33">
                        <c:v>-1.3515137186314001E-5</c:v>
                      </c:pt>
                      <c:pt idx="34">
                        <c:v>-1.4540515449418199E-5</c:v>
                      </c:pt>
                      <c:pt idx="35">
                        <c:v>-1.5601692560319899E-5</c:v>
                      </c:pt>
                      <c:pt idx="36">
                        <c:v>-1.6700776663292099E-5</c:v>
                      </c:pt>
                      <c:pt idx="37">
                        <c:v>-1.7839980198858E-5</c:v>
                      </c:pt>
                      <c:pt idx="38">
                        <c:v>-1.9021520275911999E-5</c:v>
                      </c:pt>
                      <c:pt idx="39">
                        <c:v>-2.02477908365804E-5</c:v>
                      </c:pt>
                      <c:pt idx="40">
                        <c:v>-2.15214961945166E-5</c:v>
                      </c:pt>
                      <c:pt idx="41">
                        <c:v>-2.2845680105635399E-5</c:v>
                      </c:pt>
                      <c:pt idx="42">
                        <c:v>-2.4223713476916899E-5</c:v>
                      </c:pt>
                      <c:pt idx="43">
                        <c:v>-2.5659226391263801E-5</c:v>
                      </c:pt>
                      <c:pt idx="44">
                        <c:v>-2.7155966282482499E-5</c:v>
                      </c:pt>
                      <c:pt idx="45">
                        <c:v>-2.8717737491953899E-5</c:v>
                      </c:pt>
                      <c:pt idx="46">
                        <c:v>-3.0348636512333101E-5</c:v>
                      </c:pt>
                      <c:pt idx="47">
                        <c:v>-3.2053401150069102E-5</c:v>
                      </c:pt>
                      <c:pt idx="48">
                        <c:v>-3.3837607299715502E-5</c:v>
                      </c:pt>
                      <c:pt idx="49">
                        <c:v>-3.5707805219525303E-5</c:v>
                      </c:pt>
                      <c:pt idx="50">
                        <c:v>-3.7671405391164199E-5</c:v>
                      </c:pt>
                      <c:pt idx="51">
                        <c:v>-3.97359356632338E-5</c:v>
                      </c:pt>
                      <c:pt idx="52">
                        <c:v>-4.1908117585655798E-5</c:v>
                      </c:pt>
                      <c:pt idx="53">
                        <c:v>-4.4193423799852201E-5</c:v>
                      </c:pt>
                      <c:pt idx="54">
                        <c:v>-4.6595799631543397E-5</c:v>
                      </c:pt>
                      <c:pt idx="55">
                        <c:v>-4.9117247350754798E-5</c:v>
                      </c:pt>
                      <c:pt idx="56">
                        <c:v>-5.17583132267694E-5</c:v>
                      </c:pt>
                      <c:pt idx="57">
                        <c:v>-5.4520182055909702E-5</c:v>
                      </c:pt>
                      <c:pt idx="58">
                        <c:v>-5.7405925007299202E-5</c:v>
                      </c:pt>
                      <c:pt idx="59">
                        <c:v>-6.0420747513104503E-5</c:v>
                      </c:pt>
                      <c:pt idx="60">
                        <c:v>-6.3571712755252299E-5</c:v>
                      </c:pt>
                      <c:pt idx="61">
                        <c:v>-6.6866583171763694E-5</c:v>
                      </c:pt>
                      <c:pt idx="62">
                        <c:v>-7.0311895246898896E-5</c:v>
                      </c:pt>
                      <c:pt idx="63">
                        <c:v>-7.3911954535556002E-5</c:v>
                      </c:pt>
                      <c:pt idx="64">
                        <c:v>-7.7669042946088503E-5</c:v>
                      </c:pt>
                      <c:pt idx="65">
                        <c:v>-8.1584913126410798E-5</c:v>
                      </c:pt>
                      <c:pt idx="66">
                        <c:v>-8.56624946490558E-5</c:v>
                      </c:pt>
                      <c:pt idx="67">
                        <c:v>-8.9906615066385697E-5</c:v>
                      </c:pt>
                      <c:pt idx="68">
                        <c:v>-9.43243695720422E-5</c:v>
                      </c:pt>
                      <c:pt idx="69">
                        <c:v>-9.8925045896171594E-5</c:v>
                      </c:pt>
                      <c:pt idx="70">
                        <c:v>-1.0371929847010899E-4</c:v>
                      </c:pt>
                      <c:pt idx="71">
                        <c:v>-1.0871844463426001E-4</c:v>
                      </c:pt>
                      <c:pt idx="72">
                        <c:v>-1.1393364285982001E-4</c:v>
                      </c:pt>
                      <c:pt idx="73">
                        <c:v>-1.19374890775592E-4</c:v>
                      </c:pt>
                      <c:pt idx="74">
                        <c:v>-1.2505045426492299E-4</c:v>
                      </c:pt>
                      <c:pt idx="75">
                        <c:v>-1.3096682516845E-4</c:v>
                      </c:pt>
                      <c:pt idx="76">
                        <c:v>-1.3712893133621199E-4</c:v>
                      </c:pt>
                      <c:pt idx="77">
                        <c:v>-1.4354070951277099E-4</c:v>
                      </c:pt>
                      <c:pt idx="78">
                        <c:v>-1.50205755156703E-4</c:v>
                      </c:pt>
                      <c:pt idx="79">
                        <c:v>-1.5712749717647901E-4</c:v>
                      </c:pt>
                      <c:pt idx="80">
                        <c:v>-1.64308831404459E-4</c:v>
                      </c:pt>
                      <c:pt idx="81">
                        <c:v>-1.71751756866286E-4</c:v>
                      </c:pt>
                      <c:pt idx="82">
                        <c:v>-1.7945726585776999E-4</c:v>
                      </c:pt>
                      <c:pt idx="83">
                        <c:v>-1.8742537395574399E-4</c:v>
                      </c:pt>
                      <c:pt idx="84">
                        <c:v>-1.95655421341075E-4</c:v>
                      </c:pt>
                      <c:pt idx="85">
                        <c:v>-2.0414675465158701E-4</c:v>
                      </c:pt>
                      <c:pt idx="86">
                        <c:v>-2.1289903449108E-4</c:v>
                      </c:pt>
                      <c:pt idx="87">
                        <c:v>-2.2191204876041999E-4</c:v>
                      </c:pt>
                      <c:pt idx="88">
                        <c:v>-2.3118529402505199E-4</c:v>
                      </c:pt>
                      <c:pt idx="89">
                        <c:v>-2.4071757962308501E-4</c:v>
                      </c:pt>
                      <c:pt idx="90">
                        <c:v>-2.5050681708166199E-4</c:v>
                      </c:pt>
                      <c:pt idx="91">
                        <c:v>-2.60550037139871E-4</c:v>
                      </c:pt>
                      <c:pt idx="92">
                        <c:v>-2.70843575814678E-4</c:v>
                      </c:pt>
                      <c:pt idx="93">
                        <c:v>-2.81383131582151E-4</c:v>
                      </c:pt>
                      <c:pt idx="94">
                        <c:v>-2.9216391903408198E-4</c:v>
                      </c:pt>
                      <c:pt idx="95">
                        <c:v>-3.0318093852786302E-4</c:v>
                      </c:pt>
                      <c:pt idx="96">
                        <c:v>-3.1442863554437402E-4</c:v>
                      </c:pt>
                      <c:pt idx="97">
                        <c:v>-3.2590036307137202E-4</c:v>
                      </c:pt>
                      <c:pt idx="98">
                        <c:v>-3.3758920187243799E-4</c:v>
                      </c:pt>
                      <c:pt idx="99">
                        <c:v>-3.4948838442907198E-4</c:v>
                      </c:pt>
                      <c:pt idx="100">
                        <c:v>-3.6159061181868801E-4</c:v>
                      </c:pt>
                      <c:pt idx="101">
                        <c:v>-3.7388841868720601E-4</c:v>
                      </c:pt>
                      <c:pt idx="102">
                        <c:v>-3.8637476878952801E-4</c:v>
                      </c:pt>
                      <c:pt idx="103">
                        <c:v>-3.9904135864295999E-4</c:v>
                      </c:pt>
                      <c:pt idx="104">
                        <c:v>-4.1187670680313602E-4</c:v>
                      </c:pt>
                      <c:pt idx="105">
                        <c:v>-4.2486647757355398E-4</c:v>
                      </c:pt>
                      <c:pt idx="106">
                        <c:v>-4.37995335716753E-4</c:v>
                      </c:pt>
                      <c:pt idx="107">
                        <c:v>-4.5125062589552599E-4</c:v>
                      </c:pt>
                      <c:pt idx="108">
                        <c:v>-4.6462428903219099E-4</c:v>
                      </c:pt>
                      <c:pt idx="109">
                        <c:v>-4.7811273116533102E-4</c:v>
                      </c:pt>
                      <c:pt idx="110">
                        <c:v>-4.91711976414982E-4</c:v>
                      </c:pt>
                      <c:pt idx="111">
                        <c:v>-5.0541673585380396E-4</c:v>
                      </c:pt>
                      <c:pt idx="112">
                        <c:v>-5.1922137398726796E-4</c:v>
                      </c:pt>
                      <c:pt idx="113">
                        <c:v>-5.3312073364809702E-4</c:v>
                      </c:pt>
                      <c:pt idx="114">
                        <c:v>-5.4711047447350298E-4</c:v>
                      </c:pt>
                      <c:pt idx="115">
                        <c:v>-5.6119305030057597E-4</c:v>
                      </c:pt>
                      <c:pt idx="116">
                        <c:v>-5.7538301667440898E-4</c:v>
                      </c:pt>
                      <c:pt idx="117">
                        <c:v>-5.8970639986972897E-4</c:v>
                      </c:pt>
                      <c:pt idx="118">
                        <c:v>-6.0419145838883201E-4</c:v>
                      </c:pt>
                      <c:pt idx="119">
                        <c:v>-6.18862423037351E-4</c:v>
                      </c:pt>
                      <c:pt idx="120">
                        <c:v>-6.33734444471868E-4</c:v>
                      </c:pt>
                      <c:pt idx="121">
                        <c:v>-6.4880697019532797E-4</c:v>
                      </c:pt>
                      <c:pt idx="122">
                        <c:v>-6.6406474466295295E-4</c:v>
                      </c:pt>
                      <c:pt idx="123">
                        <c:v>-6.79494516612646E-4</c:v>
                      </c:pt>
                      <c:pt idx="124">
                        <c:v>-6.9508870358341599E-4</c:v>
                      </c:pt>
                      <c:pt idx="125">
                        <c:v>-7.1084347299112702E-4</c:v>
                      </c:pt>
                      <c:pt idx="126">
                        <c:v>-7.2675501469603903E-4</c:v>
                      </c:pt>
                      <c:pt idx="127">
                        <c:v>-7.4281491698977703E-4</c:v>
                      </c:pt>
                      <c:pt idx="128">
                        <c:v>-7.5900432388291503E-4</c:v>
                      </c:pt>
                      <c:pt idx="129">
                        <c:v>-7.7530019115950601E-4</c:v>
                      </c:pt>
                      <c:pt idx="130">
                        <c:v>-7.9168054474666304E-4</c:v>
                      </c:pt>
                      <c:pt idx="131">
                        <c:v>-8.0812689159342002E-4</c:v>
                      </c:pt>
                      <c:pt idx="132">
                        <c:v>-8.2462397354700703E-4</c:v>
                      </c:pt>
                      <c:pt idx="133">
                        <c:v>-8.41158423263748E-4</c:v>
                      </c:pt>
                      <c:pt idx="134">
                        <c:v>-8.5771832879859798E-4</c:v>
                      </c:pt>
                      <c:pt idx="135">
                        <c:v>-8.7429425152008001E-4</c:v>
                      </c:pt>
                      <c:pt idx="136">
                        <c:v>-8.9088073594050204E-4</c:v>
                      </c:pt>
                      <c:pt idx="137">
                        <c:v>-9.0747607893634503E-4</c:v>
                      </c:pt>
                      <c:pt idx="138">
                        <c:v>-9.24080224893713E-4</c:v>
                      </c:pt>
                      <c:pt idx="139">
                        <c:v>-9.4069277000747502E-4</c:v>
                      </c:pt>
                      <c:pt idx="140">
                        <c:v>-9.5731278041258502E-4</c:v>
                      </c:pt>
                      <c:pt idx="141">
                        <c:v>-9.7393910307638895E-4</c:v>
                      </c:pt>
                      <c:pt idx="142">
                        <c:v>-9.9057052297168709E-4</c:v>
                      </c:pt>
                      <c:pt idx="143">
                        <c:v>-1.00720609827155E-3</c:v>
                      </c:pt>
                      <c:pt idx="144">
                        <c:v>-1.0238453717543699E-3</c:v>
                      </c:pt>
                      <c:pt idx="145">
                        <c:v>-1.0404882487937499E-3</c:v>
                      </c:pt>
                      <c:pt idx="146">
                        <c:v>-1.0571348034434599E-3</c:v>
                      </c:pt>
                      <c:pt idx="147">
                        <c:v>-1.0737851812785699E-3</c:v>
                      </c:pt>
                      <c:pt idx="148">
                        <c:v>-1.0904395391480499E-3</c:v>
                      </c:pt>
                      <c:pt idx="149">
                        <c:v>-1.1070980093492899E-3</c:v>
                      </c:pt>
                      <c:pt idx="150">
                        <c:v>-1.1237606727665299E-3</c:v>
                      </c:pt>
                      <c:pt idx="151">
                        <c:v>-1.1404275660478801E-3</c:v>
                      </c:pt>
                      <c:pt idx="152">
                        <c:v>-1.15709868540095E-3</c:v>
                      </c:pt>
                      <c:pt idx="153">
                        <c:v>-1.17377398208006E-3</c:v>
                      </c:pt>
                      <c:pt idx="154">
                        <c:v>-1.19045338733575E-3</c:v>
                      </c:pt>
                      <c:pt idx="155">
                        <c:v>-1.2071368377500199E-3</c:v>
                      </c:pt>
                      <c:pt idx="156">
                        <c:v>-1.2238242515463099E-3</c:v>
                      </c:pt>
                      <c:pt idx="157">
                        <c:v>-1.24051549125526E-3</c:v>
                      </c:pt>
                      <c:pt idx="158">
                        <c:v>-1.25721035269861E-3</c:v>
                      </c:pt>
                      <c:pt idx="159">
                        <c:v>-1.27390859561648E-3</c:v>
                      </c:pt>
                      <c:pt idx="160">
                        <c:v>-1.2906099773313301E-3</c:v>
                      </c:pt>
                      <c:pt idx="161">
                        <c:v>-1.3073142737449099E-3</c:v>
                      </c:pt>
                      <c:pt idx="162">
                        <c:v>-1.32402131370508E-3</c:v>
                      </c:pt>
                      <c:pt idx="163">
                        <c:v>-1.34073099737452E-3</c:v>
                      </c:pt>
                      <c:pt idx="164">
                        <c:v>-1.35744325375549E-3</c:v>
                      </c:pt>
                      <c:pt idx="165">
                        <c:v>-1.37415800283591E-3</c:v>
                      </c:pt>
                      <c:pt idx="166">
                        <c:v>-1.39087515558634E-3</c:v>
                      </c:pt>
                      <c:pt idx="167">
                        <c:v>-1.40759461764788E-3</c:v>
                      </c:pt>
                      <c:pt idx="168">
                        <c:v>-1.42431630141273E-3</c:v>
                      </c:pt>
                      <c:pt idx="169">
                        <c:v>-1.44104013403622E-3</c:v>
                      </c:pt>
                      <c:pt idx="170">
                        <c:v>-1.4577660535876999E-3</c:v>
                      </c:pt>
                      <c:pt idx="171">
                        <c:v>-1.47449400629086E-3</c:v>
                      </c:pt>
                      <c:pt idx="172">
                        <c:v>-1.4912239440423101E-3</c:v>
                      </c:pt>
                      <c:pt idx="173">
                        <c:v>-1.5079558115228999E-3</c:v>
                      </c:pt>
                      <c:pt idx="174">
                        <c:v>-1.5246895352964899E-3</c:v>
                      </c:pt>
                      <c:pt idx="175">
                        <c:v>-1.54142502915933E-3</c:v>
                      </c:pt>
                      <c:pt idx="176">
                        <c:v>-1.5581622088960199E-3</c:v>
                      </c:pt>
                      <c:pt idx="177">
                        <c:v>-1.57490099933985E-3</c:v>
                      </c:pt>
                      <c:pt idx="178">
                        <c:v>-1.5916413298236701E-3</c:v>
                      </c:pt>
                      <c:pt idx="179">
                        <c:v>-1.60838312845799E-3</c:v>
                      </c:pt>
                      <c:pt idx="180">
                        <c:v>-1.62512633103795E-3</c:v>
                      </c:pt>
                      <c:pt idx="181">
                        <c:v>-1.6418708750153301E-3</c:v>
                      </c:pt>
                      <c:pt idx="182">
                        <c:v>-1.6586166910494699E-3</c:v>
                      </c:pt>
                      <c:pt idx="183">
                        <c:v>-1.67536370582133E-3</c:v>
                      </c:pt>
                      <c:pt idx="184">
                        <c:v>-1.69211185281136E-3</c:v>
                      </c:pt>
                      <c:pt idx="185">
                        <c:v>-1.70886106932757E-3</c:v>
                      </c:pt>
                      <c:pt idx="186">
                        <c:v>-1.7256112934201601E-3</c:v>
                      </c:pt>
                      <c:pt idx="187">
                        <c:v>-1.7423624648521101E-3</c:v>
                      </c:pt>
                      <c:pt idx="188">
                        <c:v>-1.7591144696480899E-3</c:v>
                      </c:pt>
                      <c:pt idx="189">
                        <c:v>-1.77586711624155E-3</c:v>
                      </c:pt>
                      <c:pt idx="190">
                        <c:v>-1.79262021537779E-3</c:v>
                      </c:pt>
                      <c:pt idx="191">
                        <c:v>-1.80937358821779E-3</c:v>
                      </c:pt>
                      <c:pt idx="192">
                        <c:v>-1.8261270675508799E-3</c:v>
                      </c:pt>
                      <c:pt idx="193">
                        <c:v>-1.8428805550888699E-3</c:v>
                      </c:pt>
                      <c:pt idx="194">
                        <c:v>-1.8596340426268599E-3</c:v>
                      </c:pt>
                      <c:pt idx="195">
                        <c:v>-1.87638753016484E-3</c:v>
                      </c:pt>
                      <c:pt idx="196">
                        <c:v>-1.89314101770283E-3</c:v>
                      </c:pt>
                      <c:pt idx="197">
                        <c:v>-1.90989450524081E-3</c:v>
                      </c:pt>
                      <c:pt idx="198">
                        <c:v>-1.9266479927788E-3</c:v>
                      </c:pt>
                      <c:pt idx="199">
                        <c:v>-1.94340148031679E-3</c:v>
                      </c:pt>
                      <c:pt idx="200">
                        <c:v>-1.9601549678547698E-3</c:v>
                      </c:pt>
                      <c:pt idx="201">
                        <c:v>-1.9769084553927499E-3</c:v>
                      </c:pt>
                      <c:pt idx="202">
                        <c:v>-1.9936619429307399E-3</c:v>
                      </c:pt>
                      <c:pt idx="203">
                        <c:v>-2.0104154304687299E-3</c:v>
                      </c:pt>
                      <c:pt idx="204">
                        <c:v>-2.0271689180067099E-3</c:v>
                      </c:pt>
                      <c:pt idx="205">
                        <c:v>-2.0439224055446999E-3</c:v>
                      </c:pt>
                      <c:pt idx="206">
                        <c:v>-2.0606758930826899E-3</c:v>
                      </c:pt>
                      <c:pt idx="207">
                        <c:v>-2.07742938062067E-3</c:v>
                      </c:pt>
                      <c:pt idx="208">
                        <c:v>-2.09418286815866E-3</c:v>
                      </c:pt>
                      <c:pt idx="209">
                        <c:v>-2.11093635569664E-3</c:v>
                      </c:pt>
                      <c:pt idx="210">
                        <c:v>-2.12768984323463E-3</c:v>
                      </c:pt>
                      <c:pt idx="211">
                        <c:v>-2.14444333077261E-3</c:v>
                      </c:pt>
                      <c:pt idx="212">
                        <c:v>-2.1611968183106E-3</c:v>
                      </c:pt>
                      <c:pt idx="213">
                        <c:v>-2.1779503058485901E-3</c:v>
                      </c:pt>
                      <c:pt idx="214">
                        <c:v>-2.1947037933865701E-3</c:v>
                      </c:pt>
                      <c:pt idx="215">
                        <c:v>-2.2114572809245601E-3</c:v>
                      </c:pt>
                      <c:pt idx="216">
                        <c:v>-2.2282107684625401E-3</c:v>
                      </c:pt>
                      <c:pt idx="217">
                        <c:v>-2.2449642560005301E-3</c:v>
                      </c:pt>
                      <c:pt idx="218">
                        <c:v>-2.2617177435385102E-3</c:v>
                      </c:pt>
                      <c:pt idx="219">
                        <c:v>-2.2784712310765002E-3</c:v>
                      </c:pt>
                      <c:pt idx="220">
                        <c:v>-2.2952247186144902E-3</c:v>
                      </c:pt>
                      <c:pt idx="221">
                        <c:v>-2.3119782061524698E-3</c:v>
                      </c:pt>
                      <c:pt idx="222">
                        <c:v>-2.3287316936904598E-3</c:v>
                      </c:pt>
                      <c:pt idx="223">
                        <c:v>-2.3454851812284398E-3</c:v>
                      </c:pt>
                      <c:pt idx="224">
                        <c:v>-2.3622386687664199E-3</c:v>
                      </c:pt>
                      <c:pt idx="225">
                        <c:v>-2.3789921563044198E-3</c:v>
                      </c:pt>
                      <c:pt idx="226">
                        <c:v>-2.3957456438423999E-3</c:v>
                      </c:pt>
                      <c:pt idx="227">
                        <c:v>-2.4124991313803799E-3</c:v>
                      </c:pt>
                      <c:pt idx="228">
                        <c:v>-2.4292526189183699E-3</c:v>
                      </c:pt>
                      <c:pt idx="229">
                        <c:v>-2.4460061064563599E-3</c:v>
                      </c:pt>
                      <c:pt idx="230">
                        <c:v>-2.46275959399434E-3</c:v>
                      </c:pt>
                      <c:pt idx="231">
                        <c:v>-2.47951308153233E-3</c:v>
                      </c:pt>
                      <c:pt idx="232">
                        <c:v>-2.49626656907031E-3</c:v>
                      </c:pt>
                      <c:pt idx="233">
                        <c:v>-2.5130200566083E-3</c:v>
                      </c:pt>
                      <c:pt idx="234">
                        <c:v>-2.52977354414629E-3</c:v>
                      </c:pt>
                      <c:pt idx="235">
                        <c:v>-2.54652703168427E-3</c:v>
                      </c:pt>
                      <c:pt idx="236">
                        <c:v>-2.5632805192222601E-3</c:v>
                      </c:pt>
                      <c:pt idx="237">
                        <c:v>-2.5800340067602401E-3</c:v>
                      </c:pt>
                      <c:pt idx="238">
                        <c:v>-2.5967874942982201E-3</c:v>
                      </c:pt>
                      <c:pt idx="239">
                        <c:v>-2.6135409818362201E-3</c:v>
                      </c:pt>
                      <c:pt idx="240">
                        <c:v>-2.6302944693742001E-3</c:v>
                      </c:pt>
                      <c:pt idx="241">
                        <c:v>-2.6470479569121802E-3</c:v>
                      </c:pt>
                      <c:pt idx="242">
                        <c:v>-2.6638014444501702E-3</c:v>
                      </c:pt>
                      <c:pt idx="243">
                        <c:v>-2.6805549319881602E-3</c:v>
                      </c:pt>
                      <c:pt idx="244">
                        <c:v>-2.6973084195261502E-3</c:v>
                      </c:pt>
                      <c:pt idx="245">
                        <c:v>-2.7140619070641298E-3</c:v>
                      </c:pt>
                      <c:pt idx="246">
                        <c:v>-2.7308153946021098E-3</c:v>
                      </c:pt>
                      <c:pt idx="247">
                        <c:v>-2.7475688821400998E-3</c:v>
                      </c:pt>
                      <c:pt idx="248">
                        <c:v>-2.7643223696780898E-3</c:v>
                      </c:pt>
                      <c:pt idx="249">
                        <c:v>-2.7810758572160699E-3</c:v>
                      </c:pt>
                      <c:pt idx="250">
                        <c:v>-2.7978293447540599E-3</c:v>
                      </c:pt>
                      <c:pt idx="251">
                        <c:v>-2.8145828322920499E-3</c:v>
                      </c:pt>
                      <c:pt idx="252">
                        <c:v>-2.8313363198300199E-3</c:v>
                      </c:pt>
                      <c:pt idx="253">
                        <c:v>-2.8480898073680099E-3</c:v>
                      </c:pt>
                      <c:pt idx="254">
                        <c:v>-2.864843294906E-3</c:v>
                      </c:pt>
                      <c:pt idx="255">
                        <c:v>-2.88159678244399E-3</c:v>
                      </c:pt>
                      <c:pt idx="256">
                        <c:v>-2.89835026998197E-3</c:v>
                      </c:pt>
                      <c:pt idx="257">
                        <c:v>-2.91510375751996E-3</c:v>
                      </c:pt>
                      <c:pt idx="258">
                        <c:v>-2.93185724505796E-3</c:v>
                      </c:pt>
                      <c:pt idx="259">
                        <c:v>-2.9486107325959201E-3</c:v>
                      </c:pt>
                      <c:pt idx="260">
                        <c:v>-2.9653642201339101E-3</c:v>
                      </c:pt>
                      <c:pt idx="261">
                        <c:v>-2.9821177076719001E-3</c:v>
                      </c:pt>
                      <c:pt idx="262">
                        <c:v>-2.9988711952098801E-3</c:v>
                      </c:pt>
                      <c:pt idx="263">
                        <c:v>-3.0156246827478701E-3</c:v>
                      </c:pt>
                      <c:pt idx="264">
                        <c:v>-3.0323781702858601E-3</c:v>
                      </c:pt>
                      <c:pt idx="265">
                        <c:v>-3.0491316578238402E-3</c:v>
                      </c:pt>
                      <c:pt idx="266">
                        <c:v>-3.0658851453618302E-3</c:v>
                      </c:pt>
                      <c:pt idx="267">
                        <c:v>-3.0826386328998102E-3</c:v>
                      </c:pt>
                      <c:pt idx="268">
                        <c:v>-3.0993921204377998E-3</c:v>
                      </c:pt>
                      <c:pt idx="269">
                        <c:v>-3.1161456079757898E-3</c:v>
                      </c:pt>
                      <c:pt idx="270">
                        <c:v>-3.1328990955137698E-3</c:v>
                      </c:pt>
                      <c:pt idx="271">
                        <c:v>-3.1496525830517499E-3</c:v>
                      </c:pt>
                      <c:pt idx="272">
                        <c:v>-3.1664060705897399E-3</c:v>
                      </c:pt>
                      <c:pt idx="273">
                        <c:v>-3.1831595581277299E-3</c:v>
                      </c:pt>
                      <c:pt idx="274">
                        <c:v>-3.1999130456657199E-3</c:v>
                      </c:pt>
                      <c:pt idx="275">
                        <c:v>-3.2166665332036999E-3</c:v>
                      </c:pt>
                      <c:pt idx="276">
                        <c:v>-3.2334200207416799E-3</c:v>
                      </c:pt>
                      <c:pt idx="277">
                        <c:v>-3.25017350827967E-3</c:v>
                      </c:pt>
                      <c:pt idx="278">
                        <c:v>-3.26692699581766E-3</c:v>
                      </c:pt>
                      <c:pt idx="279">
                        <c:v>-3.28368048335564E-3</c:v>
                      </c:pt>
                      <c:pt idx="280">
                        <c:v>-3.30043397089363E-3</c:v>
                      </c:pt>
                      <c:pt idx="281">
                        <c:v>-3.31718745843161E-3</c:v>
                      </c:pt>
                      <c:pt idx="282">
                        <c:v>-3.3339409459696E-3</c:v>
                      </c:pt>
                      <c:pt idx="283">
                        <c:v>-3.3506944335075801E-3</c:v>
                      </c:pt>
                      <c:pt idx="284">
                        <c:v>-3.3674479210455801E-3</c:v>
                      </c:pt>
                      <c:pt idx="285">
                        <c:v>-3.3842014085835601E-3</c:v>
                      </c:pt>
                      <c:pt idx="286">
                        <c:v>-3.4009548961215401E-3</c:v>
                      </c:pt>
                      <c:pt idx="287">
                        <c:v>-3.4177083836595301E-3</c:v>
                      </c:pt>
                      <c:pt idx="288">
                        <c:v>-3.4344618711975201E-3</c:v>
                      </c:pt>
                      <c:pt idx="289">
                        <c:v>-3.4512153587355002E-3</c:v>
                      </c:pt>
                      <c:pt idx="290">
                        <c:v>-3.4679688462734802E-3</c:v>
                      </c:pt>
                      <c:pt idx="291">
                        <c:v>-3.4847223338114802E-3</c:v>
                      </c:pt>
                      <c:pt idx="292">
                        <c:v>-3.5014758213494598E-3</c:v>
                      </c:pt>
                      <c:pt idx="293">
                        <c:v>-3.5182293088874398E-3</c:v>
                      </c:pt>
                      <c:pt idx="294">
                        <c:v>-3.5349827964254398E-3</c:v>
                      </c:pt>
                      <c:pt idx="295">
                        <c:v>-3.5517362839633999E-3</c:v>
                      </c:pt>
                      <c:pt idx="296">
                        <c:v>-3.5684897715013999E-3</c:v>
                      </c:pt>
                      <c:pt idx="297">
                        <c:v>-3.5852432590393699E-3</c:v>
                      </c:pt>
                      <c:pt idx="298">
                        <c:v>-3.6019967465773799E-3</c:v>
                      </c:pt>
                      <c:pt idx="299">
                        <c:v>-3.6187502341153599E-3</c:v>
                      </c:pt>
                      <c:pt idx="300">
                        <c:v>-3.6355037216533399E-3</c:v>
                      </c:pt>
                      <c:pt idx="301">
                        <c:v>-3.65225720919132E-3</c:v>
                      </c:pt>
                      <c:pt idx="302">
                        <c:v>-3.6690106967293E-3</c:v>
                      </c:pt>
                      <c:pt idx="303">
                        <c:v>-3.6857641842673E-3</c:v>
                      </c:pt>
                      <c:pt idx="304">
                        <c:v>-3.70251767180528E-3</c:v>
                      </c:pt>
                      <c:pt idx="305">
                        <c:v>-3.71927115934327E-3</c:v>
                      </c:pt>
                      <c:pt idx="306">
                        <c:v>-3.7360246468812501E-3</c:v>
                      </c:pt>
                      <c:pt idx="307">
                        <c:v>-3.7527781344192501E-3</c:v>
                      </c:pt>
                      <c:pt idx="308">
                        <c:v>-3.7695316219572301E-3</c:v>
                      </c:pt>
                      <c:pt idx="309">
                        <c:v>-3.7862851094952201E-3</c:v>
                      </c:pt>
                      <c:pt idx="310">
                        <c:v>-3.8030385970332101E-3</c:v>
                      </c:pt>
                      <c:pt idx="311">
                        <c:v>-3.8197920845711901E-3</c:v>
                      </c:pt>
                      <c:pt idx="312">
                        <c:v>-3.8365455721091801E-3</c:v>
                      </c:pt>
                      <c:pt idx="313">
                        <c:v>-3.8532990596471602E-3</c:v>
                      </c:pt>
                      <c:pt idx="314">
                        <c:v>-3.8700525471851298E-3</c:v>
                      </c:pt>
                      <c:pt idx="315">
                        <c:v>-3.8868060347231198E-3</c:v>
                      </c:pt>
                      <c:pt idx="316">
                        <c:v>-3.9035595222611098E-3</c:v>
                      </c:pt>
                      <c:pt idx="317">
                        <c:v>-3.9203130097990998E-3</c:v>
                      </c:pt>
                      <c:pt idx="318">
                        <c:v>-3.9370664973370903E-3</c:v>
                      </c:pt>
                      <c:pt idx="319">
                        <c:v>-3.9538199848750703E-3</c:v>
                      </c:pt>
                      <c:pt idx="320">
                        <c:v>-3.9705734724130503E-3</c:v>
                      </c:pt>
                      <c:pt idx="321">
                        <c:v>-3.9873269599510503E-3</c:v>
                      </c:pt>
                      <c:pt idx="322">
                        <c:v>-4.0040804474890303E-3</c:v>
                      </c:pt>
                      <c:pt idx="323">
                        <c:v>-4.0208339350270199E-3</c:v>
                      </c:pt>
                      <c:pt idx="324">
                        <c:v>-4.037587422565E-3</c:v>
                      </c:pt>
                      <c:pt idx="325">
                        <c:v>-4.0543409101029904E-3</c:v>
                      </c:pt>
                      <c:pt idx="326">
                        <c:v>-4.07109439764098E-3</c:v>
                      </c:pt>
                      <c:pt idx="327">
                        <c:v>-4.0878478851789496E-3</c:v>
                      </c:pt>
                      <c:pt idx="328">
                        <c:v>-4.10460137271694E-3</c:v>
                      </c:pt>
                      <c:pt idx="329">
                        <c:v>-4.1213548602549296E-3</c:v>
                      </c:pt>
                      <c:pt idx="330">
                        <c:v>-4.1381083477929096E-3</c:v>
                      </c:pt>
                      <c:pt idx="331">
                        <c:v>-4.1548618353308897E-3</c:v>
                      </c:pt>
                      <c:pt idx="332">
                        <c:v>-4.1716153228688897E-3</c:v>
                      </c:pt>
                      <c:pt idx="333">
                        <c:v>-4.1883688104068801E-3</c:v>
                      </c:pt>
                      <c:pt idx="334">
                        <c:v>-4.2051222979448601E-3</c:v>
                      </c:pt>
                      <c:pt idx="335">
                        <c:v>-4.2218757854828402E-3</c:v>
                      </c:pt>
                      <c:pt idx="336">
                        <c:v>-4.2386292730208297E-3</c:v>
                      </c:pt>
                      <c:pt idx="337">
                        <c:v>-4.2553827605588202E-3</c:v>
                      </c:pt>
                      <c:pt idx="338">
                        <c:v>-4.2721362480968098E-3</c:v>
                      </c:pt>
                      <c:pt idx="339">
                        <c:v>-4.2888897356347898E-3</c:v>
                      </c:pt>
                      <c:pt idx="340">
                        <c:v>-4.3056432231727802E-3</c:v>
                      </c:pt>
                      <c:pt idx="341">
                        <c:v>-4.3223967107107603E-3</c:v>
                      </c:pt>
                      <c:pt idx="342">
                        <c:v>-4.3391501982487403E-3</c:v>
                      </c:pt>
                      <c:pt idx="343">
                        <c:v>-4.3559036857867203E-3</c:v>
                      </c:pt>
                      <c:pt idx="344">
                        <c:v>-4.3726571733247099E-3</c:v>
                      </c:pt>
                      <c:pt idx="345">
                        <c:v>-4.3894106608627003E-3</c:v>
                      </c:pt>
                      <c:pt idx="346">
                        <c:v>-4.4061641484007003E-3</c:v>
                      </c:pt>
                      <c:pt idx="347">
                        <c:v>-4.4229176359386804E-3</c:v>
                      </c:pt>
                      <c:pt idx="348">
                        <c:v>-4.43967112347665E-3</c:v>
                      </c:pt>
                      <c:pt idx="349">
                        <c:v>-4.45642461101463E-3</c:v>
                      </c:pt>
                      <c:pt idx="350">
                        <c:v>-4.4731780985526196E-3</c:v>
                      </c:pt>
                      <c:pt idx="351">
                        <c:v>-4.4899315860906196E-3</c:v>
                      </c:pt>
                      <c:pt idx="352">
                        <c:v>-4.50668507362861E-3</c:v>
                      </c:pt>
                      <c:pt idx="353">
                        <c:v>-4.52343856116659E-3</c:v>
                      </c:pt>
                      <c:pt idx="354">
                        <c:v>-4.5401920487045701E-3</c:v>
                      </c:pt>
                      <c:pt idx="355">
                        <c:v>-4.5569455362425501E-3</c:v>
                      </c:pt>
                      <c:pt idx="356">
                        <c:v>-4.5736990237805501E-3</c:v>
                      </c:pt>
                      <c:pt idx="357">
                        <c:v>-4.5904525113185301E-3</c:v>
                      </c:pt>
                      <c:pt idx="358">
                        <c:v>-4.6072059988565102E-3</c:v>
                      </c:pt>
                      <c:pt idx="359">
                        <c:v>-4.6239594863945101E-3</c:v>
                      </c:pt>
                      <c:pt idx="360">
                        <c:v>-4.6407129739324798E-3</c:v>
                      </c:pt>
                      <c:pt idx="361">
                        <c:v>-4.6574664614704797E-3</c:v>
                      </c:pt>
                      <c:pt idx="362">
                        <c:v>-4.6742199490084598E-3</c:v>
                      </c:pt>
                      <c:pt idx="363">
                        <c:v>-4.6909734365464502E-3</c:v>
                      </c:pt>
                      <c:pt idx="364">
                        <c:v>-4.7077269240844198E-3</c:v>
                      </c:pt>
                      <c:pt idx="365">
                        <c:v>-4.7244804116224103E-3</c:v>
                      </c:pt>
                      <c:pt idx="366">
                        <c:v>-4.7412338991603999E-3</c:v>
                      </c:pt>
                      <c:pt idx="367">
                        <c:v>-4.7579873866983903E-3</c:v>
                      </c:pt>
                      <c:pt idx="368">
                        <c:v>-4.7747408742363599E-3</c:v>
                      </c:pt>
                      <c:pt idx="369">
                        <c:v>-4.7914943617743504E-3</c:v>
                      </c:pt>
                      <c:pt idx="370">
                        <c:v>-4.8082478493123399E-3</c:v>
                      </c:pt>
                      <c:pt idx="371">
                        <c:v>-4.8250013368503304E-3</c:v>
                      </c:pt>
                      <c:pt idx="372">
                        <c:v>-4.8417548243883104E-3</c:v>
                      </c:pt>
                      <c:pt idx="373">
                        <c:v>-4.8585083119263E-3</c:v>
                      </c:pt>
                      <c:pt idx="374">
                        <c:v>-4.87526179946428E-3</c:v>
                      </c:pt>
                      <c:pt idx="375">
                        <c:v>-4.8920152870022601E-3</c:v>
                      </c:pt>
                      <c:pt idx="376">
                        <c:v>-4.9087687745402496E-3</c:v>
                      </c:pt>
                      <c:pt idx="377">
                        <c:v>-4.9255222620782496E-3</c:v>
                      </c:pt>
                      <c:pt idx="378">
                        <c:v>-4.9422757496162201E-3</c:v>
                      </c:pt>
                      <c:pt idx="379">
                        <c:v>-4.9590292371542097E-3</c:v>
                      </c:pt>
                      <c:pt idx="380">
                        <c:v>-4.9757827246921897E-3</c:v>
                      </c:pt>
                      <c:pt idx="381">
                        <c:v>-4.9925362122301802E-3</c:v>
                      </c:pt>
                      <c:pt idx="382">
                        <c:v>-5.0092896997681602E-3</c:v>
                      </c:pt>
                      <c:pt idx="383">
                        <c:v>-5.0260431873061498E-3</c:v>
                      </c:pt>
                      <c:pt idx="384">
                        <c:v>-5.0427966748441402E-3</c:v>
                      </c:pt>
                      <c:pt idx="385">
                        <c:v>-5.0595501623821298E-3</c:v>
                      </c:pt>
                      <c:pt idx="386">
                        <c:v>-5.0763036499201003E-3</c:v>
                      </c:pt>
                      <c:pt idx="387">
                        <c:v>-5.0930571374580898E-3</c:v>
                      </c:pt>
                      <c:pt idx="388">
                        <c:v>-5.1098106249960699E-3</c:v>
                      </c:pt>
                      <c:pt idx="389">
                        <c:v>-5.1265641125340699E-3</c:v>
                      </c:pt>
                      <c:pt idx="390">
                        <c:v>-5.1433176000720403E-3</c:v>
                      </c:pt>
                      <c:pt idx="391">
                        <c:v>-5.1600710876100204E-3</c:v>
                      </c:pt>
                      <c:pt idx="392">
                        <c:v>-5.17682457514801E-3</c:v>
                      </c:pt>
                      <c:pt idx="393">
                        <c:v>-5.19357806268599E-3</c:v>
                      </c:pt>
                      <c:pt idx="394">
                        <c:v>-5.2103315502239804E-3</c:v>
                      </c:pt>
                      <c:pt idx="395">
                        <c:v>-5.22708503776197E-3</c:v>
                      </c:pt>
                      <c:pt idx="396">
                        <c:v>-5.2438385252999596E-3</c:v>
                      </c:pt>
                      <c:pt idx="397">
                        <c:v>-5.2605920128379301E-3</c:v>
                      </c:pt>
                      <c:pt idx="398">
                        <c:v>-5.2773455003759301E-3</c:v>
                      </c:pt>
                      <c:pt idx="399">
                        <c:v>-5.2940989879139101E-3</c:v>
                      </c:pt>
                      <c:pt idx="400">
                        <c:v>-5.3108524754518997E-3</c:v>
                      </c:pt>
                      <c:pt idx="401">
                        <c:v>-5.3276059629898797E-3</c:v>
                      </c:pt>
                      <c:pt idx="402">
                        <c:v>-5.3443594505278597E-3</c:v>
                      </c:pt>
                      <c:pt idx="403">
                        <c:v>-5.3611129380658502E-3</c:v>
                      </c:pt>
                      <c:pt idx="404">
                        <c:v>-5.3778664256038302E-3</c:v>
                      </c:pt>
                      <c:pt idx="405">
                        <c:v>-5.3946199131418302E-3</c:v>
                      </c:pt>
                      <c:pt idx="406">
                        <c:v>-5.4113734006798102E-3</c:v>
                      </c:pt>
                      <c:pt idx="407">
                        <c:v>-5.4281268882177902E-3</c:v>
                      </c:pt>
                      <c:pt idx="408">
                        <c:v>-5.4448803757557798E-3</c:v>
                      </c:pt>
                      <c:pt idx="409">
                        <c:v>-5.4616338632937503E-3</c:v>
                      </c:pt>
                      <c:pt idx="410">
                        <c:v>-5.4783873508317399E-3</c:v>
                      </c:pt>
                      <c:pt idx="411">
                        <c:v>-5.4951408383697399E-3</c:v>
                      </c:pt>
                      <c:pt idx="412">
                        <c:v>-5.5118943259077199E-3</c:v>
                      </c:pt>
                      <c:pt idx="413">
                        <c:v>-5.5286478134456999E-3</c:v>
                      </c:pt>
                      <c:pt idx="414">
                        <c:v>-5.5454013009836904E-3</c:v>
                      </c:pt>
                      <c:pt idx="415">
                        <c:v>-5.56215478852168E-3</c:v>
                      </c:pt>
                      <c:pt idx="416">
                        <c:v>-5.5789082760596496E-3</c:v>
                      </c:pt>
                      <c:pt idx="417">
                        <c:v>-5.59566176359764E-3</c:v>
                      </c:pt>
                      <c:pt idx="418">
                        <c:v>-5.61241525113564E-3</c:v>
                      </c:pt>
                      <c:pt idx="419">
                        <c:v>-5.6291687386736096E-3</c:v>
                      </c:pt>
                      <c:pt idx="420">
                        <c:v>-5.6459222262115897E-3</c:v>
                      </c:pt>
                      <c:pt idx="421">
                        <c:v>-5.6626757137495801E-3</c:v>
                      </c:pt>
                      <c:pt idx="422">
                        <c:v>-5.6794292012875601E-3</c:v>
                      </c:pt>
                      <c:pt idx="423">
                        <c:v>-5.6961826888255601E-3</c:v>
                      </c:pt>
                      <c:pt idx="424">
                        <c:v>-5.7129361763635401E-3</c:v>
                      </c:pt>
                      <c:pt idx="425">
                        <c:v>-5.7296896639015297E-3</c:v>
                      </c:pt>
                      <c:pt idx="426">
                        <c:v>-5.7464431514395098E-3</c:v>
                      </c:pt>
                      <c:pt idx="427">
                        <c:v>-5.7631966389774802E-3</c:v>
                      </c:pt>
                      <c:pt idx="428">
                        <c:v>-5.7799501265154603E-3</c:v>
                      </c:pt>
                      <c:pt idx="429">
                        <c:v>-5.7967036140534603E-3</c:v>
                      </c:pt>
                      <c:pt idx="430">
                        <c:v>-5.8134571015914403E-3</c:v>
                      </c:pt>
                      <c:pt idx="431">
                        <c:v>-5.8302105891294203E-3</c:v>
                      </c:pt>
                      <c:pt idx="432">
                        <c:v>-5.8469640766674099E-3</c:v>
                      </c:pt>
                      <c:pt idx="433">
                        <c:v>-5.8637175642053899E-3</c:v>
                      </c:pt>
                      <c:pt idx="434">
                        <c:v>-5.8804710517434099E-3</c:v>
                      </c:pt>
                      <c:pt idx="435">
                        <c:v>-5.8972245392813804E-3</c:v>
                      </c:pt>
                      <c:pt idx="436">
                        <c:v>-5.9139780268193604E-3</c:v>
                      </c:pt>
                      <c:pt idx="437">
                        <c:v>-5.9307315143573404E-3</c:v>
                      </c:pt>
                      <c:pt idx="438">
                        <c:v>-5.9474850018953196E-3</c:v>
                      </c:pt>
                      <c:pt idx="439">
                        <c:v>-5.9642384894333196E-3</c:v>
                      </c:pt>
                      <c:pt idx="440">
                        <c:v>-5.9809919769712996E-3</c:v>
                      </c:pt>
                      <c:pt idx="441">
                        <c:v>-5.99774546450929E-3</c:v>
                      </c:pt>
                      <c:pt idx="442">
                        <c:v>-6.0144989520472701E-3</c:v>
                      </c:pt>
                      <c:pt idx="443">
                        <c:v>-6.0312524395852397E-3</c:v>
                      </c:pt>
                      <c:pt idx="444">
                        <c:v>-6.0480059271232397E-3</c:v>
                      </c:pt>
                      <c:pt idx="445">
                        <c:v>-6.0647594146612301E-3</c:v>
                      </c:pt>
                      <c:pt idx="446">
                        <c:v>-6.0815129021992102E-3</c:v>
                      </c:pt>
                      <c:pt idx="447">
                        <c:v>-6.0982663897371902E-3</c:v>
                      </c:pt>
                      <c:pt idx="448">
                        <c:v>-6.1150198772751798E-3</c:v>
                      </c:pt>
                      <c:pt idx="449">
                        <c:v>-6.1317733648131598E-3</c:v>
                      </c:pt>
                      <c:pt idx="450">
                        <c:v>-6.1485268523511502E-3</c:v>
                      </c:pt>
                      <c:pt idx="451">
                        <c:v>-6.1652803398891303E-3</c:v>
                      </c:pt>
                      <c:pt idx="452">
                        <c:v>-6.1820338274271198E-3</c:v>
                      </c:pt>
                      <c:pt idx="453">
                        <c:v>-6.1987873149651198E-3</c:v>
                      </c:pt>
                      <c:pt idx="454">
                        <c:v>-6.2155408025030799E-3</c:v>
                      </c:pt>
                      <c:pt idx="455">
                        <c:v>-6.2322942900410504E-3</c:v>
                      </c:pt>
                      <c:pt idx="456">
                        <c:v>-6.2490477775790599E-3</c:v>
                      </c:pt>
                      <c:pt idx="457">
                        <c:v>-6.2658012651170504E-3</c:v>
                      </c:pt>
                      <c:pt idx="458">
                        <c:v>-6.28255475265502E-3</c:v>
                      </c:pt>
                      <c:pt idx="459">
                        <c:v>-6.2993082401930096E-3</c:v>
                      </c:pt>
                      <c:pt idx="460">
                        <c:v>-6.3160617277309801E-3</c:v>
                      </c:pt>
                      <c:pt idx="461">
                        <c:v>-6.3328152152689896E-3</c:v>
                      </c:pt>
                      <c:pt idx="462">
                        <c:v>-6.3495687028069696E-3</c:v>
                      </c:pt>
                      <c:pt idx="463">
                        <c:v>-6.3663221903449601E-3</c:v>
                      </c:pt>
                      <c:pt idx="464">
                        <c:v>-6.3830756778829297E-3</c:v>
                      </c:pt>
                      <c:pt idx="465">
                        <c:v>-6.3998291654209297E-3</c:v>
                      </c:pt>
                      <c:pt idx="466">
                        <c:v>-6.4165826529589097E-3</c:v>
                      </c:pt>
                      <c:pt idx="467">
                        <c:v>-6.4333361404969001E-3</c:v>
                      </c:pt>
                      <c:pt idx="468">
                        <c:v>-6.4500896280348802E-3</c:v>
                      </c:pt>
                      <c:pt idx="469">
                        <c:v>-6.4668431155728697E-3</c:v>
                      </c:pt>
                      <c:pt idx="470">
                        <c:v>-6.4835966031108402E-3</c:v>
                      </c:pt>
                      <c:pt idx="471">
                        <c:v>-6.5003500906488298E-3</c:v>
                      </c:pt>
                      <c:pt idx="472">
                        <c:v>-6.5171035781868203E-3</c:v>
                      </c:pt>
                      <c:pt idx="473">
                        <c:v>-6.5338570657248098E-3</c:v>
                      </c:pt>
                      <c:pt idx="474">
                        <c:v>-6.5506105532627803E-3</c:v>
                      </c:pt>
                      <c:pt idx="475">
                        <c:v>-6.5673640408007803E-3</c:v>
                      </c:pt>
                      <c:pt idx="476">
                        <c:v>-6.5841175283387603E-3</c:v>
                      </c:pt>
                      <c:pt idx="477">
                        <c:v>-6.6008710158767499E-3</c:v>
                      </c:pt>
                      <c:pt idx="478">
                        <c:v>-6.6176245034147204E-3</c:v>
                      </c:pt>
                      <c:pt idx="479">
                        <c:v>-6.63437799095271E-3</c:v>
                      </c:pt>
                      <c:pt idx="480">
                        <c:v>-6.65113147849069E-3</c:v>
                      </c:pt>
                      <c:pt idx="481">
                        <c:v>-6.6678849660286796E-3</c:v>
                      </c:pt>
                      <c:pt idx="482">
                        <c:v>-6.68463845356667E-3</c:v>
                      </c:pt>
                      <c:pt idx="483">
                        <c:v>-6.7013919411046501E-3</c:v>
                      </c:pt>
                      <c:pt idx="484">
                        <c:v>-6.7181454286426396E-3</c:v>
                      </c:pt>
                      <c:pt idx="485">
                        <c:v>-6.7348989161806197E-3</c:v>
                      </c:pt>
                      <c:pt idx="486">
                        <c:v>-6.7516524037186196E-3</c:v>
                      </c:pt>
                      <c:pt idx="487">
                        <c:v>-6.7684058912565997E-3</c:v>
                      </c:pt>
                      <c:pt idx="488">
                        <c:v>-6.7851593787945797E-3</c:v>
                      </c:pt>
                      <c:pt idx="489">
                        <c:v>-6.8019128663325702E-3</c:v>
                      </c:pt>
                      <c:pt idx="490">
                        <c:v>-6.8186663538705502E-3</c:v>
                      </c:pt>
                      <c:pt idx="491">
                        <c:v>-6.8354198414085302E-3</c:v>
                      </c:pt>
                      <c:pt idx="492">
                        <c:v>-6.8521733289465103E-3</c:v>
                      </c:pt>
                      <c:pt idx="493">
                        <c:v>-6.8689268164844998E-3</c:v>
                      </c:pt>
                      <c:pt idx="494">
                        <c:v>-6.8856803040224998E-3</c:v>
                      </c:pt>
                      <c:pt idx="495">
                        <c:v>-6.9024337915604703E-3</c:v>
                      </c:pt>
                      <c:pt idx="496">
                        <c:v>-6.9191872790984703E-3</c:v>
                      </c:pt>
                      <c:pt idx="497">
                        <c:v>-6.9359407666364304E-3</c:v>
                      </c:pt>
                      <c:pt idx="498">
                        <c:v>-6.9526942541744199E-3</c:v>
                      </c:pt>
                      <c:pt idx="499">
                        <c:v>-6.9694477417124E-3</c:v>
                      </c:pt>
                      <c:pt idx="500">
                        <c:v>-6.9862012292504E-3</c:v>
                      </c:pt>
                      <c:pt idx="501">
                        <c:v>-7.0029547167883904E-3</c:v>
                      </c:pt>
                      <c:pt idx="502">
                        <c:v>-7.01970820432636E-3</c:v>
                      </c:pt>
                      <c:pt idx="503">
                        <c:v>-7.03646169186436E-3</c:v>
                      </c:pt>
                      <c:pt idx="504">
                        <c:v>-7.05321517940234E-3</c:v>
                      </c:pt>
                      <c:pt idx="505">
                        <c:v>-7.0699686669403296E-3</c:v>
                      </c:pt>
                      <c:pt idx="506">
                        <c:v>-7.0867221544783001E-3</c:v>
                      </c:pt>
                      <c:pt idx="507">
                        <c:v>-7.1034756420163001E-3</c:v>
                      </c:pt>
                      <c:pt idx="508">
                        <c:v>-7.1202291295542801E-3</c:v>
                      </c:pt>
                      <c:pt idx="509">
                        <c:v>-7.1369826170922602E-3</c:v>
                      </c:pt>
                      <c:pt idx="510">
                        <c:v>-7.1537361046302402E-3</c:v>
                      </c:pt>
                      <c:pt idx="511">
                        <c:v>-7.1704895921682497E-3</c:v>
                      </c:pt>
                      <c:pt idx="512">
                        <c:v>-7.1872430797062098E-3</c:v>
                      </c:pt>
                      <c:pt idx="513">
                        <c:v>-7.2039965672442202E-3</c:v>
                      </c:pt>
                      <c:pt idx="514">
                        <c:v>-7.2207500547821898E-3</c:v>
                      </c:pt>
                      <c:pt idx="515">
                        <c:v>-7.2375035423201802E-3</c:v>
                      </c:pt>
                      <c:pt idx="516">
                        <c:v>-7.2542570298581698E-3</c:v>
                      </c:pt>
                      <c:pt idx="517">
                        <c:v>-7.2710105173961403E-3</c:v>
                      </c:pt>
                      <c:pt idx="518">
                        <c:v>-7.2877640049341299E-3</c:v>
                      </c:pt>
                      <c:pt idx="519">
                        <c:v>-7.3045174924721203E-3</c:v>
                      </c:pt>
                      <c:pt idx="520">
                        <c:v>-7.3212709800101004E-3</c:v>
                      </c:pt>
                      <c:pt idx="521">
                        <c:v>-7.3380244675480804E-3</c:v>
                      </c:pt>
                      <c:pt idx="522">
                        <c:v>-7.35477795508607E-3</c:v>
                      </c:pt>
                      <c:pt idx="523">
                        <c:v>-7.3715314426240396E-3</c:v>
                      </c:pt>
                      <c:pt idx="524">
                        <c:v>-7.38828493016205E-3</c:v>
                      </c:pt>
                      <c:pt idx="525">
                        <c:v>-7.4050384177000196E-3</c:v>
                      </c:pt>
                      <c:pt idx="526">
                        <c:v>-7.4217919052379996E-3</c:v>
                      </c:pt>
                      <c:pt idx="527">
                        <c:v>-7.4385453927759901E-3</c:v>
                      </c:pt>
                      <c:pt idx="528">
                        <c:v>-7.4552988803139901E-3</c:v>
                      </c:pt>
                      <c:pt idx="529">
                        <c:v>-7.4720523678519796E-3</c:v>
                      </c:pt>
                      <c:pt idx="530">
                        <c:v>-7.4888058553899397E-3</c:v>
                      </c:pt>
                      <c:pt idx="531">
                        <c:v>-7.5055593429279397E-3</c:v>
                      </c:pt>
                      <c:pt idx="532">
                        <c:v>-7.5223128304659197E-3</c:v>
                      </c:pt>
                      <c:pt idx="533">
                        <c:v>-7.5390663180038998E-3</c:v>
                      </c:pt>
                      <c:pt idx="534">
                        <c:v>-7.5558198055418902E-3</c:v>
                      </c:pt>
                      <c:pt idx="535">
                        <c:v>-7.5725732930798798E-3</c:v>
                      </c:pt>
                      <c:pt idx="536">
                        <c:v>-7.5893267806178598E-3</c:v>
                      </c:pt>
                      <c:pt idx="537">
                        <c:v>-7.6060802681558503E-3</c:v>
                      </c:pt>
                      <c:pt idx="538">
                        <c:v>-7.6228337556938199E-3</c:v>
                      </c:pt>
                      <c:pt idx="539">
                        <c:v>-7.6395872432318303E-3</c:v>
                      </c:pt>
                      <c:pt idx="540">
                        <c:v>-7.6563407307697904E-3</c:v>
                      </c:pt>
                      <c:pt idx="541">
                        <c:v>-7.6730942183077999E-3</c:v>
                      </c:pt>
                      <c:pt idx="542">
                        <c:v>-7.6898477058457799E-3</c:v>
                      </c:pt>
                      <c:pt idx="543">
                        <c:v>-7.7066011933837704E-3</c:v>
                      </c:pt>
                      <c:pt idx="544">
                        <c:v>-7.7233546809217296E-3</c:v>
                      </c:pt>
                      <c:pt idx="545">
                        <c:v>-7.74010816845972E-3</c:v>
                      </c:pt>
                      <c:pt idx="546">
                        <c:v>-7.7568616559977304E-3</c:v>
                      </c:pt>
                      <c:pt idx="547">
                        <c:v>-7.7736151435356697E-3</c:v>
                      </c:pt>
                      <c:pt idx="548">
                        <c:v>-7.7903686310736697E-3</c:v>
                      </c:pt>
                      <c:pt idx="549">
                        <c:v>-7.8071221186116401E-3</c:v>
                      </c:pt>
                      <c:pt idx="550">
                        <c:v>-7.8238756061496505E-3</c:v>
                      </c:pt>
                      <c:pt idx="551">
                        <c:v>-7.8406290936876392E-3</c:v>
                      </c:pt>
                      <c:pt idx="552">
                        <c:v>-7.8573825812256297E-3</c:v>
                      </c:pt>
                      <c:pt idx="553">
                        <c:v>-7.8741360687636097E-3</c:v>
                      </c:pt>
                      <c:pt idx="554">
                        <c:v>-7.8908895563015793E-3</c:v>
                      </c:pt>
                      <c:pt idx="555">
                        <c:v>-7.9076430438395698E-3</c:v>
                      </c:pt>
                      <c:pt idx="556">
                        <c:v>-7.9243965313775394E-3</c:v>
                      </c:pt>
                      <c:pt idx="557">
                        <c:v>-7.9411500189155507E-3</c:v>
                      </c:pt>
                      <c:pt idx="558">
                        <c:v>-7.9579035064535394E-3</c:v>
                      </c:pt>
                      <c:pt idx="559">
                        <c:v>-7.9746569939915107E-3</c:v>
                      </c:pt>
                      <c:pt idx="560">
                        <c:v>-7.9914104815294994E-3</c:v>
                      </c:pt>
                      <c:pt idx="561">
                        <c:v>-8.0081639690674795E-3</c:v>
                      </c:pt>
                      <c:pt idx="562">
                        <c:v>-8.0249174566054699E-3</c:v>
                      </c:pt>
                      <c:pt idx="563">
                        <c:v>-8.0416709441434499E-3</c:v>
                      </c:pt>
                      <c:pt idx="564">
                        <c:v>-8.0584244316814404E-3</c:v>
                      </c:pt>
                      <c:pt idx="565">
                        <c:v>-8.0751779192194308E-3</c:v>
                      </c:pt>
                      <c:pt idx="566">
                        <c:v>-8.0919314067574195E-3</c:v>
                      </c:pt>
                      <c:pt idx="567">
                        <c:v>-8.1086848942953701E-3</c:v>
                      </c:pt>
                      <c:pt idx="568">
                        <c:v>-8.12543838183339E-3</c:v>
                      </c:pt>
                      <c:pt idx="569">
                        <c:v>-8.1421918693713805E-3</c:v>
                      </c:pt>
                      <c:pt idx="570">
                        <c:v>-8.1589453569093501E-3</c:v>
                      </c:pt>
                      <c:pt idx="571">
                        <c:v>-8.1756988444473301E-3</c:v>
                      </c:pt>
                      <c:pt idx="572">
                        <c:v>-8.1924523319853206E-3</c:v>
                      </c:pt>
                      <c:pt idx="573">
                        <c:v>-8.2092058195233197E-3</c:v>
                      </c:pt>
                      <c:pt idx="574">
                        <c:v>-8.2259593070612806E-3</c:v>
                      </c:pt>
                      <c:pt idx="575">
                        <c:v>-8.2427127945992693E-3</c:v>
                      </c:pt>
                      <c:pt idx="576">
                        <c:v>-8.2594662821372702E-3</c:v>
                      </c:pt>
                      <c:pt idx="577">
                        <c:v>-8.2762197696752294E-3</c:v>
                      </c:pt>
                      <c:pt idx="578">
                        <c:v>-8.2929732572132406E-3</c:v>
                      </c:pt>
                      <c:pt idx="579">
                        <c:v>-8.3097267447512294E-3</c:v>
                      </c:pt>
                      <c:pt idx="580">
                        <c:v>-8.3264802322892007E-3</c:v>
                      </c:pt>
                      <c:pt idx="581">
                        <c:v>-8.3432337198271703E-3</c:v>
                      </c:pt>
                      <c:pt idx="582">
                        <c:v>-8.3599872073651695E-3</c:v>
                      </c:pt>
                      <c:pt idx="583">
                        <c:v>-8.3767406949031495E-3</c:v>
                      </c:pt>
                      <c:pt idx="584">
                        <c:v>-8.3934941824411295E-3</c:v>
                      </c:pt>
                      <c:pt idx="585">
                        <c:v>-8.41024766997912E-3</c:v>
                      </c:pt>
                      <c:pt idx="586">
                        <c:v>-8.4270011575171E-3</c:v>
                      </c:pt>
                      <c:pt idx="587">
                        <c:v>-8.4437546450550904E-3</c:v>
                      </c:pt>
                      <c:pt idx="588">
                        <c:v>-8.4605081325930791E-3</c:v>
                      </c:pt>
                      <c:pt idx="589">
                        <c:v>-8.4772616201310696E-3</c:v>
                      </c:pt>
                      <c:pt idx="590">
                        <c:v>-8.4940151076690496E-3</c:v>
                      </c:pt>
                      <c:pt idx="591">
                        <c:v>-8.5107685952070192E-3</c:v>
                      </c:pt>
                      <c:pt idx="592">
                        <c:v>-8.5275220827450201E-3</c:v>
                      </c:pt>
                      <c:pt idx="593">
                        <c:v>-8.5442755702830192E-3</c:v>
                      </c:pt>
                      <c:pt idx="594">
                        <c:v>-8.5610290578210096E-3</c:v>
                      </c:pt>
                      <c:pt idx="595">
                        <c:v>-8.5777825453589706E-3</c:v>
                      </c:pt>
                      <c:pt idx="596">
                        <c:v>-8.5945360328969593E-3</c:v>
                      </c:pt>
                      <c:pt idx="597">
                        <c:v>-8.6112895204349307E-3</c:v>
                      </c:pt>
                      <c:pt idx="598">
                        <c:v>-8.6280430079729402E-3</c:v>
                      </c:pt>
                      <c:pt idx="599">
                        <c:v>-8.6447964955109306E-3</c:v>
                      </c:pt>
                      <c:pt idx="600">
                        <c:v>-8.6615499830489193E-3</c:v>
                      </c:pt>
                      <c:pt idx="601">
                        <c:v>-8.6783034705868699E-3</c:v>
                      </c:pt>
                      <c:pt idx="602">
                        <c:v>-8.6950569581248794E-3</c:v>
                      </c:pt>
                      <c:pt idx="603">
                        <c:v>-8.7118104456628508E-3</c:v>
                      </c:pt>
                      <c:pt idx="604">
                        <c:v>-8.7285639332008499E-3</c:v>
                      </c:pt>
                      <c:pt idx="605">
                        <c:v>-8.7453174207388108E-3</c:v>
                      </c:pt>
                      <c:pt idx="606">
                        <c:v>-8.7620709082768203E-3</c:v>
                      </c:pt>
                      <c:pt idx="607">
                        <c:v>-8.77882439581479E-3</c:v>
                      </c:pt>
                      <c:pt idx="608">
                        <c:v>-8.79557788335277E-3</c:v>
                      </c:pt>
                      <c:pt idx="609">
                        <c:v>-8.8123313708907709E-3</c:v>
                      </c:pt>
                      <c:pt idx="610">
                        <c:v>-8.82908485842877E-3</c:v>
                      </c:pt>
                      <c:pt idx="611">
                        <c:v>-8.8458383459667396E-3</c:v>
                      </c:pt>
                      <c:pt idx="612">
                        <c:v>-8.8625918335047196E-3</c:v>
                      </c:pt>
                      <c:pt idx="613">
                        <c:v>-8.8793453210426997E-3</c:v>
                      </c:pt>
                      <c:pt idx="614">
                        <c:v>-8.8960988085807092E-3</c:v>
                      </c:pt>
                      <c:pt idx="615">
                        <c:v>-8.9128522961186597E-3</c:v>
                      </c:pt>
                      <c:pt idx="616">
                        <c:v>-8.9296057836566606E-3</c:v>
                      </c:pt>
                      <c:pt idx="617">
                        <c:v>-8.9463592711946302E-3</c:v>
                      </c:pt>
                      <c:pt idx="618">
                        <c:v>-8.9631127587326293E-3</c:v>
                      </c:pt>
                      <c:pt idx="619">
                        <c:v>-8.9798662462706094E-3</c:v>
                      </c:pt>
                      <c:pt idx="620">
                        <c:v>-8.9966197338085894E-3</c:v>
                      </c:pt>
                      <c:pt idx="621">
                        <c:v>-9.0133732213465902E-3</c:v>
                      </c:pt>
                      <c:pt idx="622">
                        <c:v>-9.0301267088845807E-3</c:v>
                      </c:pt>
                      <c:pt idx="623">
                        <c:v>-9.0468801964225694E-3</c:v>
                      </c:pt>
                      <c:pt idx="624">
                        <c:v>-9.0636336839605303E-3</c:v>
                      </c:pt>
                      <c:pt idx="625">
                        <c:v>-9.0803871714985503E-3</c:v>
                      </c:pt>
                      <c:pt idx="626">
                        <c:v>-9.0971406590365008E-3</c:v>
                      </c:pt>
                      <c:pt idx="627">
                        <c:v>-9.1138941465744999E-3</c:v>
                      </c:pt>
                      <c:pt idx="628">
                        <c:v>-9.1306476341124591E-3</c:v>
                      </c:pt>
                      <c:pt idx="629">
                        <c:v>-9.14740112165046E-3</c:v>
                      </c:pt>
                      <c:pt idx="630">
                        <c:v>-9.16415460918844E-3</c:v>
                      </c:pt>
                      <c:pt idx="631">
                        <c:v>-9.1809080967264201E-3</c:v>
                      </c:pt>
                      <c:pt idx="632">
                        <c:v>-9.1976615842644296E-3</c:v>
                      </c:pt>
                      <c:pt idx="633">
                        <c:v>-9.2144150718023905E-3</c:v>
                      </c:pt>
                      <c:pt idx="634">
                        <c:v>-9.2311685593404001E-3</c:v>
                      </c:pt>
                      <c:pt idx="635">
                        <c:v>-9.2479220468783593E-3</c:v>
                      </c:pt>
                      <c:pt idx="636">
                        <c:v>-9.2646755344163601E-3</c:v>
                      </c:pt>
                      <c:pt idx="637">
                        <c:v>-9.2814290219543592E-3</c:v>
                      </c:pt>
                      <c:pt idx="638">
                        <c:v>-9.2981825094923393E-3</c:v>
                      </c:pt>
                      <c:pt idx="639">
                        <c:v>-9.3149359970303106E-3</c:v>
                      </c:pt>
                      <c:pt idx="640">
                        <c:v>-9.3316894845682993E-3</c:v>
                      </c:pt>
                      <c:pt idx="641">
                        <c:v>-9.3484429721062707E-3</c:v>
                      </c:pt>
                      <c:pt idx="642">
                        <c:v>-9.3651964596442594E-3</c:v>
                      </c:pt>
                      <c:pt idx="643">
                        <c:v>-9.3819499471822602E-3</c:v>
                      </c:pt>
                      <c:pt idx="644">
                        <c:v>-9.3987034347202299E-3</c:v>
                      </c:pt>
                      <c:pt idx="645">
                        <c:v>-9.4154569222582203E-3</c:v>
                      </c:pt>
                      <c:pt idx="646">
                        <c:v>-9.4322104097962108E-3</c:v>
                      </c:pt>
                      <c:pt idx="647">
                        <c:v>-9.4489638973342099E-3</c:v>
                      </c:pt>
                      <c:pt idx="648">
                        <c:v>-9.4657173848721795E-3</c:v>
                      </c:pt>
                      <c:pt idx="649">
                        <c:v>-9.4824708724101699E-3</c:v>
                      </c:pt>
                      <c:pt idx="650">
                        <c:v>-9.49922435994815E-3</c:v>
                      </c:pt>
                      <c:pt idx="651">
                        <c:v>-9.51597784748613E-3</c:v>
                      </c:pt>
                      <c:pt idx="652">
                        <c:v>-9.53273133502411E-3</c:v>
                      </c:pt>
                      <c:pt idx="653">
                        <c:v>-9.5494848225621196E-3</c:v>
                      </c:pt>
                      <c:pt idx="654">
                        <c:v>-9.5662383101000892E-3</c:v>
                      </c:pt>
                      <c:pt idx="655">
                        <c:v>-9.5829917976380605E-3</c:v>
                      </c:pt>
                      <c:pt idx="656">
                        <c:v>-9.5997452851760805E-3</c:v>
                      </c:pt>
                      <c:pt idx="657">
                        <c:v>-9.6164987727140397E-3</c:v>
                      </c:pt>
                      <c:pt idx="658">
                        <c:v>-9.6332522602520405E-3</c:v>
                      </c:pt>
                      <c:pt idx="659">
                        <c:v>-9.6500057477900102E-3</c:v>
                      </c:pt>
                      <c:pt idx="660">
                        <c:v>-9.6667592353280006E-3</c:v>
                      </c:pt>
                      <c:pt idx="661">
                        <c:v>-9.6835127228659806E-3</c:v>
                      </c:pt>
                      <c:pt idx="662">
                        <c:v>-9.7002662104039798E-3</c:v>
                      </c:pt>
                      <c:pt idx="663">
                        <c:v>-9.7170196979419598E-3</c:v>
                      </c:pt>
                      <c:pt idx="664">
                        <c:v>-9.7337731854799398E-3</c:v>
                      </c:pt>
                      <c:pt idx="665">
                        <c:v>-9.7505266730179303E-3</c:v>
                      </c:pt>
                      <c:pt idx="666">
                        <c:v>-9.7672801605558999E-3</c:v>
                      </c:pt>
                      <c:pt idx="667">
                        <c:v>-9.7840336480939198E-3</c:v>
                      </c:pt>
                      <c:pt idx="668">
                        <c:v>-9.8007871356318704E-3</c:v>
                      </c:pt>
                      <c:pt idx="669">
                        <c:v>-9.8175406231698695E-3</c:v>
                      </c:pt>
                      <c:pt idx="670">
                        <c:v>-9.8342941107078495E-3</c:v>
                      </c:pt>
                      <c:pt idx="671">
                        <c:v>-9.8510475982458399E-3</c:v>
                      </c:pt>
                      <c:pt idx="672">
                        <c:v>-9.8678010857837992E-3</c:v>
                      </c:pt>
                      <c:pt idx="673">
                        <c:v>-9.8845545733218104E-3</c:v>
                      </c:pt>
                      <c:pt idx="674">
                        <c:v>-9.9013080608597905E-3</c:v>
                      </c:pt>
                      <c:pt idx="675">
                        <c:v>-9.9180615483977792E-3</c:v>
                      </c:pt>
                      <c:pt idx="676">
                        <c:v>-9.9348150359357592E-3</c:v>
                      </c:pt>
                      <c:pt idx="677">
                        <c:v>-9.9515685234737306E-3</c:v>
                      </c:pt>
                      <c:pt idx="678">
                        <c:v>-9.9683220110117193E-3</c:v>
                      </c:pt>
                      <c:pt idx="679">
                        <c:v>-9.9850754985497201E-3</c:v>
                      </c:pt>
                      <c:pt idx="680">
                        <c:v>-1.00018289860877E-2</c:v>
                      </c:pt>
                      <c:pt idx="681">
                        <c:v>-1.00185824736256E-2</c:v>
                      </c:pt>
                      <c:pt idx="682">
                        <c:v>-1.0035335961163599E-2</c:v>
                      </c:pt>
                      <c:pt idx="683">
                        <c:v>-1.00520894487016E-2</c:v>
                      </c:pt>
                      <c:pt idx="684">
                        <c:v>-1.0068842936239599E-2</c:v>
                      </c:pt>
                      <c:pt idx="685">
                        <c:v>-1.00855964237776E-2</c:v>
                      </c:pt>
                      <c:pt idx="686">
                        <c:v>-1.0102349911315599E-2</c:v>
                      </c:pt>
                      <c:pt idx="687">
                        <c:v>-1.01191033988536E-2</c:v>
                      </c:pt>
                      <c:pt idx="688">
                        <c:v>-1.0135856886391501E-2</c:v>
                      </c:pt>
                      <c:pt idx="689">
                        <c:v>-1.01526103739295E-2</c:v>
                      </c:pt>
                      <c:pt idx="690">
                        <c:v>-1.01693638614675E-2</c:v>
                      </c:pt>
                      <c:pt idx="691">
                        <c:v>-1.01861173490055E-2</c:v>
                      </c:pt>
                      <c:pt idx="692">
                        <c:v>-1.02028708365435E-2</c:v>
                      </c:pt>
                      <c:pt idx="693">
                        <c:v>-1.02196243240815E-2</c:v>
                      </c:pt>
                      <c:pt idx="694">
                        <c:v>-1.02363778116195E-2</c:v>
                      </c:pt>
                      <c:pt idx="695">
                        <c:v>-1.0253131299157401E-2</c:v>
                      </c:pt>
                      <c:pt idx="696">
                        <c:v>-1.02698847866954E-2</c:v>
                      </c:pt>
                      <c:pt idx="697">
                        <c:v>-1.0286638274233401E-2</c:v>
                      </c:pt>
                      <c:pt idx="698">
                        <c:v>-1.03033917617714E-2</c:v>
                      </c:pt>
                      <c:pt idx="699">
                        <c:v>-1.0320145249309401E-2</c:v>
                      </c:pt>
                      <c:pt idx="700">
                        <c:v>-1.03368987368474E-2</c:v>
                      </c:pt>
                      <c:pt idx="701">
                        <c:v>-1.03536522243853E-2</c:v>
                      </c:pt>
                      <c:pt idx="702">
                        <c:v>-1.0370405711923301E-2</c:v>
                      </c:pt>
                      <c:pt idx="703">
                        <c:v>-1.03871591994613E-2</c:v>
                      </c:pt>
                      <c:pt idx="704">
                        <c:v>-1.0403912686999301E-2</c:v>
                      </c:pt>
                      <c:pt idx="705">
                        <c:v>-1.04206661745373E-2</c:v>
                      </c:pt>
                      <c:pt idx="706">
                        <c:v>-1.0437419662075301E-2</c:v>
                      </c:pt>
                      <c:pt idx="707">
                        <c:v>-1.04541731496133E-2</c:v>
                      </c:pt>
                      <c:pt idx="708">
                        <c:v>-1.04709266371512E-2</c:v>
                      </c:pt>
                      <c:pt idx="709">
                        <c:v>-1.0487680124689199E-2</c:v>
                      </c:pt>
                      <c:pt idx="710">
                        <c:v>-1.05044336122272E-2</c:v>
                      </c:pt>
                      <c:pt idx="711">
                        <c:v>-1.0521187099765201E-2</c:v>
                      </c:pt>
                      <c:pt idx="712">
                        <c:v>-1.05379405873032E-2</c:v>
                      </c:pt>
                      <c:pt idx="713">
                        <c:v>-1.0554694074841201E-2</c:v>
                      </c:pt>
                      <c:pt idx="714">
                        <c:v>-1.05714475623792E-2</c:v>
                      </c:pt>
                      <c:pt idx="715">
                        <c:v>-1.05882010499171E-2</c:v>
                      </c:pt>
                      <c:pt idx="716">
                        <c:v>-1.0604954537455099E-2</c:v>
                      </c:pt>
                      <c:pt idx="717">
                        <c:v>-1.06217080249931E-2</c:v>
                      </c:pt>
                      <c:pt idx="718">
                        <c:v>-1.0638461512531099E-2</c:v>
                      </c:pt>
                      <c:pt idx="719">
                        <c:v>-1.06552150000691E-2</c:v>
                      </c:pt>
                      <c:pt idx="720">
                        <c:v>-1.0671968487607099E-2</c:v>
                      </c:pt>
                      <c:pt idx="721">
                        <c:v>-1.06887219751451E-2</c:v>
                      </c:pt>
                      <c:pt idx="722">
                        <c:v>-1.0705475462683E-2</c:v>
                      </c:pt>
                      <c:pt idx="723">
                        <c:v>-1.0722228950220999E-2</c:v>
                      </c:pt>
                      <c:pt idx="724">
                        <c:v>-1.0738982437759E-2</c:v>
                      </c:pt>
                      <c:pt idx="725">
                        <c:v>-1.0755735925296999E-2</c:v>
                      </c:pt>
                      <c:pt idx="726">
                        <c:v>-1.0772489412835E-2</c:v>
                      </c:pt>
                      <c:pt idx="727">
                        <c:v>-1.0789242900372999E-2</c:v>
                      </c:pt>
                      <c:pt idx="728">
                        <c:v>-1.08059963879109E-2</c:v>
                      </c:pt>
                      <c:pt idx="729">
                        <c:v>-1.08227498754489E-2</c:v>
                      </c:pt>
                      <c:pt idx="730">
                        <c:v>-1.08395033629869E-2</c:v>
                      </c:pt>
                      <c:pt idx="731">
                        <c:v>-1.08562568505249E-2</c:v>
                      </c:pt>
                      <c:pt idx="732">
                        <c:v>-1.08730103380629E-2</c:v>
                      </c:pt>
                      <c:pt idx="733">
                        <c:v>-1.08897638256008E-2</c:v>
                      </c:pt>
                      <c:pt idx="734">
                        <c:v>-1.0906517313138801E-2</c:v>
                      </c:pt>
                      <c:pt idx="735">
                        <c:v>-1.09232708006768E-2</c:v>
                      </c:pt>
                      <c:pt idx="736">
                        <c:v>-1.0940024288214801E-2</c:v>
                      </c:pt>
                      <c:pt idx="737">
                        <c:v>-1.09567777757528E-2</c:v>
                      </c:pt>
                      <c:pt idx="738">
                        <c:v>-1.0973531263290801E-2</c:v>
                      </c:pt>
                      <c:pt idx="739">
                        <c:v>-1.09902847508288E-2</c:v>
                      </c:pt>
                      <c:pt idx="740">
                        <c:v>-1.10070382383668E-2</c:v>
                      </c:pt>
                      <c:pt idx="741">
                        <c:v>-1.10237917259048E-2</c:v>
                      </c:pt>
                      <c:pt idx="742">
                        <c:v>-1.10405452134427E-2</c:v>
                      </c:pt>
                      <c:pt idx="743">
                        <c:v>-1.1057298700980701E-2</c:v>
                      </c:pt>
                      <c:pt idx="744">
                        <c:v>-1.10740521885187E-2</c:v>
                      </c:pt>
                      <c:pt idx="745">
                        <c:v>-1.1090805676056701E-2</c:v>
                      </c:pt>
                      <c:pt idx="746">
                        <c:v>-1.11075591635947E-2</c:v>
                      </c:pt>
                      <c:pt idx="747">
                        <c:v>-1.1124312651132701E-2</c:v>
                      </c:pt>
                      <c:pt idx="748">
                        <c:v>-1.11410661386707E-2</c:v>
                      </c:pt>
                      <c:pt idx="749">
                        <c:v>-1.11578196262086E-2</c:v>
                      </c:pt>
                      <c:pt idx="750">
                        <c:v>-1.1174573113746601E-2</c:v>
                      </c:pt>
                      <c:pt idx="751">
                        <c:v>-1.11913266012846E-2</c:v>
                      </c:pt>
                      <c:pt idx="752">
                        <c:v>-1.1208080088822601E-2</c:v>
                      </c:pt>
                      <c:pt idx="753">
                        <c:v>-1.12248335763606E-2</c:v>
                      </c:pt>
                      <c:pt idx="754">
                        <c:v>-1.12415870638985E-2</c:v>
                      </c:pt>
                      <c:pt idx="755">
                        <c:v>-1.1258340551436499E-2</c:v>
                      </c:pt>
                      <c:pt idx="756">
                        <c:v>-1.12750940389745E-2</c:v>
                      </c:pt>
                      <c:pt idx="757">
                        <c:v>-1.1291847526512499E-2</c:v>
                      </c:pt>
                      <c:pt idx="758">
                        <c:v>-1.13086010140505E-2</c:v>
                      </c:pt>
                      <c:pt idx="759">
                        <c:v>-1.1325354501588499E-2</c:v>
                      </c:pt>
                      <c:pt idx="760">
                        <c:v>-1.13421079891265E-2</c:v>
                      </c:pt>
                      <c:pt idx="761">
                        <c:v>-1.1358861476664499E-2</c:v>
                      </c:pt>
                      <c:pt idx="762">
                        <c:v>-1.1375614964202399E-2</c:v>
                      </c:pt>
                      <c:pt idx="763">
                        <c:v>-1.13923684517404E-2</c:v>
                      </c:pt>
                      <c:pt idx="764">
                        <c:v>-1.1409121939278399E-2</c:v>
                      </c:pt>
                      <c:pt idx="765">
                        <c:v>-1.14258754268164E-2</c:v>
                      </c:pt>
                      <c:pt idx="766">
                        <c:v>-1.1442628914354399E-2</c:v>
                      </c:pt>
                      <c:pt idx="767">
                        <c:v>-1.14593824018923E-2</c:v>
                      </c:pt>
                      <c:pt idx="768">
                        <c:v>-1.14761358894303E-2</c:v>
                      </c:pt>
                      <c:pt idx="769">
                        <c:v>-1.14928893769683E-2</c:v>
                      </c:pt>
                      <c:pt idx="770">
                        <c:v>-1.15096428645063E-2</c:v>
                      </c:pt>
                      <c:pt idx="771">
                        <c:v>-1.1526396352044299E-2</c:v>
                      </c:pt>
                      <c:pt idx="772">
                        <c:v>-1.15431498395823E-2</c:v>
                      </c:pt>
                      <c:pt idx="773">
                        <c:v>-1.1559903327120299E-2</c:v>
                      </c:pt>
                      <c:pt idx="774">
                        <c:v>-1.15766568146582E-2</c:v>
                      </c:pt>
                      <c:pt idx="775">
                        <c:v>-1.1593410302196201E-2</c:v>
                      </c:pt>
                      <c:pt idx="776">
                        <c:v>-1.16101637897342E-2</c:v>
                      </c:pt>
                      <c:pt idx="777">
                        <c:v>-1.16269172772722E-2</c:v>
                      </c:pt>
                      <c:pt idx="778">
                        <c:v>-1.16436707648102E-2</c:v>
                      </c:pt>
                      <c:pt idx="779">
                        <c:v>-1.16604242523482E-2</c:v>
                      </c:pt>
                      <c:pt idx="780">
                        <c:v>-1.16771777398862E-2</c:v>
                      </c:pt>
                      <c:pt idx="781">
                        <c:v>-1.16939312274241E-2</c:v>
                      </c:pt>
                      <c:pt idx="782">
                        <c:v>-1.1710684714962101E-2</c:v>
                      </c:pt>
                      <c:pt idx="783">
                        <c:v>-1.17274382025001E-2</c:v>
                      </c:pt>
                      <c:pt idx="784">
                        <c:v>-1.1744191690038101E-2</c:v>
                      </c:pt>
                      <c:pt idx="785">
                        <c:v>-1.17609451775761E-2</c:v>
                      </c:pt>
                      <c:pt idx="786">
                        <c:v>-1.1777698665114101E-2</c:v>
                      </c:pt>
                      <c:pt idx="787">
                        <c:v>-1.17944521526521E-2</c:v>
                      </c:pt>
                      <c:pt idx="788">
                        <c:v>-1.181120564019E-2</c:v>
                      </c:pt>
                      <c:pt idx="789">
                        <c:v>-1.1827959127728001E-2</c:v>
                      </c:pt>
                      <c:pt idx="790">
                        <c:v>-1.1844712615266E-2</c:v>
                      </c:pt>
                      <c:pt idx="791">
                        <c:v>-1.1861466102804001E-2</c:v>
                      </c:pt>
                      <c:pt idx="792">
                        <c:v>-1.1878219590342E-2</c:v>
                      </c:pt>
                      <c:pt idx="793">
                        <c:v>-1.1894973077880001E-2</c:v>
                      </c:pt>
                      <c:pt idx="794">
                        <c:v>-1.1911726565418E-2</c:v>
                      </c:pt>
                      <c:pt idx="795">
                        <c:v>-1.19284800529559E-2</c:v>
                      </c:pt>
                      <c:pt idx="796">
                        <c:v>-1.1945233540493899E-2</c:v>
                      </c:pt>
                      <c:pt idx="797">
                        <c:v>-1.19619870280319E-2</c:v>
                      </c:pt>
                      <c:pt idx="798">
                        <c:v>-1.1978740515569899E-2</c:v>
                      </c:pt>
                      <c:pt idx="799">
                        <c:v>-1.19954940031079E-2</c:v>
                      </c:pt>
                      <c:pt idx="800">
                        <c:v>-1.2012247490645901E-2</c:v>
                      </c:pt>
                      <c:pt idx="801">
                        <c:v>-1.20290009781839E-2</c:v>
                      </c:pt>
                      <c:pt idx="802">
                        <c:v>-1.20457544657218E-2</c:v>
                      </c:pt>
                      <c:pt idx="803">
                        <c:v>-1.2062507953259799E-2</c:v>
                      </c:pt>
                      <c:pt idx="804">
                        <c:v>-1.20792614407978E-2</c:v>
                      </c:pt>
                      <c:pt idx="805">
                        <c:v>-1.2096014928335799E-2</c:v>
                      </c:pt>
                      <c:pt idx="806">
                        <c:v>-1.21127684158738E-2</c:v>
                      </c:pt>
                      <c:pt idx="807">
                        <c:v>-1.2129521903411799E-2</c:v>
                      </c:pt>
                      <c:pt idx="808">
                        <c:v>-1.2146275390949699E-2</c:v>
                      </c:pt>
                      <c:pt idx="809">
                        <c:v>-1.21630288784877E-2</c:v>
                      </c:pt>
                      <c:pt idx="810">
                        <c:v>-1.2179782366025699E-2</c:v>
                      </c:pt>
                      <c:pt idx="811">
                        <c:v>-1.21965358535637E-2</c:v>
                      </c:pt>
                      <c:pt idx="812">
                        <c:v>-1.2213289341101699E-2</c:v>
                      </c:pt>
                      <c:pt idx="813">
                        <c:v>-1.22300428286397E-2</c:v>
                      </c:pt>
                      <c:pt idx="814">
                        <c:v>-1.22467963161776E-2</c:v>
                      </c:pt>
                      <c:pt idx="815">
                        <c:v>-1.22635498037157E-2</c:v>
                      </c:pt>
                      <c:pt idx="816">
                        <c:v>-1.22803032912536E-2</c:v>
                      </c:pt>
                      <c:pt idx="817">
                        <c:v>-1.22970567787916E-2</c:v>
                      </c:pt>
                      <c:pt idx="818">
                        <c:v>-1.23138102663296E-2</c:v>
                      </c:pt>
                      <c:pt idx="819">
                        <c:v>-1.23305637538676E-2</c:v>
                      </c:pt>
                      <c:pt idx="820">
                        <c:v>-1.23473172414056E-2</c:v>
                      </c:pt>
                      <c:pt idx="821">
                        <c:v>-1.2364070728943501E-2</c:v>
                      </c:pt>
                      <c:pt idx="822">
                        <c:v>-1.23808242164815E-2</c:v>
                      </c:pt>
                      <c:pt idx="823">
                        <c:v>-1.2397577704019501E-2</c:v>
                      </c:pt>
                      <c:pt idx="824">
                        <c:v>-1.24143311915575E-2</c:v>
                      </c:pt>
                      <c:pt idx="825">
                        <c:v>-1.2431084679095501E-2</c:v>
                      </c:pt>
                      <c:pt idx="826">
                        <c:v>-1.24478381666335E-2</c:v>
                      </c:pt>
                      <c:pt idx="827">
                        <c:v>-1.2464591654171501E-2</c:v>
                      </c:pt>
                      <c:pt idx="828">
                        <c:v>-1.2481345141709401E-2</c:v>
                      </c:pt>
                      <c:pt idx="829">
                        <c:v>-1.24980986292474E-2</c:v>
                      </c:pt>
                      <c:pt idx="830">
                        <c:v>-1.2514852116785401E-2</c:v>
                      </c:pt>
                      <c:pt idx="831">
                        <c:v>-1.25316056043234E-2</c:v>
                      </c:pt>
                      <c:pt idx="832">
                        <c:v>-1.2548359091861401E-2</c:v>
                      </c:pt>
                      <c:pt idx="833">
                        <c:v>-1.25651125793994E-2</c:v>
                      </c:pt>
                      <c:pt idx="834">
                        <c:v>-1.2581866066937401E-2</c:v>
                      </c:pt>
                      <c:pt idx="835">
                        <c:v>-1.2598619554475299E-2</c:v>
                      </c:pt>
                      <c:pt idx="836">
                        <c:v>-1.2615373042013401E-2</c:v>
                      </c:pt>
                      <c:pt idx="837">
                        <c:v>-1.2632126529551301E-2</c:v>
                      </c:pt>
                      <c:pt idx="838">
                        <c:v>-1.26488800170893E-2</c:v>
                      </c:pt>
                      <c:pt idx="839">
                        <c:v>-1.2665633504627301E-2</c:v>
                      </c:pt>
                      <c:pt idx="840">
                        <c:v>-1.2682386992165199E-2</c:v>
                      </c:pt>
                      <c:pt idx="841">
                        <c:v>-1.26991404797032E-2</c:v>
                      </c:pt>
                      <c:pt idx="842">
                        <c:v>-1.2715893967241199E-2</c:v>
                      </c:pt>
                      <c:pt idx="843">
                        <c:v>-1.27326474547792E-2</c:v>
                      </c:pt>
                      <c:pt idx="844">
                        <c:v>-1.2749400942317199E-2</c:v>
                      </c:pt>
                      <c:pt idx="845">
                        <c:v>-1.27661544298552E-2</c:v>
                      </c:pt>
                      <c:pt idx="846">
                        <c:v>-1.2782907917393199E-2</c:v>
                      </c:pt>
                      <c:pt idx="847">
                        <c:v>-1.27996614049312E-2</c:v>
                      </c:pt>
                      <c:pt idx="848">
                        <c:v>-1.28164148924691E-2</c:v>
                      </c:pt>
                      <c:pt idx="849">
                        <c:v>-1.2833168380007099E-2</c:v>
                      </c:pt>
                      <c:pt idx="850">
                        <c:v>-1.28499218675451E-2</c:v>
                      </c:pt>
                      <c:pt idx="851">
                        <c:v>-1.2866675355083099E-2</c:v>
                      </c:pt>
                      <c:pt idx="852">
                        <c:v>-1.28834288426211E-2</c:v>
                      </c:pt>
                      <c:pt idx="853">
                        <c:v>-1.2900182330159E-2</c:v>
                      </c:pt>
                      <c:pt idx="854">
                        <c:v>-1.2916935817697E-2</c:v>
                      </c:pt>
                      <c:pt idx="855">
                        <c:v>-1.2933689305235099E-2</c:v>
                      </c:pt>
                      <c:pt idx="856">
                        <c:v>-1.2950442792773E-2</c:v>
                      </c:pt>
                      <c:pt idx="857">
                        <c:v>-1.2967196280311E-2</c:v>
                      </c:pt>
                      <c:pt idx="858">
                        <c:v>-1.2983949767848999E-2</c:v>
                      </c:pt>
                      <c:pt idx="859">
                        <c:v>-1.3000703255387E-2</c:v>
                      </c:pt>
                      <c:pt idx="860">
                        <c:v>-1.3017456742924901E-2</c:v>
                      </c:pt>
                      <c:pt idx="861">
                        <c:v>-1.3034210230463E-2</c:v>
                      </c:pt>
                      <c:pt idx="862">
                        <c:v>-1.3050963718000901E-2</c:v>
                      </c:pt>
                      <c:pt idx="863">
                        <c:v>-1.30677172055389E-2</c:v>
                      </c:pt>
                      <c:pt idx="864">
                        <c:v>-1.3084470693076901E-2</c:v>
                      </c:pt>
                      <c:pt idx="865">
                        <c:v>-1.31012241806149E-2</c:v>
                      </c:pt>
                      <c:pt idx="866">
                        <c:v>-1.31179776681529E-2</c:v>
                      </c:pt>
                      <c:pt idx="867">
                        <c:v>-1.31347311556909E-2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D489-4996-AF49-756D328E4929}"/>
                  </c:ext>
                </c:extLst>
              </c15:ser>
            </c15:filteredScatterSeries>
            <c15:filteredScatterSeries>
              <c15:ser>
                <c:idx val="1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AVGy!$N$1:$N$2</c15:sqref>
                        </c15:formulaRef>
                      </c:ext>
                    </c:extLst>
                    <c:strCache>
                      <c:ptCount val="2"/>
                      <c:pt idx="0">
                        <c:v>-2.0 deg 0.0002 MESH</c:v>
                      </c:pt>
                      <c:pt idx="1">
                        <c:v>Avg x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-2.8785527805212501E-8</c:v>
                      </c:pt>
                      <c:pt idx="1">
                        <c:v>3.5939389453843499E-8</c:v>
                      </c:pt>
                      <c:pt idx="2">
                        <c:v>-2.7655454001739999E-8</c:v>
                      </c:pt>
                      <c:pt idx="3">
                        <c:v>-4.2111637623786297E-8</c:v>
                      </c:pt>
                      <c:pt idx="4">
                        <c:v>-8.5666260668940906E-8</c:v>
                      </c:pt>
                      <c:pt idx="5">
                        <c:v>-1.5301344850502699E-7</c:v>
                      </c:pt>
                      <c:pt idx="6">
                        <c:v>-2.5025173521987901E-7</c:v>
                      </c:pt>
                      <c:pt idx="7">
                        <c:v>-3.8374069358809799E-7</c:v>
                      </c:pt>
                      <c:pt idx="8">
                        <c:v>-5.6014459816536597E-7</c:v>
                      </c:pt>
                      <c:pt idx="9">
                        <c:v>-7.8642138102860701E-7</c:v>
                      </c:pt>
                      <c:pt idx="10">
                        <c:v>-1.0697760328190099E-6</c:v>
                      </c:pt>
                      <c:pt idx="11">
                        <c:v>-1.4175868910268101E-6</c:v>
                      </c:pt>
                      <c:pt idx="12">
                        <c:v>-1.8373162877424399E-6</c:v>
                      </c:pt>
                      <c:pt idx="13">
                        <c:v>-2.3364113080237598E-6</c:v>
                      </c:pt>
                      <c:pt idx="14">
                        <c:v>-2.9221981474053801E-6</c:v>
                      </c:pt>
                      <c:pt idx="15">
                        <c:v>-3.6017709981723301E-6</c:v>
                      </c:pt>
                      <c:pt idx="16">
                        <c:v>-4.3818893846243598E-6</c:v>
                      </c:pt>
                      <c:pt idx="17">
                        <c:v>-5.2688742698247799E-6</c:v>
                      </c:pt>
                      <c:pt idx="18">
                        <c:v>-6.2685066161255299E-6</c:v>
                      </c:pt>
                      <c:pt idx="19">
                        <c:v>-7.38593505606693E-6</c:v>
                      </c:pt>
                      <c:pt idx="20">
                        <c:v>-8.6255915799087301E-6</c:v>
                      </c:pt>
                      <c:pt idx="21">
                        <c:v>-9.9911104575242999E-6</c:v>
                      </c:pt>
                      <c:pt idx="22">
                        <c:v>-1.14852581898861E-5</c:v>
                      </c:pt>
                      <c:pt idx="23">
                        <c:v>-1.31098724999574E-5</c:v>
                      </c:pt>
                      <c:pt idx="24">
                        <c:v>-1.48658068463138E-5</c:v>
                      </c:pt>
                      <c:pt idx="25">
                        <c:v>-1.6752883583207799E-5</c:v>
                      </c:pt>
                      <c:pt idx="26">
                        <c:v>-1.87698531819907E-5</c:v>
                      </c:pt>
                      <c:pt idx="27">
                        <c:v>-2.0914359355861599E-5</c:v>
                      </c:pt>
                      <c:pt idx="28">
                        <c:v>-2.3182908257054601E-5</c:v>
                      </c:pt>
                      <c:pt idx="29">
                        <c:v>-2.5570842273162099E-5</c:v>
                      </c:pt>
                      <c:pt idx="30">
                        <c:v>-2.8072317152593299E-5</c:v>
                      </c:pt>
                      <c:pt idx="31">
                        <c:v>-3.0680280423072198E-5</c:v>
                      </c:pt>
                      <c:pt idx="32">
                        <c:v>-3.3386451417587401E-5</c:v>
                      </c:pt>
                      <c:pt idx="33">
                        <c:v>-3.6181303393512202E-5</c:v>
                      </c:pt>
                      <c:pt idx="34">
                        <c:v>-3.9054045265146397E-5</c:v>
                      </c:pt>
                      <c:pt idx="35">
                        <c:v>-4.1992605291410798E-5</c:v>
                      </c:pt>
                      <c:pt idx="36">
                        <c:v>-4.4983615934514098E-5</c:v>
                      </c:pt>
                      <c:pt idx="37">
                        <c:v>-4.8012398939230202E-5</c:v>
                      </c:pt>
                      <c:pt idx="38">
                        <c:v>-5.1062952407166899E-5</c:v>
                      </c:pt>
                      <c:pt idx="39">
                        <c:v>-5.4117939355568398E-5</c:v>
                      </c:pt>
                      <c:pt idx="40">
                        <c:v>-5.7158681619800103E-5</c:v>
                      </c:pt>
                      <c:pt idx="41">
                        <c:v>-6.0165164377609002E-5</c:v>
                      </c:pt>
                      <c:pt idx="42">
                        <c:v>-6.3116065031208497E-5</c:v>
                      </c:pt>
                      <c:pt idx="43">
                        <c:v>-6.5988829959938102E-5</c:v>
                      </c:pt>
                      <c:pt idx="44">
                        <c:v>-6.8759828865175602E-5</c:v>
                      </c:pt>
                      <c:pt idx="45">
                        <c:v>-7.1404644890297599E-5</c:v>
                      </c:pt>
                      <c:pt idx="46">
                        <c:v>-7.3898570707105397E-5</c:v>
                      </c:pt>
                      <c:pt idx="47">
                        <c:v>-7.6217379947174802E-5</c:v>
                      </c:pt>
                      <c:pt idx="48">
                        <c:v>-7.8338459319264502E-5</c:v>
                      </c:pt>
                      <c:pt idx="49">
                        <c:v>-8.0242331113717806E-5</c:v>
                      </c:pt>
                      <c:pt idx="50">
                        <c:v>-8.1914470418797695E-5</c:v>
                      </c:pt>
                      <c:pt idx="51">
                        <c:v>-8.3347174450312201E-5</c:v>
                      </c:pt>
                      <c:pt idx="52">
                        <c:v>-8.4541096660715404E-5</c:v>
                      </c:pt>
                      <c:pt idx="53">
                        <c:v>-8.55059460533743E-5</c:v>
                      </c:pt>
                      <c:pt idx="54">
                        <c:v>-8.6259999752115704E-5</c:v>
                      </c:pt>
                      <c:pt idx="55">
                        <c:v>-8.6828363724248599E-5</c:v>
                      </c:pt>
                      <c:pt idx="56">
                        <c:v>-8.72402806517166E-5</c:v>
                      </c:pt>
                      <c:pt idx="57">
                        <c:v>-8.7526060716726896E-5</c:v>
                      </c:pt>
                      <c:pt idx="58">
                        <c:v>-8.7714317853596505E-5</c:v>
                      </c:pt>
                      <c:pt idx="59">
                        <c:v>-8.7830013574608496E-5</c:v>
                      </c:pt>
                      <c:pt idx="60">
                        <c:v>-8.7893501953099603E-5</c:v>
                      </c:pt>
                      <c:pt idx="61">
                        <c:v>-8.7920468323518405E-5</c:v>
                      </c:pt>
                      <c:pt idx="62">
                        <c:v>-8.7922467745936401E-5</c:v>
                      </c:pt>
                      <c:pt idx="63">
                        <c:v>-8.7907723841076999E-5</c:v>
                      </c:pt>
                      <c:pt idx="64">
                        <c:v>-8.7881946772514996E-5</c:v>
                      </c:pt>
                      <c:pt idx="65">
                        <c:v>-8.7849041483060604E-5</c:v>
                      </c:pt>
                      <c:pt idx="66">
                        <c:v>-8.7811659727904905E-5</c:v>
                      </c:pt>
                      <c:pt idx="67">
                        <c:v>-8.7771599660979899E-5</c:v>
                      </c:pt>
                      <c:pt idx="68">
                        <c:v>-8.7730088925133304E-5</c:v>
                      </c:pt>
                      <c:pt idx="69">
                        <c:v>-8.7687977021569594E-5</c:v>
                      </c:pt>
                      <c:pt idx="70">
                        <c:v>-8.7645863543899194E-5</c:v>
                      </c:pt>
                      <c:pt idx="71">
                        <c:v>-8.7604182464119494E-5</c:v>
                      </c:pt>
                      <c:pt idx="72">
                        <c:v>-8.7563258541270805E-5</c:v>
                      </c:pt>
                      <c:pt idx="73">
                        <c:v>-8.7523344637616902E-5</c:v>
                      </c:pt>
                      <c:pt idx="74">
                        <c:v>-8.7484645484774902E-5</c:v>
                      </c:pt>
                      <c:pt idx="75">
                        <c:v>-8.7447333250691302E-5</c:v>
                      </c:pt>
                      <c:pt idx="76">
                        <c:v>-8.7411557237391803E-5</c:v>
                      </c:pt>
                      <c:pt idx="77">
                        <c:v>-8.7377449755138203E-5</c:v>
                      </c:pt>
                      <c:pt idx="78">
                        <c:v>-8.7345129257760499E-5</c:v>
                      </c:pt>
                      <c:pt idx="79">
                        <c:v>-8.7314701923704895E-5</c:v>
                      </c:pt>
                      <c:pt idx="80">
                        <c:v>-8.7286262114598598E-5</c:v>
                      </c:pt>
                      <c:pt idx="81">
                        <c:v>-8.7259892138736501E-5</c:v>
                      </c:pt>
                      <c:pt idx="82">
                        <c:v>-8.72356617896868E-5</c:v>
                      </c:pt>
                      <c:pt idx="83">
                        <c:v>-8.7213627843098996E-5</c:v>
                      </c:pt>
                      <c:pt idx="84">
                        <c:v>-8.7193833462425395E-5</c:v>
                      </c:pt>
                      <c:pt idx="85">
                        <c:v>-8.7176307729910395E-5</c:v>
                      </c:pt>
                      <c:pt idx="86">
                        <c:v>-8.7161065346087199E-5</c:v>
                      </c:pt>
                      <c:pt idx="87">
                        <c:v>-8.7148106493388502E-5</c:v>
                      </c:pt>
                      <c:pt idx="88">
                        <c:v>-8.7137416962352194E-5</c:v>
                      </c:pt>
                      <c:pt idx="89">
                        <c:v>-8.7128968563245798E-5</c:v>
                      </c:pt>
                      <c:pt idx="90">
                        <c:v>-8.7122719850140403E-5</c:v>
                      </c:pt>
                      <c:pt idx="91">
                        <c:v>-8.7118617129418601E-5</c:v>
                      </c:pt>
                      <c:pt idx="92">
                        <c:v>-8.7116595682083898E-5</c:v>
                      </c:pt>
                      <c:pt idx="93">
                        <c:v>-8.7116581099904195E-5</c:v>
                      </c:pt>
                      <c:pt idx="94">
                        <c:v>-8.7118490686036198E-5</c:v>
                      </c:pt>
                      <c:pt idx="95">
                        <c:v>-8.7122234852818206E-5</c:v>
                      </c:pt>
                      <c:pt idx="96">
                        <c:v>-8.7127718500777302E-5</c:v>
                      </c:pt>
                      <c:pt idx="97">
                        <c:v>-8.71348423690151E-5</c:v>
                      </c:pt>
                      <c:pt idx="98">
                        <c:v>-8.7143504386435602E-5</c:v>
                      </c:pt>
                      <c:pt idx="99">
                        <c:v>-8.7153601005367297E-5</c:v>
                      </c:pt>
                      <c:pt idx="100">
                        <c:v>-8.7165028511501601E-5</c:v>
                      </c:pt>
                      <c:pt idx="101">
                        <c:v>-8.7177684271975503E-5</c:v>
                      </c:pt>
                      <c:pt idx="102">
                        <c:v>-8.7191467863651303E-5</c:v>
                      </c:pt>
                      <c:pt idx="103">
                        <c:v>-8.7206282029810996E-5</c:v>
                      </c:pt>
                      <c:pt idx="104">
                        <c:v>-8.7222033448428298E-5</c:v>
                      </c:pt>
                      <c:pt idx="105">
                        <c:v>-8.7238633319558994E-5</c:v>
                      </c:pt>
                      <c:pt idx="106">
                        <c:v>-8.7255997793159E-5</c:v>
                      </c:pt>
                      <c:pt idx="107">
                        <c:v>-8.7274048273687705E-5</c:v>
                      </c:pt>
                      <c:pt idx="108">
                        <c:v>-8.7292711611807204E-5</c:v>
                      </c:pt>
                      <c:pt idx="109">
                        <c:v>-8.7311920202396302E-5</c:v>
                      </c:pt>
                      <c:pt idx="110">
                        <c:v>-8.7331611949578706E-5</c:v>
                      </c:pt>
                      <c:pt idx="111">
                        <c:v>-8.7351719653495607E-5</c:v>
                      </c:pt>
                      <c:pt idx="112">
                        <c:v>-8.7372144845654096E-5</c:v>
                      </c:pt>
                      <c:pt idx="113">
                        <c:v>-8.7392792026682906E-5</c:v>
                      </c:pt>
                      <c:pt idx="114">
                        <c:v>-8.7413576990138595E-5</c:v>
                      </c:pt>
                      <c:pt idx="115">
                        <c:v>-8.7434425671975902E-5</c:v>
                      </c:pt>
                      <c:pt idx="116">
                        <c:v>-8.7455283842587301E-5</c:v>
                      </c:pt>
                      <c:pt idx="117">
                        <c:v>-8.7476142013198998E-5</c:v>
                      </c:pt>
                      <c:pt idx="118">
                        <c:v>-8.7497000183810601E-5</c:v>
                      </c:pt>
                      <c:pt idx="119">
                        <c:v>-8.7517858354422095E-5</c:v>
                      </c:pt>
                      <c:pt idx="120">
                        <c:v>-8.7538716525033697E-5</c:v>
                      </c:pt>
                      <c:pt idx="121">
                        <c:v>-8.7559574695645205E-5</c:v>
                      </c:pt>
                      <c:pt idx="122">
                        <c:v>-8.7580432866256496E-5</c:v>
                      </c:pt>
                      <c:pt idx="123">
                        <c:v>-8.7601291036868301E-5</c:v>
                      </c:pt>
                      <c:pt idx="124">
                        <c:v>-8.7622149207479606E-5</c:v>
                      </c:pt>
                      <c:pt idx="125">
                        <c:v>-8.7643007378091303E-5</c:v>
                      </c:pt>
                      <c:pt idx="126">
                        <c:v>-8.7663865548702905E-5</c:v>
                      </c:pt>
                      <c:pt idx="127">
                        <c:v>-8.7684723719314196E-5</c:v>
                      </c:pt>
                      <c:pt idx="128">
                        <c:v>-8.7705581889925799E-5</c:v>
                      </c:pt>
                      <c:pt idx="129">
                        <c:v>-8.7726440060537306E-5</c:v>
                      </c:pt>
                      <c:pt idx="130">
                        <c:v>-8.77472982311488E-5</c:v>
                      </c:pt>
                      <c:pt idx="131">
                        <c:v>-8.7768156401760294E-5</c:v>
                      </c:pt>
                      <c:pt idx="132">
                        <c:v>-8.7789014572372005E-5</c:v>
                      </c:pt>
                      <c:pt idx="133">
                        <c:v>-8.7809872742983702E-5</c:v>
                      </c:pt>
                      <c:pt idx="134">
                        <c:v>-8.7830730913595007E-5</c:v>
                      </c:pt>
                      <c:pt idx="135">
                        <c:v>-8.7851589084206501E-5</c:v>
                      </c:pt>
                      <c:pt idx="136">
                        <c:v>-8.7872447254817995E-5</c:v>
                      </c:pt>
                      <c:pt idx="137">
                        <c:v>-8.7893305425429705E-5</c:v>
                      </c:pt>
                      <c:pt idx="138">
                        <c:v>-8.7914163596040996E-5</c:v>
                      </c:pt>
                      <c:pt idx="139">
                        <c:v>-8.7935021766652504E-5</c:v>
                      </c:pt>
                      <c:pt idx="140">
                        <c:v>-8.7955879937264201E-5</c:v>
                      </c:pt>
                      <c:pt idx="141">
                        <c:v>-8.7976738107875695E-5</c:v>
                      </c:pt>
                      <c:pt idx="142">
                        <c:v>-8.7997596278487094E-5</c:v>
                      </c:pt>
                      <c:pt idx="143">
                        <c:v>-8.8018454449098805E-5</c:v>
                      </c:pt>
                      <c:pt idx="144">
                        <c:v>-8.8039312619710299E-5</c:v>
                      </c:pt>
                      <c:pt idx="145">
                        <c:v>-8.8060170790321698E-5</c:v>
                      </c:pt>
                      <c:pt idx="146">
                        <c:v>-8.8081028960933206E-5</c:v>
                      </c:pt>
                      <c:pt idx="147">
                        <c:v>-8.81018871315447E-5</c:v>
                      </c:pt>
                      <c:pt idx="148">
                        <c:v>-8.8122745302156302E-5</c:v>
                      </c:pt>
                      <c:pt idx="149">
                        <c:v>-8.8143603472767905E-5</c:v>
                      </c:pt>
                      <c:pt idx="150">
                        <c:v>-8.8164461643379494E-5</c:v>
                      </c:pt>
                      <c:pt idx="151">
                        <c:v>-8.8185319813990798E-5</c:v>
                      </c:pt>
                      <c:pt idx="152">
                        <c:v>-8.8206177984602495E-5</c:v>
                      </c:pt>
                      <c:pt idx="153">
                        <c:v>-8.8227036155214098E-5</c:v>
                      </c:pt>
                      <c:pt idx="154">
                        <c:v>-8.8247894325825605E-5</c:v>
                      </c:pt>
                      <c:pt idx="155">
                        <c:v>-8.8268752496437004E-5</c:v>
                      </c:pt>
                      <c:pt idx="156">
                        <c:v>-8.8289610667048702E-5</c:v>
                      </c:pt>
                      <c:pt idx="157">
                        <c:v>-8.8310468837660101E-5</c:v>
                      </c:pt>
                      <c:pt idx="158">
                        <c:v>-8.8331327008272001E-5</c:v>
                      </c:pt>
                      <c:pt idx="159">
                        <c:v>-8.8352185178883197E-5</c:v>
                      </c:pt>
                      <c:pt idx="160">
                        <c:v>-8.8373043349494705E-5</c:v>
                      </c:pt>
                      <c:pt idx="161">
                        <c:v>-8.8393901520106104E-5</c:v>
                      </c:pt>
                      <c:pt idx="162">
                        <c:v>-8.8414759690717896E-5</c:v>
                      </c:pt>
                      <c:pt idx="163">
                        <c:v>-8.8435617861329295E-5</c:v>
                      </c:pt>
                      <c:pt idx="164">
                        <c:v>-8.8456476031940898E-5</c:v>
                      </c:pt>
                      <c:pt idx="165">
                        <c:v>-8.8477334202552297E-5</c:v>
                      </c:pt>
                      <c:pt idx="166">
                        <c:v>-8.8498192373164103E-5</c:v>
                      </c:pt>
                      <c:pt idx="167">
                        <c:v>-8.8519050543775502E-5</c:v>
                      </c:pt>
                      <c:pt idx="168">
                        <c:v>-8.8539908714386806E-5</c:v>
                      </c:pt>
                      <c:pt idx="169">
                        <c:v>-8.8560766884998503E-5</c:v>
                      </c:pt>
                      <c:pt idx="170">
                        <c:v>-8.8581625055609997E-5</c:v>
                      </c:pt>
                      <c:pt idx="171">
                        <c:v>-8.8602483226221505E-5</c:v>
                      </c:pt>
                      <c:pt idx="172">
                        <c:v>-8.8623341396832999E-5</c:v>
                      </c:pt>
                      <c:pt idx="173">
                        <c:v>-8.8644199567444507E-5</c:v>
                      </c:pt>
                      <c:pt idx="174">
                        <c:v>-8.8665057738056095E-5</c:v>
                      </c:pt>
                      <c:pt idx="175">
                        <c:v>-8.8685915908667495E-5</c:v>
                      </c:pt>
                      <c:pt idx="176">
                        <c:v>-8.8706774079279002E-5</c:v>
                      </c:pt>
                      <c:pt idx="177">
                        <c:v>-8.8727632249890496E-5</c:v>
                      </c:pt>
                      <c:pt idx="178">
                        <c:v>-8.8748490420502193E-5</c:v>
                      </c:pt>
                      <c:pt idx="179">
                        <c:v>-8.8769348591113606E-5</c:v>
                      </c:pt>
                      <c:pt idx="180">
                        <c:v>-8.87902067617251E-5</c:v>
                      </c:pt>
                      <c:pt idx="181">
                        <c:v>-8.8811064932336499E-5</c:v>
                      </c:pt>
                      <c:pt idx="182">
                        <c:v>-8.8831923102948197E-5</c:v>
                      </c:pt>
                      <c:pt idx="183">
                        <c:v>-8.8852781273560002E-5</c:v>
                      </c:pt>
                      <c:pt idx="184">
                        <c:v>-8.8873639444171307E-5</c:v>
                      </c:pt>
                      <c:pt idx="185">
                        <c:v>-8.8894497614782801E-5</c:v>
                      </c:pt>
                      <c:pt idx="186">
                        <c:v>-8.8915355785394498E-5</c:v>
                      </c:pt>
                      <c:pt idx="187">
                        <c:v>-8.8936213956006006E-5</c:v>
                      </c:pt>
                      <c:pt idx="188">
                        <c:v>-8.89570721266175E-5</c:v>
                      </c:pt>
                      <c:pt idx="189">
                        <c:v>-8.8977930297229197E-5</c:v>
                      </c:pt>
                      <c:pt idx="190">
                        <c:v>-8.8998788467840596E-5</c:v>
                      </c:pt>
                      <c:pt idx="191">
                        <c:v>-8.9019646638452104E-5</c:v>
                      </c:pt>
                      <c:pt idx="192">
                        <c:v>-8.9040504809063598E-5</c:v>
                      </c:pt>
                      <c:pt idx="193">
                        <c:v>-8.9061362979675105E-5</c:v>
                      </c:pt>
                      <c:pt idx="194">
                        <c:v>-8.9082221150286897E-5</c:v>
                      </c:pt>
                      <c:pt idx="195">
                        <c:v>-8.9103079320898202E-5</c:v>
                      </c:pt>
                      <c:pt idx="196">
                        <c:v>-8.9123937491509804E-5</c:v>
                      </c:pt>
                      <c:pt idx="197">
                        <c:v>-8.9144795662121203E-5</c:v>
                      </c:pt>
                      <c:pt idx="198">
                        <c:v>-8.9165653832732697E-5</c:v>
                      </c:pt>
                      <c:pt idx="199">
                        <c:v>-8.91865120033443E-5</c:v>
                      </c:pt>
                      <c:pt idx="200">
                        <c:v>-8.9207370173955699E-5</c:v>
                      </c:pt>
                      <c:pt idx="201">
                        <c:v>-8.9228228344567396E-5</c:v>
                      </c:pt>
                      <c:pt idx="202">
                        <c:v>-8.9249086515178904E-5</c:v>
                      </c:pt>
                      <c:pt idx="203">
                        <c:v>-8.9269944685790398E-5</c:v>
                      </c:pt>
                      <c:pt idx="204">
                        <c:v>-8.9290802856401905E-5</c:v>
                      </c:pt>
                      <c:pt idx="205">
                        <c:v>-8.9311661027013399E-5</c:v>
                      </c:pt>
                      <c:pt idx="206">
                        <c:v>-8.9332519197625002E-5</c:v>
                      </c:pt>
                      <c:pt idx="207">
                        <c:v>-8.9353377368236401E-5</c:v>
                      </c:pt>
                      <c:pt idx="208">
                        <c:v>-8.9374235538848207E-5</c:v>
                      </c:pt>
                      <c:pt idx="209">
                        <c:v>-8.9395093709459497E-5</c:v>
                      </c:pt>
                      <c:pt idx="210">
                        <c:v>-8.9415951880071005E-5</c:v>
                      </c:pt>
                      <c:pt idx="211">
                        <c:v>-8.9436810050682797E-5</c:v>
                      </c:pt>
                      <c:pt idx="212">
                        <c:v>-8.9457668221294101E-5</c:v>
                      </c:pt>
                      <c:pt idx="213">
                        <c:v>-8.9478526391905595E-5</c:v>
                      </c:pt>
                      <c:pt idx="214">
                        <c:v>-8.9499384562517198E-5</c:v>
                      </c:pt>
                      <c:pt idx="215">
                        <c:v>-8.9520242733128895E-5</c:v>
                      </c:pt>
                      <c:pt idx="216">
                        <c:v>-8.9541100903740105E-5</c:v>
                      </c:pt>
                      <c:pt idx="217">
                        <c:v>-8.9561959074351693E-5</c:v>
                      </c:pt>
                      <c:pt idx="218">
                        <c:v>-8.9582817244963296E-5</c:v>
                      </c:pt>
                      <c:pt idx="219">
                        <c:v>-8.9603675415574803E-5</c:v>
                      </c:pt>
                      <c:pt idx="220">
                        <c:v>-8.9624533586186501E-5</c:v>
                      </c:pt>
                      <c:pt idx="221">
                        <c:v>-8.9645391756797697E-5</c:v>
                      </c:pt>
                      <c:pt idx="222">
                        <c:v>-8.9666249927409394E-5</c:v>
                      </c:pt>
                      <c:pt idx="223">
                        <c:v>-8.9687108098020901E-5</c:v>
                      </c:pt>
                      <c:pt idx="224">
                        <c:v>-8.9707966268632504E-5</c:v>
                      </c:pt>
                      <c:pt idx="225">
                        <c:v>-8.9728824439244106E-5</c:v>
                      </c:pt>
                      <c:pt idx="226">
                        <c:v>-8.97496826098556E-5</c:v>
                      </c:pt>
                      <c:pt idx="227">
                        <c:v>-8.9770540780466905E-5</c:v>
                      </c:pt>
                      <c:pt idx="228">
                        <c:v>-8.9791398951078494E-5</c:v>
                      </c:pt>
                      <c:pt idx="229">
                        <c:v>-8.9812257121690204E-5</c:v>
                      </c:pt>
                      <c:pt idx="230">
                        <c:v>-8.9833115292301495E-5</c:v>
                      </c:pt>
                      <c:pt idx="231">
                        <c:v>-8.9853973462913003E-5</c:v>
                      </c:pt>
                      <c:pt idx="232">
                        <c:v>-8.98748316335247E-5</c:v>
                      </c:pt>
                      <c:pt idx="233">
                        <c:v>-8.9895689804136194E-5</c:v>
                      </c:pt>
                      <c:pt idx="234">
                        <c:v>-8.9916547974747702E-5</c:v>
                      </c:pt>
                      <c:pt idx="235">
                        <c:v>-8.9937406145359304E-5</c:v>
                      </c:pt>
                      <c:pt idx="236">
                        <c:v>-8.9958264315970703E-5</c:v>
                      </c:pt>
                      <c:pt idx="237">
                        <c:v>-8.9979122486582197E-5</c:v>
                      </c:pt>
                      <c:pt idx="238">
                        <c:v>-8.9999980657193895E-5</c:v>
                      </c:pt>
                      <c:pt idx="239">
                        <c:v>-9.0020838827805294E-5</c:v>
                      </c:pt>
                      <c:pt idx="240">
                        <c:v>-9.0041696998416598E-5</c:v>
                      </c:pt>
                      <c:pt idx="241">
                        <c:v>-9.0062555169028404E-5</c:v>
                      </c:pt>
                      <c:pt idx="242">
                        <c:v>-9.0083413339639803E-5</c:v>
                      </c:pt>
                      <c:pt idx="243">
                        <c:v>-9.0104271510251297E-5</c:v>
                      </c:pt>
                      <c:pt idx="244">
                        <c:v>-9.0125129680863103E-5</c:v>
                      </c:pt>
                      <c:pt idx="245">
                        <c:v>-9.0145987851474705E-5</c:v>
                      </c:pt>
                      <c:pt idx="246">
                        <c:v>-9.0166846022085996E-5</c:v>
                      </c:pt>
                      <c:pt idx="247">
                        <c:v>-9.0187704192697503E-5</c:v>
                      </c:pt>
                      <c:pt idx="248">
                        <c:v>-9.0208562363309201E-5</c:v>
                      </c:pt>
                      <c:pt idx="249">
                        <c:v>-9.0229420533920505E-5</c:v>
                      </c:pt>
                      <c:pt idx="250">
                        <c:v>-9.0250278704532094E-5</c:v>
                      </c:pt>
                      <c:pt idx="251">
                        <c:v>-9.0271136875143805E-5</c:v>
                      </c:pt>
                      <c:pt idx="252">
                        <c:v>-9.0291995045755299E-5</c:v>
                      </c:pt>
                      <c:pt idx="253">
                        <c:v>-9.0312853216366806E-5</c:v>
                      </c:pt>
                      <c:pt idx="254">
                        <c:v>-9.03337113869783E-5</c:v>
                      </c:pt>
                      <c:pt idx="255">
                        <c:v>-9.0354569557589605E-5</c:v>
                      </c:pt>
                      <c:pt idx="256">
                        <c:v>-9.0375427728201302E-5</c:v>
                      </c:pt>
                      <c:pt idx="257">
                        <c:v>-9.0396285898812904E-5</c:v>
                      </c:pt>
                      <c:pt idx="258">
                        <c:v>-9.0417144069424602E-5</c:v>
                      </c:pt>
                      <c:pt idx="259">
                        <c:v>-9.0438002240035906E-5</c:v>
                      </c:pt>
                      <c:pt idx="260">
                        <c:v>-9.04588604106474E-5</c:v>
                      </c:pt>
                      <c:pt idx="261">
                        <c:v>-9.0479718581259206E-5</c:v>
                      </c:pt>
                      <c:pt idx="262">
                        <c:v>-9.0500576751870496E-5</c:v>
                      </c:pt>
                      <c:pt idx="263">
                        <c:v>-9.0521434922482004E-5</c:v>
                      </c:pt>
                      <c:pt idx="264">
                        <c:v>-9.0542293093093403E-5</c:v>
                      </c:pt>
                      <c:pt idx="265">
                        <c:v>-9.0563151263705195E-5</c:v>
                      </c:pt>
                      <c:pt idx="266">
                        <c:v>-9.0584009434316798E-5</c:v>
                      </c:pt>
                      <c:pt idx="267">
                        <c:v>-9.0604867604928102E-5</c:v>
                      </c:pt>
                      <c:pt idx="268">
                        <c:v>-9.0625725775539596E-5</c:v>
                      </c:pt>
                      <c:pt idx="269">
                        <c:v>-9.0646583946151198E-5</c:v>
                      </c:pt>
                      <c:pt idx="270">
                        <c:v>-9.0667442116762801E-5</c:v>
                      </c:pt>
                      <c:pt idx="271">
                        <c:v>-9.0688300287374295E-5</c:v>
                      </c:pt>
                      <c:pt idx="272">
                        <c:v>-9.0709158457985599E-5</c:v>
                      </c:pt>
                      <c:pt idx="273">
                        <c:v>-9.0730016628597296E-5</c:v>
                      </c:pt>
                      <c:pt idx="274">
                        <c:v>-9.0750874799208696E-5</c:v>
                      </c:pt>
                      <c:pt idx="275">
                        <c:v>-9.0771732969820406E-5</c:v>
                      </c:pt>
                      <c:pt idx="276">
                        <c:v>-9.07925911404319E-5</c:v>
                      </c:pt>
                      <c:pt idx="277">
                        <c:v>-9.0813449311043394E-5</c:v>
                      </c:pt>
                      <c:pt idx="278">
                        <c:v>-9.0834307481654699E-5</c:v>
                      </c:pt>
                      <c:pt idx="279">
                        <c:v>-9.0855165652266504E-5</c:v>
                      </c:pt>
                      <c:pt idx="280">
                        <c:v>-9.0876023822877904E-5</c:v>
                      </c:pt>
                      <c:pt idx="281">
                        <c:v>-9.0896881993489601E-5</c:v>
                      </c:pt>
                      <c:pt idx="282">
                        <c:v>-9.0917740164101E-5</c:v>
                      </c:pt>
                      <c:pt idx="283">
                        <c:v>-9.0938598334712494E-5</c:v>
                      </c:pt>
                      <c:pt idx="284">
                        <c:v>-9.0959456505324097E-5</c:v>
                      </c:pt>
                      <c:pt idx="285">
                        <c:v>-9.0980314675935794E-5</c:v>
                      </c:pt>
                      <c:pt idx="286">
                        <c:v>-9.1001172846547301E-5</c:v>
                      </c:pt>
                      <c:pt idx="287">
                        <c:v>-9.1022031017158497E-5</c:v>
                      </c:pt>
                      <c:pt idx="288">
                        <c:v>-9.1042889187770303E-5</c:v>
                      </c:pt>
                      <c:pt idx="289">
                        <c:v>-9.1063747358381905E-5</c:v>
                      </c:pt>
                      <c:pt idx="290">
                        <c:v>-9.1084605528993305E-5</c:v>
                      </c:pt>
                      <c:pt idx="291">
                        <c:v>-9.1105463699605002E-5</c:v>
                      </c:pt>
                      <c:pt idx="292">
                        <c:v>-9.1126321870216103E-5</c:v>
                      </c:pt>
                      <c:pt idx="293">
                        <c:v>-9.11471800408278E-5</c:v>
                      </c:pt>
                      <c:pt idx="294">
                        <c:v>-9.1168038211439199E-5</c:v>
                      </c:pt>
                      <c:pt idx="295">
                        <c:v>-9.1188896382050693E-5</c:v>
                      </c:pt>
                      <c:pt idx="296">
                        <c:v>-9.1209754552662404E-5</c:v>
                      </c:pt>
                      <c:pt idx="297">
                        <c:v>-9.1230612723274007E-5</c:v>
                      </c:pt>
                      <c:pt idx="298">
                        <c:v>-9.1251470893885596E-5</c:v>
                      </c:pt>
                      <c:pt idx="299">
                        <c:v>-9.1272329064496805E-5</c:v>
                      </c:pt>
                      <c:pt idx="300">
                        <c:v>-9.1293187235108502E-5</c:v>
                      </c:pt>
                      <c:pt idx="301">
                        <c:v>-9.1314045405719996E-5</c:v>
                      </c:pt>
                      <c:pt idx="302">
                        <c:v>-9.1334903576331694E-5</c:v>
                      </c:pt>
                      <c:pt idx="303">
                        <c:v>-9.1355761746943201E-5</c:v>
                      </c:pt>
                      <c:pt idx="304">
                        <c:v>-9.1376619917554695E-5</c:v>
                      </c:pt>
                      <c:pt idx="305">
                        <c:v>-9.1397478088166094E-5</c:v>
                      </c:pt>
                      <c:pt idx="306">
                        <c:v>-9.1418336258777995E-5</c:v>
                      </c:pt>
                      <c:pt idx="307">
                        <c:v>-9.1439194429389394E-5</c:v>
                      </c:pt>
                      <c:pt idx="308">
                        <c:v>-9.1460052600000603E-5</c:v>
                      </c:pt>
                      <c:pt idx="309">
                        <c:v>-9.1480910770612097E-5</c:v>
                      </c:pt>
                      <c:pt idx="310">
                        <c:v>-9.1501768941223605E-5</c:v>
                      </c:pt>
                      <c:pt idx="311">
                        <c:v>-9.1522627111835804E-5</c:v>
                      </c:pt>
                      <c:pt idx="312">
                        <c:v>-9.1543485282447E-5</c:v>
                      </c:pt>
                      <c:pt idx="313">
                        <c:v>-9.1564343453058399E-5</c:v>
                      </c:pt>
                      <c:pt idx="314">
                        <c:v>-9.1585201623670001E-5</c:v>
                      </c:pt>
                      <c:pt idx="315">
                        <c:v>-9.1606059794281495E-5</c:v>
                      </c:pt>
                      <c:pt idx="316">
                        <c:v>-9.16269179648928E-5</c:v>
                      </c:pt>
                      <c:pt idx="317">
                        <c:v>-9.1647776135504497E-5</c:v>
                      </c:pt>
                      <c:pt idx="318">
                        <c:v>-9.1668634306116004E-5</c:v>
                      </c:pt>
                      <c:pt idx="319">
                        <c:v>-9.1689492476727593E-5</c:v>
                      </c:pt>
                      <c:pt idx="320">
                        <c:v>-9.1710350647339101E-5</c:v>
                      </c:pt>
                      <c:pt idx="321">
                        <c:v>-9.17312088179505E-5</c:v>
                      </c:pt>
                      <c:pt idx="322">
                        <c:v>-9.1752066988562197E-5</c:v>
                      </c:pt>
                      <c:pt idx="323">
                        <c:v>-9.17729251591738E-5</c:v>
                      </c:pt>
                      <c:pt idx="324">
                        <c:v>-9.1793783329785402E-5</c:v>
                      </c:pt>
                      <c:pt idx="325">
                        <c:v>-9.1814641500396801E-5</c:v>
                      </c:pt>
                      <c:pt idx="326">
                        <c:v>-9.1835499671008404E-5</c:v>
                      </c:pt>
                      <c:pt idx="327">
                        <c:v>-9.1856357841619898E-5</c:v>
                      </c:pt>
                      <c:pt idx="328">
                        <c:v>-9.1877216012231405E-5</c:v>
                      </c:pt>
                      <c:pt idx="329">
                        <c:v>-9.1898074182842696E-5</c:v>
                      </c:pt>
                      <c:pt idx="330">
                        <c:v>-9.1918932353454393E-5</c:v>
                      </c:pt>
                      <c:pt idx="331">
                        <c:v>-9.1939790524065901E-5</c:v>
                      </c:pt>
                      <c:pt idx="332">
                        <c:v>-9.19606486946773E-5</c:v>
                      </c:pt>
                      <c:pt idx="333">
                        <c:v>-9.1981506865289106E-5</c:v>
                      </c:pt>
                      <c:pt idx="334">
                        <c:v>-9.2002365035900505E-5</c:v>
                      </c:pt>
                      <c:pt idx="335">
                        <c:v>-9.2023223206512094E-5</c:v>
                      </c:pt>
                      <c:pt idx="336">
                        <c:v>-9.2044081377123696E-5</c:v>
                      </c:pt>
                      <c:pt idx="337">
                        <c:v>-9.2064939547735299E-5</c:v>
                      </c:pt>
                      <c:pt idx="338">
                        <c:v>-9.2085797718346698E-5</c:v>
                      </c:pt>
                      <c:pt idx="339">
                        <c:v>-9.2106655888958395E-5</c:v>
                      </c:pt>
                      <c:pt idx="340">
                        <c:v>-9.2127514059569605E-5</c:v>
                      </c:pt>
                      <c:pt idx="341">
                        <c:v>-9.2148372230181004E-5</c:v>
                      </c:pt>
                      <c:pt idx="342">
                        <c:v>-9.2169230400792498E-5</c:v>
                      </c:pt>
                      <c:pt idx="343">
                        <c:v>-9.2190088571404304E-5</c:v>
                      </c:pt>
                      <c:pt idx="344">
                        <c:v>-9.2210946742015703E-5</c:v>
                      </c:pt>
                      <c:pt idx="345">
                        <c:v>-9.2231804912627305E-5</c:v>
                      </c:pt>
                      <c:pt idx="346">
                        <c:v>-9.2252663083238799E-5</c:v>
                      </c:pt>
                      <c:pt idx="347">
                        <c:v>-9.2273521253850103E-5</c:v>
                      </c:pt>
                      <c:pt idx="348">
                        <c:v>-9.2294379424461706E-5</c:v>
                      </c:pt>
                      <c:pt idx="349">
                        <c:v>-9.2315237595073498E-5</c:v>
                      </c:pt>
                      <c:pt idx="350">
                        <c:v>-9.23360957656851E-5</c:v>
                      </c:pt>
                      <c:pt idx="351">
                        <c:v>-9.2356953936296296E-5</c:v>
                      </c:pt>
                      <c:pt idx="352">
                        <c:v>-9.2377812106908102E-5</c:v>
                      </c:pt>
                      <c:pt idx="353">
                        <c:v>-9.2398670277519501E-5</c:v>
                      </c:pt>
                      <c:pt idx="354">
                        <c:v>-9.2419528448130995E-5</c:v>
                      </c:pt>
                      <c:pt idx="355">
                        <c:v>-9.2440386618742706E-5</c:v>
                      </c:pt>
                      <c:pt idx="356">
                        <c:v>-9.2461244789353997E-5</c:v>
                      </c:pt>
                      <c:pt idx="357">
                        <c:v>-9.2482102959965803E-5</c:v>
                      </c:pt>
                      <c:pt idx="358">
                        <c:v>-9.2502961130576904E-5</c:v>
                      </c:pt>
                      <c:pt idx="359">
                        <c:v>-9.2523819301188804E-5</c:v>
                      </c:pt>
                      <c:pt idx="360">
                        <c:v>-9.25446774718E-5</c:v>
                      </c:pt>
                      <c:pt idx="361">
                        <c:v>-9.2565535642411697E-5</c:v>
                      </c:pt>
                      <c:pt idx="362">
                        <c:v>-9.2586393813023395E-5</c:v>
                      </c:pt>
                      <c:pt idx="363">
                        <c:v>-9.2607251983634794E-5</c:v>
                      </c:pt>
                      <c:pt idx="364">
                        <c:v>-9.2628110154246301E-5</c:v>
                      </c:pt>
                      <c:pt idx="365">
                        <c:v>-9.2648968324857795E-5</c:v>
                      </c:pt>
                      <c:pt idx="366">
                        <c:v>-9.2669826495469601E-5</c:v>
                      </c:pt>
                      <c:pt idx="367">
                        <c:v>-9.2690684666080905E-5</c:v>
                      </c:pt>
                      <c:pt idx="368">
                        <c:v>-9.2711542836692494E-5</c:v>
                      </c:pt>
                      <c:pt idx="369">
                        <c:v>-9.2732401007303893E-5</c:v>
                      </c:pt>
                      <c:pt idx="370">
                        <c:v>-9.2753259177915699E-5</c:v>
                      </c:pt>
                      <c:pt idx="371">
                        <c:v>-9.2774117348527003E-5</c:v>
                      </c:pt>
                      <c:pt idx="372">
                        <c:v>-9.2794975519138497E-5</c:v>
                      </c:pt>
                      <c:pt idx="373">
                        <c:v>-9.28158336897501E-5</c:v>
                      </c:pt>
                      <c:pt idx="374">
                        <c:v>-9.2836691860361499E-5</c:v>
                      </c:pt>
                      <c:pt idx="375">
                        <c:v>-9.2857550030973101E-5</c:v>
                      </c:pt>
                      <c:pt idx="376">
                        <c:v>-9.2878408201584595E-5</c:v>
                      </c:pt>
                      <c:pt idx="377">
                        <c:v>-9.2899266372196198E-5</c:v>
                      </c:pt>
                      <c:pt idx="378">
                        <c:v>-9.2920124542807895E-5</c:v>
                      </c:pt>
                      <c:pt idx="379">
                        <c:v>-9.2940982713419199E-5</c:v>
                      </c:pt>
                      <c:pt idx="380">
                        <c:v>-9.2961840884030802E-5</c:v>
                      </c:pt>
                      <c:pt idx="381">
                        <c:v>-9.2982699054642106E-5</c:v>
                      </c:pt>
                      <c:pt idx="382">
                        <c:v>-9.30035572252536E-5</c:v>
                      </c:pt>
                      <c:pt idx="383">
                        <c:v>-9.3024415395865203E-5</c:v>
                      </c:pt>
                      <c:pt idx="384">
                        <c:v>-9.30452735664769E-5</c:v>
                      </c:pt>
                      <c:pt idx="385">
                        <c:v>-9.3066131737088204E-5</c:v>
                      </c:pt>
                      <c:pt idx="386">
                        <c:v>-9.3086989907699996E-5</c:v>
                      </c:pt>
                      <c:pt idx="387">
                        <c:v>-9.3107848078311396E-5</c:v>
                      </c:pt>
                      <c:pt idx="388">
                        <c:v>-9.3128706248923201E-5</c:v>
                      </c:pt>
                      <c:pt idx="389">
                        <c:v>-9.3149564419534397E-5</c:v>
                      </c:pt>
                      <c:pt idx="390">
                        <c:v>-9.3170422590146203E-5</c:v>
                      </c:pt>
                      <c:pt idx="391">
                        <c:v>-9.3191280760757494E-5</c:v>
                      </c:pt>
                      <c:pt idx="392">
                        <c:v>-9.3212138931369204E-5</c:v>
                      </c:pt>
                      <c:pt idx="393">
                        <c:v>-9.3232997101980495E-5</c:v>
                      </c:pt>
                      <c:pt idx="394">
                        <c:v>-9.3253855272592206E-5</c:v>
                      </c:pt>
                      <c:pt idx="395">
                        <c:v>-9.3274713443203903E-5</c:v>
                      </c:pt>
                      <c:pt idx="396">
                        <c:v>-9.3295571613815194E-5</c:v>
                      </c:pt>
                      <c:pt idx="397">
                        <c:v>-9.3316429784426593E-5</c:v>
                      </c:pt>
                      <c:pt idx="398">
                        <c:v>-9.3337287955038196E-5</c:v>
                      </c:pt>
                      <c:pt idx="399">
                        <c:v>-9.3358146125649798E-5</c:v>
                      </c:pt>
                      <c:pt idx="400">
                        <c:v>-9.3379004296261306E-5</c:v>
                      </c:pt>
                      <c:pt idx="401">
                        <c:v>-9.33998624668728E-5</c:v>
                      </c:pt>
                      <c:pt idx="402">
                        <c:v>-9.3420720637484402E-5</c:v>
                      </c:pt>
                      <c:pt idx="403">
                        <c:v>-9.3441578808095801E-5</c:v>
                      </c:pt>
                      <c:pt idx="404">
                        <c:v>-9.3462436978707404E-5</c:v>
                      </c:pt>
                      <c:pt idx="405">
                        <c:v>-9.3483295149318898E-5</c:v>
                      </c:pt>
                      <c:pt idx="406">
                        <c:v>-9.3504153319930405E-5</c:v>
                      </c:pt>
                      <c:pt idx="407">
                        <c:v>-9.3525011490541899E-5</c:v>
                      </c:pt>
                      <c:pt idx="408">
                        <c:v>-9.3545869661153502E-5</c:v>
                      </c:pt>
                      <c:pt idx="409">
                        <c:v>-9.3566727831764996E-5</c:v>
                      </c:pt>
                      <c:pt idx="410">
                        <c:v>-9.3587586002376802E-5</c:v>
                      </c:pt>
                      <c:pt idx="411">
                        <c:v>-9.3608444172987997E-5</c:v>
                      </c:pt>
                      <c:pt idx="412">
                        <c:v>-9.3629302343599898E-5</c:v>
                      </c:pt>
                      <c:pt idx="413">
                        <c:v>-9.3650160514210999E-5</c:v>
                      </c:pt>
                      <c:pt idx="414">
                        <c:v>-9.3671018684822507E-5</c:v>
                      </c:pt>
                      <c:pt idx="415">
                        <c:v>-9.3691876855434095E-5</c:v>
                      </c:pt>
                      <c:pt idx="416">
                        <c:v>-9.3712735026045806E-5</c:v>
                      </c:pt>
                      <c:pt idx="417">
                        <c:v>-9.37335931966573E-5</c:v>
                      </c:pt>
                      <c:pt idx="418">
                        <c:v>-9.3754451367268794E-5</c:v>
                      </c:pt>
                      <c:pt idx="419">
                        <c:v>-9.3775309537880302E-5</c:v>
                      </c:pt>
                      <c:pt idx="420">
                        <c:v>-9.3796167708491796E-5</c:v>
                      </c:pt>
                      <c:pt idx="421">
                        <c:v>-9.3817025879103398E-5</c:v>
                      </c:pt>
                      <c:pt idx="422">
                        <c:v>-9.3837884049715001E-5</c:v>
                      </c:pt>
                      <c:pt idx="423">
                        <c:v>-9.38587422203264E-5</c:v>
                      </c:pt>
                      <c:pt idx="424">
                        <c:v>-9.3879600390937894E-5</c:v>
                      </c:pt>
                      <c:pt idx="425">
                        <c:v>-9.3900458561549402E-5</c:v>
                      </c:pt>
                      <c:pt idx="426">
                        <c:v>-9.3921316732160896E-5</c:v>
                      </c:pt>
                      <c:pt idx="427">
                        <c:v>-9.3942174902772606E-5</c:v>
                      </c:pt>
                      <c:pt idx="428">
                        <c:v>-9.3963033073383802E-5</c:v>
                      </c:pt>
                      <c:pt idx="429">
                        <c:v>-9.3983891243995798E-5</c:v>
                      </c:pt>
                      <c:pt idx="430">
                        <c:v>-9.4004749414607305E-5</c:v>
                      </c:pt>
                      <c:pt idx="431">
                        <c:v>-9.4025607585218406E-5</c:v>
                      </c:pt>
                      <c:pt idx="432">
                        <c:v>-9.4046465755830198E-5</c:v>
                      </c:pt>
                      <c:pt idx="433">
                        <c:v>-9.4067323926441503E-5</c:v>
                      </c:pt>
                      <c:pt idx="434">
                        <c:v>-9.4088182097053105E-5</c:v>
                      </c:pt>
                      <c:pt idx="435">
                        <c:v>-9.4109040267664504E-5</c:v>
                      </c:pt>
                      <c:pt idx="436">
                        <c:v>-9.4129898438276107E-5</c:v>
                      </c:pt>
                      <c:pt idx="437">
                        <c:v>-9.4150756608887994E-5</c:v>
                      </c:pt>
                      <c:pt idx="438">
                        <c:v>-9.4171614779499406E-5</c:v>
                      </c:pt>
                      <c:pt idx="439">
                        <c:v>-9.4192472950110602E-5</c:v>
                      </c:pt>
                      <c:pt idx="440">
                        <c:v>-9.4213331120722395E-5</c:v>
                      </c:pt>
                      <c:pt idx="441">
                        <c:v>-9.4234189291333902E-5</c:v>
                      </c:pt>
                      <c:pt idx="442">
                        <c:v>-9.4255047461945301E-5</c:v>
                      </c:pt>
                      <c:pt idx="443">
                        <c:v>-9.4275905632556904E-5</c:v>
                      </c:pt>
                      <c:pt idx="444">
                        <c:v>-9.4296763803168506E-5</c:v>
                      </c:pt>
                      <c:pt idx="445">
                        <c:v>-9.4317621973780095E-5</c:v>
                      </c:pt>
                      <c:pt idx="446">
                        <c:v>-9.4338480144391494E-5</c:v>
                      </c:pt>
                      <c:pt idx="447">
                        <c:v>-9.4359338315003205E-5</c:v>
                      </c:pt>
                      <c:pt idx="448">
                        <c:v>-9.4380196485614794E-5</c:v>
                      </c:pt>
                      <c:pt idx="449">
                        <c:v>-9.4401054656226301E-5</c:v>
                      </c:pt>
                      <c:pt idx="450">
                        <c:v>-9.4421912826837701E-5</c:v>
                      </c:pt>
                      <c:pt idx="451">
                        <c:v>-9.4442770997449195E-5</c:v>
                      </c:pt>
                      <c:pt idx="452">
                        <c:v>-9.4463629168060594E-5</c:v>
                      </c:pt>
                      <c:pt idx="453">
                        <c:v>-9.4484487338672101E-5</c:v>
                      </c:pt>
                      <c:pt idx="454">
                        <c:v>-9.4505345509283894E-5</c:v>
                      </c:pt>
                      <c:pt idx="455">
                        <c:v>-9.4526203679895306E-5</c:v>
                      </c:pt>
                      <c:pt idx="456">
                        <c:v>-9.4547061850506895E-5</c:v>
                      </c:pt>
                      <c:pt idx="457">
                        <c:v>-9.4567920021118199E-5</c:v>
                      </c:pt>
                      <c:pt idx="458">
                        <c:v>-9.4588778191730005E-5</c:v>
                      </c:pt>
                      <c:pt idx="459">
                        <c:v>-9.4609636362341296E-5</c:v>
                      </c:pt>
                      <c:pt idx="460">
                        <c:v>-9.4630494532953305E-5</c:v>
                      </c:pt>
                      <c:pt idx="461">
                        <c:v>-9.4651352703564406E-5</c:v>
                      </c:pt>
                      <c:pt idx="462">
                        <c:v>-9.4672210874175805E-5</c:v>
                      </c:pt>
                      <c:pt idx="463">
                        <c:v>-9.4693069044787394E-5</c:v>
                      </c:pt>
                      <c:pt idx="464">
                        <c:v>-9.4713927215398996E-5</c:v>
                      </c:pt>
                      <c:pt idx="465">
                        <c:v>-9.4734785386010599E-5</c:v>
                      </c:pt>
                      <c:pt idx="466">
                        <c:v>-9.4755643556621998E-5</c:v>
                      </c:pt>
                      <c:pt idx="467">
                        <c:v>-9.47765017272336E-5</c:v>
                      </c:pt>
                      <c:pt idx="468">
                        <c:v>-9.4797359897845203E-5</c:v>
                      </c:pt>
                      <c:pt idx="469">
                        <c:v>-9.4818218068456697E-5</c:v>
                      </c:pt>
                      <c:pt idx="470">
                        <c:v>-9.4839076239068394E-5</c:v>
                      </c:pt>
                      <c:pt idx="471">
                        <c:v>-9.4859934409679902E-5</c:v>
                      </c:pt>
                      <c:pt idx="472">
                        <c:v>-9.4880792580291504E-5</c:v>
                      </c:pt>
                      <c:pt idx="473">
                        <c:v>-9.4901650750902998E-5</c:v>
                      </c:pt>
                      <c:pt idx="474">
                        <c:v>-9.4922508921514194E-5</c:v>
                      </c:pt>
                      <c:pt idx="475">
                        <c:v>-9.4943367092125905E-5</c:v>
                      </c:pt>
                      <c:pt idx="476">
                        <c:v>-9.4964225262737196E-5</c:v>
                      </c:pt>
                      <c:pt idx="477">
                        <c:v>-9.4985083433348906E-5</c:v>
                      </c:pt>
                      <c:pt idx="478">
                        <c:v>-9.50059416039604E-5</c:v>
                      </c:pt>
                      <c:pt idx="479">
                        <c:v>-9.50267997745718E-5</c:v>
                      </c:pt>
                      <c:pt idx="480">
                        <c:v>-9.5047657945183497E-5</c:v>
                      </c:pt>
                      <c:pt idx="481">
                        <c:v>-9.5068516115794896E-5</c:v>
                      </c:pt>
                      <c:pt idx="482">
                        <c:v>-9.5089374286406593E-5</c:v>
                      </c:pt>
                      <c:pt idx="483">
                        <c:v>-9.5110232457017898E-5</c:v>
                      </c:pt>
                      <c:pt idx="484">
                        <c:v>-9.5131090627629405E-5</c:v>
                      </c:pt>
                      <c:pt idx="485">
                        <c:v>-9.5151948798240804E-5</c:v>
                      </c:pt>
                      <c:pt idx="486">
                        <c:v>-9.5172806968852597E-5</c:v>
                      </c:pt>
                      <c:pt idx="487">
                        <c:v>-9.5193665139464294E-5</c:v>
                      </c:pt>
                      <c:pt idx="488">
                        <c:v>-9.5214523310075707E-5</c:v>
                      </c:pt>
                      <c:pt idx="489">
                        <c:v>-9.5235381480687295E-5</c:v>
                      </c:pt>
                      <c:pt idx="490">
                        <c:v>-9.52562396512986E-5</c:v>
                      </c:pt>
                      <c:pt idx="491">
                        <c:v>-9.5277097821910297E-5</c:v>
                      </c:pt>
                      <c:pt idx="492">
                        <c:v>-9.5297955992521899E-5</c:v>
                      </c:pt>
                      <c:pt idx="493">
                        <c:v>-9.5318814163133204E-5</c:v>
                      </c:pt>
                      <c:pt idx="494">
                        <c:v>-9.5339672333744698E-5</c:v>
                      </c:pt>
                      <c:pt idx="495">
                        <c:v>-9.5360530504356395E-5</c:v>
                      </c:pt>
                      <c:pt idx="496">
                        <c:v>-9.5381388674968201E-5</c:v>
                      </c:pt>
                      <c:pt idx="497">
                        <c:v>-9.54022468455796E-5</c:v>
                      </c:pt>
                      <c:pt idx="498">
                        <c:v>-9.5423105016190796E-5</c:v>
                      </c:pt>
                      <c:pt idx="499">
                        <c:v>-9.5443963186802507E-5</c:v>
                      </c:pt>
                      <c:pt idx="500">
                        <c:v>-9.5464821357414096E-5</c:v>
                      </c:pt>
                      <c:pt idx="501">
                        <c:v>-9.5485679528025698E-5</c:v>
                      </c:pt>
                      <c:pt idx="502">
                        <c:v>-9.5506537698637206E-5</c:v>
                      </c:pt>
                      <c:pt idx="503">
                        <c:v>-9.5527395869248605E-5</c:v>
                      </c:pt>
                      <c:pt idx="504">
                        <c:v>-9.5548254039860099E-5</c:v>
                      </c:pt>
                      <c:pt idx="505">
                        <c:v>-9.5569112210471701E-5</c:v>
                      </c:pt>
                      <c:pt idx="506">
                        <c:v>-9.5589970381083304E-5</c:v>
                      </c:pt>
                      <c:pt idx="507">
                        <c:v>-9.5610828551694499E-5</c:v>
                      </c:pt>
                      <c:pt idx="508">
                        <c:v>-9.5631686722306197E-5</c:v>
                      </c:pt>
                      <c:pt idx="509">
                        <c:v>-9.5652544892917501E-5</c:v>
                      </c:pt>
                      <c:pt idx="510">
                        <c:v>-9.5673403063529402E-5</c:v>
                      </c:pt>
                      <c:pt idx="511">
                        <c:v>-9.5694261234140801E-5</c:v>
                      </c:pt>
                      <c:pt idx="512">
                        <c:v>-9.5715119404752295E-5</c:v>
                      </c:pt>
                      <c:pt idx="513">
                        <c:v>-9.5735977575363694E-5</c:v>
                      </c:pt>
                      <c:pt idx="514">
                        <c:v>-9.5756835745975405E-5</c:v>
                      </c:pt>
                      <c:pt idx="515">
                        <c:v>-9.5777693916586899E-5</c:v>
                      </c:pt>
                      <c:pt idx="516">
                        <c:v>-9.5798552087198406E-5</c:v>
                      </c:pt>
                      <c:pt idx="517">
                        <c:v>-9.5819410257809995E-5</c:v>
                      </c:pt>
                      <c:pt idx="518">
                        <c:v>-9.5840268428421706E-5</c:v>
                      </c:pt>
                      <c:pt idx="519">
                        <c:v>-9.5861126599032997E-5</c:v>
                      </c:pt>
                      <c:pt idx="520">
                        <c:v>-9.5881984769644396E-5</c:v>
                      </c:pt>
                      <c:pt idx="521">
                        <c:v>-9.5902842940256093E-5</c:v>
                      </c:pt>
                      <c:pt idx="522">
                        <c:v>-9.5923701110867696E-5</c:v>
                      </c:pt>
                      <c:pt idx="523">
                        <c:v>-9.5944559281479203E-5</c:v>
                      </c:pt>
                      <c:pt idx="524">
                        <c:v>-9.5965417452090806E-5</c:v>
                      </c:pt>
                      <c:pt idx="525">
                        <c:v>-9.5986275622702205E-5</c:v>
                      </c:pt>
                      <c:pt idx="526">
                        <c:v>-9.6007133793313604E-5</c:v>
                      </c:pt>
                      <c:pt idx="527">
                        <c:v>-9.6027991963925396E-5</c:v>
                      </c:pt>
                      <c:pt idx="528">
                        <c:v>-9.6048850134536999E-5</c:v>
                      </c:pt>
                      <c:pt idx="529">
                        <c:v>-9.6069708305148195E-5</c:v>
                      </c:pt>
                      <c:pt idx="530">
                        <c:v>-9.609056647576E-5</c:v>
                      </c:pt>
                      <c:pt idx="531">
                        <c:v>-9.6111424646371399E-5</c:v>
                      </c:pt>
                      <c:pt idx="532">
                        <c:v>-9.6132282816982893E-5</c:v>
                      </c:pt>
                      <c:pt idx="533">
                        <c:v>-9.6153140987594496E-5</c:v>
                      </c:pt>
                      <c:pt idx="534">
                        <c:v>-9.6173999158205895E-5</c:v>
                      </c:pt>
                      <c:pt idx="535">
                        <c:v>-9.6194857328817606E-5</c:v>
                      </c:pt>
                      <c:pt idx="536">
                        <c:v>-9.6215715499429005E-5</c:v>
                      </c:pt>
                      <c:pt idx="537">
                        <c:v>-9.6236573670040702E-5</c:v>
                      </c:pt>
                      <c:pt idx="538">
                        <c:v>-9.6257431840652007E-5</c:v>
                      </c:pt>
                      <c:pt idx="539">
                        <c:v>-9.6278290011263596E-5</c:v>
                      </c:pt>
                      <c:pt idx="540">
                        <c:v>-9.6299148181875306E-5</c:v>
                      </c:pt>
                      <c:pt idx="541">
                        <c:v>-9.6320006352486706E-5</c:v>
                      </c:pt>
                      <c:pt idx="542">
                        <c:v>-9.6340864523098105E-5</c:v>
                      </c:pt>
                      <c:pt idx="543">
                        <c:v>-9.6361722693709897E-5</c:v>
                      </c:pt>
                      <c:pt idx="544">
                        <c:v>-9.6382580864321404E-5</c:v>
                      </c:pt>
                      <c:pt idx="545">
                        <c:v>-9.6403439034932505E-5</c:v>
                      </c:pt>
                      <c:pt idx="546">
                        <c:v>-9.6424297205544203E-5</c:v>
                      </c:pt>
                      <c:pt idx="547">
                        <c:v>-9.64451553761559E-5</c:v>
                      </c:pt>
                      <c:pt idx="548">
                        <c:v>-9.6466013546767096E-5</c:v>
                      </c:pt>
                      <c:pt idx="549">
                        <c:v>-9.6486871717378807E-5</c:v>
                      </c:pt>
                      <c:pt idx="550">
                        <c:v>-9.6507729887990599E-5</c:v>
                      </c:pt>
                      <c:pt idx="551">
                        <c:v>-9.6528588058601998E-5</c:v>
                      </c:pt>
                      <c:pt idx="552">
                        <c:v>-9.6549446229213397E-5</c:v>
                      </c:pt>
                      <c:pt idx="553">
                        <c:v>-9.6570304399825095E-5</c:v>
                      </c:pt>
                      <c:pt idx="554">
                        <c:v>-9.6591162570436602E-5</c:v>
                      </c:pt>
                      <c:pt idx="555">
                        <c:v>-9.6612020741048001E-5</c:v>
                      </c:pt>
                      <c:pt idx="556">
                        <c:v>-9.6632878911659699E-5</c:v>
                      </c:pt>
                      <c:pt idx="557">
                        <c:v>-9.6653737082271098E-5</c:v>
                      </c:pt>
                      <c:pt idx="558">
                        <c:v>-9.6674595252882605E-5</c:v>
                      </c:pt>
                      <c:pt idx="559">
                        <c:v>-9.6695453423494004E-5</c:v>
                      </c:pt>
                      <c:pt idx="560">
                        <c:v>-9.6716311594105797E-5</c:v>
                      </c:pt>
                      <c:pt idx="561">
                        <c:v>-9.6737169764717101E-5</c:v>
                      </c:pt>
                      <c:pt idx="562">
                        <c:v>-9.6758027935328595E-5</c:v>
                      </c:pt>
                      <c:pt idx="563">
                        <c:v>-9.6778886105940102E-5</c:v>
                      </c:pt>
                      <c:pt idx="564">
                        <c:v>-9.6799744276551705E-5</c:v>
                      </c:pt>
                      <c:pt idx="565">
                        <c:v>-9.6820602447163402E-5</c:v>
                      </c:pt>
                      <c:pt idx="566">
                        <c:v>-9.6841460617775194E-5</c:v>
                      </c:pt>
                      <c:pt idx="567">
                        <c:v>-9.6862318788386404E-5</c:v>
                      </c:pt>
                      <c:pt idx="568">
                        <c:v>-9.6883176958997898E-5</c:v>
                      </c:pt>
                      <c:pt idx="569">
                        <c:v>-9.6904035129609405E-5</c:v>
                      </c:pt>
                      <c:pt idx="570">
                        <c:v>-9.6924893300220899E-5</c:v>
                      </c:pt>
                      <c:pt idx="571">
                        <c:v>-9.6945751470832597E-5</c:v>
                      </c:pt>
                      <c:pt idx="572">
                        <c:v>-9.6966609641443806E-5</c:v>
                      </c:pt>
                      <c:pt idx="573">
                        <c:v>-9.6987467812055598E-5</c:v>
                      </c:pt>
                      <c:pt idx="574">
                        <c:v>-9.7008325982666903E-5</c:v>
                      </c:pt>
                      <c:pt idx="575">
                        <c:v>-9.7029184153278505E-5</c:v>
                      </c:pt>
                      <c:pt idx="576">
                        <c:v>-9.7050042323889999E-5</c:v>
                      </c:pt>
                      <c:pt idx="577">
                        <c:v>-9.7070900494501805E-5</c:v>
                      </c:pt>
                      <c:pt idx="578">
                        <c:v>-9.7091758665113095E-5</c:v>
                      </c:pt>
                      <c:pt idx="579">
                        <c:v>-9.7112616835724603E-5</c:v>
                      </c:pt>
                      <c:pt idx="580">
                        <c:v>-9.7133475006336097E-5</c:v>
                      </c:pt>
                      <c:pt idx="581">
                        <c:v>-9.7154333176948106E-5</c:v>
                      </c:pt>
                      <c:pt idx="582">
                        <c:v>-9.7175191347559397E-5</c:v>
                      </c:pt>
                      <c:pt idx="583">
                        <c:v>-9.7196049518170904E-5</c:v>
                      </c:pt>
                      <c:pt idx="584">
                        <c:v>-9.7216907688782493E-5</c:v>
                      </c:pt>
                      <c:pt idx="585">
                        <c:v>-9.7237765859393798E-5</c:v>
                      </c:pt>
                      <c:pt idx="586">
                        <c:v>-9.72586240300054E-5</c:v>
                      </c:pt>
                      <c:pt idx="587">
                        <c:v>-9.7279482200617206E-5</c:v>
                      </c:pt>
                      <c:pt idx="588">
                        <c:v>-9.7300340371228496E-5</c:v>
                      </c:pt>
                      <c:pt idx="589">
                        <c:v>-9.7321198541840004E-5</c:v>
                      </c:pt>
                      <c:pt idx="590">
                        <c:v>-9.7342056712451403E-5</c:v>
                      </c:pt>
                      <c:pt idx="591">
                        <c:v>-9.7362914883063006E-5</c:v>
                      </c:pt>
                      <c:pt idx="592">
                        <c:v>-9.7383773053674405E-5</c:v>
                      </c:pt>
                      <c:pt idx="593">
                        <c:v>-9.7404631224285899E-5</c:v>
                      </c:pt>
                      <c:pt idx="594">
                        <c:v>-9.7425489394897799E-5</c:v>
                      </c:pt>
                      <c:pt idx="595">
                        <c:v>-9.7446347565509198E-5</c:v>
                      </c:pt>
                      <c:pt idx="596">
                        <c:v>-9.7467205736120896E-5</c:v>
                      </c:pt>
                      <c:pt idx="597">
                        <c:v>-9.7488063906731997E-5</c:v>
                      </c:pt>
                      <c:pt idx="598">
                        <c:v>-9.7508922077343694E-5</c:v>
                      </c:pt>
                      <c:pt idx="599">
                        <c:v>-9.7529780247955595E-5</c:v>
                      </c:pt>
                      <c:pt idx="600">
                        <c:v>-9.7550638418566601E-5</c:v>
                      </c:pt>
                      <c:pt idx="601">
                        <c:v>-9.7571496589178407E-5</c:v>
                      </c:pt>
                      <c:pt idx="602">
                        <c:v>-9.7592354759789806E-5</c:v>
                      </c:pt>
                      <c:pt idx="603">
                        <c:v>-9.7613212930401395E-5</c:v>
                      </c:pt>
                      <c:pt idx="604">
                        <c:v>-9.7634071101012604E-5</c:v>
                      </c:pt>
                      <c:pt idx="605">
                        <c:v>-9.7654929271624301E-5</c:v>
                      </c:pt>
                      <c:pt idx="606">
                        <c:v>-9.7675787442235795E-5</c:v>
                      </c:pt>
                      <c:pt idx="607">
                        <c:v>-9.7696645612847398E-5</c:v>
                      </c:pt>
                      <c:pt idx="608">
                        <c:v>-9.7717503783459E-5</c:v>
                      </c:pt>
                      <c:pt idx="609">
                        <c:v>-9.7738361954070697E-5</c:v>
                      </c:pt>
                      <c:pt idx="610">
                        <c:v>-9.7759220124681798E-5</c:v>
                      </c:pt>
                      <c:pt idx="611">
                        <c:v>-9.7780078295293306E-5</c:v>
                      </c:pt>
                      <c:pt idx="612">
                        <c:v>-9.7800936465905396E-5</c:v>
                      </c:pt>
                      <c:pt idx="613">
                        <c:v>-9.7821794636516904E-5</c:v>
                      </c:pt>
                      <c:pt idx="614">
                        <c:v>-9.78426528071281E-5</c:v>
                      </c:pt>
                      <c:pt idx="615">
                        <c:v>-9.7863510977739594E-5</c:v>
                      </c:pt>
                      <c:pt idx="616">
                        <c:v>-9.7884369148351101E-5</c:v>
                      </c:pt>
                      <c:pt idx="617">
                        <c:v>-9.7905227318962704E-5</c:v>
                      </c:pt>
                      <c:pt idx="618">
                        <c:v>-9.7926085489574198E-5</c:v>
                      </c:pt>
                      <c:pt idx="619">
                        <c:v>-9.7946943660185597E-5</c:v>
                      </c:pt>
                      <c:pt idx="620">
                        <c:v>-9.7967801830797403E-5</c:v>
                      </c:pt>
                      <c:pt idx="621">
                        <c:v>-9.7988660001408802E-5</c:v>
                      </c:pt>
                      <c:pt idx="622">
                        <c:v>-9.8009518172020499E-5</c:v>
                      </c:pt>
                      <c:pt idx="623">
                        <c:v>-9.8030376342632102E-5</c:v>
                      </c:pt>
                      <c:pt idx="624">
                        <c:v>-9.8051234513243704E-5</c:v>
                      </c:pt>
                      <c:pt idx="625">
                        <c:v>-9.8072092683854995E-5</c:v>
                      </c:pt>
                      <c:pt idx="626">
                        <c:v>-9.8092950854466394E-5</c:v>
                      </c:pt>
                      <c:pt idx="627">
                        <c:v>-9.8113809025077996E-5</c:v>
                      </c:pt>
                      <c:pt idx="628">
                        <c:v>-9.8134667195689396E-5</c:v>
                      </c:pt>
                      <c:pt idx="629">
                        <c:v>-9.8155525366300998E-5</c:v>
                      </c:pt>
                      <c:pt idx="630">
                        <c:v>-9.81763835369126E-5</c:v>
                      </c:pt>
                      <c:pt idx="631">
                        <c:v>-9.8197241707524203E-5</c:v>
                      </c:pt>
                      <c:pt idx="632">
                        <c:v>-9.8218099878135602E-5</c:v>
                      </c:pt>
                      <c:pt idx="633">
                        <c:v>-9.8238958048747204E-5</c:v>
                      </c:pt>
                      <c:pt idx="634">
                        <c:v>-9.8259816219358698E-5</c:v>
                      </c:pt>
                      <c:pt idx="635">
                        <c:v>-9.8280674389970206E-5</c:v>
                      </c:pt>
                      <c:pt idx="636">
                        <c:v>-9.8301532560581795E-5</c:v>
                      </c:pt>
                      <c:pt idx="637">
                        <c:v>-9.8322390731193302E-5</c:v>
                      </c:pt>
                      <c:pt idx="638">
                        <c:v>-9.8343248901804905E-5</c:v>
                      </c:pt>
                      <c:pt idx="639">
                        <c:v>-9.8364107072416196E-5</c:v>
                      </c:pt>
                      <c:pt idx="640">
                        <c:v>-9.8384965243027907E-5</c:v>
                      </c:pt>
                      <c:pt idx="641">
                        <c:v>-9.8405823413639306E-5</c:v>
                      </c:pt>
                      <c:pt idx="642">
                        <c:v>-9.8426681584250895E-5</c:v>
                      </c:pt>
                      <c:pt idx="643">
                        <c:v>-9.8447539754862402E-5</c:v>
                      </c:pt>
                      <c:pt idx="644">
                        <c:v>-9.8468397925474005E-5</c:v>
                      </c:pt>
                      <c:pt idx="645">
                        <c:v>-9.8489256096085404E-5</c:v>
                      </c:pt>
                      <c:pt idx="646">
                        <c:v>-9.8510114266696803E-5</c:v>
                      </c:pt>
                      <c:pt idx="647">
                        <c:v>-9.8530972437308595E-5</c:v>
                      </c:pt>
                      <c:pt idx="648">
                        <c:v>-9.8551830607920197E-5</c:v>
                      </c:pt>
                      <c:pt idx="649">
                        <c:v>-9.8572688778531597E-5</c:v>
                      </c:pt>
                      <c:pt idx="650">
                        <c:v>-9.8593546949143402E-5</c:v>
                      </c:pt>
                      <c:pt idx="651">
                        <c:v>-9.8614405119754707E-5</c:v>
                      </c:pt>
                      <c:pt idx="652">
                        <c:v>-9.8635263290366404E-5</c:v>
                      </c:pt>
                      <c:pt idx="653">
                        <c:v>-9.8656121460977505E-5</c:v>
                      </c:pt>
                      <c:pt idx="654">
                        <c:v>-9.8676979631589202E-5</c:v>
                      </c:pt>
                      <c:pt idx="655">
                        <c:v>-9.86978378022009E-5</c:v>
                      </c:pt>
                      <c:pt idx="656">
                        <c:v>-9.8718695972812394E-5</c:v>
                      </c:pt>
                      <c:pt idx="657">
                        <c:v>-9.8739554143423901E-5</c:v>
                      </c:pt>
                      <c:pt idx="658">
                        <c:v>-9.87604123140353E-5</c:v>
                      </c:pt>
                      <c:pt idx="659">
                        <c:v>-9.8781270484646699E-5</c:v>
                      </c:pt>
                      <c:pt idx="660">
                        <c:v>-9.8802128655258099E-5</c:v>
                      </c:pt>
                      <c:pt idx="661">
                        <c:v>-9.8822986825869904E-5</c:v>
                      </c:pt>
                      <c:pt idx="662">
                        <c:v>-9.8843844996481398E-5</c:v>
                      </c:pt>
                      <c:pt idx="663">
                        <c:v>-9.8864703167093096E-5</c:v>
                      </c:pt>
                      <c:pt idx="664">
                        <c:v>-9.8885561337704495E-5</c:v>
                      </c:pt>
                      <c:pt idx="665">
                        <c:v>-9.8906419508315799E-5</c:v>
                      </c:pt>
                      <c:pt idx="666">
                        <c:v>-9.8927277678927401E-5</c:v>
                      </c:pt>
                      <c:pt idx="667">
                        <c:v>-9.8948135849539099E-5</c:v>
                      </c:pt>
                      <c:pt idx="668">
                        <c:v>-9.8968994020150606E-5</c:v>
                      </c:pt>
                      <c:pt idx="669">
                        <c:v>-9.8989852190762195E-5</c:v>
                      </c:pt>
                      <c:pt idx="670">
                        <c:v>-9.90107103613735E-5</c:v>
                      </c:pt>
                      <c:pt idx="671">
                        <c:v>-9.90315685319854E-5</c:v>
                      </c:pt>
                      <c:pt idx="672">
                        <c:v>-9.9052426702596799E-5</c:v>
                      </c:pt>
                      <c:pt idx="673">
                        <c:v>-9.9073284873208497E-5</c:v>
                      </c:pt>
                      <c:pt idx="674">
                        <c:v>-9.9094143043819896E-5</c:v>
                      </c:pt>
                      <c:pt idx="675">
                        <c:v>-9.9115001214431498E-5</c:v>
                      </c:pt>
                      <c:pt idx="676">
                        <c:v>-9.9135859385042694E-5</c:v>
                      </c:pt>
                      <c:pt idx="677">
                        <c:v>-9.9156717555654703E-5</c:v>
                      </c:pt>
                      <c:pt idx="678">
                        <c:v>-9.9177575726266102E-5</c:v>
                      </c:pt>
                      <c:pt idx="679">
                        <c:v>-9.9198433896877203E-5</c:v>
                      </c:pt>
                      <c:pt idx="680">
                        <c:v>-9.9219292067488995E-5</c:v>
                      </c:pt>
                      <c:pt idx="681">
                        <c:v>-9.92401502381003E-5</c:v>
                      </c:pt>
                      <c:pt idx="682">
                        <c:v>-9.9261008408712105E-5</c:v>
                      </c:pt>
                      <c:pt idx="683">
                        <c:v>-9.9281866579323396E-5</c:v>
                      </c:pt>
                      <c:pt idx="684">
                        <c:v>-9.9302724749934795E-5</c:v>
                      </c:pt>
                      <c:pt idx="685">
                        <c:v>-9.9323582920546696E-5</c:v>
                      </c:pt>
                      <c:pt idx="686">
                        <c:v>-9.9344441091158298E-5</c:v>
                      </c:pt>
                      <c:pt idx="687">
                        <c:v>-9.9365299261769603E-5</c:v>
                      </c:pt>
                      <c:pt idx="688">
                        <c:v>-9.9386157432381205E-5</c:v>
                      </c:pt>
                      <c:pt idx="689">
                        <c:v>-9.9407015602992902E-5</c:v>
                      </c:pt>
                      <c:pt idx="690">
                        <c:v>-9.9427873773604301E-5</c:v>
                      </c:pt>
                      <c:pt idx="691">
                        <c:v>-9.9448731944215904E-5</c:v>
                      </c:pt>
                      <c:pt idx="692">
                        <c:v>-9.94695901148271E-5</c:v>
                      </c:pt>
                      <c:pt idx="693">
                        <c:v>-9.9490448285438797E-5</c:v>
                      </c:pt>
                      <c:pt idx="694">
                        <c:v>-9.9511306456050196E-5</c:v>
                      </c:pt>
                      <c:pt idx="695">
                        <c:v>-9.9532164626661894E-5</c:v>
                      </c:pt>
                      <c:pt idx="696">
                        <c:v>-9.9553022797273401E-5</c:v>
                      </c:pt>
                      <c:pt idx="697">
                        <c:v>-9.95738809678848E-5</c:v>
                      </c:pt>
                      <c:pt idx="698">
                        <c:v>-9.9594739138496606E-5</c:v>
                      </c:pt>
                      <c:pt idx="699">
                        <c:v>-9.9615597309107693E-5</c:v>
                      </c:pt>
                      <c:pt idx="700">
                        <c:v>-9.9636455479719201E-5</c:v>
                      </c:pt>
                      <c:pt idx="701">
                        <c:v>-9.9657313650331102E-5</c:v>
                      </c:pt>
                      <c:pt idx="702">
                        <c:v>-9.9678171820942501E-5</c:v>
                      </c:pt>
                      <c:pt idx="703">
                        <c:v>-9.9699029991553995E-5</c:v>
                      </c:pt>
                      <c:pt idx="704">
                        <c:v>-9.9719888162165502E-5</c:v>
                      </c:pt>
                      <c:pt idx="705">
                        <c:v>-9.9740746332777403E-5</c:v>
                      </c:pt>
                      <c:pt idx="706">
                        <c:v>-9.9761604503388802E-5</c:v>
                      </c:pt>
                      <c:pt idx="707">
                        <c:v>-9.9782462674000106E-5</c:v>
                      </c:pt>
                      <c:pt idx="708">
                        <c:v>-9.9803320844611695E-5</c:v>
                      </c:pt>
                      <c:pt idx="709">
                        <c:v>-9.9824179015223203E-5</c:v>
                      </c:pt>
                      <c:pt idx="710">
                        <c:v>-9.98450371858349E-5</c:v>
                      </c:pt>
                      <c:pt idx="711">
                        <c:v>-9.9865895356446299E-5</c:v>
                      </c:pt>
                      <c:pt idx="712">
                        <c:v>-9.9886753527057793E-5</c:v>
                      </c:pt>
                      <c:pt idx="713">
                        <c:v>-9.9907611697669206E-5</c:v>
                      </c:pt>
                      <c:pt idx="714">
                        <c:v>-9.9928469868280795E-5</c:v>
                      </c:pt>
                      <c:pt idx="715">
                        <c:v>-9.9949328038892397E-5</c:v>
                      </c:pt>
                      <c:pt idx="716">
                        <c:v>-9.9970186209504E-5</c:v>
                      </c:pt>
                      <c:pt idx="717">
                        <c:v>-9.9991044380115399E-5</c:v>
                      </c:pt>
                      <c:pt idx="718">
                        <c:v>-1.00011902550726E-4</c:v>
                      </c:pt>
                      <c:pt idx="719">
                        <c:v>-1.0003276072133799E-4</c:v>
                      </c:pt>
                      <c:pt idx="720">
                        <c:v>-1.0005361889195E-4</c:v>
                      </c:pt>
                      <c:pt idx="721">
                        <c:v>-1.00074477062561E-4</c:v>
                      </c:pt>
                      <c:pt idx="722">
                        <c:v>-1.00095335233173E-4</c:v>
                      </c:pt>
                      <c:pt idx="723">
                        <c:v>-1.00116193403784E-4</c:v>
                      </c:pt>
                      <c:pt idx="724">
                        <c:v>-1.0013705157439601E-4</c:v>
                      </c:pt>
                      <c:pt idx="725">
                        <c:v>-1.00157909745007E-4</c:v>
                      </c:pt>
                      <c:pt idx="726">
                        <c:v>-1.0017876791561899E-4</c:v>
                      </c:pt>
                      <c:pt idx="727">
                        <c:v>-1.0019962608623E-4</c:v>
                      </c:pt>
                      <c:pt idx="728">
                        <c:v>-1.00220484256842E-4</c:v>
                      </c:pt>
                      <c:pt idx="729">
                        <c:v>-1.00241342427453E-4</c:v>
                      </c:pt>
                      <c:pt idx="730">
                        <c:v>-1.00262200598065E-4</c:v>
                      </c:pt>
                      <c:pt idx="731">
                        <c:v>-1.0028305876867701E-4</c:v>
                      </c:pt>
                      <c:pt idx="732">
                        <c:v>-1.00303916939288E-4</c:v>
                      </c:pt>
                      <c:pt idx="733">
                        <c:v>-1.00324775109899E-4</c:v>
                      </c:pt>
                      <c:pt idx="734">
                        <c:v>-1.00345633280511E-4</c:v>
                      </c:pt>
                      <c:pt idx="735">
                        <c:v>-1.0036649145112201E-4</c:v>
                      </c:pt>
                      <c:pt idx="736">
                        <c:v>-1.00387349621734E-4</c:v>
                      </c:pt>
                      <c:pt idx="737">
                        <c:v>-1.0040820779234499E-4</c:v>
                      </c:pt>
                      <c:pt idx="738">
                        <c:v>-1.00429065962957E-4</c:v>
                      </c:pt>
                      <c:pt idx="739">
                        <c:v>-1.00449924133568E-4</c:v>
                      </c:pt>
                      <c:pt idx="740">
                        <c:v>-1.0047078230418001E-4</c:v>
                      </c:pt>
                      <c:pt idx="741">
                        <c:v>-1.00491640474792E-4</c:v>
                      </c:pt>
                      <c:pt idx="742">
                        <c:v>-1.0051249864540299E-4</c:v>
                      </c:pt>
                      <c:pt idx="743">
                        <c:v>-1.00533356816015E-4</c:v>
                      </c:pt>
                      <c:pt idx="744">
                        <c:v>-1.0055421498662599E-4</c:v>
                      </c:pt>
                      <c:pt idx="745">
                        <c:v>-1.00575073157238E-4</c:v>
                      </c:pt>
                      <c:pt idx="746">
                        <c:v>-1.00595931327849E-4</c:v>
                      </c:pt>
                      <c:pt idx="747">
                        <c:v>-1.0061678949846101E-4</c:v>
                      </c:pt>
                      <c:pt idx="748">
                        <c:v>-1.00637647669072E-4</c:v>
                      </c:pt>
                      <c:pt idx="749">
                        <c:v>-1.0065850583968399E-4</c:v>
                      </c:pt>
                      <c:pt idx="750">
                        <c:v>-1.00679364010295E-4</c:v>
                      </c:pt>
                      <c:pt idx="751">
                        <c:v>-1.00700222180907E-4</c:v>
                      </c:pt>
                      <c:pt idx="752">
                        <c:v>-1.00721080351518E-4</c:v>
                      </c:pt>
                      <c:pt idx="753">
                        <c:v>-1.0074193852213E-4</c:v>
                      </c:pt>
                      <c:pt idx="754">
                        <c:v>-1.0076279669274201E-4</c:v>
                      </c:pt>
                      <c:pt idx="755">
                        <c:v>-1.00783654863353E-4</c:v>
                      </c:pt>
                      <c:pt idx="756">
                        <c:v>-1.00804513033964E-4</c:v>
                      </c:pt>
                      <c:pt idx="757">
                        <c:v>-1.00825371204576E-4</c:v>
                      </c:pt>
                      <c:pt idx="758">
                        <c:v>-1.00846229375188E-4</c:v>
                      </c:pt>
                      <c:pt idx="759">
                        <c:v>-1.00867087545799E-4</c:v>
                      </c:pt>
                      <c:pt idx="760">
                        <c:v>-1.00887945716411E-4</c:v>
                      </c:pt>
                      <c:pt idx="761">
                        <c:v>-1.00908803887022E-4</c:v>
                      </c:pt>
                      <c:pt idx="762">
                        <c:v>-1.00929662057634E-4</c:v>
                      </c:pt>
                      <c:pt idx="763">
                        <c:v>-1.0095052022824599E-4</c:v>
                      </c:pt>
                      <c:pt idx="764">
                        <c:v>-1.00971378398857E-4</c:v>
                      </c:pt>
                      <c:pt idx="765">
                        <c:v>-1.0099223656946801E-4</c:v>
                      </c:pt>
                      <c:pt idx="766">
                        <c:v>-1.0101309474008E-4</c:v>
                      </c:pt>
                      <c:pt idx="767">
                        <c:v>-1.0103395291069099E-4</c:v>
                      </c:pt>
                      <c:pt idx="768">
                        <c:v>-1.01054811081303E-4</c:v>
                      </c:pt>
                      <c:pt idx="769">
                        <c:v>-1.01075669251914E-4</c:v>
                      </c:pt>
                      <c:pt idx="770">
                        <c:v>-1.01096527422526E-4</c:v>
                      </c:pt>
                      <c:pt idx="771">
                        <c:v>-1.01117385593137E-4</c:v>
                      </c:pt>
                      <c:pt idx="772">
                        <c:v>-1.0113824376374901E-4</c:v>
                      </c:pt>
                      <c:pt idx="773">
                        <c:v>-1.01159101934361E-4</c:v>
                      </c:pt>
                      <c:pt idx="774">
                        <c:v>-1.0117996010497199E-4</c:v>
                      </c:pt>
                      <c:pt idx="775">
                        <c:v>-1.01200818275584E-4</c:v>
                      </c:pt>
                      <c:pt idx="776">
                        <c:v>-1.01221676446195E-4</c:v>
                      </c:pt>
                      <c:pt idx="777">
                        <c:v>-1.0124253461680701E-4</c:v>
                      </c:pt>
                      <c:pt idx="778">
                        <c:v>-1.01263392787418E-4</c:v>
                      </c:pt>
                      <c:pt idx="779">
                        <c:v>-1.0128425095803001E-4</c:v>
                      </c:pt>
                      <c:pt idx="780">
                        <c:v>-1.01305109128641E-4</c:v>
                      </c:pt>
                      <c:pt idx="781">
                        <c:v>-1.0132596729925299E-4</c:v>
                      </c:pt>
                      <c:pt idx="782">
                        <c:v>-1.01346825469864E-4</c:v>
                      </c:pt>
                      <c:pt idx="783">
                        <c:v>-1.01367683640476E-4</c:v>
                      </c:pt>
                      <c:pt idx="784">
                        <c:v>-1.0138854181108801E-4</c:v>
                      </c:pt>
                      <c:pt idx="785">
                        <c:v>-1.01409399981699E-4</c:v>
                      </c:pt>
                      <c:pt idx="786">
                        <c:v>-1.0143025815231E-4</c:v>
                      </c:pt>
                      <c:pt idx="787">
                        <c:v>-1.01451116322922E-4</c:v>
                      </c:pt>
                      <c:pt idx="788">
                        <c:v>-1.0147197449353301E-4</c:v>
                      </c:pt>
                      <c:pt idx="789">
                        <c:v>-1.01492832664145E-4</c:v>
                      </c:pt>
                      <c:pt idx="790">
                        <c:v>-1.0151369083475599E-4</c:v>
                      </c:pt>
                      <c:pt idx="791">
                        <c:v>-1.01534549005368E-4</c:v>
                      </c:pt>
                      <c:pt idx="792">
                        <c:v>-1.0155540717598E-4</c:v>
                      </c:pt>
                      <c:pt idx="793">
                        <c:v>-1.01576265346591E-4</c:v>
                      </c:pt>
                      <c:pt idx="794">
                        <c:v>-1.01597123517203E-4</c:v>
                      </c:pt>
                      <c:pt idx="795">
                        <c:v>-1.0161798168781401E-4</c:v>
                      </c:pt>
                      <c:pt idx="796">
                        <c:v>-1.01638839858426E-4</c:v>
                      </c:pt>
                      <c:pt idx="797">
                        <c:v>-1.0165969802903699E-4</c:v>
                      </c:pt>
                      <c:pt idx="798">
                        <c:v>-1.01680556199649E-4</c:v>
                      </c:pt>
                      <c:pt idx="799">
                        <c:v>-1.0170141437026E-4</c:v>
                      </c:pt>
                      <c:pt idx="800">
                        <c:v>-1.01722272540872E-4</c:v>
                      </c:pt>
                      <c:pt idx="801">
                        <c:v>-1.01743130711483E-4</c:v>
                      </c:pt>
                      <c:pt idx="802">
                        <c:v>-1.0176398888209501E-4</c:v>
                      </c:pt>
                      <c:pt idx="803">
                        <c:v>-1.01784847052706E-4</c:v>
                      </c:pt>
                      <c:pt idx="804">
                        <c:v>-1.0180570522331799E-4</c:v>
                      </c:pt>
                      <c:pt idx="805">
                        <c:v>-1.01826563393929E-4</c:v>
                      </c:pt>
                      <c:pt idx="806">
                        <c:v>-1.01847421564541E-4</c:v>
                      </c:pt>
                      <c:pt idx="807">
                        <c:v>-1.01868279735152E-4</c:v>
                      </c:pt>
                      <c:pt idx="808">
                        <c:v>-1.01889137905764E-4</c:v>
                      </c:pt>
                      <c:pt idx="809">
                        <c:v>-1.01909996076375E-4</c:v>
                      </c:pt>
                      <c:pt idx="810">
                        <c:v>-1.01930854246987E-4</c:v>
                      </c:pt>
                      <c:pt idx="811">
                        <c:v>-1.01951712417598E-4</c:v>
                      </c:pt>
                      <c:pt idx="812">
                        <c:v>-1.0197257058821E-4</c:v>
                      </c:pt>
                      <c:pt idx="813">
                        <c:v>-1.01993428758822E-4</c:v>
                      </c:pt>
                      <c:pt idx="814">
                        <c:v>-1.02014286929433E-4</c:v>
                      </c:pt>
                      <c:pt idx="815">
                        <c:v>-1.02035145100045E-4</c:v>
                      </c:pt>
                      <c:pt idx="816">
                        <c:v>-1.02056003270656E-4</c:v>
                      </c:pt>
                      <c:pt idx="817">
                        <c:v>-1.02076861441268E-4</c:v>
                      </c:pt>
                      <c:pt idx="818">
                        <c:v>-1.0209771961187901E-4</c:v>
                      </c:pt>
                      <c:pt idx="819">
                        <c:v>-1.02118577782491E-4</c:v>
                      </c:pt>
                      <c:pt idx="820">
                        <c:v>-1.02139435953103E-4</c:v>
                      </c:pt>
                      <c:pt idx="821">
                        <c:v>-1.02160294123714E-4</c:v>
                      </c:pt>
                      <c:pt idx="822">
                        <c:v>-1.02181152294326E-4</c:v>
                      </c:pt>
                      <c:pt idx="823">
                        <c:v>-1.02202010464937E-4</c:v>
                      </c:pt>
                      <c:pt idx="824">
                        <c:v>-1.02222868635548E-4</c:v>
                      </c:pt>
                      <c:pt idx="825">
                        <c:v>-1.0224372680616001E-4</c:v>
                      </c:pt>
                      <c:pt idx="826">
                        <c:v>-1.02264584976771E-4</c:v>
                      </c:pt>
                      <c:pt idx="827">
                        <c:v>-1.0228544314738299E-4</c:v>
                      </c:pt>
                      <c:pt idx="828">
                        <c:v>-1.02306301317995E-4</c:v>
                      </c:pt>
                      <c:pt idx="829">
                        <c:v>-1.0232715948860599E-4</c:v>
                      </c:pt>
                      <c:pt idx="830">
                        <c:v>-1.02348017659218E-4</c:v>
                      </c:pt>
                      <c:pt idx="831">
                        <c:v>-1.02368875829829E-4</c:v>
                      </c:pt>
                      <c:pt idx="832">
                        <c:v>-1.0238973400044101E-4</c:v>
                      </c:pt>
                      <c:pt idx="833">
                        <c:v>-1.02410592171053E-4</c:v>
                      </c:pt>
                      <c:pt idx="834">
                        <c:v>-1.0243145034166399E-4</c:v>
                      </c:pt>
                      <c:pt idx="835">
                        <c:v>-1.02452308512275E-4</c:v>
                      </c:pt>
                      <c:pt idx="836">
                        <c:v>-1.02473166682887E-4</c:v>
                      </c:pt>
                      <c:pt idx="837">
                        <c:v>-1.02494024853498E-4</c:v>
                      </c:pt>
                      <c:pt idx="838">
                        <c:v>-1.0251488302411E-4</c:v>
                      </c:pt>
                      <c:pt idx="839">
                        <c:v>-1.02535741194721E-4</c:v>
                      </c:pt>
                      <c:pt idx="840">
                        <c:v>-1.02556599365333E-4</c:v>
                      </c:pt>
                      <c:pt idx="841">
                        <c:v>-1.0257745753594499E-4</c:v>
                      </c:pt>
                      <c:pt idx="842">
                        <c:v>-1.02598315706556E-4</c:v>
                      </c:pt>
                      <c:pt idx="843">
                        <c:v>-1.02619173877168E-4</c:v>
                      </c:pt>
                      <c:pt idx="844">
                        <c:v>-1.02640032047779E-4</c:v>
                      </c:pt>
                      <c:pt idx="845">
                        <c:v>-1.02660890218391E-4</c:v>
                      </c:pt>
                      <c:pt idx="846">
                        <c:v>-1.02681748389002E-4</c:v>
                      </c:pt>
                      <c:pt idx="847">
                        <c:v>-1.02702606559614E-4</c:v>
                      </c:pt>
                      <c:pt idx="848">
                        <c:v>-1.02723464730225E-4</c:v>
                      </c:pt>
                      <c:pt idx="849">
                        <c:v>-1.02744322900837E-4</c:v>
                      </c:pt>
                      <c:pt idx="850">
                        <c:v>-1.0276518107144801E-4</c:v>
                      </c:pt>
                      <c:pt idx="851">
                        <c:v>-1.0278603924206E-4</c:v>
                      </c:pt>
                      <c:pt idx="852">
                        <c:v>-1.0280689741267099E-4</c:v>
                      </c:pt>
                      <c:pt idx="853">
                        <c:v>-1.02827755583283E-4</c:v>
                      </c:pt>
                      <c:pt idx="854">
                        <c:v>-1.02848613753894E-4</c:v>
                      </c:pt>
                      <c:pt idx="855">
                        <c:v>-1.02869471924506E-4</c:v>
                      </c:pt>
                      <c:pt idx="856">
                        <c:v>-1.02890330095117E-4</c:v>
                      </c:pt>
                      <c:pt idx="857">
                        <c:v>-1.0291118826572901E-4</c:v>
                      </c:pt>
                      <c:pt idx="858">
                        <c:v>-1.0293204643634E-4</c:v>
                      </c:pt>
                      <c:pt idx="859">
                        <c:v>-1.0295290460695199E-4</c:v>
                      </c:pt>
                      <c:pt idx="860">
                        <c:v>-1.02973762777563E-4</c:v>
                      </c:pt>
                      <c:pt idx="861">
                        <c:v>-1.02994620948175E-4</c:v>
                      </c:pt>
                      <c:pt idx="862">
                        <c:v>-1.03015479118786E-4</c:v>
                      </c:pt>
                      <c:pt idx="863">
                        <c:v>-1.03036337289398E-4</c:v>
                      </c:pt>
                      <c:pt idx="864">
                        <c:v>-1.03057195460009E-4</c:v>
                      </c:pt>
                      <c:pt idx="865">
                        <c:v>-1.03078053630621E-4</c:v>
                      </c:pt>
                      <c:pt idx="866">
                        <c:v>-1.0309891180123299E-4</c:v>
                      </c:pt>
                      <c:pt idx="867">
                        <c:v>-1.03119769971844E-4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489-4996-AF49-756D328E4929}"/>
                  </c:ext>
                </c:extLst>
              </c15:ser>
            </c15:filteredScatterSeries>
            <c15:filteredScatterSeries>
              <c15:ser>
                <c:idx val="1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AVGy!$P$1:$P$2</c15:sqref>
                        </c15:formulaRef>
                      </c:ext>
                    </c:extLst>
                    <c:strCache>
                      <c:ptCount val="2"/>
                      <c:pt idx="0">
                        <c:v>0 deg single-electron w/mesh thingy</c:v>
                      </c:pt>
                      <c:pt idx="1">
                        <c:v>Avg 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489-4996-AF49-756D328E4929}"/>
                  </c:ext>
                </c:extLst>
              </c15:ser>
            </c15:filteredScatterSeries>
          </c:ext>
        </c:extLst>
      </c:scatterChart>
      <c:valAx>
        <c:axId val="45356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6088"/>
        <c:crosses val="autoZero"/>
        <c:crossBetween val="midCat"/>
        <c:dispUnits>
          <c:custUnit val="1.0000000000000002E-2"/>
        </c:dispUnits>
      </c:valAx>
      <c:valAx>
        <c:axId val="453566088"/>
        <c:scaling>
          <c:orientation val="minMax"/>
          <c:min val="-3.0000000000000008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vertical position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5432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AVGx!$C$1</c:f>
              <c:strCache>
                <c:ptCount val="1"/>
                <c:pt idx="0">
                  <c:v>-2.0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AVGx!$C$3:$C$870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AVGx!$D$3:$D$870</c:f>
              <c:numCache>
                <c:formatCode>0.00E+00</c:formatCode>
                <c:ptCount val="868"/>
                <c:pt idx="0">
                  <c:v>-1.7237464189089499E-7</c:v>
                </c:pt>
                <c:pt idx="1">
                  <c:v>-1.39008325621983E-7</c:v>
                </c:pt>
                <c:pt idx="2">
                  <c:v>-1.5758921915407399E-8</c:v>
                </c:pt>
                <c:pt idx="3">
                  <c:v>-4.8601165784356502E-8</c:v>
                </c:pt>
                <c:pt idx="4">
                  <c:v>-4.8744680659003903E-8</c:v>
                </c:pt>
                <c:pt idx="5">
                  <c:v>-4.8918616567155401E-8</c:v>
                </c:pt>
                <c:pt idx="6">
                  <c:v>-4.9145377256991899E-8</c:v>
                </c:pt>
                <c:pt idx="7">
                  <c:v>-4.9446258725939801E-8</c:v>
                </c:pt>
                <c:pt idx="8">
                  <c:v>-4.9835584327797201E-8</c:v>
                </c:pt>
                <c:pt idx="9">
                  <c:v>-5.03378604065266E-8</c:v>
                </c:pt>
                <c:pt idx="10">
                  <c:v>-5.0970519553365198E-8</c:v>
                </c:pt>
                <c:pt idx="11">
                  <c:v>-5.1742173679545397E-8</c:v>
                </c:pt>
                <c:pt idx="12">
                  <c:v>-5.2663764262298501E-8</c:v>
                </c:pt>
                <c:pt idx="13">
                  <c:v>-5.3743353076746502E-8</c:v>
                </c:pt>
                <c:pt idx="14">
                  <c:v>-5.49794811701711E-8</c:v>
                </c:pt>
                <c:pt idx="15">
                  <c:v>-5.6376085733789002E-8</c:v>
                </c:pt>
                <c:pt idx="16">
                  <c:v>-5.7950884671306E-8</c:v>
                </c:pt>
                <c:pt idx="17">
                  <c:v>-5.9717899904233397E-8</c:v>
                </c:pt>
                <c:pt idx="18">
                  <c:v>-6.1692392445386203E-8</c:v>
                </c:pt>
                <c:pt idx="19">
                  <c:v>-6.3897378194212903E-8</c:v>
                </c:pt>
                <c:pt idx="20">
                  <c:v>-6.6356019733084693E-8</c:v>
                </c:pt>
                <c:pt idx="21">
                  <c:v>-6.9079678805567406E-8</c:v>
                </c:pt>
                <c:pt idx="22">
                  <c:v>-7.2077606648734003E-8</c:v>
                </c:pt>
                <c:pt idx="23">
                  <c:v>-7.53600689857205E-8</c:v>
                </c:pt>
                <c:pt idx="24">
                  <c:v>-7.8935521065197803E-8</c:v>
                </c:pt>
                <c:pt idx="25">
                  <c:v>-8.2813346561676295E-8</c:v>
                </c:pt>
                <c:pt idx="26">
                  <c:v>-8.7009901845214706E-8</c:v>
                </c:pt>
                <c:pt idx="27">
                  <c:v>-9.15456501288933E-8</c:v>
                </c:pt>
                <c:pt idx="28">
                  <c:v>-9.6440592362203E-8</c:v>
                </c:pt>
                <c:pt idx="29">
                  <c:v>-1.0171230898932101E-7</c:v>
                </c:pt>
                <c:pt idx="30">
                  <c:v>-1.0737562837998201E-7</c:v>
                </c:pt>
                <c:pt idx="31">
                  <c:v>-1.1344200271056501E-7</c:v>
                </c:pt>
                <c:pt idx="32">
                  <c:v>-1.1991828455063799E-7</c:v>
                </c:pt>
                <c:pt idx="33">
                  <c:v>-1.26806056672174E-7</c:v>
                </c:pt>
                <c:pt idx="34">
                  <c:v>-1.3410258656331201E-7</c:v>
                </c:pt>
                <c:pt idx="35">
                  <c:v>-1.4180176949387301E-7</c:v>
                </c:pt>
                <c:pt idx="36">
                  <c:v>-1.49893347117671E-7</c:v>
                </c:pt>
                <c:pt idx="37">
                  <c:v>-1.5836447278123201E-7</c:v>
                </c:pt>
                <c:pt idx="38">
                  <c:v>-1.67200167497899E-7</c:v>
                </c:pt>
                <c:pt idx="39">
                  <c:v>-1.7637960049820299E-7</c:v>
                </c:pt>
                <c:pt idx="40">
                  <c:v>-1.8587991695739499E-7</c:v>
                </c:pt>
                <c:pt idx="41">
                  <c:v>-1.9567017874416399E-7</c:v>
                </c:pt>
                <c:pt idx="42">
                  <c:v>-2.05712387524682E-7</c:v>
                </c:pt>
                <c:pt idx="43">
                  <c:v>-2.1596887910157601E-7</c:v>
                </c:pt>
                <c:pt idx="44">
                  <c:v>-2.26390624166868E-7</c:v>
                </c:pt>
                <c:pt idx="45">
                  <c:v>-2.3692206467742699E-7</c:v>
                </c:pt>
                <c:pt idx="46">
                  <c:v>-2.4750092443212702E-7</c:v>
                </c:pt>
                <c:pt idx="47">
                  <c:v>-2.5808842506370001E-7</c:v>
                </c:pt>
                <c:pt idx="48">
                  <c:v>-2.6866994546545201E-7</c:v>
                </c:pt>
                <c:pt idx="49">
                  <c:v>-2.7924143409025101E-7</c:v>
                </c:pt>
                <c:pt idx="50">
                  <c:v>-2.89819876158013E-7</c:v>
                </c:pt>
                <c:pt idx="51">
                  <c:v>-3.00442445724395E-7</c:v>
                </c:pt>
                <c:pt idx="52">
                  <c:v>-3.1112718146199998E-7</c:v>
                </c:pt>
                <c:pt idx="53">
                  <c:v>-3.2187128123110298E-7</c:v>
                </c:pt>
                <c:pt idx="54">
                  <c:v>-3.3267868436445702E-7</c:v>
                </c:pt>
                <c:pt idx="55">
                  <c:v>-3.4352775776903802E-7</c:v>
                </c:pt>
                <c:pt idx="56">
                  <c:v>-3.5440429168073401E-7</c:v>
                </c:pt>
                <c:pt idx="57">
                  <c:v>-3.6530388872543098E-7</c:v>
                </c:pt>
                <c:pt idx="58">
                  <c:v>-3.7622273415949697E-7</c:v>
                </c:pt>
                <c:pt idx="59">
                  <c:v>-3.87165203038675E-7</c:v>
                </c:pt>
                <c:pt idx="60">
                  <c:v>-3.9814066550480302E-7</c:v>
                </c:pt>
                <c:pt idx="61">
                  <c:v>-4.0915720730313199E-7</c:v>
                </c:pt>
                <c:pt idx="62">
                  <c:v>-4.2021533337242397E-7</c:v>
                </c:pt>
                <c:pt idx="63">
                  <c:v>-4.3131481679998399E-7</c:v>
                </c:pt>
                <c:pt idx="64">
                  <c:v>-4.4245309913755901E-7</c:v>
                </c:pt>
                <c:pt idx="65">
                  <c:v>-4.53633871630235E-7</c:v>
                </c:pt>
                <c:pt idx="66">
                  <c:v>-4.64851855891636E-7</c:v>
                </c:pt>
                <c:pt idx="67">
                  <c:v>-4.7610542112746602E-7</c:v>
                </c:pt>
                <c:pt idx="68">
                  <c:v>-4.87393486011966E-7</c:v>
                </c:pt>
                <c:pt idx="69">
                  <c:v>-4.9871031039338E-7</c:v>
                </c:pt>
                <c:pt idx="70">
                  <c:v>-5.1005379924766598E-7</c:v>
                </c:pt>
                <c:pt idx="71">
                  <c:v>-5.21423593558565E-7</c:v>
                </c:pt>
                <c:pt idx="72">
                  <c:v>-5.3281947493893901E-7</c:v>
                </c:pt>
                <c:pt idx="73">
                  <c:v>-5.4424170203693401E-7</c:v>
                </c:pt>
                <c:pt idx="74">
                  <c:v>-5.5569200972217198E-7</c:v>
                </c:pt>
                <c:pt idx="75">
                  <c:v>-5.6717307088498498E-7</c:v>
                </c:pt>
                <c:pt idx="76">
                  <c:v>-5.7868812715693698E-7</c:v>
                </c:pt>
                <c:pt idx="77">
                  <c:v>-5.9024113632655303E-7</c:v>
                </c:pt>
                <c:pt idx="78">
                  <c:v>-6.0183618964780295E-7</c:v>
                </c:pt>
                <c:pt idx="79">
                  <c:v>-6.1347764911938501E-7</c:v>
                </c:pt>
                <c:pt idx="80">
                  <c:v>-6.2517014786289701E-7</c:v>
                </c:pt>
                <c:pt idx="81">
                  <c:v>-6.3691799066067302E-7</c:v>
                </c:pt>
                <c:pt idx="82">
                  <c:v>-6.4872513084374903E-7</c:v>
                </c:pt>
                <c:pt idx="83">
                  <c:v>-6.6059505151923905E-7</c:v>
                </c:pt>
                <c:pt idx="84">
                  <c:v>-6.7253059502175397E-7</c:v>
                </c:pt>
                <c:pt idx="85">
                  <c:v>-6.8453425682497296E-7</c:v>
                </c:pt>
                <c:pt idx="86">
                  <c:v>-6.9660833648424904E-7</c:v>
                </c:pt>
                <c:pt idx="87">
                  <c:v>-7.0875499039573801E-7</c:v>
                </c:pt>
                <c:pt idx="88">
                  <c:v>-7.2097646484791304E-7</c:v>
                </c:pt>
                <c:pt idx="89">
                  <c:v>-7.33275208874655E-7</c:v>
                </c:pt>
                <c:pt idx="90">
                  <c:v>-7.4565393750197099E-7</c:v>
                </c:pt>
                <c:pt idx="91">
                  <c:v>-7.5811568511522902E-7</c:v>
                </c:pt>
                <c:pt idx="92">
                  <c:v>-7.7066370588103702E-7</c:v>
                </c:pt>
                <c:pt idx="93">
                  <c:v>-7.8330129204710404E-7</c:v>
                </c:pt>
                <c:pt idx="94">
                  <c:v>-7.9603154434126201E-7</c:v>
                </c:pt>
                <c:pt idx="95">
                  <c:v>-8.0885712385377999E-7</c:v>
                </c:pt>
                <c:pt idx="96">
                  <c:v>-8.2178002312988495E-7</c:v>
                </c:pt>
                <c:pt idx="97">
                  <c:v>-8.3480136962278195E-7</c:v>
                </c:pt>
                <c:pt idx="98">
                  <c:v>-8.4792128054603499E-7</c:v>
                </c:pt>
                <c:pt idx="99">
                  <c:v>-8.6113877069844095E-7</c:v>
                </c:pt>
                <c:pt idx="100">
                  <c:v>-8.7445173949292998E-7</c:v>
                </c:pt>
                <c:pt idx="101">
                  <c:v>-8.8785703129888901E-7</c:v>
                </c:pt>
                <c:pt idx="102">
                  <c:v>-9.0135060095041005E-7</c:v>
                </c:pt>
                <c:pt idx="103">
                  <c:v>-9.1492771037820398E-7</c:v>
                </c:pt>
                <c:pt idx="104">
                  <c:v>-9.2858314798279004E-7</c:v>
                </c:pt>
                <c:pt idx="105">
                  <c:v>-9.4231143577249303E-7</c:v>
                </c:pt>
                <c:pt idx="106">
                  <c:v>-9.5610699416295093E-7</c:v>
                </c:pt>
                <c:pt idx="107">
                  <c:v>-9.6996426026456394E-7</c:v>
                </c:pt>
                <c:pt idx="108">
                  <c:v>-9.8387777129764903E-7</c:v>
                </c:pt>
                <c:pt idx="109">
                  <c:v>-9.97842212492786E-7</c:v>
                </c:pt>
                <c:pt idx="110">
                  <c:v>-1.01185245928526E-6</c:v>
                </c:pt>
                <c:pt idx="111">
                  <c:v>-1.0259025880404201E-6</c:v>
                </c:pt>
                <c:pt idx="112">
                  <c:v>-1.03998336365349E-6</c:v>
                </c:pt>
                <c:pt idx="113">
                  <c:v>-1.0540856758676201E-6</c:v>
                </c:pt>
                <c:pt idx="114">
                  <c:v>-1.0682014049006099E-6</c:v>
                </c:pt>
                <c:pt idx="115">
                  <c:v>-1.0823233559722499E-6</c:v>
                </c:pt>
                <c:pt idx="116">
                  <c:v>-1.0964462383227399E-6</c:v>
                </c:pt>
                <c:pt idx="117">
                  <c:v>-1.1105691206732301E-6</c:v>
                </c:pt>
                <c:pt idx="118">
                  <c:v>-1.12469200302372E-6</c:v>
                </c:pt>
                <c:pt idx="119">
                  <c:v>-1.1388148853742199E-6</c:v>
                </c:pt>
                <c:pt idx="120">
                  <c:v>-1.1529377677247101E-6</c:v>
                </c:pt>
                <c:pt idx="121">
                  <c:v>-1.1670606500752E-6</c:v>
                </c:pt>
                <c:pt idx="122">
                  <c:v>-1.1811835324256999E-6</c:v>
                </c:pt>
                <c:pt idx="123">
                  <c:v>-1.1953064147761901E-6</c:v>
                </c:pt>
                <c:pt idx="124">
                  <c:v>-1.20942929712669E-6</c:v>
                </c:pt>
                <c:pt idx="125">
                  <c:v>-1.2235521794771799E-6</c:v>
                </c:pt>
                <c:pt idx="126">
                  <c:v>-1.2376750618276701E-6</c:v>
                </c:pt>
                <c:pt idx="127">
                  <c:v>-1.25179794417816E-6</c:v>
                </c:pt>
                <c:pt idx="128">
                  <c:v>-1.2659208265286599E-6</c:v>
                </c:pt>
                <c:pt idx="129">
                  <c:v>-1.2800437088791501E-6</c:v>
                </c:pt>
                <c:pt idx="130">
                  <c:v>-1.29416659122965E-6</c:v>
                </c:pt>
                <c:pt idx="131">
                  <c:v>-1.3082894735801399E-6</c:v>
                </c:pt>
                <c:pt idx="132">
                  <c:v>-1.3224123559306301E-6</c:v>
                </c:pt>
                <c:pt idx="133">
                  <c:v>-1.33653523828113E-6</c:v>
                </c:pt>
                <c:pt idx="134">
                  <c:v>-1.3506581206316199E-6</c:v>
                </c:pt>
                <c:pt idx="135">
                  <c:v>-1.36478100298212E-6</c:v>
                </c:pt>
                <c:pt idx="136">
                  <c:v>-1.37890388533261E-6</c:v>
                </c:pt>
                <c:pt idx="137">
                  <c:v>-1.3930267676830999E-6</c:v>
                </c:pt>
                <c:pt idx="138">
                  <c:v>-1.4071496500335901E-6</c:v>
                </c:pt>
                <c:pt idx="139">
                  <c:v>-1.42127253238409E-6</c:v>
                </c:pt>
                <c:pt idx="140">
                  <c:v>-1.4353954147345799E-6</c:v>
                </c:pt>
                <c:pt idx="141">
                  <c:v>-1.4495182970850801E-6</c:v>
                </c:pt>
                <c:pt idx="142">
                  <c:v>-1.46364117943557E-6</c:v>
                </c:pt>
                <c:pt idx="143">
                  <c:v>-1.4777640617860599E-6</c:v>
                </c:pt>
                <c:pt idx="144">
                  <c:v>-1.4918869441365601E-6</c:v>
                </c:pt>
                <c:pt idx="145">
                  <c:v>-1.50600982648705E-6</c:v>
                </c:pt>
                <c:pt idx="146">
                  <c:v>-1.52013270883754E-6</c:v>
                </c:pt>
                <c:pt idx="147">
                  <c:v>-1.5342555911880401E-6</c:v>
                </c:pt>
                <c:pt idx="148">
                  <c:v>-1.54837847353853E-6</c:v>
                </c:pt>
                <c:pt idx="149">
                  <c:v>-1.56250135588902E-6</c:v>
                </c:pt>
                <c:pt idx="150">
                  <c:v>-1.5766242382395099E-6</c:v>
                </c:pt>
                <c:pt idx="151">
                  <c:v>-1.59074712059001E-6</c:v>
                </c:pt>
                <c:pt idx="152">
                  <c:v>-1.6048700029405E-6</c:v>
                </c:pt>
                <c:pt idx="153">
                  <c:v>-1.6189928852909899E-6</c:v>
                </c:pt>
                <c:pt idx="154">
                  <c:v>-1.6331157676414801E-6</c:v>
                </c:pt>
                <c:pt idx="155">
                  <c:v>-1.64723864999198E-6</c:v>
                </c:pt>
                <c:pt idx="156">
                  <c:v>-1.6613615323424699E-6</c:v>
                </c:pt>
                <c:pt idx="157">
                  <c:v>-1.67548441469297E-6</c:v>
                </c:pt>
                <c:pt idx="158">
                  <c:v>-1.68960729704346E-6</c:v>
                </c:pt>
                <c:pt idx="159">
                  <c:v>-1.7037301793939499E-6</c:v>
                </c:pt>
                <c:pt idx="160">
                  <c:v>-1.71785306174445E-6</c:v>
                </c:pt>
                <c:pt idx="161">
                  <c:v>-1.73197594409494E-6</c:v>
                </c:pt>
                <c:pt idx="162">
                  <c:v>-1.7460988264454401E-6</c:v>
                </c:pt>
                <c:pt idx="163">
                  <c:v>-1.7602217087959201E-6</c:v>
                </c:pt>
                <c:pt idx="164">
                  <c:v>-1.77434459114642E-6</c:v>
                </c:pt>
                <c:pt idx="165">
                  <c:v>-1.7884674734969099E-6</c:v>
                </c:pt>
                <c:pt idx="166">
                  <c:v>-1.80259035584741E-6</c:v>
                </c:pt>
                <c:pt idx="167">
                  <c:v>-1.8167132381979E-6</c:v>
                </c:pt>
                <c:pt idx="168">
                  <c:v>-1.8308361205483999E-6</c:v>
                </c:pt>
                <c:pt idx="169">
                  <c:v>-1.8449590028988901E-6</c:v>
                </c:pt>
                <c:pt idx="170">
                  <c:v>-1.85908188524938E-6</c:v>
                </c:pt>
                <c:pt idx="171">
                  <c:v>-1.87320476759987E-6</c:v>
                </c:pt>
                <c:pt idx="172">
                  <c:v>-1.8873276499503701E-6</c:v>
                </c:pt>
                <c:pt idx="173">
                  <c:v>-1.90145053230087E-6</c:v>
                </c:pt>
                <c:pt idx="174">
                  <c:v>-1.9155734146513601E-6</c:v>
                </c:pt>
                <c:pt idx="175">
                  <c:v>-1.92969629700186E-6</c:v>
                </c:pt>
                <c:pt idx="176">
                  <c:v>-1.9438191793523502E-6</c:v>
                </c:pt>
                <c:pt idx="177">
                  <c:v>-1.9579420617028302E-6</c:v>
                </c:pt>
                <c:pt idx="178">
                  <c:v>-1.9720649440533301E-6</c:v>
                </c:pt>
                <c:pt idx="179">
                  <c:v>-1.9861878264038198E-6</c:v>
                </c:pt>
                <c:pt idx="180">
                  <c:v>-2.00031070875431E-6</c:v>
                </c:pt>
                <c:pt idx="181">
                  <c:v>-2.0144335911048099E-6</c:v>
                </c:pt>
                <c:pt idx="182">
                  <c:v>-2.0285564734553E-6</c:v>
                </c:pt>
                <c:pt idx="183">
                  <c:v>-2.0426793558057902E-6</c:v>
                </c:pt>
                <c:pt idx="184">
                  <c:v>-2.0568022381562901E-6</c:v>
                </c:pt>
                <c:pt idx="185">
                  <c:v>-2.07092512050679E-6</c:v>
                </c:pt>
                <c:pt idx="186">
                  <c:v>-2.0850480028572801E-6</c:v>
                </c:pt>
                <c:pt idx="187">
                  <c:v>-2.09917088520778E-6</c:v>
                </c:pt>
                <c:pt idx="188">
                  <c:v>-2.1132937675582702E-6</c:v>
                </c:pt>
                <c:pt idx="189">
                  <c:v>-2.1274166499087599E-6</c:v>
                </c:pt>
                <c:pt idx="190">
                  <c:v>-2.1415395322592501E-6</c:v>
                </c:pt>
                <c:pt idx="191">
                  <c:v>-2.15566241460975E-6</c:v>
                </c:pt>
                <c:pt idx="192">
                  <c:v>-2.1697852969602402E-6</c:v>
                </c:pt>
                <c:pt idx="193">
                  <c:v>-2.1839081793107401E-6</c:v>
                </c:pt>
                <c:pt idx="194">
                  <c:v>-2.1980310616612298E-6</c:v>
                </c:pt>
                <c:pt idx="195">
                  <c:v>-2.21215394401172E-6</c:v>
                </c:pt>
                <c:pt idx="196">
                  <c:v>-2.2262768263622199E-6</c:v>
                </c:pt>
                <c:pt idx="197">
                  <c:v>-2.24039970871271E-6</c:v>
                </c:pt>
                <c:pt idx="198">
                  <c:v>-2.2545225910632002E-6</c:v>
                </c:pt>
                <c:pt idx="199">
                  <c:v>-2.2686454734137001E-6</c:v>
                </c:pt>
                <c:pt idx="200">
                  <c:v>-2.2827683557641898E-6</c:v>
                </c:pt>
                <c:pt idx="201">
                  <c:v>-2.29689123811468E-6</c:v>
                </c:pt>
                <c:pt idx="202">
                  <c:v>-2.3110141204651799E-6</c:v>
                </c:pt>
                <c:pt idx="203">
                  <c:v>-2.32513700281567E-6</c:v>
                </c:pt>
                <c:pt idx="204">
                  <c:v>-2.3392598851661699E-6</c:v>
                </c:pt>
                <c:pt idx="205">
                  <c:v>-2.3533827675166601E-6</c:v>
                </c:pt>
                <c:pt idx="206">
                  <c:v>-2.3675056498671498E-6</c:v>
                </c:pt>
                <c:pt idx="207">
                  <c:v>-2.38162853221764E-6</c:v>
                </c:pt>
                <c:pt idx="208">
                  <c:v>-2.3957514145681399E-6</c:v>
                </c:pt>
                <c:pt idx="209">
                  <c:v>-2.4098742969186402E-6</c:v>
                </c:pt>
                <c:pt idx="210">
                  <c:v>-2.4239971792691299E-6</c:v>
                </c:pt>
                <c:pt idx="211">
                  <c:v>-2.4381200616196201E-6</c:v>
                </c:pt>
                <c:pt idx="212">
                  <c:v>-2.45224294397012E-6</c:v>
                </c:pt>
                <c:pt idx="213">
                  <c:v>-2.4663658263206102E-6</c:v>
                </c:pt>
                <c:pt idx="214">
                  <c:v>-2.4804887086710999E-6</c:v>
                </c:pt>
                <c:pt idx="215">
                  <c:v>-2.49461159102159E-6</c:v>
                </c:pt>
                <c:pt idx="216">
                  <c:v>-2.5087344733720899E-6</c:v>
                </c:pt>
                <c:pt idx="217">
                  <c:v>-2.5228573557225801E-6</c:v>
                </c:pt>
                <c:pt idx="218">
                  <c:v>-2.5369802380730698E-6</c:v>
                </c:pt>
                <c:pt idx="219">
                  <c:v>-2.5511031204235702E-6</c:v>
                </c:pt>
                <c:pt idx="220">
                  <c:v>-2.5652260027740599E-6</c:v>
                </c:pt>
                <c:pt idx="221">
                  <c:v>-2.5793488851245598E-6</c:v>
                </c:pt>
                <c:pt idx="222">
                  <c:v>-2.59347176747505E-6</c:v>
                </c:pt>
                <c:pt idx="223">
                  <c:v>-2.6075946498255401E-6</c:v>
                </c:pt>
                <c:pt idx="224">
                  <c:v>-2.62171753217604E-6</c:v>
                </c:pt>
                <c:pt idx="225">
                  <c:v>-2.6358404145265399E-6</c:v>
                </c:pt>
                <c:pt idx="226">
                  <c:v>-2.6499632968770301E-6</c:v>
                </c:pt>
                <c:pt idx="227">
                  <c:v>-2.66408617922753E-6</c:v>
                </c:pt>
                <c:pt idx="228">
                  <c:v>-2.6782090615780201E-6</c:v>
                </c:pt>
                <c:pt idx="229">
                  <c:v>-2.6923319439285099E-6</c:v>
                </c:pt>
                <c:pt idx="230">
                  <c:v>-2.7064548262790102E-6</c:v>
                </c:pt>
                <c:pt idx="231">
                  <c:v>-2.7205777086294999E-6</c:v>
                </c:pt>
                <c:pt idx="232">
                  <c:v>-2.7347005909799998E-6</c:v>
                </c:pt>
                <c:pt idx="233">
                  <c:v>-2.74882347333049E-6</c:v>
                </c:pt>
                <c:pt idx="234">
                  <c:v>-2.7629463556809801E-6</c:v>
                </c:pt>
                <c:pt idx="235">
                  <c:v>-2.7770692380314699E-6</c:v>
                </c:pt>
                <c:pt idx="236">
                  <c:v>-2.79119212038196E-6</c:v>
                </c:pt>
                <c:pt idx="237">
                  <c:v>-2.8053150027324599E-6</c:v>
                </c:pt>
                <c:pt idx="238">
                  <c:v>-2.8194378850829501E-6</c:v>
                </c:pt>
                <c:pt idx="239">
                  <c:v>-2.83356076743345E-6</c:v>
                </c:pt>
                <c:pt idx="240">
                  <c:v>-2.8476836497839402E-6</c:v>
                </c:pt>
                <c:pt idx="241">
                  <c:v>-2.8618065321344401E-6</c:v>
                </c:pt>
                <c:pt idx="242">
                  <c:v>-2.8759294144849298E-6</c:v>
                </c:pt>
                <c:pt idx="243">
                  <c:v>-2.8900522968354301E-6</c:v>
                </c:pt>
                <c:pt idx="244">
                  <c:v>-2.9041751791859199E-6</c:v>
                </c:pt>
                <c:pt idx="245">
                  <c:v>-2.9182980615363998E-6</c:v>
                </c:pt>
                <c:pt idx="246">
                  <c:v>-2.9324209438869099E-6</c:v>
                </c:pt>
                <c:pt idx="247">
                  <c:v>-2.9465438262374001E-6</c:v>
                </c:pt>
                <c:pt idx="248">
                  <c:v>-2.9606667085878898E-6</c:v>
                </c:pt>
                <c:pt idx="249">
                  <c:v>-2.97478959093838E-6</c:v>
                </c:pt>
                <c:pt idx="250">
                  <c:v>-2.9889124732888799E-6</c:v>
                </c:pt>
                <c:pt idx="251">
                  <c:v>-3.00303535563937E-6</c:v>
                </c:pt>
                <c:pt idx="252">
                  <c:v>-3.0171582379898699E-6</c:v>
                </c:pt>
                <c:pt idx="253">
                  <c:v>-3.0312811203403601E-6</c:v>
                </c:pt>
                <c:pt idx="254">
                  <c:v>-3.0454040026908498E-6</c:v>
                </c:pt>
                <c:pt idx="255">
                  <c:v>-3.0595268850413501E-6</c:v>
                </c:pt>
                <c:pt idx="256">
                  <c:v>-3.07364976739185E-6</c:v>
                </c:pt>
                <c:pt idx="257">
                  <c:v>-3.0877726497423402E-6</c:v>
                </c:pt>
                <c:pt idx="258">
                  <c:v>-3.1018955320928299E-6</c:v>
                </c:pt>
                <c:pt idx="259">
                  <c:v>-3.1160184144433298E-6</c:v>
                </c:pt>
                <c:pt idx="260">
                  <c:v>-3.1301412967938302E-6</c:v>
                </c:pt>
                <c:pt idx="261">
                  <c:v>-3.1442641791443199E-6</c:v>
                </c:pt>
                <c:pt idx="262">
                  <c:v>-3.1583870614947999E-6</c:v>
                </c:pt>
                <c:pt idx="263">
                  <c:v>-3.17250994384531E-6</c:v>
                </c:pt>
                <c:pt idx="264">
                  <c:v>-3.1866328261957899E-6</c:v>
                </c:pt>
                <c:pt idx="265">
                  <c:v>-3.2007557085462898E-6</c:v>
                </c:pt>
                <c:pt idx="266">
                  <c:v>-3.21487859089678E-6</c:v>
                </c:pt>
                <c:pt idx="267">
                  <c:v>-3.2290014732472702E-6</c:v>
                </c:pt>
                <c:pt idx="268">
                  <c:v>-3.2431243555977701E-6</c:v>
                </c:pt>
                <c:pt idx="269">
                  <c:v>-3.2572472379482598E-6</c:v>
                </c:pt>
                <c:pt idx="270">
                  <c:v>-3.27137012029875E-6</c:v>
                </c:pt>
                <c:pt idx="271">
                  <c:v>-3.28549300264926E-6</c:v>
                </c:pt>
                <c:pt idx="272">
                  <c:v>-3.29961588499974E-6</c:v>
                </c:pt>
                <c:pt idx="273">
                  <c:v>-3.3137387673502501E-6</c:v>
                </c:pt>
                <c:pt idx="274">
                  <c:v>-3.3278616497007301E-6</c:v>
                </c:pt>
                <c:pt idx="275">
                  <c:v>-3.34198453205123E-6</c:v>
                </c:pt>
                <c:pt idx="276">
                  <c:v>-3.3561074144017201E-6</c:v>
                </c:pt>
                <c:pt idx="277">
                  <c:v>-3.37023029675222E-6</c:v>
                </c:pt>
                <c:pt idx="278">
                  <c:v>-3.3843531791027102E-6</c:v>
                </c:pt>
                <c:pt idx="279">
                  <c:v>-3.3984760614531999E-6</c:v>
                </c:pt>
                <c:pt idx="280">
                  <c:v>-3.4125989438036998E-6</c:v>
                </c:pt>
                <c:pt idx="281">
                  <c:v>-3.42672182615419E-6</c:v>
                </c:pt>
                <c:pt idx="282">
                  <c:v>-3.4408447085046899E-6</c:v>
                </c:pt>
                <c:pt idx="283">
                  <c:v>-3.45496759085518E-6</c:v>
                </c:pt>
                <c:pt idx="284">
                  <c:v>-3.4690904732056702E-6</c:v>
                </c:pt>
                <c:pt idx="285">
                  <c:v>-3.4832133555561701E-6</c:v>
                </c:pt>
                <c:pt idx="286">
                  <c:v>-3.4973362379066598E-6</c:v>
                </c:pt>
                <c:pt idx="287">
                  <c:v>-3.5114591202571602E-6</c:v>
                </c:pt>
                <c:pt idx="288">
                  <c:v>-3.5255820026076499E-6</c:v>
                </c:pt>
                <c:pt idx="289">
                  <c:v>-3.5397048849581401E-6</c:v>
                </c:pt>
                <c:pt idx="290">
                  <c:v>-3.55382776730864E-6</c:v>
                </c:pt>
                <c:pt idx="291">
                  <c:v>-3.5679506496591301E-6</c:v>
                </c:pt>
                <c:pt idx="292">
                  <c:v>-3.58207353200963E-6</c:v>
                </c:pt>
                <c:pt idx="293">
                  <c:v>-3.5961964143601202E-6</c:v>
                </c:pt>
                <c:pt idx="294">
                  <c:v>-3.6103192967106099E-6</c:v>
                </c:pt>
                <c:pt idx="295">
                  <c:v>-3.6244421790611098E-6</c:v>
                </c:pt>
                <c:pt idx="296">
                  <c:v>-3.6385650614116E-6</c:v>
                </c:pt>
                <c:pt idx="297">
                  <c:v>-3.6526879437620999E-6</c:v>
                </c:pt>
                <c:pt idx="298">
                  <c:v>-3.66681082611259E-6</c:v>
                </c:pt>
                <c:pt idx="299">
                  <c:v>-3.6809337084630802E-6</c:v>
                </c:pt>
                <c:pt idx="300">
                  <c:v>-3.6950565908135801E-6</c:v>
                </c:pt>
                <c:pt idx="301">
                  <c:v>-3.7091794731640698E-6</c:v>
                </c:pt>
                <c:pt idx="302">
                  <c:v>-3.72330235551456E-6</c:v>
                </c:pt>
                <c:pt idx="303">
                  <c:v>-3.7374252378650599E-6</c:v>
                </c:pt>
                <c:pt idx="304">
                  <c:v>-3.75154812021555E-6</c:v>
                </c:pt>
                <c:pt idx="305">
                  <c:v>-3.7656710025660499E-6</c:v>
                </c:pt>
                <c:pt idx="306">
                  <c:v>-3.7797938849165401E-6</c:v>
                </c:pt>
                <c:pt idx="307">
                  <c:v>-3.7939167672670298E-6</c:v>
                </c:pt>
                <c:pt idx="308">
                  <c:v>-3.80803964961752E-6</c:v>
                </c:pt>
                <c:pt idx="309">
                  <c:v>-3.8221625319680199E-6</c:v>
                </c:pt>
                <c:pt idx="310">
                  <c:v>-3.8362854143185198E-6</c:v>
                </c:pt>
                <c:pt idx="311">
                  <c:v>-3.8504082966690197E-6</c:v>
                </c:pt>
                <c:pt idx="312">
                  <c:v>-3.8645311790195103E-6</c:v>
                </c:pt>
                <c:pt idx="313">
                  <c:v>-3.8786540613700102E-6</c:v>
                </c:pt>
                <c:pt idx="314">
                  <c:v>-3.8927769437204897E-6</c:v>
                </c:pt>
                <c:pt idx="315">
                  <c:v>-3.9068998260709896E-6</c:v>
                </c:pt>
                <c:pt idx="316">
                  <c:v>-3.9210227084214802E-6</c:v>
                </c:pt>
                <c:pt idx="317">
                  <c:v>-3.93514559077197E-6</c:v>
                </c:pt>
                <c:pt idx="318">
                  <c:v>-3.9492684731224597E-6</c:v>
                </c:pt>
                <c:pt idx="319">
                  <c:v>-3.9633913554729596E-6</c:v>
                </c:pt>
                <c:pt idx="320">
                  <c:v>-3.9775142378234502E-6</c:v>
                </c:pt>
                <c:pt idx="321">
                  <c:v>-3.9916371201739501E-6</c:v>
                </c:pt>
                <c:pt idx="322">
                  <c:v>-4.00576000252445E-6</c:v>
                </c:pt>
                <c:pt idx="323">
                  <c:v>-4.0198828848749397E-6</c:v>
                </c:pt>
                <c:pt idx="324">
                  <c:v>-4.0340057672254303E-6</c:v>
                </c:pt>
                <c:pt idx="325">
                  <c:v>-4.0481286495759302E-6</c:v>
                </c:pt>
                <c:pt idx="326">
                  <c:v>-4.0622515319264098E-6</c:v>
                </c:pt>
                <c:pt idx="327">
                  <c:v>-4.0763744142769097E-6</c:v>
                </c:pt>
                <c:pt idx="328">
                  <c:v>-4.0904972966274197E-6</c:v>
                </c:pt>
                <c:pt idx="329">
                  <c:v>-4.1046201789779002E-6</c:v>
                </c:pt>
                <c:pt idx="330">
                  <c:v>-4.1187430613284001E-6</c:v>
                </c:pt>
                <c:pt idx="331">
                  <c:v>-4.1328659436788898E-6</c:v>
                </c:pt>
                <c:pt idx="332">
                  <c:v>-4.1469888260293804E-6</c:v>
                </c:pt>
                <c:pt idx="333">
                  <c:v>-4.1611117083798803E-6</c:v>
                </c:pt>
                <c:pt idx="334">
                  <c:v>-4.1752345907303802E-6</c:v>
                </c:pt>
                <c:pt idx="335">
                  <c:v>-4.1893574730808699E-6</c:v>
                </c:pt>
                <c:pt idx="336">
                  <c:v>-4.2034803554313503E-6</c:v>
                </c:pt>
                <c:pt idx="337">
                  <c:v>-4.2176032377818604E-6</c:v>
                </c:pt>
                <c:pt idx="338">
                  <c:v>-4.2317261201323501E-6</c:v>
                </c:pt>
                <c:pt idx="339">
                  <c:v>-4.2458490024828602E-6</c:v>
                </c:pt>
                <c:pt idx="340">
                  <c:v>-4.2599718848333296E-6</c:v>
                </c:pt>
                <c:pt idx="341">
                  <c:v>-4.2740947671838397E-6</c:v>
                </c:pt>
                <c:pt idx="342">
                  <c:v>-4.2882176495343201E-6</c:v>
                </c:pt>
                <c:pt idx="343">
                  <c:v>-4.30234053188482E-6</c:v>
                </c:pt>
                <c:pt idx="344">
                  <c:v>-4.3164634142353097E-6</c:v>
                </c:pt>
                <c:pt idx="345">
                  <c:v>-4.3305862965858003E-6</c:v>
                </c:pt>
                <c:pt idx="346">
                  <c:v>-4.34470917893629E-6</c:v>
                </c:pt>
                <c:pt idx="347">
                  <c:v>-4.3588320612868001E-6</c:v>
                </c:pt>
                <c:pt idx="348">
                  <c:v>-4.3729549436372898E-6</c:v>
                </c:pt>
                <c:pt idx="349">
                  <c:v>-4.3870778259877702E-6</c:v>
                </c:pt>
                <c:pt idx="350">
                  <c:v>-4.4012007083382896E-6</c:v>
                </c:pt>
                <c:pt idx="351">
                  <c:v>-4.4153235906887802E-6</c:v>
                </c:pt>
                <c:pt idx="352">
                  <c:v>-4.4294464730392598E-6</c:v>
                </c:pt>
                <c:pt idx="353">
                  <c:v>-4.4435693553897597E-6</c:v>
                </c:pt>
                <c:pt idx="354">
                  <c:v>-4.4576922377402596E-6</c:v>
                </c:pt>
                <c:pt idx="355">
                  <c:v>-4.4718151200907502E-6</c:v>
                </c:pt>
                <c:pt idx="356">
                  <c:v>-4.4859380024412399E-6</c:v>
                </c:pt>
                <c:pt idx="357">
                  <c:v>-4.5000608847917398E-6</c:v>
                </c:pt>
                <c:pt idx="358">
                  <c:v>-4.5141837671422304E-6</c:v>
                </c:pt>
                <c:pt idx="359">
                  <c:v>-4.5283066494927201E-6</c:v>
                </c:pt>
                <c:pt idx="360">
                  <c:v>-4.5424295318432302E-6</c:v>
                </c:pt>
                <c:pt idx="361">
                  <c:v>-4.5565524141937199E-6</c:v>
                </c:pt>
                <c:pt idx="362">
                  <c:v>-4.5706752965442003E-6</c:v>
                </c:pt>
                <c:pt idx="363">
                  <c:v>-4.5847981788947104E-6</c:v>
                </c:pt>
                <c:pt idx="364">
                  <c:v>-4.59892106124519E-6</c:v>
                </c:pt>
                <c:pt idx="365">
                  <c:v>-4.6130439435956797E-6</c:v>
                </c:pt>
                <c:pt idx="366">
                  <c:v>-4.6271668259461796E-6</c:v>
                </c:pt>
                <c:pt idx="367">
                  <c:v>-4.6412897082966702E-6</c:v>
                </c:pt>
                <c:pt idx="368">
                  <c:v>-4.6554125906471701E-6</c:v>
                </c:pt>
                <c:pt idx="369">
                  <c:v>-4.6695354729976802E-6</c:v>
                </c:pt>
                <c:pt idx="370">
                  <c:v>-4.6836583553481699E-6</c:v>
                </c:pt>
                <c:pt idx="371">
                  <c:v>-4.6977812376986503E-6</c:v>
                </c:pt>
                <c:pt idx="372">
                  <c:v>-4.7119041200491502E-6</c:v>
                </c:pt>
                <c:pt idx="373">
                  <c:v>-4.7260270023996501E-6</c:v>
                </c:pt>
                <c:pt idx="374">
                  <c:v>-4.7401498847501398E-6</c:v>
                </c:pt>
                <c:pt idx="375">
                  <c:v>-4.7542727671006296E-6</c:v>
                </c:pt>
                <c:pt idx="376">
                  <c:v>-4.7683956494511202E-6</c:v>
                </c:pt>
                <c:pt idx="377">
                  <c:v>-4.7825185318016201E-6</c:v>
                </c:pt>
                <c:pt idx="378">
                  <c:v>-4.79664141415212E-6</c:v>
                </c:pt>
                <c:pt idx="379">
                  <c:v>-4.8107642965026097E-6</c:v>
                </c:pt>
                <c:pt idx="380">
                  <c:v>-4.8248871788530901E-6</c:v>
                </c:pt>
                <c:pt idx="381">
                  <c:v>-4.83901006120359E-6</c:v>
                </c:pt>
                <c:pt idx="382">
                  <c:v>-4.8531329435540797E-6</c:v>
                </c:pt>
                <c:pt idx="383">
                  <c:v>-4.8672558259045703E-6</c:v>
                </c:pt>
                <c:pt idx="384">
                  <c:v>-4.8813787082550702E-6</c:v>
                </c:pt>
                <c:pt idx="385">
                  <c:v>-4.8955015906055701E-6</c:v>
                </c:pt>
                <c:pt idx="386">
                  <c:v>-4.9096244729560599E-6</c:v>
                </c:pt>
                <c:pt idx="387">
                  <c:v>-4.9237473553065403E-6</c:v>
                </c:pt>
                <c:pt idx="388">
                  <c:v>-4.9378702376570503E-6</c:v>
                </c:pt>
                <c:pt idx="389">
                  <c:v>-4.9519931200075401E-6</c:v>
                </c:pt>
                <c:pt idx="390">
                  <c:v>-4.9661160023580298E-6</c:v>
                </c:pt>
                <c:pt idx="391">
                  <c:v>-4.9802388847085204E-6</c:v>
                </c:pt>
                <c:pt idx="392">
                  <c:v>-4.9943617670590203E-6</c:v>
                </c:pt>
                <c:pt idx="393">
                  <c:v>-5.00848464940951E-6</c:v>
                </c:pt>
                <c:pt idx="394">
                  <c:v>-5.0226075317599998E-6</c:v>
                </c:pt>
                <c:pt idx="395">
                  <c:v>-5.0367304141104997E-6</c:v>
                </c:pt>
                <c:pt idx="396">
                  <c:v>-5.0508532964610004E-6</c:v>
                </c:pt>
                <c:pt idx="397">
                  <c:v>-5.06497617881148E-6</c:v>
                </c:pt>
                <c:pt idx="398">
                  <c:v>-5.0790990611619799E-6</c:v>
                </c:pt>
                <c:pt idx="399">
                  <c:v>-5.0932219435124696E-6</c:v>
                </c:pt>
                <c:pt idx="400">
                  <c:v>-5.1073448258629602E-6</c:v>
                </c:pt>
                <c:pt idx="401">
                  <c:v>-5.1214677082134703E-6</c:v>
                </c:pt>
                <c:pt idx="402">
                  <c:v>-5.1355905905639498E-6</c:v>
                </c:pt>
                <c:pt idx="403">
                  <c:v>-5.1497134729144396E-6</c:v>
                </c:pt>
                <c:pt idx="404">
                  <c:v>-5.1638363552649403E-6</c:v>
                </c:pt>
                <c:pt idx="405">
                  <c:v>-5.1779592376154301E-6</c:v>
                </c:pt>
                <c:pt idx="406">
                  <c:v>-5.1920821199659198E-6</c:v>
                </c:pt>
                <c:pt idx="407">
                  <c:v>-5.2062050023164104E-6</c:v>
                </c:pt>
                <c:pt idx="408">
                  <c:v>-5.2203278846669103E-6</c:v>
                </c:pt>
                <c:pt idx="409">
                  <c:v>-5.2344507670174102E-6</c:v>
                </c:pt>
                <c:pt idx="410">
                  <c:v>-5.2485736493678999E-6</c:v>
                </c:pt>
                <c:pt idx="411">
                  <c:v>-5.2626965317183897E-6</c:v>
                </c:pt>
                <c:pt idx="412">
                  <c:v>-5.2768194140688701E-6</c:v>
                </c:pt>
                <c:pt idx="413">
                  <c:v>-5.2909422964193801E-6</c:v>
                </c:pt>
                <c:pt idx="414">
                  <c:v>-5.3050651787698699E-6</c:v>
                </c:pt>
                <c:pt idx="415">
                  <c:v>-5.3191880611203698E-6</c:v>
                </c:pt>
                <c:pt idx="416">
                  <c:v>-5.3333109434708502E-6</c:v>
                </c:pt>
                <c:pt idx="417">
                  <c:v>-5.3474338258213501E-6</c:v>
                </c:pt>
                <c:pt idx="418">
                  <c:v>-5.36155670817185E-6</c:v>
                </c:pt>
                <c:pt idx="419">
                  <c:v>-5.3756795905223397E-6</c:v>
                </c:pt>
                <c:pt idx="420">
                  <c:v>-5.3898024728728201E-6</c:v>
                </c:pt>
                <c:pt idx="421">
                  <c:v>-5.4039253552233302E-6</c:v>
                </c:pt>
                <c:pt idx="422">
                  <c:v>-5.4180482375738098E-6</c:v>
                </c:pt>
                <c:pt idx="423">
                  <c:v>-5.4321711199243097E-6</c:v>
                </c:pt>
                <c:pt idx="424">
                  <c:v>-5.4462940022748003E-6</c:v>
                </c:pt>
                <c:pt idx="425">
                  <c:v>-5.4604168846253002E-6</c:v>
                </c:pt>
                <c:pt idx="426">
                  <c:v>-5.4745397669757797E-6</c:v>
                </c:pt>
                <c:pt idx="427">
                  <c:v>-5.4886626493262898E-6</c:v>
                </c:pt>
                <c:pt idx="428">
                  <c:v>-5.5027855316767804E-6</c:v>
                </c:pt>
                <c:pt idx="429">
                  <c:v>-5.5169084140272896E-6</c:v>
                </c:pt>
                <c:pt idx="430">
                  <c:v>-5.5310312963777598E-6</c:v>
                </c:pt>
                <c:pt idx="431">
                  <c:v>-5.5451541787282597E-6</c:v>
                </c:pt>
                <c:pt idx="432">
                  <c:v>-5.5592770610787698E-6</c:v>
                </c:pt>
                <c:pt idx="433">
                  <c:v>-5.5733999434292401E-6</c:v>
                </c:pt>
                <c:pt idx="434">
                  <c:v>-5.5875228257797196E-6</c:v>
                </c:pt>
                <c:pt idx="435">
                  <c:v>-5.6016457081302399E-6</c:v>
                </c:pt>
                <c:pt idx="436">
                  <c:v>-5.6157685904807203E-6</c:v>
                </c:pt>
                <c:pt idx="437">
                  <c:v>-5.62989147283121E-6</c:v>
                </c:pt>
                <c:pt idx="438">
                  <c:v>-5.6440143551817201E-6</c:v>
                </c:pt>
                <c:pt idx="439">
                  <c:v>-5.6581372375321997E-6</c:v>
                </c:pt>
                <c:pt idx="440">
                  <c:v>-5.6722601198826902E-6</c:v>
                </c:pt>
                <c:pt idx="441">
                  <c:v>-5.6863830022332096E-6</c:v>
                </c:pt>
                <c:pt idx="442">
                  <c:v>-5.7005058845836799E-6</c:v>
                </c:pt>
                <c:pt idx="443">
                  <c:v>-5.7146287669341899E-6</c:v>
                </c:pt>
                <c:pt idx="444">
                  <c:v>-5.7287516492846797E-6</c:v>
                </c:pt>
                <c:pt idx="445">
                  <c:v>-5.7428745316351499E-6</c:v>
                </c:pt>
                <c:pt idx="446">
                  <c:v>-5.75699741398566E-6</c:v>
                </c:pt>
                <c:pt idx="447">
                  <c:v>-5.7711202963361701E-6</c:v>
                </c:pt>
                <c:pt idx="448">
                  <c:v>-5.7852431786866496E-6</c:v>
                </c:pt>
                <c:pt idx="449">
                  <c:v>-5.7993660610371504E-6</c:v>
                </c:pt>
                <c:pt idx="450">
                  <c:v>-5.8134889433876299E-6</c:v>
                </c:pt>
                <c:pt idx="451">
                  <c:v>-5.8276118257381298E-6</c:v>
                </c:pt>
                <c:pt idx="452">
                  <c:v>-5.8417347080886001E-6</c:v>
                </c:pt>
                <c:pt idx="453">
                  <c:v>-5.8558575904391102E-6</c:v>
                </c:pt>
                <c:pt idx="454">
                  <c:v>-5.8699804727895999E-6</c:v>
                </c:pt>
                <c:pt idx="455">
                  <c:v>-5.8841033551400896E-6</c:v>
                </c:pt>
                <c:pt idx="456">
                  <c:v>-5.8982262374905904E-6</c:v>
                </c:pt>
                <c:pt idx="457">
                  <c:v>-5.9123491198410801E-6</c:v>
                </c:pt>
                <c:pt idx="458">
                  <c:v>-5.9264720021915698E-6</c:v>
                </c:pt>
                <c:pt idx="459">
                  <c:v>-5.9405948845420697E-6</c:v>
                </c:pt>
                <c:pt idx="460">
                  <c:v>-5.9547177668925603E-6</c:v>
                </c:pt>
                <c:pt idx="461">
                  <c:v>-5.9688406492430501E-6</c:v>
                </c:pt>
                <c:pt idx="462">
                  <c:v>-5.9829635315935601E-6</c:v>
                </c:pt>
                <c:pt idx="463">
                  <c:v>-5.9970864139440499E-6</c:v>
                </c:pt>
                <c:pt idx="464">
                  <c:v>-6.0112092962945303E-6</c:v>
                </c:pt>
                <c:pt idx="465">
                  <c:v>-6.0253321786450403E-6</c:v>
                </c:pt>
                <c:pt idx="466">
                  <c:v>-6.0394550609955199E-6</c:v>
                </c:pt>
                <c:pt idx="467">
                  <c:v>-6.0535779433460198E-6</c:v>
                </c:pt>
                <c:pt idx="468">
                  <c:v>-6.0677008256965104E-6</c:v>
                </c:pt>
                <c:pt idx="469">
                  <c:v>-6.0818237080470103E-6</c:v>
                </c:pt>
                <c:pt idx="470">
                  <c:v>-6.0959465903975E-6</c:v>
                </c:pt>
                <c:pt idx="471">
                  <c:v>-6.1100694727479898E-6</c:v>
                </c:pt>
                <c:pt idx="472">
                  <c:v>-6.1241923550984897E-6</c:v>
                </c:pt>
                <c:pt idx="473">
                  <c:v>-6.1383152374489803E-6</c:v>
                </c:pt>
                <c:pt idx="474">
                  <c:v>-6.1524381197994996E-6</c:v>
                </c:pt>
                <c:pt idx="475">
                  <c:v>-6.1665610021499699E-6</c:v>
                </c:pt>
                <c:pt idx="476">
                  <c:v>-6.1806838845004596E-6</c:v>
                </c:pt>
                <c:pt idx="477">
                  <c:v>-6.19480676685094E-6</c:v>
                </c:pt>
                <c:pt idx="478">
                  <c:v>-6.2089296492014298E-6</c:v>
                </c:pt>
                <c:pt idx="479">
                  <c:v>-6.2230525315519398E-6</c:v>
                </c:pt>
                <c:pt idx="480">
                  <c:v>-6.2371754139024499E-6</c:v>
                </c:pt>
                <c:pt idx="481">
                  <c:v>-6.2512982962529396E-6</c:v>
                </c:pt>
                <c:pt idx="482">
                  <c:v>-6.2654211786034302E-6</c:v>
                </c:pt>
                <c:pt idx="483">
                  <c:v>-6.27954406095392E-6</c:v>
                </c:pt>
                <c:pt idx="484">
                  <c:v>-6.2936669433044004E-6</c:v>
                </c:pt>
                <c:pt idx="485">
                  <c:v>-6.3077898256549003E-6</c:v>
                </c:pt>
                <c:pt idx="486">
                  <c:v>-6.3219127080053798E-6</c:v>
                </c:pt>
                <c:pt idx="487">
                  <c:v>-6.3360355903559001E-6</c:v>
                </c:pt>
                <c:pt idx="488">
                  <c:v>-6.3501584727063602E-6</c:v>
                </c:pt>
                <c:pt idx="489">
                  <c:v>-6.3642813550568999E-6</c:v>
                </c:pt>
                <c:pt idx="490">
                  <c:v>-6.3784042374073803E-6</c:v>
                </c:pt>
                <c:pt idx="491">
                  <c:v>-6.3925271197578497E-6</c:v>
                </c:pt>
                <c:pt idx="492">
                  <c:v>-6.4066500021083496E-6</c:v>
                </c:pt>
                <c:pt idx="493">
                  <c:v>-6.4207728844588402E-6</c:v>
                </c:pt>
                <c:pt idx="494">
                  <c:v>-6.4348957668093502E-6</c:v>
                </c:pt>
                <c:pt idx="495">
                  <c:v>-6.4490186491598501E-6</c:v>
                </c:pt>
                <c:pt idx="496">
                  <c:v>-6.4631415315103297E-6</c:v>
                </c:pt>
                <c:pt idx="497">
                  <c:v>-6.4772644138608203E-6</c:v>
                </c:pt>
                <c:pt idx="498">
                  <c:v>-6.49138729621131E-6</c:v>
                </c:pt>
                <c:pt idx="499">
                  <c:v>-6.5055101785618201E-6</c:v>
                </c:pt>
                <c:pt idx="500">
                  <c:v>-6.5196330609122997E-6</c:v>
                </c:pt>
                <c:pt idx="501">
                  <c:v>-6.5337559432627903E-6</c:v>
                </c:pt>
                <c:pt idx="502">
                  <c:v>-6.5478788256133003E-6</c:v>
                </c:pt>
                <c:pt idx="503">
                  <c:v>-6.5620017079637697E-6</c:v>
                </c:pt>
                <c:pt idx="504">
                  <c:v>-6.5761245903142798E-6</c:v>
                </c:pt>
                <c:pt idx="505">
                  <c:v>-6.5902474726647899E-6</c:v>
                </c:pt>
                <c:pt idx="506">
                  <c:v>-6.6043703550152796E-6</c:v>
                </c:pt>
                <c:pt idx="507">
                  <c:v>-6.6184932373657702E-6</c:v>
                </c:pt>
                <c:pt idx="508">
                  <c:v>-6.6326161197162599E-6</c:v>
                </c:pt>
                <c:pt idx="509">
                  <c:v>-6.6467390020667496E-6</c:v>
                </c:pt>
                <c:pt idx="510">
                  <c:v>-6.6608618844172402E-6</c:v>
                </c:pt>
                <c:pt idx="511">
                  <c:v>-6.6749847667677096E-6</c:v>
                </c:pt>
                <c:pt idx="512">
                  <c:v>-6.68910764911824E-6</c:v>
                </c:pt>
                <c:pt idx="513">
                  <c:v>-6.7032305314687196E-6</c:v>
                </c:pt>
                <c:pt idx="514">
                  <c:v>-6.7173534138192102E-6</c:v>
                </c:pt>
                <c:pt idx="515">
                  <c:v>-6.7314762961696999E-6</c:v>
                </c:pt>
                <c:pt idx="516">
                  <c:v>-6.7455991785201998E-6</c:v>
                </c:pt>
                <c:pt idx="517">
                  <c:v>-6.7597220608706904E-6</c:v>
                </c:pt>
                <c:pt idx="518">
                  <c:v>-6.7738449432211903E-6</c:v>
                </c:pt>
                <c:pt idx="519">
                  <c:v>-6.78796782557168E-6</c:v>
                </c:pt>
                <c:pt idx="520">
                  <c:v>-6.8020907079221799E-6</c:v>
                </c:pt>
                <c:pt idx="521">
                  <c:v>-6.8162135902726798E-6</c:v>
                </c:pt>
                <c:pt idx="522">
                  <c:v>-6.8303364726231704E-6</c:v>
                </c:pt>
                <c:pt idx="523">
                  <c:v>-6.84445935497365E-6</c:v>
                </c:pt>
                <c:pt idx="524">
                  <c:v>-6.8585822373241499E-6</c:v>
                </c:pt>
                <c:pt idx="525">
                  <c:v>-6.8727051196746396E-6</c:v>
                </c:pt>
                <c:pt idx="526">
                  <c:v>-6.8868280020251404E-6</c:v>
                </c:pt>
                <c:pt idx="527">
                  <c:v>-6.9009508843756301E-6</c:v>
                </c:pt>
                <c:pt idx="528">
                  <c:v>-6.91507376672613E-6</c:v>
                </c:pt>
                <c:pt idx="529">
                  <c:v>-6.9291966490766104E-6</c:v>
                </c:pt>
                <c:pt idx="530">
                  <c:v>-6.9433195314271196E-6</c:v>
                </c:pt>
                <c:pt idx="531">
                  <c:v>-6.9574424137776001E-6</c:v>
                </c:pt>
                <c:pt idx="532">
                  <c:v>-6.9715652961281E-6</c:v>
                </c:pt>
                <c:pt idx="533">
                  <c:v>-6.9856881784785804E-6</c:v>
                </c:pt>
                <c:pt idx="534">
                  <c:v>-6.9998110608290896E-6</c:v>
                </c:pt>
                <c:pt idx="535">
                  <c:v>-7.0139339431795598E-6</c:v>
                </c:pt>
                <c:pt idx="536">
                  <c:v>-7.0280568255300699E-6</c:v>
                </c:pt>
                <c:pt idx="537">
                  <c:v>-7.0421797078805596E-6</c:v>
                </c:pt>
                <c:pt idx="538">
                  <c:v>-7.0563025902310697E-6</c:v>
                </c:pt>
                <c:pt idx="539">
                  <c:v>-7.0704254725815298E-6</c:v>
                </c:pt>
                <c:pt idx="540">
                  <c:v>-7.0845483549320602E-6</c:v>
                </c:pt>
                <c:pt idx="541">
                  <c:v>-7.0986712372825296E-6</c:v>
                </c:pt>
                <c:pt idx="542">
                  <c:v>-7.1127941196330202E-6</c:v>
                </c:pt>
                <c:pt idx="543">
                  <c:v>-7.1269170019835201E-6</c:v>
                </c:pt>
                <c:pt idx="544">
                  <c:v>-7.1410398843339997E-6</c:v>
                </c:pt>
                <c:pt idx="545">
                  <c:v>-7.1551627666845097E-6</c:v>
                </c:pt>
                <c:pt idx="546">
                  <c:v>-7.16928564903498E-6</c:v>
                </c:pt>
                <c:pt idx="547">
                  <c:v>-7.18340853138549E-6</c:v>
                </c:pt>
                <c:pt idx="548">
                  <c:v>-7.1975314137360001E-6</c:v>
                </c:pt>
                <c:pt idx="549">
                  <c:v>-7.2116542960865E-6</c:v>
                </c:pt>
                <c:pt idx="550">
                  <c:v>-7.2257771784369601E-6</c:v>
                </c:pt>
                <c:pt idx="551">
                  <c:v>-7.2399000607874702E-6</c:v>
                </c:pt>
                <c:pt idx="552">
                  <c:v>-7.2540229431379599E-6</c:v>
                </c:pt>
                <c:pt idx="553">
                  <c:v>-7.2681458254884598E-6</c:v>
                </c:pt>
                <c:pt idx="554">
                  <c:v>-7.2822687078389402E-6</c:v>
                </c:pt>
                <c:pt idx="555">
                  <c:v>-7.2963915901894503E-6</c:v>
                </c:pt>
                <c:pt idx="556">
                  <c:v>-7.31051447253994E-6</c:v>
                </c:pt>
                <c:pt idx="557">
                  <c:v>-7.3246373548904297E-6</c:v>
                </c:pt>
                <c:pt idx="558">
                  <c:v>-7.3387602372409203E-6</c:v>
                </c:pt>
                <c:pt idx="559">
                  <c:v>-7.3528831195914101E-6</c:v>
                </c:pt>
                <c:pt idx="560">
                  <c:v>-7.36700600194191E-6</c:v>
                </c:pt>
                <c:pt idx="561">
                  <c:v>-7.3811288842923997E-6</c:v>
                </c:pt>
                <c:pt idx="562">
                  <c:v>-7.3952517666429098E-6</c:v>
                </c:pt>
                <c:pt idx="563">
                  <c:v>-7.4093746489933902E-6</c:v>
                </c:pt>
                <c:pt idx="564">
                  <c:v>-7.4234975313439104E-6</c:v>
                </c:pt>
                <c:pt idx="565">
                  <c:v>-7.4376204136943798E-6</c:v>
                </c:pt>
                <c:pt idx="566">
                  <c:v>-7.4517432960448797E-6</c:v>
                </c:pt>
                <c:pt idx="567">
                  <c:v>-7.4658661783953601E-6</c:v>
                </c:pt>
                <c:pt idx="568">
                  <c:v>-7.4799890607458397E-6</c:v>
                </c:pt>
                <c:pt idx="569">
                  <c:v>-7.4941119430963498E-6</c:v>
                </c:pt>
                <c:pt idx="570">
                  <c:v>-7.5082348254468302E-6</c:v>
                </c:pt>
                <c:pt idx="571">
                  <c:v>-7.5223577077973301E-6</c:v>
                </c:pt>
                <c:pt idx="572">
                  <c:v>-7.5364805901478198E-6</c:v>
                </c:pt>
                <c:pt idx="573">
                  <c:v>-7.5506034724983197E-6</c:v>
                </c:pt>
                <c:pt idx="574">
                  <c:v>-7.5647263548488196E-6</c:v>
                </c:pt>
                <c:pt idx="575">
                  <c:v>-7.5788492371993102E-6</c:v>
                </c:pt>
                <c:pt idx="576">
                  <c:v>-7.5929721195497999E-6</c:v>
                </c:pt>
                <c:pt idx="577">
                  <c:v>-7.6070950019002897E-6</c:v>
                </c:pt>
                <c:pt idx="578">
                  <c:v>-7.6212178842508099E-6</c:v>
                </c:pt>
                <c:pt idx="579">
                  <c:v>-7.6353407666012708E-6</c:v>
                </c:pt>
                <c:pt idx="580">
                  <c:v>-7.6494636489517894E-6</c:v>
                </c:pt>
                <c:pt idx="581">
                  <c:v>-7.6635865313022706E-6</c:v>
                </c:pt>
                <c:pt idx="582">
                  <c:v>-7.6777094136527604E-6</c:v>
                </c:pt>
                <c:pt idx="583">
                  <c:v>-7.6918322960032704E-6</c:v>
                </c:pt>
                <c:pt idx="584">
                  <c:v>-7.7059551783537602E-6</c:v>
                </c:pt>
                <c:pt idx="585">
                  <c:v>-7.7200780607042601E-6</c:v>
                </c:pt>
                <c:pt idx="586">
                  <c:v>-7.7342009430547295E-6</c:v>
                </c:pt>
                <c:pt idx="587">
                  <c:v>-7.7483238254052395E-6</c:v>
                </c:pt>
                <c:pt idx="588">
                  <c:v>-7.7624467077557106E-6</c:v>
                </c:pt>
                <c:pt idx="589">
                  <c:v>-7.7765695901062207E-6</c:v>
                </c:pt>
                <c:pt idx="590">
                  <c:v>-7.7906924724567104E-6</c:v>
                </c:pt>
                <c:pt idx="591">
                  <c:v>-7.8048153548072205E-6</c:v>
                </c:pt>
                <c:pt idx="592">
                  <c:v>-7.8189382371577001E-6</c:v>
                </c:pt>
                <c:pt idx="593">
                  <c:v>-7.8330611195082E-6</c:v>
                </c:pt>
                <c:pt idx="594">
                  <c:v>-7.8471840018586897E-6</c:v>
                </c:pt>
                <c:pt idx="595">
                  <c:v>-7.8613068842091693E-6</c:v>
                </c:pt>
                <c:pt idx="596">
                  <c:v>-7.8754297665596793E-6</c:v>
                </c:pt>
                <c:pt idx="597">
                  <c:v>-7.8895526489101504E-6</c:v>
                </c:pt>
                <c:pt idx="598">
                  <c:v>-7.9036755312606605E-6</c:v>
                </c:pt>
                <c:pt idx="599">
                  <c:v>-7.9177984136111299E-6</c:v>
                </c:pt>
                <c:pt idx="600">
                  <c:v>-7.9319212959616603E-6</c:v>
                </c:pt>
                <c:pt idx="601">
                  <c:v>-7.9460441783121399E-6</c:v>
                </c:pt>
                <c:pt idx="602">
                  <c:v>-7.9601670606626195E-6</c:v>
                </c:pt>
                <c:pt idx="603">
                  <c:v>-7.9742899430131194E-6</c:v>
                </c:pt>
                <c:pt idx="604">
                  <c:v>-7.9884128253636108E-6</c:v>
                </c:pt>
                <c:pt idx="605">
                  <c:v>-8.0025357077141192E-6</c:v>
                </c:pt>
                <c:pt idx="606">
                  <c:v>-8.0166585900646004E-6</c:v>
                </c:pt>
                <c:pt idx="607">
                  <c:v>-8.0307814724150902E-6</c:v>
                </c:pt>
                <c:pt idx="608">
                  <c:v>-8.0449043547656002E-6</c:v>
                </c:pt>
                <c:pt idx="609">
                  <c:v>-8.05902723711609E-6</c:v>
                </c:pt>
                <c:pt idx="610">
                  <c:v>-8.0731501194665797E-6</c:v>
                </c:pt>
                <c:pt idx="611">
                  <c:v>-8.0872730018170593E-6</c:v>
                </c:pt>
                <c:pt idx="612">
                  <c:v>-8.1013958841675693E-6</c:v>
                </c:pt>
                <c:pt idx="613">
                  <c:v>-8.1155187665180608E-6</c:v>
                </c:pt>
                <c:pt idx="614">
                  <c:v>-8.1296416488685505E-6</c:v>
                </c:pt>
                <c:pt idx="615">
                  <c:v>-8.1437645312190504E-6</c:v>
                </c:pt>
                <c:pt idx="616">
                  <c:v>-8.1578874135695401E-6</c:v>
                </c:pt>
                <c:pt idx="617">
                  <c:v>-8.17201029592004E-6</c:v>
                </c:pt>
                <c:pt idx="618">
                  <c:v>-8.1861331782705603E-6</c:v>
                </c:pt>
                <c:pt idx="619">
                  <c:v>-8.2002560606210195E-6</c:v>
                </c:pt>
                <c:pt idx="620">
                  <c:v>-8.2143789429715008E-6</c:v>
                </c:pt>
                <c:pt idx="621">
                  <c:v>-8.2285018253220193E-6</c:v>
                </c:pt>
                <c:pt idx="622">
                  <c:v>-8.2426247076724904E-6</c:v>
                </c:pt>
                <c:pt idx="623">
                  <c:v>-8.25674759002297E-6</c:v>
                </c:pt>
                <c:pt idx="624">
                  <c:v>-8.2708704723734597E-6</c:v>
                </c:pt>
                <c:pt idx="625">
                  <c:v>-8.2849933547239799E-6</c:v>
                </c:pt>
                <c:pt idx="626">
                  <c:v>-8.2991162370744595E-6</c:v>
                </c:pt>
                <c:pt idx="627">
                  <c:v>-8.3132391194249492E-6</c:v>
                </c:pt>
                <c:pt idx="628">
                  <c:v>-8.3273620017754407E-6</c:v>
                </c:pt>
                <c:pt idx="629">
                  <c:v>-8.3414848841259507E-6</c:v>
                </c:pt>
                <c:pt idx="630">
                  <c:v>-8.3556077664764506E-6</c:v>
                </c:pt>
                <c:pt idx="631">
                  <c:v>-8.3697306488269505E-6</c:v>
                </c:pt>
                <c:pt idx="632">
                  <c:v>-8.3838535311774199E-6</c:v>
                </c:pt>
                <c:pt idx="633">
                  <c:v>-8.39797641352793E-6</c:v>
                </c:pt>
                <c:pt idx="634">
                  <c:v>-8.4120992958784299E-6</c:v>
                </c:pt>
                <c:pt idx="635">
                  <c:v>-8.4262221782289095E-6</c:v>
                </c:pt>
                <c:pt idx="636">
                  <c:v>-8.4403450605794195E-6</c:v>
                </c:pt>
                <c:pt idx="637">
                  <c:v>-8.4544679429298906E-6</c:v>
                </c:pt>
                <c:pt idx="638">
                  <c:v>-8.4685908252804007E-6</c:v>
                </c:pt>
                <c:pt idx="639">
                  <c:v>-8.4827137076308803E-6</c:v>
                </c:pt>
                <c:pt idx="640">
                  <c:v>-8.4968365899813497E-6</c:v>
                </c:pt>
                <c:pt idx="641">
                  <c:v>-8.5109594723318597E-6</c:v>
                </c:pt>
                <c:pt idx="642">
                  <c:v>-8.5250823546823393E-6</c:v>
                </c:pt>
                <c:pt idx="643">
                  <c:v>-8.5392052370328697E-6</c:v>
                </c:pt>
                <c:pt idx="644">
                  <c:v>-8.5533281193833493E-6</c:v>
                </c:pt>
                <c:pt idx="645">
                  <c:v>-8.5674510017338593E-6</c:v>
                </c:pt>
                <c:pt idx="646">
                  <c:v>-8.5815738840843508E-6</c:v>
                </c:pt>
                <c:pt idx="647">
                  <c:v>-8.5956967664348405E-6</c:v>
                </c:pt>
                <c:pt idx="648">
                  <c:v>-8.6098196487853404E-6</c:v>
                </c:pt>
                <c:pt idx="649">
                  <c:v>-8.62394253113582E-6</c:v>
                </c:pt>
                <c:pt idx="650">
                  <c:v>-8.6380654134863199E-6</c:v>
                </c:pt>
                <c:pt idx="651">
                  <c:v>-8.6521882958367893E-6</c:v>
                </c:pt>
                <c:pt idx="652">
                  <c:v>-8.6663111781872892E-6</c:v>
                </c:pt>
                <c:pt idx="653">
                  <c:v>-8.6804340605377806E-6</c:v>
                </c:pt>
                <c:pt idx="654">
                  <c:v>-8.6945569428882703E-6</c:v>
                </c:pt>
                <c:pt idx="655">
                  <c:v>-8.7086798252387906E-6</c:v>
                </c:pt>
                <c:pt idx="656">
                  <c:v>-8.7228027075892701E-6</c:v>
                </c:pt>
                <c:pt idx="657">
                  <c:v>-8.73692558993977E-6</c:v>
                </c:pt>
                <c:pt idx="658">
                  <c:v>-8.7510484722902598E-6</c:v>
                </c:pt>
                <c:pt idx="659">
                  <c:v>-8.7651713546407495E-6</c:v>
                </c:pt>
                <c:pt idx="660">
                  <c:v>-8.7792942369912494E-6</c:v>
                </c:pt>
                <c:pt idx="661">
                  <c:v>-8.7934171193417392E-6</c:v>
                </c:pt>
                <c:pt idx="662">
                  <c:v>-8.8075400016922306E-6</c:v>
                </c:pt>
                <c:pt idx="663">
                  <c:v>-8.8216628840427102E-6</c:v>
                </c:pt>
                <c:pt idx="664">
                  <c:v>-8.8357857663932101E-6</c:v>
                </c:pt>
                <c:pt idx="665">
                  <c:v>-8.84990864874371E-6</c:v>
                </c:pt>
                <c:pt idx="666">
                  <c:v>-8.8640315310941794E-6</c:v>
                </c:pt>
                <c:pt idx="667">
                  <c:v>-8.8781544134447098E-6</c:v>
                </c:pt>
                <c:pt idx="668">
                  <c:v>-8.8922772957951893E-6</c:v>
                </c:pt>
                <c:pt idx="669">
                  <c:v>-8.9064001781456604E-6</c:v>
                </c:pt>
                <c:pt idx="670">
                  <c:v>-8.9205230604961603E-6</c:v>
                </c:pt>
                <c:pt idx="671">
                  <c:v>-8.9346459428466602E-6</c:v>
                </c:pt>
                <c:pt idx="672">
                  <c:v>-8.9487688251971805E-6</c:v>
                </c:pt>
                <c:pt idx="673">
                  <c:v>-8.96289170754766E-6</c:v>
                </c:pt>
                <c:pt idx="674">
                  <c:v>-8.9770145898981294E-6</c:v>
                </c:pt>
                <c:pt idx="675">
                  <c:v>-8.99113747224867E-6</c:v>
                </c:pt>
                <c:pt idx="676">
                  <c:v>-9.0052603545991394E-6</c:v>
                </c:pt>
                <c:pt idx="677">
                  <c:v>-9.0193832369496207E-6</c:v>
                </c:pt>
                <c:pt idx="678">
                  <c:v>-9.0335061193001206E-6</c:v>
                </c:pt>
                <c:pt idx="679">
                  <c:v>-9.0476290016506103E-6</c:v>
                </c:pt>
                <c:pt idx="680">
                  <c:v>-9.0617518840011204E-6</c:v>
                </c:pt>
                <c:pt idx="681">
                  <c:v>-9.0758747663515898E-6</c:v>
                </c:pt>
                <c:pt idx="682">
                  <c:v>-9.08999764870211E-6</c:v>
                </c:pt>
                <c:pt idx="683">
                  <c:v>-9.1041205310525794E-6</c:v>
                </c:pt>
                <c:pt idx="684">
                  <c:v>-9.1182434134030996E-6</c:v>
                </c:pt>
                <c:pt idx="685">
                  <c:v>-9.1323662957535402E-6</c:v>
                </c:pt>
                <c:pt idx="686">
                  <c:v>-9.1464891781040503E-6</c:v>
                </c:pt>
                <c:pt idx="687">
                  <c:v>-9.1606120604545705E-6</c:v>
                </c:pt>
                <c:pt idx="688">
                  <c:v>-9.1747349428050603E-6</c:v>
                </c:pt>
                <c:pt idx="689">
                  <c:v>-9.1888578251555703E-6</c:v>
                </c:pt>
                <c:pt idx="690">
                  <c:v>-9.2029807075060601E-6</c:v>
                </c:pt>
                <c:pt idx="691">
                  <c:v>-9.2171035898565498E-6</c:v>
                </c:pt>
                <c:pt idx="692">
                  <c:v>-9.2312264722070294E-6</c:v>
                </c:pt>
                <c:pt idx="693">
                  <c:v>-9.2453493545575293E-6</c:v>
                </c:pt>
                <c:pt idx="694">
                  <c:v>-9.2594722369080004E-6</c:v>
                </c:pt>
                <c:pt idx="695">
                  <c:v>-9.2735951192585003E-6</c:v>
                </c:pt>
                <c:pt idx="696">
                  <c:v>-9.28771800160899E-6</c:v>
                </c:pt>
                <c:pt idx="697">
                  <c:v>-9.3018408839595001E-6</c:v>
                </c:pt>
                <c:pt idx="698">
                  <c:v>-9.3159637663099898E-6</c:v>
                </c:pt>
                <c:pt idx="699">
                  <c:v>-9.3300866486604795E-6</c:v>
                </c:pt>
                <c:pt idx="700">
                  <c:v>-9.3442095310109998E-6</c:v>
                </c:pt>
                <c:pt idx="701">
                  <c:v>-9.3583324133614692E-6</c:v>
                </c:pt>
                <c:pt idx="702">
                  <c:v>-9.3724552957119792E-6</c:v>
                </c:pt>
                <c:pt idx="703">
                  <c:v>-9.38657817806243E-6</c:v>
                </c:pt>
                <c:pt idx="704">
                  <c:v>-9.4007010604129299E-6</c:v>
                </c:pt>
                <c:pt idx="705">
                  <c:v>-9.4148239427634095E-6</c:v>
                </c:pt>
                <c:pt idx="706">
                  <c:v>-9.42894682511395E-6</c:v>
                </c:pt>
                <c:pt idx="707">
                  <c:v>-9.4430697074644093E-6</c:v>
                </c:pt>
                <c:pt idx="708">
                  <c:v>-9.4571925898149295E-6</c:v>
                </c:pt>
                <c:pt idx="709">
                  <c:v>-9.4713154721654193E-6</c:v>
                </c:pt>
                <c:pt idx="710">
                  <c:v>-9.4854383545159005E-6</c:v>
                </c:pt>
                <c:pt idx="711">
                  <c:v>-9.4995612368663903E-6</c:v>
                </c:pt>
                <c:pt idx="712">
                  <c:v>-9.5136841192168698E-6</c:v>
                </c:pt>
                <c:pt idx="713">
                  <c:v>-9.5278070015673799E-6</c:v>
                </c:pt>
                <c:pt idx="714">
                  <c:v>-9.54192988391789E-6</c:v>
                </c:pt>
                <c:pt idx="715">
                  <c:v>-9.5560527662683797E-6</c:v>
                </c:pt>
                <c:pt idx="716">
                  <c:v>-9.5701756486188593E-6</c:v>
                </c:pt>
                <c:pt idx="717">
                  <c:v>-9.5842985309693507E-6</c:v>
                </c:pt>
                <c:pt idx="718">
                  <c:v>-9.5984214133198608E-6</c:v>
                </c:pt>
                <c:pt idx="719">
                  <c:v>-9.6125442956703403E-6</c:v>
                </c:pt>
                <c:pt idx="720">
                  <c:v>-9.6266671780208402E-6</c:v>
                </c:pt>
                <c:pt idx="721">
                  <c:v>-9.6407900603712995E-6</c:v>
                </c:pt>
                <c:pt idx="722">
                  <c:v>-9.65491294272184E-6</c:v>
                </c:pt>
                <c:pt idx="723">
                  <c:v>-9.6690358250723298E-6</c:v>
                </c:pt>
                <c:pt idx="724">
                  <c:v>-9.6831587074227992E-6</c:v>
                </c:pt>
                <c:pt idx="725">
                  <c:v>-9.6972815897733008E-6</c:v>
                </c:pt>
                <c:pt idx="726">
                  <c:v>-9.7114044721238108E-6</c:v>
                </c:pt>
                <c:pt idx="727">
                  <c:v>-9.7255273544742904E-6</c:v>
                </c:pt>
                <c:pt idx="728">
                  <c:v>-9.7396502368247801E-6</c:v>
                </c:pt>
                <c:pt idx="729">
                  <c:v>-9.7537731191752699E-6</c:v>
                </c:pt>
                <c:pt idx="730">
                  <c:v>-9.7678960015257698E-6</c:v>
                </c:pt>
                <c:pt idx="731">
                  <c:v>-9.7820188838762798E-6</c:v>
                </c:pt>
                <c:pt idx="732">
                  <c:v>-9.7961417662267594E-6</c:v>
                </c:pt>
                <c:pt idx="733">
                  <c:v>-9.8102646485772508E-6</c:v>
                </c:pt>
                <c:pt idx="734">
                  <c:v>-9.8243875309277694E-6</c:v>
                </c:pt>
                <c:pt idx="735">
                  <c:v>-9.8385104132782303E-6</c:v>
                </c:pt>
                <c:pt idx="736">
                  <c:v>-9.85263329562872E-6</c:v>
                </c:pt>
                <c:pt idx="737">
                  <c:v>-9.8667561779792301E-6</c:v>
                </c:pt>
                <c:pt idx="738">
                  <c:v>-9.8808790603297097E-6</c:v>
                </c:pt>
                <c:pt idx="739">
                  <c:v>-9.8950019426802197E-6</c:v>
                </c:pt>
                <c:pt idx="740">
                  <c:v>-9.9091248250306908E-6</c:v>
                </c:pt>
                <c:pt idx="741">
                  <c:v>-9.9232477073811992E-6</c:v>
                </c:pt>
                <c:pt idx="742">
                  <c:v>-9.9373705897317008E-6</c:v>
                </c:pt>
                <c:pt idx="743">
                  <c:v>-9.9514934720821804E-6</c:v>
                </c:pt>
                <c:pt idx="744">
                  <c:v>-9.9656163544327006E-6</c:v>
                </c:pt>
                <c:pt idx="745">
                  <c:v>-9.9797392367831497E-6</c:v>
                </c:pt>
                <c:pt idx="746">
                  <c:v>-9.9938621191336394E-6</c:v>
                </c:pt>
                <c:pt idx="747">
                  <c:v>-1.00079850014841E-5</c:v>
                </c:pt>
                <c:pt idx="748">
                  <c:v>-1.00221078838346E-5</c:v>
                </c:pt>
                <c:pt idx="749">
                  <c:v>-1.00362307661851E-5</c:v>
                </c:pt>
                <c:pt idx="750">
                  <c:v>-1.00503536485356E-5</c:v>
                </c:pt>
                <c:pt idx="751">
                  <c:v>-1.00644765308861E-5</c:v>
                </c:pt>
                <c:pt idx="752">
                  <c:v>-1.00785994132366E-5</c:v>
                </c:pt>
                <c:pt idx="753">
                  <c:v>-1.00927222955871E-5</c:v>
                </c:pt>
                <c:pt idx="754">
                  <c:v>-1.01068451779376E-5</c:v>
                </c:pt>
                <c:pt idx="755">
                  <c:v>-1.01209680602881E-5</c:v>
                </c:pt>
                <c:pt idx="756">
                  <c:v>-1.0135090942638599E-5</c:v>
                </c:pt>
                <c:pt idx="757">
                  <c:v>-1.0149213824988999E-5</c:v>
                </c:pt>
                <c:pt idx="758">
                  <c:v>-1.0163336707339499E-5</c:v>
                </c:pt>
                <c:pt idx="759">
                  <c:v>-1.0177459589689999E-5</c:v>
                </c:pt>
                <c:pt idx="760">
                  <c:v>-1.0191582472040501E-5</c:v>
                </c:pt>
                <c:pt idx="761">
                  <c:v>-1.0205705354391001E-5</c:v>
                </c:pt>
                <c:pt idx="762">
                  <c:v>-1.0219828236741501E-5</c:v>
                </c:pt>
                <c:pt idx="763">
                  <c:v>-1.0233951119092E-5</c:v>
                </c:pt>
                <c:pt idx="764">
                  <c:v>-1.02480740014425E-5</c:v>
                </c:pt>
                <c:pt idx="765">
                  <c:v>-1.0262196883793E-5</c:v>
                </c:pt>
                <c:pt idx="766">
                  <c:v>-1.02763197661435E-5</c:v>
                </c:pt>
                <c:pt idx="767">
                  <c:v>-1.02904426484939E-5</c:v>
                </c:pt>
                <c:pt idx="768">
                  <c:v>-1.03045655308445E-5</c:v>
                </c:pt>
                <c:pt idx="769">
                  <c:v>-1.0318688413195E-5</c:v>
                </c:pt>
                <c:pt idx="770">
                  <c:v>-1.03328112955455E-5</c:v>
                </c:pt>
                <c:pt idx="771">
                  <c:v>-1.0346934177896E-5</c:v>
                </c:pt>
                <c:pt idx="772">
                  <c:v>-1.03610570602465E-5</c:v>
                </c:pt>
                <c:pt idx="773">
                  <c:v>-1.03751799425969E-5</c:v>
                </c:pt>
                <c:pt idx="774">
                  <c:v>-1.0389302824947399E-5</c:v>
                </c:pt>
                <c:pt idx="775">
                  <c:v>-1.0403425707297899E-5</c:v>
                </c:pt>
                <c:pt idx="776">
                  <c:v>-1.0417548589648399E-5</c:v>
                </c:pt>
                <c:pt idx="777">
                  <c:v>-1.0431671471998901E-5</c:v>
                </c:pt>
                <c:pt idx="778">
                  <c:v>-1.0445794354349401E-5</c:v>
                </c:pt>
                <c:pt idx="779">
                  <c:v>-1.0459917236699901E-5</c:v>
                </c:pt>
                <c:pt idx="780">
                  <c:v>-1.0474040119050401E-5</c:v>
                </c:pt>
                <c:pt idx="781">
                  <c:v>-1.04881630014009E-5</c:v>
                </c:pt>
                <c:pt idx="782">
                  <c:v>-1.05022858837514E-5</c:v>
                </c:pt>
                <c:pt idx="783">
                  <c:v>-1.05164087661019E-5</c:v>
                </c:pt>
                <c:pt idx="784">
                  <c:v>-1.05305316484524E-5</c:v>
                </c:pt>
                <c:pt idx="785">
                  <c:v>-1.05446545308029E-5</c:v>
                </c:pt>
                <c:pt idx="786">
                  <c:v>-1.05587774131534E-5</c:v>
                </c:pt>
                <c:pt idx="787">
                  <c:v>-1.05729002955039E-5</c:v>
                </c:pt>
                <c:pt idx="788">
                  <c:v>-1.05870231778543E-5</c:v>
                </c:pt>
                <c:pt idx="789">
                  <c:v>-1.06011460602048E-5</c:v>
                </c:pt>
                <c:pt idx="790">
                  <c:v>-1.06152689425553E-5</c:v>
                </c:pt>
                <c:pt idx="791">
                  <c:v>-1.0629391824905799E-5</c:v>
                </c:pt>
                <c:pt idx="792">
                  <c:v>-1.0643514707256299E-5</c:v>
                </c:pt>
                <c:pt idx="793">
                  <c:v>-1.0657637589606799E-5</c:v>
                </c:pt>
                <c:pt idx="794">
                  <c:v>-1.0671760471957299E-5</c:v>
                </c:pt>
                <c:pt idx="795">
                  <c:v>-1.0685883354307801E-5</c:v>
                </c:pt>
                <c:pt idx="796">
                  <c:v>-1.0700006236658301E-5</c:v>
                </c:pt>
                <c:pt idx="797">
                  <c:v>-1.0714129119008801E-5</c:v>
                </c:pt>
                <c:pt idx="798">
                  <c:v>-1.07282520013593E-5</c:v>
                </c:pt>
                <c:pt idx="799">
                  <c:v>-1.07423748837098E-5</c:v>
                </c:pt>
                <c:pt idx="800">
                  <c:v>-1.07564977660602E-5</c:v>
                </c:pt>
                <c:pt idx="801">
                  <c:v>-1.07706206484108E-5</c:v>
                </c:pt>
                <c:pt idx="802">
                  <c:v>-1.07847435307612E-5</c:v>
                </c:pt>
                <c:pt idx="803">
                  <c:v>-1.07988664131117E-5</c:v>
                </c:pt>
                <c:pt idx="804">
                  <c:v>-1.08129892954622E-5</c:v>
                </c:pt>
                <c:pt idx="805">
                  <c:v>-1.08271121778127E-5</c:v>
                </c:pt>
                <c:pt idx="806">
                  <c:v>-1.08412350601632E-5</c:v>
                </c:pt>
                <c:pt idx="807">
                  <c:v>-1.08553579425137E-5</c:v>
                </c:pt>
                <c:pt idx="808">
                  <c:v>-1.08694808248642E-5</c:v>
                </c:pt>
                <c:pt idx="809">
                  <c:v>-1.0883603707214699E-5</c:v>
                </c:pt>
                <c:pt idx="810">
                  <c:v>-1.0897726589565199E-5</c:v>
                </c:pt>
                <c:pt idx="811">
                  <c:v>-1.0911849471915699E-5</c:v>
                </c:pt>
                <c:pt idx="812">
                  <c:v>-1.0925972354266201E-5</c:v>
                </c:pt>
                <c:pt idx="813">
                  <c:v>-1.0940095236616701E-5</c:v>
                </c:pt>
                <c:pt idx="814">
                  <c:v>-1.0954218118967201E-5</c:v>
                </c:pt>
                <c:pt idx="815">
                  <c:v>-1.0968341001317701E-5</c:v>
                </c:pt>
                <c:pt idx="816">
                  <c:v>-1.09824638836681E-5</c:v>
                </c:pt>
                <c:pt idx="817">
                  <c:v>-1.09965867660186E-5</c:v>
                </c:pt>
                <c:pt idx="818">
                  <c:v>-1.10107096483691E-5</c:v>
                </c:pt>
                <c:pt idx="819">
                  <c:v>-1.10248325307196E-5</c:v>
                </c:pt>
                <c:pt idx="820">
                  <c:v>-1.10389554130701E-5</c:v>
                </c:pt>
                <c:pt idx="821">
                  <c:v>-1.10530782954206E-5</c:v>
                </c:pt>
                <c:pt idx="822">
                  <c:v>-1.10672011777711E-5</c:v>
                </c:pt>
                <c:pt idx="823">
                  <c:v>-1.10813240601216E-5</c:v>
                </c:pt>
                <c:pt idx="824">
                  <c:v>-1.10954469424721E-5</c:v>
                </c:pt>
                <c:pt idx="825">
                  <c:v>-1.11095698248226E-5</c:v>
                </c:pt>
                <c:pt idx="826">
                  <c:v>-1.1123692707173099E-5</c:v>
                </c:pt>
                <c:pt idx="827">
                  <c:v>-1.1137815589523599E-5</c:v>
                </c:pt>
                <c:pt idx="828">
                  <c:v>-1.1151938471874099E-5</c:v>
                </c:pt>
                <c:pt idx="829">
                  <c:v>-1.1166061354224599E-5</c:v>
                </c:pt>
                <c:pt idx="830">
                  <c:v>-1.1180184236575101E-5</c:v>
                </c:pt>
                <c:pt idx="831">
                  <c:v>-1.1194307118925601E-5</c:v>
                </c:pt>
                <c:pt idx="832">
                  <c:v>-1.1208430001276001E-5</c:v>
                </c:pt>
                <c:pt idx="833">
                  <c:v>-1.1222552883626501E-5</c:v>
                </c:pt>
                <c:pt idx="834">
                  <c:v>-1.1236675765977E-5</c:v>
                </c:pt>
                <c:pt idx="835">
                  <c:v>-1.12507986483275E-5</c:v>
                </c:pt>
                <c:pt idx="836">
                  <c:v>-1.1264921530678E-5</c:v>
                </c:pt>
                <c:pt idx="837">
                  <c:v>-1.12790444130285E-5</c:v>
                </c:pt>
                <c:pt idx="838">
                  <c:v>-1.1293167295379E-5</c:v>
                </c:pt>
                <c:pt idx="839">
                  <c:v>-1.13072901777295E-5</c:v>
                </c:pt>
                <c:pt idx="840">
                  <c:v>-1.132141306008E-5</c:v>
                </c:pt>
                <c:pt idx="841">
                  <c:v>-1.13355359424305E-5</c:v>
                </c:pt>
                <c:pt idx="842">
                  <c:v>-1.1349658824781E-5</c:v>
                </c:pt>
                <c:pt idx="843">
                  <c:v>-1.13637817071315E-5</c:v>
                </c:pt>
                <c:pt idx="844">
                  <c:v>-1.1377904589481999E-5</c:v>
                </c:pt>
                <c:pt idx="845">
                  <c:v>-1.1392027471832399E-5</c:v>
                </c:pt>
                <c:pt idx="846">
                  <c:v>-1.1406150354182999E-5</c:v>
                </c:pt>
                <c:pt idx="847">
                  <c:v>-1.1420273236533399E-5</c:v>
                </c:pt>
                <c:pt idx="848">
                  <c:v>-1.1434396118883901E-5</c:v>
                </c:pt>
                <c:pt idx="849">
                  <c:v>-1.1448519001234401E-5</c:v>
                </c:pt>
                <c:pt idx="850">
                  <c:v>-1.1462641883584901E-5</c:v>
                </c:pt>
                <c:pt idx="851">
                  <c:v>-1.14767647659354E-5</c:v>
                </c:pt>
                <c:pt idx="852">
                  <c:v>-1.14908876482859E-5</c:v>
                </c:pt>
                <c:pt idx="853">
                  <c:v>-1.15050105306364E-5</c:v>
                </c:pt>
                <c:pt idx="854">
                  <c:v>-1.15191334129869E-5</c:v>
                </c:pt>
                <c:pt idx="855">
                  <c:v>-1.15332562953374E-5</c:v>
                </c:pt>
                <c:pt idx="856">
                  <c:v>-1.15473791776879E-5</c:v>
                </c:pt>
                <c:pt idx="857">
                  <c:v>-1.15615020600384E-5</c:v>
                </c:pt>
                <c:pt idx="858">
                  <c:v>-1.15756249423889E-5</c:v>
                </c:pt>
                <c:pt idx="859">
                  <c:v>-1.15897478247394E-5</c:v>
                </c:pt>
                <c:pt idx="860">
                  <c:v>-1.16038707070898E-5</c:v>
                </c:pt>
                <c:pt idx="861">
                  <c:v>-1.1617993589440299E-5</c:v>
                </c:pt>
                <c:pt idx="862">
                  <c:v>-1.1632116471790899E-5</c:v>
                </c:pt>
                <c:pt idx="863">
                  <c:v>-1.1646239354141299E-5</c:v>
                </c:pt>
                <c:pt idx="864">
                  <c:v>-1.1660362236491799E-5</c:v>
                </c:pt>
                <c:pt idx="865">
                  <c:v>-1.1674485118842301E-5</c:v>
                </c:pt>
                <c:pt idx="866">
                  <c:v>-1.1688608001192801E-5</c:v>
                </c:pt>
                <c:pt idx="867">
                  <c:v>-1.1702730883543301E-5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AE-42FF-A132-DDF765741118}"/>
            </c:ext>
          </c:extLst>
        </c:ser>
        <c:ser>
          <c:idx val="8"/>
          <c:order val="2"/>
          <c:tx>
            <c:strRef>
              <c:f>AVGx!$E$1</c:f>
              <c:strCache>
                <c:ptCount val="1"/>
                <c:pt idx="0">
                  <c:v>-2.1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816"/>
              <c:layout>
                <c:manualLayout>
                  <c:x val="-4.6568627450980393E-2"/>
                  <c:y val="-0.18095583473405197"/>
                </c:manualLayout>
              </c:layout>
              <c:numFmt formatCode="#,##0.00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D1AE-42FF-A132-DDF76574111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AVGx!$E$3:$E$870</c:f>
              <c:numCache>
                <c:formatCode>0.00E+00</c:formatCode>
                <c:ptCount val="868"/>
                <c:pt idx="0">
                  <c:v>1.32792856694901E-3</c:v>
                </c:pt>
                <c:pt idx="1">
                  <c:v>1.8606837725206301E-3</c:v>
                </c:pt>
                <c:pt idx="2">
                  <c:v>2.3944201759320601E-3</c:v>
                </c:pt>
                <c:pt idx="3">
                  <c:v>3.19610058961156E-3</c:v>
                </c:pt>
                <c:pt idx="4">
                  <c:v>4.2661798388148901E-3</c:v>
                </c:pt>
                <c:pt idx="5">
                  <c:v>5.3394151991519702E-3</c:v>
                </c:pt>
                <c:pt idx="6">
                  <c:v>6.4159587664205896E-3</c:v>
                </c:pt>
                <c:pt idx="7">
                  <c:v>7.4959635122469398E-3</c:v>
                </c:pt>
                <c:pt idx="8">
                  <c:v>8.5795751822705102E-3</c:v>
                </c:pt>
                <c:pt idx="9">
                  <c:v>9.6669273588746406E-3</c:v>
                </c:pt>
                <c:pt idx="10">
                  <c:v>1.0758138715651599E-2</c:v>
                </c:pt>
                <c:pt idx="11">
                  <c:v>1.1853311711033199E-2</c:v>
                </c:pt>
                <c:pt idx="12">
                  <c:v>1.2952532176818399E-2</c:v>
                </c:pt>
                <c:pt idx="13">
                  <c:v>1.40558695001172E-2</c:v>
                </c:pt>
                <c:pt idx="14">
                  <c:v>1.51633771880015E-2</c:v>
                </c:pt>
                <c:pt idx="15">
                  <c:v>1.6275093696865601E-2</c:v>
                </c:pt>
                <c:pt idx="16">
                  <c:v>1.7391043444765001E-2</c:v>
                </c:pt>
                <c:pt idx="17">
                  <c:v>1.85112379480948E-2</c:v>
                </c:pt>
                <c:pt idx="18">
                  <c:v>1.9635677036548199E-2</c:v>
                </c:pt>
                <c:pt idx="19">
                  <c:v>2.0764350112336901E-2</c:v>
                </c:pt>
                <c:pt idx="20">
                  <c:v>2.1897237404535998E-2</c:v>
                </c:pt>
                <c:pt idx="21">
                  <c:v>2.30343111978576E-2</c:v>
                </c:pt>
                <c:pt idx="22">
                  <c:v>2.4175537020311499E-2</c:v>
                </c:pt>
                <c:pt idx="23">
                  <c:v>2.5320874763968201E-2</c:v>
                </c:pt>
                <c:pt idx="24">
                  <c:v>2.6470279720127301E-2</c:v>
                </c:pt>
                <c:pt idx="25">
                  <c:v>2.7623703527190301E-2</c:v>
                </c:pt>
                <c:pt idx="26">
                  <c:v>2.8781095021815899E-2</c:v>
                </c:pt>
                <c:pt idx="27">
                  <c:v>2.9942400994526601E-2</c:v>
                </c:pt>
                <c:pt idx="28">
                  <c:v>3.1107566843310199E-2</c:v>
                </c:pt>
                <c:pt idx="29">
                  <c:v>3.22765371311243E-2</c:v>
                </c:pt>
                <c:pt idx="30">
                  <c:v>3.3449256049149702E-2</c:v>
                </c:pt>
                <c:pt idx="31">
                  <c:v>3.4625667786417298E-2</c:v>
                </c:pt>
                <c:pt idx="32">
                  <c:v>3.5805716808479701E-2</c:v>
                </c:pt>
                <c:pt idx="33">
                  <c:v>3.6989348049530198E-2</c:v>
                </c:pt>
                <c:pt idx="34">
                  <c:v>3.8176507015484799E-2</c:v>
                </c:pt>
                <c:pt idx="35">
                  <c:v>3.9367139795867902E-2</c:v>
                </c:pt>
                <c:pt idx="36">
                  <c:v>4.0561192979686397E-2</c:v>
                </c:pt>
                <c:pt idx="37">
                  <c:v>4.17586134650706E-2</c:v>
                </c:pt>
                <c:pt idx="38">
                  <c:v>4.29593481463445E-2</c:v>
                </c:pt>
                <c:pt idx="39">
                  <c:v>4.41633434581164E-2</c:v>
                </c:pt>
                <c:pt idx="40">
                  <c:v>4.5370544744228802E-2</c:v>
                </c:pt>
                <c:pt idx="41">
                  <c:v>4.6580895409882798E-2</c:v>
                </c:pt>
                <c:pt idx="42">
                  <c:v>4.7794335814967899E-2</c:v>
                </c:pt>
                <c:pt idx="43">
                  <c:v>4.90108018376725E-2</c:v>
                </c:pt>
                <c:pt idx="44">
                  <c:v>5.0230223064979602E-2</c:v>
                </c:pt>
                <c:pt idx="45">
                  <c:v>5.1452520571557102E-2</c:v>
                </c:pt>
                <c:pt idx="46">
                  <c:v>5.2677604272311399E-2</c:v>
                </c:pt>
                <c:pt idx="47">
                  <c:v>5.3905369988160499E-2</c:v>
                </c:pt>
                <c:pt idx="48">
                  <c:v>5.5135696382763902E-2</c:v>
                </c:pt>
                <c:pt idx="49">
                  <c:v>5.6368442246816898E-2</c:v>
                </c:pt>
                <c:pt idx="50">
                  <c:v>5.7603444734511698E-2</c:v>
                </c:pt>
                <c:pt idx="51">
                  <c:v>5.8840519349009003E-2</c:v>
                </c:pt>
                <c:pt idx="52">
                  <c:v>6.0079462291607599E-2</c:v>
                </c:pt>
                <c:pt idx="53">
                  <c:v>6.1320055616718501E-2</c:v>
                </c:pt>
                <c:pt idx="54">
                  <c:v>6.2562074833851095E-2</c:v>
                </c:pt>
                <c:pt idx="55">
                  <c:v>6.3805298004751695E-2</c:v>
                </c:pt>
                <c:pt idx="56">
                  <c:v>6.5049514934199901E-2</c:v>
                </c:pt>
                <c:pt idx="57">
                  <c:v>6.6294534933042604E-2</c:v>
                </c:pt>
                <c:pt idx="58">
                  <c:v>6.7540191991017906E-2</c:v>
                </c:pt>
                <c:pt idx="59">
                  <c:v>6.8786346930456405E-2</c:v>
                </c:pt>
                <c:pt idx="60">
                  <c:v>7.0032886865331198E-2</c:v>
                </c:pt>
                <c:pt idx="61">
                  <c:v>7.1279722651665905E-2</c:v>
                </c:pt>
                <c:pt idx="62">
                  <c:v>7.2526785277099298E-2</c:v>
                </c:pt>
                <c:pt idx="63">
                  <c:v>7.3774022028695194E-2</c:v>
                </c:pt>
                <c:pt idx="64">
                  <c:v>7.5021392948557905E-2</c:v>
                </c:pt>
                <c:pt idx="65">
                  <c:v>7.6268867811143198E-2</c:v>
                </c:pt>
                <c:pt idx="66">
                  <c:v>7.7516423708744994E-2</c:v>
                </c:pt>
                <c:pt idx="67">
                  <c:v>7.8764043208145895E-2</c:v>
                </c:pt>
                <c:pt idx="68">
                  <c:v>8.0011712951212802E-2</c:v>
                </c:pt>
                <c:pt idx="69">
                  <c:v>8.1259422623670696E-2</c:v>
                </c:pt>
                <c:pt idx="70">
                  <c:v>8.2507164195733396E-2</c:v>
                </c:pt>
                <c:pt idx="71">
                  <c:v>8.3754931367117896E-2</c:v>
                </c:pt>
                <c:pt idx="72">
                  <c:v>8.5002719157760004E-2</c:v>
                </c:pt>
                <c:pt idx="73">
                  <c:v>8.6250523607090901E-2</c:v>
                </c:pt>
                <c:pt idx="74">
                  <c:v>8.7498341549882397E-2</c:v>
                </c:pt>
                <c:pt idx="75">
                  <c:v>8.8746170451345502E-2</c:v>
                </c:pt>
                <c:pt idx="76">
                  <c:v>8.99940082820231E-2</c:v>
                </c:pt>
                <c:pt idx="77">
                  <c:v>9.1241853421786701E-2</c:v>
                </c:pt>
                <c:pt idx="78">
                  <c:v>9.2489704585579105E-2</c:v>
                </c:pt>
                <c:pt idx="79">
                  <c:v>9.37375607651873E-2</c:v>
                </c:pt>
                <c:pt idx="80">
                  <c:v>9.4985421182463503E-2</c:v>
                </c:pt>
                <c:pt idx="81">
                  <c:v>9.6233285250957395E-2</c:v>
                </c:pt>
                <c:pt idx="82">
                  <c:v>9.7481152543601193E-2</c:v>
                </c:pt>
                <c:pt idx="83">
                  <c:v>9.8729022765458196E-2</c:v>
                </c:pt>
                <c:pt idx="84">
                  <c:v>9.9976895730125803E-2</c:v>
                </c:pt>
                <c:pt idx="85">
                  <c:v>0.101224771338982</c:v>
                </c:pt>
                <c:pt idx="86">
                  <c:v>0.102472649563118</c:v>
                </c:pt>
                <c:pt idx="87">
                  <c:v>0.103720530427343</c:v>
                </c:pt>
                <c:pt idx="88">
                  <c:v>0.104968413996068</c:v>
                </c:pt>
                <c:pt idx="89">
                  <c:v>0.10621630036089</c:v>
                </c:pt>
                <c:pt idx="90">
                  <c:v>0.107464189629807</c:v>
                </c:pt>
                <c:pt idx="91">
                  <c:v>0.108712081917959</c:v>
                </c:pt>
                <c:pt idx="92">
                  <c:v>0.109959977339847</c:v>
                </c:pt>
                <c:pt idx="93">
                  <c:v>0.111207876002862</c:v>
                </c:pt>
                <c:pt idx="94">
                  <c:v>0.112455778002163</c:v>
                </c:pt>
                <c:pt idx="95">
                  <c:v>0.11370368341673</c:v>
                </c:pt>
                <c:pt idx="96">
                  <c:v>0.114951592306553</c:v>
                </c:pt>
                <c:pt idx="97">
                  <c:v>0.11619950471075501</c:v>
                </c:pt>
                <c:pt idx="98">
                  <c:v>0.11744742064666901</c:v>
                </c:pt>
                <c:pt idx="99">
                  <c:v>0.118695340109611</c:v>
                </c:pt>
                <c:pt idx="100">
                  <c:v>0.119943263073356</c:v>
                </c:pt>
                <c:pt idx="101">
                  <c:v>0.1211911894911</c:v>
                </c:pt>
                <c:pt idx="102">
                  <c:v>0.122439119296903</c:v>
                </c:pt>
                <c:pt idx="103">
                  <c:v>0.123687052407406</c:v>
                </c:pt>
                <c:pt idx="104">
                  <c:v>0.124934988723803</c:v>
                </c:pt>
                <c:pt idx="105">
                  <c:v>0.126182928133935</c:v>
                </c:pt>
                <c:pt idx="106">
                  <c:v>0.127430870514498</c:v>
                </c:pt>
                <c:pt idx="107">
                  <c:v>0.12867881573322201</c:v>
                </c:pt>
                <c:pt idx="108">
                  <c:v>0.12992676365106101</c:v>
                </c:pt>
                <c:pt idx="109">
                  <c:v>0.131174714124282</c:v>
                </c:pt>
                <c:pt idx="110">
                  <c:v>0.132422667006203</c:v>
                </c:pt>
                <c:pt idx="111">
                  <c:v>0.13367062208142799</c:v>
                </c:pt>
                <c:pt idx="112">
                  <c:v>0.13491857889605199</c:v>
                </c:pt>
                <c:pt idx="113">
                  <c:v>0.13616653696822301</c:v>
                </c:pt>
                <c:pt idx="114">
                  <c:v>0.13741449584561699</c:v>
                </c:pt>
                <c:pt idx="115">
                  <c:v>0.13866245510611699</c:v>
                </c:pt>
                <c:pt idx="116">
                  <c:v>0.13991041442448399</c:v>
                </c:pt>
                <c:pt idx="117">
                  <c:v>0.14115837374285201</c:v>
                </c:pt>
                <c:pt idx="118">
                  <c:v>0.142406333061219</c:v>
                </c:pt>
                <c:pt idx="119">
                  <c:v>0.14365429237958699</c:v>
                </c:pt>
                <c:pt idx="120">
                  <c:v>0.14490225169795401</c:v>
                </c:pt>
                <c:pt idx="121">
                  <c:v>0.146150211016321</c:v>
                </c:pt>
                <c:pt idx="122">
                  <c:v>0.14739817033468899</c:v>
                </c:pt>
                <c:pt idx="123">
                  <c:v>0.14864612965305701</c:v>
                </c:pt>
                <c:pt idx="124">
                  <c:v>0.14989408897142401</c:v>
                </c:pt>
                <c:pt idx="125">
                  <c:v>0.151142048289791</c:v>
                </c:pt>
                <c:pt idx="126">
                  <c:v>0.15239000760815899</c:v>
                </c:pt>
                <c:pt idx="127">
                  <c:v>0.15363796692652601</c:v>
                </c:pt>
                <c:pt idx="128">
                  <c:v>0.154885926244893</c:v>
                </c:pt>
                <c:pt idx="129">
                  <c:v>0.15613388556326099</c:v>
                </c:pt>
                <c:pt idx="130">
                  <c:v>0.15738184488162801</c:v>
                </c:pt>
                <c:pt idx="131">
                  <c:v>0.15862980419999501</c:v>
                </c:pt>
                <c:pt idx="132">
                  <c:v>0.159877763518363</c:v>
                </c:pt>
                <c:pt idx="133">
                  <c:v>0.16112572283672999</c:v>
                </c:pt>
                <c:pt idx="134">
                  <c:v>0.16237368215509801</c:v>
                </c:pt>
                <c:pt idx="135">
                  <c:v>0.163621641473465</c:v>
                </c:pt>
                <c:pt idx="136">
                  <c:v>0.16486960079183199</c:v>
                </c:pt>
                <c:pt idx="137">
                  <c:v>0.16611756011019899</c:v>
                </c:pt>
                <c:pt idx="138">
                  <c:v>0.16736551942856701</c:v>
                </c:pt>
                <c:pt idx="139">
                  <c:v>0.168613478746935</c:v>
                </c:pt>
                <c:pt idx="140">
                  <c:v>0.16986143806530199</c:v>
                </c:pt>
                <c:pt idx="141">
                  <c:v>0.17110939738366901</c:v>
                </c:pt>
                <c:pt idx="142">
                  <c:v>0.172357356702036</c:v>
                </c:pt>
                <c:pt idx="143">
                  <c:v>0.17360531602040399</c:v>
                </c:pt>
                <c:pt idx="144">
                  <c:v>0.17485327533877201</c:v>
                </c:pt>
                <c:pt idx="145">
                  <c:v>0.17610123465713901</c:v>
                </c:pt>
                <c:pt idx="146">
                  <c:v>0.177349193975506</c:v>
                </c:pt>
                <c:pt idx="147">
                  <c:v>0.17859715329387399</c:v>
                </c:pt>
                <c:pt idx="148">
                  <c:v>0.17984511261224101</c:v>
                </c:pt>
                <c:pt idx="149">
                  <c:v>0.181093071930608</c:v>
                </c:pt>
                <c:pt idx="150">
                  <c:v>0.18234103124897599</c:v>
                </c:pt>
                <c:pt idx="151">
                  <c:v>0.18358899056734301</c:v>
                </c:pt>
                <c:pt idx="152">
                  <c:v>0.184836949885711</c:v>
                </c:pt>
                <c:pt idx="153">
                  <c:v>0.186084909204078</c:v>
                </c:pt>
                <c:pt idx="154">
                  <c:v>0.18733286852244599</c:v>
                </c:pt>
                <c:pt idx="155">
                  <c:v>0.18858082784081301</c:v>
                </c:pt>
                <c:pt idx="156">
                  <c:v>0.18982878715918</c:v>
                </c:pt>
                <c:pt idx="157">
                  <c:v>0.19107674647754799</c:v>
                </c:pt>
                <c:pt idx="158">
                  <c:v>0.19232470579591501</c:v>
                </c:pt>
                <c:pt idx="159">
                  <c:v>0.19357266511428201</c:v>
                </c:pt>
                <c:pt idx="160">
                  <c:v>0.194820624432649</c:v>
                </c:pt>
                <c:pt idx="161">
                  <c:v>0.19606858375101699</c:v>
                </c:pt>
                <c:pt idx="162">
                  <c:v>0.19731654306938501</c:v>
                </c:pt>
                <c:pt idx="163">
                  <c:v>0.198564502387752</c:v>
                </c:pt>
                <c:pt idx="164">
                  <c:v>0.19981246170611899</c:v>
                </c:pt>
                <c:pt idx="165">
                  <c:v>0.20106042102448801</c:v>
                </c:pt>
                <c:pt idx="166">
                  <c:v>0.20230838034285401</c:v>
                </c:pt>
                <c:pt idx="167">
                  <c:v>0.203556339661221</c:v>
                </c:pt>
                <c:pt idx="168">
                  <c:v>0.20480429897958899</c:v>
                </c:pt>
                <c:pt idx="169">
                  <c:v>0.20605225829795701</c:v>
                </c:pt>
                <c:pt idx="170">
                  <c:v>0.207300217616323</c:v>
                </c:pt>
                <c:pt idx="171">
                  <c:v>0.20854817693469199</c:v>
                </c:pt>
                <c:pt idx="172">
                  <c:v>0.20979613625305901</c:v>
                </c:pt>
                <c:pt idx="173">
                  <c:v>0.21104409557142501</c:v>
                </c:pt>
                <c:pt idx="174">
                  <c:v>0.212292054889793</c:v>
                </c:pt>
                <c:pt idx="175">
                  <c:v>0.21354001420815999</c:v>
                </c:pt>
                <c:pt idx="176">
                  <c:v>0.21478797352652901</c:v>
                </c:pt>
                <c:pt idx="177">
                  <c:v>0.216035932844895</c:v>
                </c:pt>
                <c:pt idx="178">
                  <c:v>0.21728389216326299</c:v>
                </c:pt>
                <c:pt idx="179">
                  <c:v>0.21853185148163001</c:v>
                </c:pt>
                <c:pt idx="180">
                  <c:v>0.219779810799998</c:v>
                </c:pt>
                <c:pt idx="181">
                  <c:v>0.221027770118365</c:v>
                </c:pt>
                <c:pt idx="182">
                  <c:v>0.22227572943673299</c:v>
                </c:pt>
                <c:pt idx="183">
                  <c:v>0.22352368875510001</c:v>
                </c:pt>
                <c:pt idx="184">
                  <c:v>0.224771648073467</c:v>
                </c:pt>
                <c:pt idx="185">
                  <c:v>0.22601960739183499</c:v>
                </c:pt>
                <c:pt idx="186">
                  <c:v>0.22726756671020301</c:v>
                </c:pt>
                <c:pt idx="187">
                  <c:v>0.22851552602857</c:v>
                </c:pt>
                <c:pt idx="188">
                  <c:v>0.229763485346938</c:v>
                </c:pt>
                <c:pt idx="189">
                  <c:v>0.23101144466530399</c:v>
                </c:pt>
                <c:pt idx="190">
                  <c:v>0.23225940398367201</c:v>
                </c:pt>
                <c:pt idx="191">
                  <c:v>0.233507363302039</c:v>
                </c:pt>
                <c:pt idx="192">
                  <c:v>0.23475532262040699</c:v>
                </c:pt>
                <c:pt idx="193">
                  <c:v>0.23600328193877501</c:v>
                </c:pt>
                <c:pt idx="194">
                  <c:v>0.237251241257141</c:v>
                </c:pt>
                <c:pt idx="195">
                  <c:v>0.238499200575509</c:v>
                </c:pt>
                <c:pt idx="196">
                  <c:v>0.23974715989387599</c:v>
                </c:pt>
                <c:pt idx="197">
                  <c:v>0.24099511921224401</c:v>
                </c:pt>
                <c:pt idx="198">
                  <c:v>0.242243078530611</c:v>
                </c:pt>
                <c:pt idx="199">
                  <c:v>0.24349103784897799</c:v>
                </c:pt>
                <c:pt idx="200">
                  <c:v>0.24473899716734601</c:v>
                </c:pt>
                <c:pt idx="201">
                  <c:v>0.245986956485714</c:v>
                </c:pt>
                <c:pt idx="202">
                  <c:v>0.247234915804081</c:v>
                </c:pt>
                <c:pt idx="203">
                  <c:v>0.24848287512244799</c:v>
                </c:pt>
                <c:pt idx="204">
                  <c:v>0.24973083444081601</c:v>
                </c:pt>
                <c:pt idx="205">
                  <c:v>0.25097879375918403</c:v>
                </c:pt>
                <c:pt idx="206">
                  <c:v>0.25222675307755099</c:v>
                </c:pt>
                <c:pt idx="207">
                  <c:v>0.25347471239591801</c:v>
                </c:pt>
                <c:pt idx="208">
                  <c:v>0.25472267171428598</c:v>
                </c:pt>
                <c:pt idx="209">
                  <c:v>0.255970631032653</c:v>
                </c:pt>
                <c:pt idx="210">
                  <c:v>0.25721859035102002</c:v>
                </c:pt>
                <c:pt idx="211">
                  <c:v>0.25846654966938698</c:v>
                </c:pt>
                <c:pt idx="212">
                  <c:v>0.259714508987756</c:v>
                </c:pt>
                <c:pt idx="213">
                  <c:v>0.26096246830612202</c:v>
                </c:pt>
                <c:pt idx="214">
                  <c:v>0.26221042762448998</c:v>
                </c:pt>
                <c:pt idx="215">
                  <c:v>0.263458386942858</c:v>
                </c:pt>
                <c:pt idx="216">
                  <c:v>0.26470634626122502</c:v>
                </c:pt>
                <c:pt idx="217">
                  <c:v>0.26595430557959199</c:v>
                </c:pt>
                <c:pt idx="218">
                  <c:v>0.26720226489795901</c:v>
                </c:pt>
                <c:pt idx="219">
                  <c:v>0.26845022421632703</c:v>
                </c:pt>
                <c:pt idx="220">
                  <c:v>0.26969818353469499</c:v>
                </c:pt>
                <c:pt idx="221">
                  <c:v>0.27094614285306201</c:v>
                </c:pt>
                <c:pt idx="222">
                  <c:v>0.27219410217142997</c:v>
                </c:pt>
                <c:pt idx="223">
                  <c:v>0.27344206148979699</c:v>
                </c:pt>
                <c:pt idx="224">
                  <c:v>0.27469002080816401</c:v>
                </c:pt>
                <c:pt idx="225">
                  <c:v>0.27593798012653098</c:v>
                </c:pt>
                <c:pt idx="226">
                  <c:v>0.277185939444899</c:v>
                </c:pt>
                <c:pt idx="227">
                  <c:v>0.27843389876326702</c:v>
                </c:pt>
                <c:pt idx="228">
                  <c:v>0.27968185808163398</c:v>
                </c:pt>
                <c:pt idx="229">
                  <c:v>0.280929817400001</c:v>
                </c:pt>
                <c:pt idx="230">
                  <c:v>0.28217777671836902</c:v>
                </c:pt>
                <c:pt idx="231">
                  <c:v>0.28342573603673599</c:v>
                </c:pt>
                <c:pt idx="232">
                  <c:v>0.28467369535510301</c:v>
                </c:pt>
                <c:pt idx="233">
                  <c:v>0.28592165467347103</c:v>
                </c:pt>
                <c:pt idx="234">
                  <c:v>0.28716961399183799</c:v>
                </c:pt>
                <c:pt idx="235">
                  <c:v>0.28841757331020601</c:v>
                </c:pt>
                <c:pt idx="236">
                  <c:v>0.28966553262857297</c:v>
                </c:pt>
                <c:pt idx="237">
                  <c:v>0.29091349194693999</c:v>
                </c:pt>
                <c:pt idx="238">
                  <c:v>0.29216145126530702</c:v>
                </c:pt>
                <c:pt idx="239">
                  <c:v>0.29340941058367498</c:v>
                </c:pt>
                <c:pt idx="240">
                  <c:v>0.294657369902043</c:v>
                </c:pt>
                <c:pt idx="241">
                  <c:v>0.29590532922041102</c:v>
                </c:pt>
                <c:pt idx="242">
                  <c:v>0.29715328853877798</c:v>
                </c:pt>
                <c:pt idx="243">
                  <c:v>0.298401247857145</c:v>
                </c:pt>
                <c:pt idx="244">
                  <c:v>0.29964920717551202</c:v>
                </c:pt>
                <c:pt idx="245">
                  <c:v>0.30089716649387999</c:v>
                </c:pt>
                <c:pt idx="246">
                  <c:v>0.30214512581224801</c:v>
                </c:pt>
                <c:pt idx="247">
                  <c:v>0.30339308513061503</c:v>
                </c:pt>
                <c:pt idx="248">
                  <c:v>0.30464104444898199</c:v>
                </c:pt>
                <c:pt idx="249">
                  <c:v>0.30588900376734901</c:v>
                </c:pt>
                <c:pt idx="250">
                  <c:v>0.30713696308571597</c:v>
                </c:pt>
                <c:pt idx="251">
                  <c:v>0.30838492240408399</c:v>
                </c:pt>
                <c:pt idx="252">
                  <c:v>0.30963288172245201</c:v>
                </c:pt>
                <c:pt idx="253">
                  <c:v>0.31088084104081898</c:v>
                </c:pt>
                <c:pt idx="254">
                  <c:v>0.312128800359186</c:v>
                </c:pt>
                <c:pt idx="255">
                  <c:v>0.31337675967755502</c:v>
                </c:pt>
                <c:pt idx="256">
                  <c:v>0.31462471899592198</c:v>
                </c:pt>
                <c:pt idx="257">
                  <c:v>0.315872678314289</c:v>
                </c:pt>
                <c:pt idx="258">
                  <c:v>0.31712063763265702</c:v>
                </c:pt>
                <c:pt idx="259">
                  <c:v>0.31836859695102399</c:v>
                </c:pt>
                <c:pt idx="260">
                  <c:v>0.31961655626939101</c:v>
                </c:pt>
                <c:pt idx="261">
                  <c:v>0.32086451558775803</c:v>
                </c:pt>
                <c:pt idx="262">
                  <c:v>0.32211247490612599</c:v>
                </c:pt>
                <c:pt idx="263">
                  <c:v>0.32336043422449301</c:v>
                </c:pt>
                <c:pt idx="264">
                  <c:v>0.32460839354286197</c:v>
                </c:pt>
                <c:pt idx="265">
                  <c:v>0.32585635286122799</c:v>
                </c:pt>
                <c:pt idx="266">
                  <c:v>0.32710431217959601</c:v>
                </c:pt>
                <c:pt idx="267">
                  <c:v>0.32835227149796298</c:v>
                </c:pt>
                <c:pt idx="268">
                  <c:v>0.32960023081633</c:v>
                </c:pt>
                <c:pt idx="269">
                  <c:v>0.33084819013469802</c:v>
                </c:pt>
                <c:pt idx="270">
                  <c:v>0.33209614945306598</c:v>
                </c:pt>
                <c:pt idx="271">
                  <c:v>0.333344108771432</c:v>
                </c:pt>
                <c:pt idx="272">
                  <c:v>0.33459206808979902</c:v>
                </c:pt>
                <c:pt idx="273">
                  <c:v>0.33584002740816798</c:v>
                </c:pt>
                <c:pt idx="274">
                  <c:v>0.337087986726536</c:v>
                </c:pt>
                <c:pt idx="275">
                  <c:v>0.33833594604490203</c:v>
                </c:pt>
                <c:pt idx="276">
                  <c:v>0.33958390536326999</c:v>
                </c:pt>
                <c:pt idx="277">
                  <c:v>0.34083186468163801</c:v>
                </c:pt>
                <c:pt idx="278">
                  <c:v>0.34207982400000397</c:v>
                </c:pt>
                <c:pt idx="279">
                  <c:v>0.34332778331837199</c:v>
                </c:pt>
                <c:pt idx="280">
                  <c:v>0.34457574263674001</c:v>
                </c:pt>
                <c:pt idx="281">
                  <c:v>0.34582370195510798</c:v>
                </c:pt>
                <c:pt idx="282">
                  <c:v>0.347071661273474</c:v>
                </c:pt>
                <c:pt idx="283">
                  <c:v>0.34831962059184202</c:v>
                </c:pt>
                <c:pt idx="284">
                  <c:v>0.34956757991020998</c:v>
                </c:pt>
                <c:pt idx="285">
                  <c:v>0.350815539228577</c:v>
                </c:pt>
                <c:pt idx="286">
                  <c:v>0.35206349854694402</c:v>
                </c:pt>
                <c:pt idx="287">
                  <c:v>0.35331145786531098</c:v>
                </c:pt>
                <c:pt idx="288">
                  <c:v>0.354559417183679</c:v>
                </c:pt>
                <c:pt idx="289">
                  <c:v>0.35580737650204602</c:v>
                </c:pt>
                <c:pt idx="290">
                  <c:v>0.35705533582041399</c:v>
                </c:pt>
                <c:pt idx="291">
                  <c:v>0.35830329513878101</c:v>
                </c:pt>
                <c:pt idx="292">
                  <c:v>0.35955125445714903</c:v>
                </c:pt>
                <c:pt idx="293">
                  <c:v>0.36079921377551599</c:v>
                </c:pt>
                <c:pt idx="294">
                  <c:v>0.36204717309388401</c:v>
                </c:pt>
                <c:pt idx="295">
                  <c:v>0.36329513241224998</c:v>
                </c:pt>
                <c:pt idx="296">
                  <c:v>0.364543091730619</c:v>
                </c:pt>
                <c:pt idx="297">
                  <c:v>0.36579105104898602</c:v>
                </c:pt>
                <c:pt idx="298">
                  <c:v>0.36703901036735398</c:v>
                </c:pt>
                <c:pt idx="299">
                  <c:v>0.368286969685721</c:v>
                </c:pt>
                <c:pt idx="300">
                  <c:v>0.36953492900408802</c:v>
                </c:pt>
                <c:pt idx="301">
                  <c:v>0.37078288832245598</c:v>
                </c:pt>
                <c:pt idx="302">
                  <c:v>0.372030847640823</c:v>
                </c:pt>
                <c:pt idx="303">
                  <c:v>0.37327880695919002</c:v>
                </c:pt>
                <c:pt idx="304">
                  <c:v>0.37452676627755699</c:v>
                </c:pt>
                <c:pt idx="305">
                  <c:v>0.37577472559592601</c:v>
                </c:pt>
                <c:pt idx="306">
                  <c:v>0.37702268491429197</c:v>
                </c:pt>
                <c:pt idx="307">
                  <c:v>0.37827064423265999</c:v>
                </c:pt>
                <c:pt idx="308">
                  <c:v>0.37951860355102801</c:v>
                </c:pt>
                <c:pt idx="309">
                  <c:v>0.38076656286939398</c:v>
                </c:pt>
                <c:pt idx="310">
                  <c:v>0.382014522187762</c:v>
                </c:pt>
                <c:pt idx="311">
                  <c:v>0.38326248150613001</c:v>
                </c:pt>
                <c:pt idx="312">
                  <c:v>0.38451044082449698</c:v>
                </c:pt>
                <c:pt idx="313">
                  <c:v>0.385758400142864</c:v>
                </c:pt>
                <c:pt idx="314">
                  <c:v>0.38700635946123202</c:v>
                </c:pt>
                <c:pt idx="315">
                  <c:v>0.38825431877959898</c:v>
                </c:pt>
                <c:pt idx="316">
                  <c:v>0.389502278097966</c:v>
                </c:pt>
                <c:pt idx="317">
                  <c:v>0.39075023741633502</c:v>
                </c:pt>
                <c:pt idx="318">
                  <c:v>0.39199819673470199</c:v>
                </c:pt>
                <c:pt idx="319">
                  <c:v>0.39324615605306901</c:v>
                </c:pt>
                <c:pt idx="320">
                  <c:v>0.39449411537143603</c:v>
                </c:pt>
                <c:pt idx="321">
                  <c:v>0.39574207468980399</c:v>
                </c:pt>
                <c:pt idx="322">
                  <c:v>0.39699003400817101</c:v>
                </c:pt>
                <c:pt idx="323">
                  <c:v>0.39823799332653698</c:v>
                </c:pt>
                <c:pt idx="324">
                  <c:v>0.399485952644905</c:v>
                </c:pt>
                <c:pt idx="325">
                  <c:v>0.40073391196327302</c:v>
                </c:pt>
                <c:pt idx="326">
                  <c:v>0.40198187128163998</c:v>
                </c:pt>
                <c:pt idx="327">
                  <c:v>0.403229830600009</c:v>
                </c:pt>
                <c:pt idx="328">
                  <c:v>0.40447778991837602</c:v>
                </c:pt>
                <c:pt idx="329">
                  <c:v>0.40572574923674198</c:v>
                </c:pt>
                <c:pt idx="330">
                  <c:v>0.40697370855511</c:v>
                </c:pt>
                <c:pt idx="331">
                  <c:v>0.40822166787347902</c:v>
                </c:pt>
                <c:pt idx="332">
                  <c:v>0.40946962719184599</c:v>
                </c:pt>
                <c:pt idx="333">
                  <c:v>0.41071758651021301</c:v>
                </c:pt>
                <c:pt idx="334">
                  <c:v>0.41196554582858103</c:v>
                </c:pt>
                <c:pt idx="335">
                  <c:v>0.41321350514694799</c:v>
                </c:pt>
                <c:pt idx="336">
                  <c:v>0.41446146446531501</c:v>
                </c:pt>
                <c:pt idx="337">
                  <c:v>0.41570942378368297</c:v>
                </c:pt>
                <c:pt idx="338">
                  <c:v>0.41695738310204999</c:v>
                </c:pt>
                <c:pt idx="339">
                  <c:v>0.41820534242041701</c:v>
                </c:pt>
                <c:pt idx="340">
                  <c:v>0.41945330173878498</c:v>
                </c:pt>
                <c:pt idx="341">
                  <c:v>0.420701261057151</c:v>
                </c:pt>
                <c:pt idx="342">
                  <c:v>0.42194922037552002</c:v>
                </c:pt>
                <c:pt idx="343">
                  <c:v>0.42319717969388698</c:v>
                </c:pt>
                <c:pt idx="344">
                  <c:v>0.424445139012254</c:v>
                </c:pt>
                <c:pt idx="345">
                  <c:v>0.42569309833062202</c:v>
                </c:pt>
                <c:pt idx="346">
                  <c:v>0.42694105764898999</c:v>
                </c:pt>
                <c:pt idx="347">
                  <c:v>0.42818901696735701</c:v>
                </c:pt>
                <c:pt idx="348">
                  <c:v>0.42943697628572403</c:v>
                </c:pt>
                <c:pt idx="349">
                  <c:v>0.43068493560409199</c:v>
                </c:pt>
                <c:pt idx="350">
                  <c:v>0.43193289492245901</c:v>
                </c:pt>
                <c:pt idx="351">
                  <c:v>0.43318085424082597</c:v>
                </c:pt>
                <c:pt idx="352">
                  <c:v>0.43442881355919399</c:v>
                </c:pt>
                <c:pt idx="353">
                  <c:v>0.43567677287756101</c:v>
                </c:pt>
                <c:pt idx="354">
                  <c:v>0.43692473219592898</c:v>
                </c:pt>
                <c:pt idx="355">
                  <c:v>0.438172691514295</c:v>
                </c:pt>
                <c:pt idx="356">
                  <c:v>0.43942065083266402</c:v>
                </c:pt>
                <c:pt idx="357">
                  <c:v>0.44066861015103098</c:v>
                </c:pt>
                <c:pt idx="358">
                  <c:v>0.441916569469398</c:v>
                </c:pt>
                <c:pt idx="359">
                  <c:v>0.44316452878776602</c:v>
                </c:pt>
                <c:pt idx="360">
                  <c:v>0.44441248810613398</c:v>
                </c:pt>
                <c:pt idx="361">
                  <c:v>0.44566044742450101</c:v>
                </c:pt>
                <c:pt idx="362">
                  <c:v>0.44690840674286803</c:v>
                </c:pt>
                <c:pt idx="363">
                  <c:v>0.44815636606123499</c:v>
                </c:pt>
                <c:pt idx="364">
                  <c:v>0.44940432537960301</c:v>
                </c:pt>
                <c:pt idx="365">
                  <c:v>0.45065228469796997</c:v>
                </c:pt>
                <c:pt idx="366">
                  <c:v>0.45190024401633699</c:v>
                </c:pt>
                <c:pt idx="367">
                  <c:v>0.45314820333470501</c:v>
                </c:pt>
                <c:pt idx="368">
                  <c:v>0.45439616265307198</c:v>
                </c:pt>
                <c:pt idx="369">
                  <c:v>0.455644121971439</c:v>
                </c:pt>
                <c:pt idx="370">
                  <c:v>0.45689208128980702</c:v>
                </c:pt>
                <c:pt idx="371">
                  <c:v>0.45814004060817398</c:v>
                </c:pt>
                <c:pt idx="372">
                  <c:v>0.459387999926543</c:v>
                </c:pt>
                <c:pt idx="373">
                  <c:v>0.46063595924491002</c:v>
                </c:pt>
                <c:pt idx="374">
                  <c:v>0.46188391856327798</c:v>
                </c:pt>
                <c:pt idx="375">
                  <c:v>0.463131877881645</c:v>
                </c:pt>
                <c:pt idx="376">
                  <c:v>0.46437983720001202</c:v>
                </c:pt>
                <c:pt idx="377">
                  <c:v>0.46562779651837899</c:v>
                </c:pt>
                <c:pt idx="378">
                  <c:v>0.46687575583674601</c:v>
                </c:pt>
                <c:pt idx="379">
                  <c:v>0.46812371515511397</c:v>
                </c:pt>
                <c:pt idx="380">
                  <c:v>0.46937167447347999</c:v>
                </c:pt>
                <c:pt idx="381">
                  <c:v>0.47061963379184901</c:v>
                </c:pt>
                <c:pt idx="382">
                  <c:v>0.47186759311021398</c:v>
                </c:pt>
                <c:pt idx="383">
                  <c:v>0.473115552428583</c:v>
                </c:pt>
                <c:pt idx="384">
                  <c:v>0.47436351174695202</c:v>
                </c:pt>
                <c:pt idx="385">
                  <c:v>0.47561147106531798</c:v>
                </c:pt>
                <c:pt idx="386">
                  <c:v>0.476859430383685</c:v>
                </c:pt>
                <c:pt idx="387">
                  <c:v>0.47810738970205202</c:v>
                </c:pt>
                <c:pt idx="388">
                  <c:v>0.47935534902041899</c:v>
                </c:pt>
                <c:pt idx="389">
                  <c:v>0.48060330833878701</c:v>
                </c:pt>
                <c:pt idx="390">
                  <c:v>0.48185126765715502</c:v>
                </c:pt>
                <c:pt idx="391">
                  <c:v>0.48309922697552299</c:v>
                </c:pt>
                <c:pt idx="392">
                  <c:v>0.48434718629389001</c:v>
                </c:pt>
                <c:pt idx="393">
                  <c:v>0.48559514561225697</c:v>
                </c:pt>
                <c:pt idx="394">
                  <c:v>0.48684310493062499</c:v>
                </c:pt>
                <c:pt idx="395">
                  <c:v>0.48809106424899101</c:v>
                </c:pt>
                <c:pt idx="396">
                  <c:v>0.48933902356735998</c:v>
                </c:pt>
                <c:pt idx="397">
                  <c:v>0.490586982885726</c:v>
                </c:pt>
                <c:pt idx="398">
                  <c:v>0.49183494220409402</c:v>
                </c:pt>
                <c:pt idx="399">
                  <c:v>0.49308290152246198</c:v>
                </c:pt>
                <c:pt idx="400">
                  <c:v>0.494330860840828</c:v>
                </c:pt>
                <c:pt idx="401">
                  <c:v>0.49557882015919602</c:v>
                </c:pt>
                <c:pt idx="402">
                  <c:v>0.49682677947756398</c:v>
                </c:pt>
                <c:pt idx="403">
                  <c:v>0.498074738795932</c:v>
                </c:pt>
                <c:pt idx="404">
                  <c:v>0.49932269811429703</c:v>
                </c:pt>
                <c:pt idx="405">
                  <c:v>0.50057065743266704</c:v>
                </c:pt>
                <c:pt idx="406">
                  <c:v>0.50181861675103301</c:v>
                </c:pt>
                <c:pt idx="407">
                  <c:v>0.50306657606939997</c:v>
                </c:pt>
                <c:pt idx="408">
                  <c:v>0.50431453538776605</c:v>
                </c:pt>
                <c:pt idx="409">
                  <c:v>0.50556249470613601</c:v>
                </c:pt>
                <c:pt idx="410">
                  <c:v>0.50681045402450098</c:v>
                </c:pt>
                <c:pt idx="411">
                  <c:v>0.50805841334287105</c:v>
                </c:pt>
                <c:pt idx="412">
                  <c:v>0.50930637266123702</c:v>
                </c:pt>
                <c:pt idx="413">
                  <c:v>0.51055433197960398</c:v>
                </c:pt>
                <c:pt idx="414">
                  <c:v>0.51180229129797095</c:v>
                </c:pt>
                <c:pt idx="415">
                  <c:v>0.51305025061633802</c:v>
                </c:pt>
                <c:pt idx="416">
                  <c:v>0.51429820993470698</c:v>
                </c:pt>
                <c:pt idx="417">
                  <c:v>0.51554616925307295</c:v>
                </c:pt>
                <c:pt idx="418">
                  <c:v>0.51679412857144102</c:v>
                </c:pt>
                <c:pt idx="419">
                  <c:v>0.51804208788980799</c:v>
                </c:pt>
                <c:pt idx="420">
                  <c:v>0.51929004720817595</c:v>
                </c:pt>
                <c:pt idx="421">
                  <c:v>0.52053800652654303</c:v>
                </c:pt>
                <c:pt idx="422">
                  <c:v>0.52178596584491099</c:v>
                </c:pt>
                <c:pt idx="423">
                  <c:v>0.52303392516327896</c:v>
                </c:pt>
                <c:pt idx="424">
                  <c:v>0.52428188448164403</c:v>
                </c:pt>
                <c:pt idx="425">
                  <c:v>0.525529843800013</c:v>
                </c:pt>
                <c:pt idx="426">
                  <c:v>0.52677780311837896</c:v>
                </c:pt>
                <c:pt idx="427">
                  <c:v>0.52802576243674704</c:v>
                </c:pt>
                <c:pt idx="428">
                  <c:v>0.529273721755114</c:v>
                </c:pt>
                <c:pt idx="429">
                  <c:v>0.53052168107348296</c:v>
                </c:pt>
                <c:pt idx="430">
                  <c:v>0.53176964039185004</c:v>
                </c:pt>
                <c:pt idx="431">
                  <c:v>0.533017599710217</c:v>
                </c:pt>
                <c:pt idx="432">
                  <c:v>0.53426555902858597</c:v>
                </c:pt>
                <c:pt idx="433">
                  <c:v>0.53551351834695204</c:v>
                </c:pt>
                <c:pt idx="434">
                  <c:v>0.53676147766531901</c:v>
                </c:pt>
                <c:pt idx="435">
                  <c:v>0.53800943698368697</c:v>
                </c:pt>
                <c:pt idx="436">
                  <c:v>0.53925739630205505</c:v>
                </c:pt>
                <c:pt idx="437">
                  <c:v>0.54050535562042101</c:v>
                </c:pt>
                <c:pt idx="438">
                  <c:v>0.54175331493878898</c:v>
                </c:pt>
                <c:pt idx="439">
                  <c:v>0.54300127425715705</c:v>
                </c:pt>
                <c:pt idx="440">
                  <c:v>0.54424923357552402</c:v>
                </c:pt>
                <c:pt idx="441">
                  <c:v>0.54549719289388998</c:v>
                </c:pt>
                <c:pt idx="442">
                  <c:v>0.54674515221225695</c:v>
                </c:pt>
                <c:pt idx="443">
                  <c:v>0.54799311153062602</c:v>
                </c:pt>
                <c:pt idx="444">
                  <c:v>0.54924107084899199</c:v>
                </c:pt>
                <c:pt idx="445">
                  <c:v>0.55048903016736095</c:v>
                </c:pt>
                <c:pt idx="446">
                  <c:v>0.55173698948572703</c:v>
                </c:pt>
                <c:pt idx="447">
                  <c:v>0.55298494880409399</c:v>
                </c:pt>
                <c:pt idx="448">
                  <c:v>0.55423290812246195</c:v>
                </c:pt>
                <c:pt idx="449">
                  <c:v>0.55548086744083003</c:v>
                </c:pt>
                <c:pt idx="450">
                  <c:v>0.55672882675919799</c:v>
                </c:pt>
                <c:pt idx="451">
                  <c:v>0.55797678607756396</c:v>
                </c:pt>
                <c:pt idx="452">
                  <c:v>0.55922474539593203</c:v>
                </c:pt>
                <c:pt idx="453">
                  <c:v>0.5604727047143</c:v>
                </c:pt>
                <c:pt idx="454">
                  <c:v>0.56172066403266596</c:v>
                </c:pt>
                <c:pt idx="455">
                  <c:v>0.56296862335103304</c:v>
                </c:pt>
                <c:pt idx="456">
                  <c:v>0.564216582669401</c:v>
                </c:pt>
                <c:pt idx="457">
                  <c:v>0.56546454198776896</c:v>
                </c:pt>
                <c:pt idx="458">
                  <c:v>0.56671250130613504</c:v>
                </c:pt>
                <c:pt idx="459">
                  <c:v>0.56796046062450201</c:v>
                </c:pt>
                <c:pt idx="460">
                  <c:v>0.56920841994287197</c:v>
                </c:pt>
                <c:pt idx="461">
                  <c:v>0.57045637926123804</c:v>
                </c:pt>
                <c:pt idx="462">
                  <c:v>0.57170433857960701</c:v>
                </c:pt>
                <c:pt idx="463">
                  <c:v>0.57295229789797297</c:v>
                </c:pt>
                <c:pt idx="464">
                  <c:v>0.57420025721634105</c:v>
                </c:pt>
                <c:pt idx="465">
                  <c:v>0.57544821653470901</c:v>
                </c:pt>
                <c:pt idx="466">
                  <c:v>0.57669617585307398</c:v>
                </c:pt>
                <c:pt idx="467">
                  <c:v>0.57794413517144305</c:v>
                </c:pt>
                <c:pt idx="468">
                  <c:v>0.57919209448980902</c:v>
                </c:pt>
                <c:pt idx="469">
                  <c:v>0.58044005380817798</c:v>
                </c:pt>
                <c:pt idx="470">
                  <c:v>0.58168801312654395</c:v>
                </c:pt>
                <c:pt idx="471">
                  <c:v>0.58293597244491102</c:v>
                </c:pt>
                <c:pt idx="472">
                  <c:v>0.58418393176327899</c:v>
                </c:pt>
                <c:pt idx="473">
                  <c:v>0.58543189108164795</c:v>
                </c:pt>
                <c:pt idx="474">
                  <c:v>0.58667985040001502</c:v>
                </c:pt>
                <c:pt idx="475">
                  <c:v>0.58792780971838299</c:v>
                </c:pt>
                <c:pt idx="476">
                  <c:v>0.58917576903674795</c:v>
                </c:pt>
                <c:pt idx="477">
                  <c:v>0.59042372835511603</c:v>
                </c:pt>
                <c:pt idx="478">
                  <c:v>0.59167168767348399</c:v>
                </c:pt>
                <c:pt idx="479">
                  <c:v>0.59291964699184996</c:v>
                </c:pt>
                <c:pt idx="480">
                  <c:v>0.59416760631021903</c:v>
                </c:pt>
                <c:pt idx="481">
                  <c:v>0.595415565628586</c:v>
                </c:pt>
                <c:pt idx="482">
                  <c:v>0.59666352494695296</c:v>
                </c:pt>
                <c:pt idx="483">
                  <c:v>0.59791148426532004</c:v>
                </c:pt>
                <c:pt idx="484">
                  <c:v>0.599159443583688</c:v>
                </c:pt>
                <c:pt idx="485">
                  <c:v>0.60040740290205397</c:v>
                </c:pt>
                <c:pt idx="486">
                  <c:v>0.60165536222042204</c:v>
                </c:pt>
                <c:pt idx="487">
                  <c:v>0.60290332153878901</c:v>
                </c:pt>
                <c:pt idx="488">
                  <c:v>0.60415128085715697</c:v>
                </c:pt>
                <c:pt idx="489">
                  <c:v>0.60539924017552604</c:v>
                </c:pt>
                <c:pt idx="490">
                  <c:v>0.60664719949389101</c:v>
                </c:pt>
                <c:pt idx="491">
                  <c:v>0.60789515881225797</c:v>
                </c:pt>
                <c:pt idx="492">
                  <c:v>0.60914311813062705</c:v>
                </c:pt>
                <c:pt idx="493">
                  <c:v>0.61039107744899401</c:v>
                </c:pt>
                <c:pt idx="494">
                  <c:v>0.61163903676735998</c:v>
                </c:pt>
                <c:pt idx="495">
                  <c:v>0.61288699608573005</c:v>
                </c:pt>
                <c:pt idx="496">
                  <c:v>0.61413495540409602</c:v>
                </c:pt>
                <c:pt idx="497">
                  <c:v>0.61538291472246298</c:v>
                </c:pt>
                <c:pt idx="498">
                  <c:v>0.61663087404083206</c:v>
                </c:pt>
                <c:pt idx="499">
                  <c:v>0.61787883335919902</c:v>
                </c:pt>
                <c:pt idx="500">
                  <c:v>0.61912679267756499</c:v>
                </c:pt>
                <c:pt idx="501">
                  <c:v>0.62037475199593195</c:v>
                </c:pt>
                <c:pt idx="502">
                  <c:v>0.62162271131430002</c:v>
                </c:pt>
                <c:pt idx="503">
                  <c:v>0.62287067063266699</c:v>
                </c:pt>
                <c:pt idx="504">
                  <c:v>0.62411862995103495</c:v>
                </c:pt>
                <c:pt idx="505">
                  <c:v>0.62536658926940303</c:v>
                </c:pt>
                <c:pt idx="506">
                  <c:v>0.62661454858776999</c:v>
                </c:pt>
                <c:pt idx="507">
                  <c:v>0.62786250790613696</c:v>
                </c:pt>
                <c:pt idx="508">
                  <c:v>0.62911046722450403</c:v>
                </c:pt>
                <c:pt idx="509">
                  <c:v>0.630358426542872</c:v>
                </c:pt>
                <c:pt idx="510">
                  <c:v>0.63160638586123896</c:v>
                </c:pt>
                <c:pt idx="511">
                  <c:v>0.63285434517960604</c:v>
                </c:pt>
                <c:pt idx="512">
                  <c:v>0.634102304497974</c:v>
                </c:pt>
                <c:pt idx="513">
                  <c:v>0.63535026381634097</c:v>
                </c:pt>
                <c:pt idx="514">
                  <c:v>0.63659822313470804</c:v>
                </c:pt>
                <c:pt idx="515">
                  <c:v>0.63784618245307501</c:v>
                </c:pt>
                <c:pt idx="516">
                  <c:v>0.63909414177144297</c:v>
                </c:pt>
                <c:pt idx="517">
                  <c:v>0.64034210108981204</c:v>
                </c:pt>
                <c:pt idx="518">
                  <c:v>0.64159006040817701</c:v>
                </c:pt>
                <c:pt idx="519">
                  <c:v>0.64283801972654497</c:v>
                </c:pt>
                <c:pt idx="520">
                  <c:v>0.64408597904491205</c:v>
                </c:pt>
                <c:pt idx="521">
                  <c:v>0.64533393836328001</c:v>
                </c:pt>
                <c:pt idx="522">
                  <c:v>0.64658189768164698</c:v>
                </c:pt>
                <c:pt idx="523">
                  <c:v>0.64782985700001605</c:v>
                </c:pt>
                <c:pt idx="524">
                  <c:v>0.64907781631838102</c:v>
                </c:pt>
                <c:pt idx="525">
                  <c:v>0.65032577563674998</c:v>
                </c:pt>
                <c:pt idx="526">
                  <c:v>0.65157373495511794</c:v>
                </c:pt>
                <c:pt idx="527">
                  <c:v>0.65282169427348502</c:v>
                </c:pt>
                <c:pt idx="528">
                  <c:v>0.65406965359185198</c:v>
                </c:pt>
                <c:pt idx="529">
                  <c:v>0.65531761291021895</c:v>
                </c:pt>
                <c:pt idx="530">
                  <c:v>0.65656557222858802</c:v>
                </c:pt>
                <c:pt idx="531">
                  <c:v>0.65781353154695299</c:v>
                </c:pt>
                <c:pt idx="532">
                  <c:v>0.65906149086532195</c:v>
                </c:pt>
                <c:pt idx="533">
                  <c:v>0.66030945018368903</c:v>
                </c:pt>
                <c:pt idx="534">
                  <c:v>0.66155740950205499</c:v>
                </c:pt>
                <c:pt idx="535">
                  <c:v>0.66280536882042196</c:v>
                </c:pt>
                <c:pt idx="536">
                  <c:v>0.66405332813879103</c:v>
                </c:pt>
                <c:pt idx="537">
                  <c:v>0.66530128745716</c:v>
                </c:pt>
                <c:pt idx="538">
                  <c:v>0.66654924677552496</c:v>
                </c:pt>
                <c:pt idx="539">
                  <c:v>0.66779720609389204</c:v>
                </c:pt>
                <c:pt idx="540">
                  <c:v>0.669045165412261</c:v>
                </c:pt>
                <c:pt idx="541">
                  <c:v>0.67029312473062896</c:v>
                </c:pt>
                <c:pt idx="542">
                  <c:v>0.67154108404899504</c:v>
                </c:pt>
                <c:pt idx="543">
                  <c:v>0.672789043367364</c:v>
                </c:pt>
                <c:pt idx="544">
                  <c:v>0.67403700268572997</c:v>
                </c:pt>
                <c:pt idx="545">
                  <c:v>0.67528496200409704</c:v>
                </c:pt>
                <c:pt idx="546">
                  <c:v>0.67653292132246501</c:v>
                </c:pt>
                <c:pt idx="547">
                  <c:v>0.67778088064083197</c:v>
                </c:pt>
                <c:pt idx="548">
                  <c:v>0.67902883995919805</c:v>
                </c:pt>
                <c:pt idx="549">
                  <c:v>0.68027679927756701</c:v>
                </c:pt>
                <c:pt idx="550">
                  <c:v>0.68152475859593398</c:v>
                </c:pt>
                <c:pt idx="551">
                  <c:v>0.68277271791430105</c:v>
                </c:pt>
                <c:pt idx="552">
                  <c:v>0.68402067723266902</c:v>
                </c:pt>
                <c:pt idx="553">
                  <c:v>0.68526863655103598</c:v>
                </c:pt>
                <c:pt idx="554">
                  <c:v>0.68651659586940394</c:v>
                </c:pt>
                <c:pt idx="555">
                  <c:v>0.68776455518777102</c:v>
                </c:pt>
                <c:pt idx="556">
                  <c:v>0.68901251450613799</c:v>
                </c:pt>
                <c:pt idx="557">
                  <c:v>0.69026047382450595</c:v>
                </c:pt>
                <c:pt idx="558">
                  <c:v>0.69150843314287402</c:v>
                </c:pt>
                <c:pt idx="559">
                  <c:v>0.69275639246124099</c:v>
                </c:pt>
                <c:pt idx="560">
                  <c:v>0.69400435177960795</c:v>
                </c:pt>
                <c:pt idx="561">
                  <c:v>0.69525231109797503</c:v>
                </c:pt>
                <c:pt idx="562">
                  <c:v>0.69650027041634299</c:v>
                </c:pt>
                <c:pt idx="563">
                  <c:v>0.69774822973470896</c:v>
                </c:pt>
                <c:pt idx="564">
                  <c:v>0.69899618905307803</c:v>
                </c:pt>
                <c:pt idx="565">
                  <c:v>0.700244148371444</c:v>
                </c:pt>
                <c:pt idx="566">
                  <c:v>0.70149210768981196</c:v>
                </c:pt>
                <c:pt idx="567">
                  <c:v>0.70274006700817904</c:v>
                </c:pt>
                <c:pt idx="568">
                  <c:v>0.703988026326546</c:v>
                </c:pt>
                <c:pt idx="569">
                  <c:v>0.70523598564491696</c:v>
                </c:pt>
                <c:pt idx="570">
                  <c:v>0.70648394496328204</c:v>
                </c:pt>
                <c:pt idx="571">
                  <c:v>0.70773190428164801</c:v>
                </c:pt>
                <c:pt idx="572">
                  <c:v>0.70897986360001397</c:v>
                </c:pt>
                <c:pt idx="573">
                  <c:v>0.71022782291838304</c:v>
                </c:pt>
                <c:pt idx="574">
                  <c:v>0.71147578223675201</c:v>
                </c:pt>
                <c:pt idx="575">
                  <c:v>0.71272374155511797</c:v>
                </c:pt>
                <c:pt idx="576">
                  <c:v>0.71397170087348605</c:v>
                </c:pt>
                <c:pt idx="577">
                  <c:v>0.71521966019185101</c:v>
                </c:pt>
                <c:pt idx="578">
                  <c:v>0.71646761951021898</c:v>
                </c:pt>
                <c:pt idx="579">
                  <c:v>0.71771557882858905</c:v>
                </c:pt>
                <c:pt idx="580">
                  <c:v>0.71896353814695602</c:v>
                </c:pt>
                <c:pt idx="581">
                  <c:v>0.72021149746532398</c:v>
                </c:pt>
                <c:pt idx="582">
                  <c:v>0.72145945678368795</c:v>
                </c:pt>
                <c:pt idx="583">
                  <c:v>0.72270741610205702</c:v>
                </c:pt>
                <c:pt idx="584">
                  <c:v>0.72395537542042498</c:v>
                </c:pt>
                <c:pt idx="585">
                  <c:v>0.72520333473879295</c:v>
                </c:pt>
                <c:pt idx="586">
                  <c:v>0.72645129405715803</c:v>
                </c:pt>
                <c:pt idx="587">
                  <c:v>0.72769925337552799</c:v>
                </c:pt>
                <c:pt idx="588">
                  <c:v>0.72894721269389295</c:v>
                </c:pt>
                <c:pt idx="589">
                  <c:v>0.73019517201226203</c:v>
                </c:pt>
                <c:pt idx="590">
                  <c:v>0.73144313133062999</c:v>
                </c:pt>
                <c:pt idx="591">
                  <c:v>0.73269109064899596</c:v>
                </c:pt>
                <c:pt idx="592">
                  <c:v>0.73393904996736303</c:v>
                </c:pt>
                <c:pt idx="593">
                  <c:v>0.73518700928573</c:v>
                </c:pt>
                <c:pt idx="594">
                  <c:v>0.73643496860409996</c:v>
                </c:pt>
                <c:pt idx="595">
                  <c:v>0.73768292792246704</c:v>
                </c:pt>
                <c:pt idx="596">
                  <c:v>0.738930887240832</c:v>
                </c:pt>
                <c:pt idx="597">
                  <c:v>0.74017884655919897</c:v>
                </c:pt>
                <c:pt idx="598">
                  <c:v>0.74142680587756704</c:v>
                </c:pt>
                <c:pt idx="599">
                  <c:v>0.742674765195936</c:v>
                </c:pt>
                <c:pt idx="600">
                  <c:v>0.74392272451430397</c:v>
                </c:pt>
                <c:pt idx="601">
                  <c:v>0.74517068383266905</c:v>
                </c:pt>
                <c:pt idx="602">
                  <c:v>0.74641864315103701</c:v>
                </c:pt>
                <c:pt idx="603">
                  <c:v>0.74766660246940497</c:v>
                </c:pt>
                <c:pt idx="604">
                  <c:v>0.74891456178777105</c:v>
                </c:pt>
                <c:pt idx="605">
                  <c:v>0.75016252110613801</c:v>
                </c:pt>
                <c:pt idx="606">
                  <c:v>0.75141048042450598</c:v>
                </c:pt>
                <c:pt idx="607">
                  <c:v>0.75265843974287505</c:v>
                </c:pt>
                <c:pt idx="608">
                  <c:v>0.75390639906124102</c:v>
                </c:pt>
                <c:pt idx="609">
                  <c:v>0.75515435837960798</c:v>
                </c:pt>
                <c:pt idx="610">
                  <c:v>0.75640231769797495</c:v>
                </c:pt>
                <c:pt idx="611">
                  <c:v>0.75765027701634302</c:v>
                </c:pt>
                <c:pt idx="612">
                  <c:v>0.75889823633471198</c:v>
                </c:pt>
                <c:pt idx="613">
                  <c:v>0.76014619565307995</c:v>
                </c:pt>
                <c:pt idx="614">
                  <c:v>0.76139415497144602</c:v>
                </c:pt>
                <c:pt idx="615">
                  <c:v>0.76264211428981299</c:v>
                </c:pt>
                <c:pt idx="616">
                  <c:v>0.76389007360817995</c:v>
                </c:pt>
                <c:pt idx="617">
                  <c:v>0.76513803292654903</c:v>
                </c:pt>
                <c:pt idx="618">
                  <c:v>0.76638599224491399</c:v>
                </c:pt>
                <c:pt idx="619">
                  <c:v>0.76763395156328396</c:v>
                </c:pt>
                <c:pt idx="620">
                  <c:v>0.76888191088165103</c:v>
                </c:pt>
                <c:pt idx="621">
                  <c:v>0.770129870200018</c:v>
                </c:pt>
                <c:pt idx="622">
                  <c:v>0.77137782951838396</c:v>
                </c:pt>
                <c:pt idx="623">
                  <c:v>0.77262578883675104</c:v>
                </c:pt>
                <c:pt idx="624">
                  <c:v>0.77387374815512</c:v>
                </c:pt>
                <c:pt idx="625">
                  <c:v>0.77512170747348597</c:v>
                </c:pt>
                <c:pt idx="626">
                  <c:v>0.77636966679185404</c:v>
                </c:pt>
                <c:pt idx="627">
                  <c:v>0.777617626110222</c:v>
                </c:pt>
                <c:pt idx="628">
                  <c:v>0.77886558542858997</c:v>
                </c:pt>
                <c:pt idx="629">
                  <c:v>0.78011354474695704</c:v>
                </c:pt>
                <c:pt idx="630">
                  <c:v>0.78136150406532201</c:v>
                </c:pt>
                <c:pt idx="631">
                  <c:v>0.78260946338369097</c:v>
                </c:pt>
                <c:pt idx="632">
                  <c:v>0.78385742270205705</c:v>
                </c:pt>
                <c:pt idx="633">
                  <c:v>0.78510538202042601</c:v>
                </c:pt>
                <c:pt idx="634">
                  <c:v>0.78635334133879398</c:v>
                </c:pt>
                <c:pt idx="635">
                  <c:v>0.78760130065716005</c:v>
                </c:pt>
                <c:pt idx="636">
                  <c:v>0.78884925997552702</c:v>
                </c:pt>
                <c:pt idx="637">
                  <c:v>0.79009721929389498</c:v>
                </c:pt>
                <c:pt idx="638">
                  <c:v>0.79134517861226095</c:v>
                </c:pt>
                <c:pt idx="639">
                  <c:v>0.79259313793063102</c:v>
                </c:pt>
                <c:pt idx="640">
                  <c:v>0.79384109724899599</c:v>
                </c:pt>
                <c:pt idx="641">
                  <c:v>0.79508905656736295</c:v>
                </c:pt>
                <c:pt idx="642">
                  <c:v>0.79633701588573202</c:v>
                </c:pt>
                <c:pt idx="643">
                  <c:v>0.79758497520409999</c:v>
                </c:pt>
                <c:pt idx="644">
                  <c:v>0.79883293452246695</c:v>
                </c:pt>
                <c:pt idx="645">
                  <c:v>0.80008089384083603</c:v>
                </c:pt>
                <c:pt idx="646">
                  <c:v>0.80132885315920199</c:v>
                </c:pt>
                <c:pt idx="647">
                  <c:v>0.80257681247756996</c:v>
                </c:pt>
                <c:pt idx="648">
                  <c:v>0.80382477179593603</c:v>
                </c:pt>
                <c:pt idx="649">
                  <c:v>0.805072731114303</c:v>
                </c:pt>
                <c:pt idx="650">
                  <c:v>0.80632069043266996</c:v>
                </c:pt>
                <c:pt idx="651">
                  <c:v>0.80756864975104004</c:v>
                </c:pt>
                <c:pt idx="652">
                  <c:v>0.808816609069404</c:v>
                </c:pt>
                <c:pt idx="653">
                  <c:v>0.81006456838777496</c:v>
                </c:pt>
                <c:pt idx="654">
                  <c:v>0.81131252770614104</c:v>
                </c:pt>
                <c:pt idx="655">
                  <c:v>0.812560487024508</c:v>
                </c:pt>
                <c:pt idx="656">
                  <c:v>0.81380844634287497</c:v>
                </c:pt>
                <c:pt idx="657">
                  <c:v>0.81505640566124105</c:v>
                </c:pt>
                <c:pt idx="658">
                  <c:v>0.81630436497961001</c:v>
                </c:pt>
                <c:pt idx="659">
                  <c:v>0.81755232429797697</c:v>
                </c:pt>
                <c:pt idx="660">
                  <c:v>0.81880028361634405</c:v>
                </c:pt>
                <c:pt idx="661">
                  <c:v>0.82004824293471201</c:v>
                </c:pt>
                <c:pt idx="662">
                  <c:v>0.82129620225307898</c:v>
                </c:pt>
                <c:pt idx="663">
                  <c:v>0.82254416157144805</c:v>
                </c:pt>
                <c:pt idx="664">
                  <c:v>0.82379212088981502</c:v>
                </c:pt>
                <c:pt idx="665">
                  <c:v>0.82504008020818098</c:v>
                </c:pt>
                <c:pt idx="666">
                  <c:v>0.82628803952654895</c:v>
                </c:pt>
                <c:pt idx="667">
                  <c:v>0.82753599884491802</c:v>
                </c:pt>
                <c:pt idx="668">
                  <c:v>0.82878395816328398</c:v>
                </c:pt>
                <c:pt idx="669">
                  <c:v>0.83003191748164995</c:v>
                </c:pt>
                <c:pt idx="670">
                  <c:v>0.83127987680001703</c:v>
                </c:pt>
                <c:pt idx="671">
                  <c:v>0.83252783611838399</c:v>
                </c:pt>
                <c:pt idx="672">
                  <c:v>0.83377579543675195</c:v>
                </c:pt>
                <c:pt idx="673">
                  <c:v>0.83502375475512103</c:v>
                </c:pt>
                <c:pt idx="674">
                  <c:v>0.83627171407348699</c:v>
                </c:pt>
                <c:pt idx="675">
                  <c:v>0.83751967339185496</c:v>
                </c:pt>
                <c:pt idx="676">
                  <c:v>0.83876763271022303</c:v>
                </c:pt>
                <c:pt idx="677">
                  <c:v>0.840015592028588</c:v>
                </c:pt>
                <c:pt idx="678">
                  <c:v>0.84126355134695696</c:v>
                </c:pt>
                <c:pt idx="679">
                  <c:v>0.84251151066532404</c:v>
                </c:pt>
                <c:pt idx="680">
                  <c:v>0.843759469983691</c:v>
                </c:pt>
                <c:pt idx="681">
                  <c:v>0.84500742930205697</c:v>
                </c:pt>
                <c:pt idx="682">
                  <c:v>0.84625538862043004</c:v>
                </c:pt>
                <c:pt idx="683">
                  <c:v>0.847503347938794</c:v>
                </c:pt>
                <c:pt idx="684">
                  <c:v>0.84875130725716097</c:v>
                </c:pt>
                <c:pt idx="685">
                  <c:v>0.84999926657552904</c:v>
                </c:pt>
                <c:pt idx="686">
                  <c:v>0.85124722589389701</c:v>
                </c:pt>
                <c:pt idx="687">
                  <c:v>0.85249518521226497</c:v>
                </c:pt>
                <c:pt idx="688">
                  <c:v>0.85374314453063105</c:v>
                </c:pt>
                <c:pt idx="689">
                  <c:v>0.85499110384899701</c:v>
                </c:pt>
                <c:pt idx="690">
                  <c:v>0.85623906316736897</c:v>
                </c:pt>
                <c:pt idx="691">
                  <c:v>0.85748702248573205</c:v>
                </c:pt>
                <c:pt idx="692">
                  <c:v>0.85873498180410002</c:v>
                </c:pt>
                <c:pt idx="693">
                  <c:v>0.85998294112246898</c:v>
                </c:pt>
                <c:pt idx="694">
                  <c:v>0.86123090044083395</c:v>
                </c:pt>
                <c:pt idx="695">
                  <c:v>0.86247885975920102</c:v>
                </c:pt>
                <c:pt idx="696">
                  <c:v>0.86372681907756899</c:v>
                </c:pt>
                <c:pt idx="697">
                  <c:v>0.86497477839593695</c:v>
                </c:pt>
                <c:pt idx="698">
                  <c:v>0.86622273771430303</c:v>
                </c:pt>
                <c:pt idx="699">
                  <c:v>0.86747069703267199</c:v>
                </c:pt>
                <c:pt idx="700">
                  <c:v>0.86871865635104095</c:v>
                </c:pt>
                <c:pt idx="701">
                  <c:v>0.86996661566940403</c:v>
                </c:pt>
                <c:pt idx="702">
                  <c:v>0.871214574987771</c:v>
                </c:pt>
                <c:pt idx="703">
                  <c:v>0.87246253430614196</c:v>
                </c:pt>
                <c:pt idx="704">
                  <c:v>0.87371049362450903</c:v>
                </c:pt>
                <c:pt idx="705">
                  <c:v>0.874958452942876</c:v>
                </c:pt>
                <c:pt idx="706">
                  <c:v>0.87620641226124496</c:v>
                </c:pt>
                <c:pt idx="707">
                  <c:v>0.87745437157961204</c:v>
                </c:pt>
                <c:pt idx="708">
                  <c:v>0.878702330897979</c:v>
                </c:pt>
                <c:pt idx="709">
                  <c:v>0.87995029021634596</c:v>
                </c:pt>
                <c:pt idx="710">
                  <c:v>0.88119824953471404</c:v>
                </c:pt>
                <c:pt idx="711">
                  <c:v>0.88244620885307901</c:v>
                </c:pt>
                <c:pt idx="712">
                  <c:v>0.88369416817144897</c:v>
                </c:pt>
                <c:pt idx="713">
                  <c:v>0.88494212748981405</c:v>
                </c:pt>
                <c:pt idx="714">
                  <c:v>0.88619008680818301</c:v>
                </c:pt>
                <c:pt idx="715">
                  <c:v>0.88743804612654698</c:v>
                </c:pt>
                <c:pt idx="716">
                  <c:v>0.88868600544491905</c:v>
                </c:pt>
                <c:pt idx="717">
                  <c:v>0.88993396476328701</c:v>
                </c:pt>
                <c:pt idx="718">
                  <c:v>0.89118192408165298</c:v>
                </c:pt>
                <c:pt idx="719">
                  <c:v>0.89242988340001905</c:v>
                </c:pt>
                <c:pt idx="720">
                  <c:v>0.89367784271838702</c:v>
                </c:pt>
                <c:pt idx="721">
                  <c:v>0.89492580203675698</c:v>
                </c:pt>
                <c:pt idx="722">
                  <c:v>0.89617376135512405</c:v>
                </c:pt>
                <c:pt idx="723">
                  <c:v>0.89742172067349102</c:v>
                </c:pt>
                <c:pt idx="724">
                  <c:v>0.89866967999185499</c:v>
                </c:pt>
                <c:pt idx="725">
                  <c:v>0.89991763931022195</c:v>
                </c:pt>
                <c:pt idx="726">
                  <c:v>0.90116559862859003</c:v>
                </c:pt>
                <c:pt idx="727">
                  <c:v>0.90241355794695899</c:v>
                </c:pt>
                <c:pt idx="728">
                  <c:v>0.90366151726532695</c:v>
                </c:pt>
                <c:pt idx="729">
                  <c:v>0.90490947658369303</c:v>
                </c:pt>
                <c:pt idx="730">
                  <c:v>0.90615743590206199</c:v>
                </c:pt>
                <c:pt idx="731">
                  <c:v>0.90740539522042596</c:v>
                </c:pt>
                <c:pt idx="732">
                  <c:v>0.90865335453879303</c:v>
                </c:pt>
                <c:pt idx="733">
                  <c:v>0.909901313857159</c:v>
                </c:pt>
                <c:pt idx="734">
                  <c:v>0.91114927317552996</c:v>
                </c:pt>
                <c:pt idx="735">
                  <c:v>0.91239723249389904</c:v>
                </c:pt>
                <c:pt idx="736">
                  <c:v>0.913645191812265</c:v>
                </c:pt>
                <c:pt idx="737">
                  <c:v>0.91489315113063296</c:v>
                </c:pt>
                <c:pt idx="738">
                  <c:v>0.91614111044900104</c:v>
                </c:pt>
                <c:pt idx="739">
                  <c:v>0.91738906976736601</c:v>
                </c:pt>
                <c:pt idx="740">
                  <c:v>0.91863702908573697</c:v>
                </c:pt>
                <c:pt idx="741">
                  <c:v>0.91988498840410304</c:v>
                </c:pt>
                <c:pt idx="742">
                  <c:v>0.92113294772246901</c:v>
                </c:pt>
                <c:pt idx="743">
                  <c:v>0.92238090704083597</c:v>
                </c:pt>
                <c:pt idx="744">
                  <c:v>0.92362886635920505</c:v>
                </c:pt>
                <c:pt idx="745">
                  <c:v>0.92487682567757301</c:v>
                </c:pt>
                <c:pt idx="746">
                  <c:v>0.92612478499593898</c:v>
                </c:pt>
                <c:pt idx="747">
                  <c:v>0.92737274431430605</c:v>
                </c:pt>
                <c:pt idx="748">
                  <c:v>0.92862070363267402</c:v>
                </c:pt>
                <c:pt idx="749">
                  <c:v>0.92986866295104098</c:v>
                </c:pt>
                <c:pt idx="750">
                  <c:v>0.93111662226941005</c:v>
                </c:pt>
                <c:pt idx="751">
                  <c:v>0.93236458158777502</c:v>
                </c:pt>
                <c:pt idx="752">
                  <c:v>0.93361254090613899</c:v>
                </c:pt>
                <c:pt idx="753">
                  <c:v>0.93486050022450895</c:v>
                </c:pt>
                <c:pt idx="754">
                  <c:v>0.93610845954287702</c:v>
                </c:pt>
                <c:pt idx="755">
                  <c:v>0.93735641886124399</c:v>
                </c:pt>
                <c:pt idx="756">
                  <c:v>0.93860437817961195</c:v>
                </c:pt>
                <c:pt idx="757">
                  <c:v>0.93985233749797803</c:v>
                </c:pt>
                <c:pt idx="758">
                  <c:v>0.94110029681634499</c:v>
                </c:pt>
                <c:pt idx="759">
                  <c:v>0.94234825613471496</c:v>
                </c:pt>
                <c:pt idx="760">
                  <c:v>0.94359621545308003</c:v>
                </c:pt>
                <c:pt idx="761">
                  <c:v>0.944844174771448</c:v>
                </c:pt>
                <c:pt idx="762">
                  <c:v>0.94609213408981696</c:v>
                </c:pt>
                <c:pt idx="763">
                  <c:v>0.94734009340818404</c:v>
                </c:pt>
                <c:pt idx="764">
                  <c:v>0.948588052726551</c:v>
                </c:pt>
                <c:pt idx="765">
                  <c:v>0.94983601204491996</c:v>
                </c:pt>
                <c:pt idx="766">
                  <c:v>0.95108397136328704</c:v>
                </c:pt>
                <c:pt idx="767">
                  <c:v>0.952331930681656</c:v>
                </c:pt>
                <c:pt idx="768">
                  <c:v>0.95357989000001797</c:v>
                </c:pt>
                <c:pt idx="769">
                  <c:v>0.95482784931838804</c:v>
                </c:pt>
                <c:pt idx="770">
                  <c:v>0.95607580863675601</c:v>
                </c:pt>
                <c:pt idx="771">
                  <c:v>0.95732376795512297</c:v>
                </c:pt>
                <c:pt idx="772">
                  <c:v>0.95857172727349105</c:v>
                </c:pt>
                <c:pt idx="773">
                  <c:v>0.95981968659185402</c:v>
                </c:pt>
                <c:pt idx="774">
                  <c:v>0.96106764591022498</c:v>
                </c:pt>
                <c:pt idx="775">
                  <c:v>0.96231560522859305</c:v>
                </c:pt>
                <c:pt idx="776">
                  <c:v>0.96356356454696102</c:v>
                </c:pt>
                <c:pt idx="777">
                  <c:v>0.96481152386532698</c:v>
                </c:pt>
                <c:pt idx="778">
                  <c:v>0.96605948318369395</c:v>
                </c:pt>
                <c:pt idx="779">
                  <c:v>0.96730744250206002</c:v>
                </c:pt>
                <c:pt idx="780">
                  <c:v>0.96855540182042699</c:v>
                </c:pt>
                <c:pt idx="781">
                  <c:v>0.96980336113879595</c:v>
                </c:pt>
                <c:pt idx="782">
                  <c:v>0.97105132045716303</c:v>
                </c:pt>
                <c:pt idx="783">
                  <c:v>0.97229927977552999</c:v>
                </c:pt>
                <c:pt idx="784">
                  <c:v>0.97354723909389895</c:v>
                </c:pt>
                <c:pt idx="785">
                  <c:v>0.97479519841226603</c:v>
                </c:pt>
                <c:pt idx="786">
                  <c:v>0.97604315773063199</c:v>
                </c:pt>
                <c:pt idx="787">
                  <c:v>0.97729111704900196</c:v>
                </c:pt>
                <c:pt idx="788">
                  <c:v>0.97853907636736803</c:v>
                </c:pt>
                <c:pt idx="789">
                  <c:v>0.97978703568573799</c:v>
                </c:pt>
                <c:pt idx="790">
                  <c:v>0.98103499500410096</c:v>
                </c:pt>
                <c:pt idx="791">
                  <c:v>0.98228295432246804</c:v>
                </c:pt>
                <c:pt idx="792">
                  <c:v>0.983530913640837</c:v>
                </c:pt>
                <c:pt idx="793">
                  <c:v>0.98477887295920497</c:v>
                </c:pt>
                <c:pt idx="794">
                  <c:v>0.98602683227757304</c:v>
                </c:pt>
                <c:pt idx="795">
                  <c:v>0.98727479159593701</c:v>
                </c:pt>
                <c:pt idx="796">
                  <c:v>0.98852275091430297</c:v>
                </c:pt>
                <c:pt idx="797">
                  <c:v>0.98977071023267205</c:v>
                </c:pt>
                <c:pt idx="798">
                  <c:v>0.99101866955104101</c:v>
                </c:pt>
                <c:pt idx="799">
                  <c:v>0.99226662886940598</c:v>
                </c:pt>
                <c:pt idx="800">
                  <c:v>0.99351458818777505</c:v>
                </c:pt>
                <c:pt idx="801">
                  <c:v>0.99476254750614201</c:v>
                </c:pt>
                <c:pt idx="802">
                  <c:v>0.99601050682450998</c:v>
                </c:pt>
                <c:pt idx="803">
                  <c:v>0.99725846614287905</c:v>
                </c:pt>
                <c:pt idx="804">
                  <c:v>0.99850642546124702</c:v>
                </c:pt>
                <c:pt idx="805">
                  <c:v>0.99975438477961298</c:v>
                </c:pt>
                <c:pt idx="806">
                  <c:v>1.0010023440979801</c:v>
                </c:pt>
                <c:pt idx="807">
                  <c:v>1.0022503034163399</c:v>
                </c:pt>
                <c:pt idx="808">
                  <c:v>1.00349826273471</c:v>
                </c:pt>
                <c:pt idx="809">
                  <c:v>1.0047462220530801</c:v>
                </c:pt>
                <c:pt idx="810">
                  <c:v>1.0059941813714499</c:v>
                </c:pt>
                <c:pt idx="811">
                  <c:v>1.00724214068981</c:v>
                </c:pt>
                <c:pt idx="812">
                  <c:v>1.0084901000081801</c:v>
                </c:pt>
                <c:pt idx="813">
                  <c:v>1.0097380593265499</c:v>
                </c:pt>
                <c:pt idx="814">
                  <c:v>1.01098601864492</c:v>
                </c:pt>
                <c:pt idx="815">
                  <c:v>1.0122339779632801</c:v>
                </c:pt>
                <c:pt idx="816">
                  <c:v>1.0134819372816499</c:v>
                </c:pt>
                <c:pt idx="817">
                  <c:v>1.01472989660002</c:v>
                </c:pt>
                <c:pt idx="818">
                  <c:v>1.0159778559183801</c:v>
                </c:pt>
                <c:pt idx="819">
                  <c:v>1.0172258152367499</c:v>
                </c:pt>
                <c:pt idx="820">
                  <c:v>1.01847377455512</c:v>
                </c:pt>
                <c:pt idx="821">
                  <c:v>1.0197217338734801</c:v>
                </c:pt>
                <c:pt idx="822">
                  <c:v>1.0209696931918499</c:v>
                </c:pt>
                <c:pt idx="823">
                  <c:v>1.02221765251022</c:v>
                </c:pt>
                <c:pt idx="824">
                  <c:v>1.0234656118285901</c:v>
                </c:pt>
                <c:pt idx="825">
                  <c:v>1.0247135711469599</c:v>
                </c:pt>
                <c:pt idx="826">
                  <c:v>1.02596153046532</c:v>
                </c:pt>
                <c:pt idx="827">
                  <c:v>1.0272094897836901</c:v>
                </c:pt>
                <c:pt idx="828">
                  <c:v>1.0284574491020599</c:v>
                </c:pt>
                <c:pt idx="829">
                  <c:v>1.02970540842043</c:v>
                </c:pt>
                <c:pt idx="830">
                  <c:v>1.0309533677387901</c:v>
                </c:pt>
                <c:pt idx="831">
                  <c:v>1.0322013270571599</c:v>
                </c:pt>
                <c:pt idx="832">
                  <c:v>1.03344928637553</c:v>
                </c:pt>
                <c:pt idx="833">
                  <c:v>1.0346972456938901</c:v>
                </c:pt>
                <c:pt idx="834">
                  <c:v>1.03594520501226</c:v>
                </c:pt>
                <c:pt idx="835">
                  <c:v>1.03719316433063</c:v>
                </c:pt>
                <c:pt idx="836">
                  <c:v>1.0384411236489901</c:v>
                </c:pt>
                <c:pt idx="837">
                  <c:v>1.0396890829673699</c:v>
                </c:pt>
                <c:pt idx="838">
                  <c:v>1.04093704228573</c:v>
                </c:pt>
                <c:pt idx="839">
                  <c:v>1.0421850016041001</c:v>
                </c:pt>
                <c:pt idx="840">
                  <c:v>1.04343296092246</c:v>
                </c:pt>
                <c:pt idx="841">
                  <c:v>1.04468092024083</c:v>
                </c:pt>
                <c:pt idx="842">
                  <c:v>1.0459288795592001</c:v>
                </c:pt>
                <c:pt idx="843">
                  <c:v>1.04717683887757</c:v>
                </c:pt>
                <c:pt idx="844">
                  <c:v>1.04842479819594</c:v>
                </c:pt>
                <c:pt idx="845">
                  <c:v>1.0496727575142999</c:v>
                </c:pt>
                <c:pt idx="846">
                  <c:v>1.05092071683267</c:v>
                </c:pt>
                <c:pt idx="847">
                  <c:v>1.05216867615104</c:v>
                </c:pt>
                <c:pt idx="848">
                  <c:v>1.0534166354694099</c:v>
                </c:pt>
                <c:pt idx="849">
                  <c:v>1.05466459478778</c:v>
                </c:pt>
                <c:pt idx="850">
                  <c:v>1.05591255410614</c:v>
                </c:pt>
                <c:pt idx="851">
                  <c:v>1.0571605134245099</c:v>
                </c:pt>
                <c:pt idx="852">
                  <c:v>1.05840847274287</c:v>
                </c:pt>
                <c:pt idx="853">
                  <c:v>1.0596564320612401</c:v>
                </c:pt>
                <c:pt idx="854">
                  <c:v>1.0609043913796099</c:v>
                </c:pt>
                <c:pt idx="855">
                  <c:v>1.06215235069798</c:v>
                </c:pt>
                <c:pt idx="856">
                  <c:v>1.06340031001635</c:v>
                </c:pt>
                <c:pt idx="857">
                  <c:v>1.0646482693347099</c:v>
                </c:pt>
                <c:pt idx="858">
                  <c:v>1.06589622865308</c:v>
                </c:pt>
                <c:pt idx="859">
                  <c:v>1.0671441879714401</c:v>
                </c:pt>
                <c:pt idx="860">
                  <c:v>1.0683921472898099</c:v>
                </c:pt>
                <c:pt idx="861">
                  <c:v>1.06964010660818</c:v>
                </c:pt>
                <c:pt idx="862">
                  <c:v>1.0708880659265501</c:v>
                </c:pt>
                <c:pt idx="863">
                  <c:v>1.0721360252449199</c:v>
                </c:pt>
                <c:pt idx="864">
                  <c:v>1.07338398456328</c:v>
                </c:pt>
                <c:pt idx="865">
                  <c:v>1.0746319438816501</c:v>
                </c:pt>
                <c:pt idx="866">
                  <c:v>1.0758799032000199</c:v>
                </c:pt>
                <c:pt idx="867">
                  <c:v>1.07712786251839</c:v>
                </c:pt>
              </c:numCache>
            </c:numRef>
          </c:xVal>
          <c:yVal>
            <c:numRef>
              <c:f>AVGx!$F$3:$F$870</c:f>
              <c:numCache>
                <c:formatCode>0.00E+00</c:formatCode>
                <c:ptCount val="868"/>
                <c:pt idx="0">
                  <c:v>-1.72362695226428E-7</c:v>
                </c:pt>
                <c:pt idx="1">
                  <c:v>-1.38962323410986E-7</c:v>
                </c:pt>
                <c:pt idx="2">
                  <c:v>-1.5685368844965601E-8</c:v>
                </c:pt>
                <c:pt idx="3">
                  <c:v>-4.8493396334796598E-8</c:v>
                </c:pt>
                <c:pt idx="4">
                  <c:v>-4.8583979699589899E-8</c:v>
                </c:pt>
                <c:pt idx="5">
                  <c:v>-4.8720972376687299E-8</c:v>
                </c:pt>
                <c:pt idx="6">
                  <c:v>-4.8933227603239602E-8</c:v>
                </c:pt>
                <c:pt idx="7">
                  <c:v>-4.92415164731643E-8</c:v>
                </c:pt>
                <c:pt idx="8">
                  <c:v>-4.9661899396486603E-8</c:v>
                </c:pt>
                <c:pt idx="9">
                  <c:v>-5.0209955355957099E-8</c:v>
                </c:pt>
                <c:pt idx="10">
                  <c:v>-5.0909703508776499E-8</c:v>
                </c:pt>
                <c:pt idx="11">
                  <c:v>-5.1788327668131001E-8</c:v>
                </c:pt>
                <c:pt idx="12">
                  <c:v>-5.2866354312663398E-8</c:v>
                </c:pt>
                <c:pt idx="13">
                  <c:v>-5.4174710592240302E-8</c:v>
                </c:pt>
                <c:pt idx="14">
                  <c:v>-5.5747292694323399E-8</c:v>
                </c:pt>
                <c:pt idx="15">
                  <c:v>-5.7612285957755203E-8</c:v>
                </c:pt>
                <c:pt idx="16">
                  <c:v>-5.9788448366437401E-8</c:v>
                </c:pt>
                <c:pt idx="17">
                  <c:v>-6.2293206029871603E-8</c:v>
                </c:pt>
                <c:pt idx="18">
                  <c:v>-6.5137318229547595E-8</c:v>
                </c:pt>
                <c:pt idx="19">
                  <c:v>-6.8325587784471302E-8</c:v>
                </c:pt>
                <c:pt idx="20">
                  <c:v>-7.1852887999980696E-8</c:v>
                </c:pt>
                <c:pt idx="21">
                  <c:v>-7.5712055000913404E-8</c:v>
                </c:pt>
                <c:pt idx="22">
                  <c:v>-7.9901561584564402E-8</c:v>
                </c:pt>
                <c:pt idx="23">
                  <c:v>-8.4416716712158895E-8</c:v>
                </c:pt>
                <c:pt idx="24">
                  <c:v>-8.9255418632352204E-8</c:v>
                </c:pt>
                <c:pt idx="25">
                  <c:v>-9.4416023143329602E-8</c:v>
                </c:pt>
                <c:pt idx="26">
                  <c:v>-9.9898697648497199E-8</c:v>
                </c:pt>
                <c:pt idx="27">
                  <c:v>-1.05703937392583E-7</c:v>
                </c:pt>
                <c:pt idx="28">
                  <c:v>-1.1183123063433899E-7</c:v>
                </c:pt>
                <c:pt idx="29">
                  <c:v>-1.18282298911975E-7</c:v>
                </c:pt>
                <c:pt idx="30">
                  <c:v>-1.25057554634102E-7</c:v>
                </c:pt>
                <c:pt idx="31">
                  <c:v>-1.3215593341949299E-7</c:v>
                </c:pt>
                <c:pt idx="32">
                  <c:v>-1.3957625930622501E-7</c:v>
                </c:pt>
                <c:pt idx="33">
                  <c:v>-1.4731556007740299E-7</c:v>
                </c:pt>
                <c:pt idx="34">
                  <c:v>-1.5536812368263599E-7</c:v>
                </c:pt>
                <c:pt idx="35">
                  <c:v>-1.63725396446266E-7</c:v>
                </c:pt>
                <c:pt idx="36">
                  <c:v>-1.7237645456338601E-7</c:v>
                </c:pt>
                <c:pt idx="37">
                  <c:v>-1.8130805780540799E-7</c:v>
                </c:pt>
                <c:pt idx="38">
                  <c:v>-1.9050659549366299E-7</c:v>
                </c:pt>
                <c:pt idx="39">
                  <c:v>-1.9995806775289201E-7</c:v>
                </c:pt>
                <c:pt idx="40">
                  <c:v>-2.0964913051967199E-7</c:v>
                </c:pt>
                <c:pt idx="41">
                  <c:v>-2.1957006702987499E-7</c:v>
                </c:pt>
                <c:pt idx="42">
                  <c:v>-2.2971830921538899E-7</c:v>
                </c:pt>
                <c:pt idx="43">
                  <c:v>-2.4008955572443001E-7</c:v>
                </c:pt>
                <c:pt idx="44">
                  <c:v>-2.50695948213028E-7</c:v>
                </c:pt>
                <c:pt idx="45">
                  <c:v>-2.6154149311152598E-7</c:v>
                </c:pt>
                <c:pt idx="46">
                  <c:v>-2.7263430249861999E-7</c:v>
                </c:pt>
                <c:pt idx="47">
                  <c:v>-2.8396880685903401E-7</c:v>
                </c:pt>
                <c:pt idx="48">
                  <c:v>-2.95541140612116E-7</c:v>
                </c:pt>
                <c:pt idx="49">
                  <c:v>-3.0734924970408998E-7</c:v>
                </c:pt>
                <c:pt idx="50">
                  <c:v>-3.19397402974104E-7</c:v>
                </c:pt>
                <c:pt idx="51">
                  <c:v>-3.3168064349665901E-7</c:v>
                </c:pt>
                <c:pt idx="52">
                  <c:v>-3.4420081785934502E-7</c:v>
                </c:pt>
                <c:pt idx="53">
                  <c:v>-3.56960913223684E-7</c:v>
                </c:pt>
                <c:pt idx="54">
                  <c:v>-3.6994286852820802E-7</c:v>
                </c:pt>
                <c:pt idx="55">
                  <c:v>-3.8312324900767199E-7</c:v>
                </c:pt>
                <c:pt idx="56">
                  <c:v>-3.9646805888997201E-7</c:v>
                </c:pt>
                <c:pt idx="57">
                  <c:v>-4.0995816820607001E-7</c:v>
                </c:pt>
                <c:pt idx="58">
                  <c:v>-4.2356223443873699E-7</c:v>
                </c:pt>
                <c:pt idx="59">
                  <c:v>-4.3725002080416302E-7</c:v>
                </c:pt>
                <c:pt idx="60">
                  <c:v>-4.5100214066072798E-7</c:v>
                </c:pt>
                <c:pt idx="61">
                  <c:v>-4.6480969851073599E-7</c:v>
                </c:pt>
                <c:pt idx="62">
                  <c:v>-4.78652128570955E-7</c:v>
                </c:pt>
                <c:pt idx="63">
                  <c:v>-4.9252253734935404E-7</c:v>
                </c:pt>
                <c:pt idx="64">
                  <c:v>-5.0641864641808796E-7</c:v>
                </c:pt>
                <c:pt idx="65">
                  <c:v>-5.2033641697478996E-7</c:v>
                </c:pt>
                <c:pt idx="66">
                  <c:v>-5.3427542193592895E-7</c:v>
                </c:pt>
                <c:pt idx="67">
                  <c:v>-5.4823537967017502E-7</c:v>
                </c:pt>
                <c:pt idx="68">
                  <c:v>-5.6221422055744097E-7</c:v>
                </c:pt>
                <c:pt idx="69">
                  <c:v>-5.7620855917202001E-7</c:v>
                </c:pt>
                <c:pt idx="70">
                  <c:v>-5.90215681399316E-7</c:v>
                </c:pt>
                <c:pt idx="71">
                  <c:v>-6.0423420856047998E-7</c:v>
                </c:pt>
                <c:pt idx="72">
                  <c:v>-6.1826284450078004E-7</c:v>
                </c:pt>
                <c:pt idx="73">
                  <c:v>-6.3230185624050296E-7</c:v>
                </c:pt>
                <c:pt idx="74">
                  <c:v>-6.4635271176172503E-7</c:v>
                </c:pt>
                <c:pt idx="75">
                  <c:v>-6.6041758826560298E-7</c:v>
                </c:pt>
                <c:pt idx="76">
                  <c:v>-6.7449915246376002E-7</c:v>
                </c:pt>
                <c:pt idx="77">
                  <c:v>-6.8860116933562301E-7</c:v>
                </c:pt>
                <c:pt idx="78">
                  <c:v>-7.0272847718372497E-7</c:v>
                </c:pt>
                <c:pt idx="79">
                  <c:v>-7.1688722284160102E-7</c:v>
                </c:pt>
                <c:pt idx="80">
                  <c:v>-7.3108449862455399E-7</c:v>
                </c:pt>
                <c:pt idx="81">
                  <c:v>-7.4532811659243995E-7</c:v>
                </c:pt>
                <c:pt idx="82">
                  <c:v>-7.5962585996750697E-7</c:v>
                </c:pt>
                <c:pt idx="83">
                  <c:v>-7.7398526743901701E-7</c:v>
                </c:pt>
                <c:pt idx="84">
                  <c:v>-7.88413157702993E-7</c:v>
                </c:pt>
                <c:pt idx="85">
                  <c:v>-8.0291532538465595E-7</c:v>
                </c:pt>
                <c:pt idx="86">
                  <c:v>-8.1749653046692196E-7</c:v>
                </c:pt>
                <c:pt idx="87">
                  <c:v>-8.3216051179266705E-7</c:v>
                </c:pt>
                <c:pt idx="88">
                  <c:v>-8.4691010723445504E-7</c:v>
                </c:pt>
                <c:pt idx="89">
                  <c:v>-8.6174738404662999E-7</c:v>
                </c:pt>
                <c:pt idx="90">
                  <c:v>-8.7667379399698904E-7</c:v>
                </c:pt>
                <c:pt idx="91">
                  <c:v>-8.9169028030086004E-7</c:v>
                </c:pt>
                <c:pt idx="92">
                  <c:v>-9.0679736525212604E-7</c:v>
                </c:pt>
                <c:pt idx="93">
                  <c:v>-9.2199516657477703E-7</c:v>
                </c:pt>
                <c:pt idx="94">
                  <c:v>-9.3728339551282998E-7</c:v>
                </c:pt>
                <c:pt idx="95">
                  <c:v>-9.5266134612655495E-7</c:v>
                </c:pt>
                <c:pt idx="96">
                  <c:v>-9.6812787504784306E-7</c:v>
                </c:pt>
                <c:pt idx="97">
                  <c:v>-9.8368137071810307E-7</c:v>
                </c:pt>
                <c:pt idx="98">
                  <c:v>-9.9931974572131595E-7</c:v>
                </c:pt>
                <c:pt idx="99">
                  <c:v>-1.01504047844185E-6</c:v>
                </c:pt>
                <c:pt idx="100">
                  <c:v>-1.03084066603203E-6</c:v>
                </c:pt>
                <c:pt idx="101">
                  <c:v>-1.04671705963707E-6</c:v>
                </c:pt>
                <c:pt idx="102">
                  <c:v>-1.06266610730004E-6</c:v>
                </c:pt>
                <c:pt idx="103">
                  <c:v>-1.07868399116377E-6</c:v>
                </c:pt>
                <c:pt idx="104">
                  <c:v>-1.09476665684709E-6</c:v>
                </c:pt>
                <c:pt idx="105">
                  <c:v>-1.11090982161118E-6</c:v>
                </c:pt>
                <c:pt idx="106">
                  <c:v>-1.1271090378725299E-6</c:v>
                </c:pt>
                <c:pt idx="107">
                  <c:v>-1.14335975053447E-6</c:v>
                </c:pt>
                <c:pt idx="108">
                  <c:v>-1.1596573891975601E-6</c:v>
                </c:pt>
                <c:pt idx="109">
                  <c:v>-1.1759974654992099E-6</c:v>
                </c:pt>
                <c:pt idx="110">
                  <c:v>-1.1923756562059201E-6</c:v>
                </c:pt>
                <c:pt idx="111">
                  <c:v>-1.2087869941804801E-6</c:v>
                </c:pt>
                <c:pt idx="112">
                  <c:v>-1.22522379047716E-6</c:v>
                </c:pt>
                <c:pt idx="113">
                  <c:v>-1.24167848673422E-6</c:v>
                </c:pt>
                <c:pt idx="114">
                  <c:v>-1.25814433293152E-6</c:v>
                </c:pt>
                <c:pt idx="115">
                  <c:v>-1.27461534128139E-6</c:v>
                </c:pt>
                <c:pt idx="116">
                  <c:v>-1.2910871143760101E-6</c:v>
                </c:pt>
                <c:pt idx="117">
                  <c:v>-1.30755888747062E-6</c:v>
                </c:pt>
                <c:pt idx="118">
                  <c:v>-1.3240306605652399E-6</c:v>
                </c:pt>
                <c:pt idx="119">
                  <c:v>-1.3405024336598501E-6</c:v>
                </c:pt>
                <c:pt idx="120">
                  <c:v>-1.3569742067544699E-6</c:v>
                </c:pt>
                <c:pt idx="121">
                  <c:v>-1.3734459798490801E-6</c:v>
                </c:pt>
                <c:pt idx="122">
                  <c:v>-1.3899177529437E-6</c:v>
                </c:pt>
                <c:pt idx="123">
                  <c:v>-1.4063895260383099E-6</c:v>
                </c:pt>
                <c:pt idx="124">
                  <c:v>-1.42286129913293E-6</c:v>
                </c:pt>
                <c:pt idx="125">
                  <c:v>-1.43933307222754E-6</c:v>
                </c:pt>
                <c:pt idx="126">
                  <c:v>-1.4558048453221601E-6</c:v>
                </c:pt>
                <c:pt idx="127">
                  <c:v>-1.47227661841678E-6</c:v>
                </c:pt>
                <c:pt idx="128">
                  <c:v>-1.4887483915113899E-6</c:v>
                </c:pt>
                <c:pt idx="129">
                  <c:v>-1.5052201646060001E-6</c:v>
                </c:pt>
                <c:pt idx="130">
                  <c:v>-1.52169193770062E-6</c:v>
                </c:pt>
                <c:pt idx="131">
                  <c:v>-1.5381637107952299E-6</c:v>
                </c:pt>
                <c:pt idx="132">
                  <c:v>-1.55463548388985E-6</c:v>
                </c:pt>
                <c:pt idx="133">
                  <c:v>-1.57110725698446E-6</c:v>
                </c:pt>
                <c:pt idx="134">
                  <c:v>-1.5875790300790801E-6</c:v>
                </c:pt>
                <c:pt idx="135">
                  <c:v>-1.60405080317369E-6</c:v>
                </c:pt>
                <c:pt idx="136">
                  <c:v>-1.6205225762683099E-6</c:v>
                </c:pt>
                <c:pt idx="137">
                  <c:v>-1.6369943493629201E-6</c:v>
                </c:pt>
                <c:pt idx="138">
                  <c:v>-1.6534661224575399E-6</c:v>
                </c:pt>
                <c:pt idx="139">
                  <c:v>-1.66993789555216E-6</c:v>
                </c:pt>
                <c:pt idx="140">
                  <c:v>-1.68640966864677E-6</c:v>
                </c:pt>
                <c:pt idx="141">
                  <c:v>-1.7028814417413901E-6</c:v>
                </c:pt>
                <c:pt idx="142">
                  <c:v>-1.719353214836E-6</c:v>
                </c:pt>
                <c:pt idx="143">
                  <c:v>-1.7358249879306199E-6</c:v>
                </c:pt>
                <c:pt idx="144">
                  <c:v>-1.7522967610252301E-6</c:v>
                </c:pt>
                <c:pt idx="145">
                  <c:v>-1.76876853411984E-6</c:v>
                </c:pt>
                <c:pt idx="146">
                  <c:v>-1.7852403072144599E-6</c:v>
                </c:pt>
                <c:pt idx="147">
                  <c:v>-1.80171208030908E-6</c:v>
                </c:pt>
                <c:pt idx="148">
                  <c:v>-1.81818385340369E-6</c:v>
                </c:pt>
                <c:pt idx="149">
                  <c:v>-1.8346556264983101E-6</c:v>
                </c:pt>
                <c:pt idx="150">
                  <c:v>-1.85112739959292E-6</c:v>
                </c:pt>
                <c:pt idx="151">
                  <c:v>-1.86759917268753E-6</c:v>
                </c:pt>
                <c:pt idx="152">
                  <c:v>-1.8840709457821501E-6</c:v>
                </c:pt>
                <c:pt idx="153">
                  <c:v>-1.90054271887677E-6</c:v>
                </c:pt>
                <c:pt idx="154">
                  <c:v>-1.9170144919713801E-6</c:v>
                </c:pt>
                <c:pt idx="155">
                  <c:v>-1.9334862650659998E-6</c:v>
                </c:pt>
                <c:pt idx="156">
                  <c:v>-1.9499580381606102E-6</c:v>
                </c:pt>
                <c:pt idx="157">
                  <c:v>-1.9664298112552201E-6</c:v>
                </c:pt>
                <c:pt idx="158">
                  <c:v>-1.9829015843498402E-6</c:v>
                </c:pt>
                <c:pt idx="159">
                  <c:v>-1.9993733574444501E-6</c:v>
                </c:pt>
                <c:pt idx="160">
                  <c:v>-2.01584513053908E-6</c:v>
                </c:pt>
                <c:pt idx="161">
                  <c:v>-2.0323169036336899E-6</c:v>
                </c:pt>
                <c:pt idx="162">
                  <c:v>-2.0487886767282999E-6</c:v>
                </c:pt>
                <c:pt idx="163">
                  <c:v>-2.06526044982292E-6</c:v>
                </c:pt>
                <c:pt idx="164">
                  <c:v>-2.0817322229175299E-6</c:v>
                </c:pt>
                <c:pt idx="165">
                  <c:v>-2.0982039960121399E-6</c:v>
                </c:pt>
                <c:pt idx="166">
                  <c:v>-2.1146757691067701E-6</c:v>
                </c:pt>
                <c:pt idx="167">
                  <c:v>-2.1311475422013801E-6</c:v>
                </c:pt>
                <c:pt idx="168">
                  <c:v>-2.14761931529599E-6</c:v>
                </c:pt>
                <c:pt idx="169">
                  <c:v>-2.1640910883906101E-6</c:v>
                </c:pt>
                <c:pt idx="170">
                  <c:v>-2.1805628614852201E-6</c:v>
                </c:pt>
                <c:pt idx="171">
                  <c:v>-2.1970346345798499E-6</c:v>
                </c:pt>
                <c:pt idx="172">
                  <c:v>-2.2135064076744598E-6</c:v>
                </c:pt>
                <c:pt idx="173">
                  <c:v>-2.2299781807690702E-6</c:v>
                </c:pt>
                <c:pt idx="174">
                  <c:v>-2.2464499538636899E-6</c:v>
                </c:pt>
                <c:pt idx="175">
                  <c:v>-2.2629217269582998E-6</c:v>
                </c:pt>
                <c:pt idx="176">
                  <c:v>-2.2793935000529199E-6</c:v>
                </c:pt>
                <c:pt idx="177">
                  <c:v>-2.29586527314754E-6</c:v>
                </c:pt>
                <c:pt idx="178">
                  <c:v>-2.3123370462421398E-6</c:v>
                </c:pt>
                <c:pt idx="179">
                  <c:v>-2.3288088193367599E-6</c:v>
                </c:pt>
                <c:pt idx="180">
                  <c:v>-2.34528059243138E-6</c:v>
                </c:pt>
                <c:pt idx="181">
                  <c:v>-2.36175236552599E-6</c:v>
                </c:pt>
                <c:pt idx="182">
                  <c:v>-2.3782241386206101E-6</c:v>
                </c:pt>
                <c:pt idx="183">
                  <c:v>-2.39469591171522E-6</c:v>
                </c:pt>
                <c:pt idx="184">
                  <c:v>-2.4111676848098401E-6</c:v>
                </c:pt>
                <c:pt idx="185">
                  <c:v>-2.4276394579044501E-6</c:v>
                </c:pt>
                <c:pt idx="186">
                  <c:v>-2.44411123099906E-6</c:v>
                </c:pt>
                <c:pt idx="187">
                  <c:v>-2.4605830040936899E-6</c:v>
                </c:pt>
                <c:pt idx="188">
                  <c:v>-2.4770547771882998E-6</c:v>
                </c:pt>
                <c:pt idx="189">
                  <c:v>-2.4935265502829102E-6</c:v>
                </c:pt>
                <c:pt idx="190">
                  <c:v>-2.5099983233775298E-6</c:v>
                </c:pt>
                <c:pt idx="191">
                  <c:v>-2.5264700964721402E-6</c:v>
                </c:pt>
                <c:pt idx="192">
                  <c:v>-2.5429418695667599E-6</c:v>
                </c:pt>
                <c:pt idx="193">
                  <c:v>-2.5594136426613698E-6</c:v>
                </c:pt>
                <c:pt idx="194">
                  <c:v>-2.5758854157559899E-6</c:v>
                </c:pt>
                <c:pt idx="195">
                  <c:v>-2.59235718885061E-6</c:v>
                </c:pt>
                <c:pt idx="196">
                  <c:v>-2.60882896194522E-6</c:v>
                </c:pt>
                <c:pt idx="197">
                  <c:v>-2.6253007350398299E-6</c:v>
                </c:pt>
                <c:pt idx="198">
                  <c:v>-2.64177250813445E-6</c:v>
                </c:pt>
                <c:pt idx="199">
                  <c:v>-2.65824428122906E-6</c:v>
                </c:pt>
                <c:pt idx="200">
                  <c:v>-2.6747160543236801E-6</c:v>
                </c:pt>
                <c:pt idx="201">
                  <c:v>-2.6911878274183002E-6</c:v>
                </c:pt>
                <c:pt idx="202">
                  <c:v>-2.7076596005129199E-6</c:v>
                </c:pt>
                <c:pt idx="203">
                  <c:v>-2.7241313736075298E-6</c:v>
                </c:pt>
                <c:pt idx="204">
                  <c:v>-2.7406031467021402E-6</c:v>
                </c:pt>
                <c:pt idx="205">
                  <c:v>-2.7570749197967599E-6</c:v>
                </c:pt>
                <c:pt idx="206">
                  <c:v>-2.7735466928913901E-6</c:v>
                </c:pt>
                <c:pt idx="207">
                  <c:v>-2.7900184659859899E-6</c:v>
                </c:pt>
                <c:pt idx="208">
                  <c:v>-2.80649023908061E-6</c:v>
                </c:pt>
                <c:pt idx="209">
                  <c:v>-2.8229620121752301E-6</c:v>
                </c:pt>
                <c:pt idx="210">
                  <c:v>-2.8394337852698498E-6</c:v>
                </c:pt>
                <c:pt idx="211">
                  <c:v>-2.8559055583644602E-6</c:v>
                </c:pt>
                <c:pt idx="212">
                  <c:v>-2.8723773314590701E-6</c:v>
                </c:pt>
                <c:pt idx="213">
                  <c:v>-2.8888491045536902E-6</c:v>
                </c:pt>
                <c:pt idx="214">
                  <c:v>-2.9053208776483099E-6</c:v>
                </c:pt>
                <c:pt idx="215">
                  <c:v>-2.9217926507429198E-6</c:v>
                </c:pt>
                <c:pt idx="216">
                  <c:v>-2.9382644238375302E-6</c:v>
                </c:pt>
                <c:pt idx="217">
                  <c:v>-2.95473619693216E-6</c:v>
                </c:pt>
                <c:pt idx="218">
                  <c:v>-2.97120797002677E-6</c:v>
                </c:pt>
                <c:pt idx="219">
                  <c:v>-2.9876797431213799E-6</c:v>
                </c:pt>
                <c:pt idx="220">
                  <c:v>-3.004151516216E-6</c:v>
                </c:pt>
                <c:pt idx="221">
                  <c:v>-3.02062328931061E-6</c:v>
                </c:pt>
                <c:pt idx="222">
                  <c:v>-3.0370950624052301E-6</c:v>
                </c:pt>
                <c:pt idx="223">
                  <c:v>-3.0535668354998502E-6</c:v>
                </c:pt>
                <c:pt idx="224">
                  <c:v>-3.0700386085944601E-6</c:v>
                </c:pt>
                <c:pt idx="225">
                  <c:v>-3.0865103816890798E-6</c:v>
                </c:pt>
                <c:pt idx="226">
                  <c:v>-3.1029821547836902E-6</c:v>
                </c:pt>
                <c:pt idx="227">
                  <c:v>-3.1194539278783099E-6</c:v>
                </c:pt>
                <c:pt idx="228">
                  <c:v>-3.13592570097293E-6</c:v>
                </c:pt>
                <c:pt idx="229">
                  <c:v>-3.1523974740675399E-6</c:v>
                </c:pt>
                <c:pt idx="230">
                  <c:v>-3.1688692471621498E-6</c:v>
                </c:pt>
                <c:pt idx="231">
                  <c:v>-3.1853410202567699E-6</c:v>
                </c:pt>
                <c:pt idx="232">
                  <c:v>-3.2018127933513799E-6</c:v>
                </c:pt>
                <c:pt idx="233">
                  <c:v>-3.218284566446E-6</c:v>
                </c:pt>
                <c:pt idx="234">
                  <c:v>-3.2347563395406201E-6</c:v>
                </c:pt>
                <c:pt idx="235">
                  <c:v>-3.2512281126352402E-6</c:v>
                </c:pt>
                <c:pt idx="236">
                  <c:v>-3.2676998857298501E-6</c:v>
                </c:pt>
                <c:pt idx="237">
                  <c:v>-3.2841716588244601E-6</c:v>
                </c:pt>
                <c:pt idx="238">
                  <c:v>-3.3006434319190802E-6</c:v>
                </c:pt>
                <c:pt idx="239">
                  <c:v>-3.3171152050136999E-6</c:v>
                </c:pt>
                <c:pt idx="240">
                  <c:v>-3.3335869781083098E-6</c:v>
                </c:pt>
                <c:pt idx="241">
                  <c:v>-3.3500587512029202E-6</c:v>
                </c:pt>
                <c:pt idx="242">
                  <c:v>-3.3665305242975399E-6</c:v>
                </c:pt>
                <c:pt idx="243">
                  <c:v>-3.38300229739216E-6</c:v>
                </c:pt>
                <c:pt idx="244">
                  <c:v>-3.3994740704867801E-6</c:v>
                </c:pt>
                <c:pt idx="245">
                  <c:v>-3.41594584358139E-6</c:v>
                </c:pt>
                <c:pt idx="246">
                  <c:v>-3.432417616676E-6</c:v>
                </c:pt>
                <c:pt idx="247">
                  <c:v>-3.4488893897706201E-6</c:v>
                </c:pt>
                <c:pt idx="248">
                  <c:v>-3.4653611628652402E-6</c:v>
                </c:pt>
                <c:pt idx="249">
                  <c:v>-3.4818329359598501E-6</c:v>
                </c:pt>
                <c:pt idx="250">
                  <c:v>-3.4983047090544601E-6</c:v>
                </c:pt>
                <c:pt idx="251">
                  <c:v>-3.5147764821491001E-6</c:v>
                </c:pt>
                <c:pt idx="252">
                  <c:v>-3.5312482552436901E-6</c:v>
                </c:pt>
                <c:pt idx="253">
                  <c:v>-3.5477200283383102E-6</c:v>
                </c:pt>
                <c:pt idx="254">
                  <c:v>-3.5641918014329201E-6</c:v>
                </c:pt>
                <c:pt idx="255">
                  <c:v>-3.58066357452755E-6</c:v>
                </c:pt>
                <c:pt idx="256">
                  <c:v>-3.5971353476221599E-6</c:v>
                </c:pt>
                <c:pt idx="257">
                  <c:v>-3.61360712071678E-6</c:v>
                </c:pt>
                <c:pt idx="258">
                  <c:v>-3.63007889381139E-6</c:v>
                </c:pt>
                <c:pt idx="259">
                  <c:v>-3.6465506669060101E-6</c:v>
                </c:pt>
                <c:pt idx="260">
                  <c:v>-3.66302244000062E-6</c:v>
                </c:pt>
                <c:pt idx="261">
                  <c:v>-3.6794942130952401E-6</c:v>
                </c:pt>
                <c:pt idx="262">
                  <c:v>-3.6959659861898598E-6</c:v>
                </c:pt>
                <c:pt idx="263">
                  <c:v>-3.7124377592844702E-6</c:v>
                </c:pt>
                <c:pt idx="264">
                  <c:v>-3.7289095323790801E-6</c:v>
                </c:pt>
                <c:pt idx="265">
                  <c:v>-3.7453813054736998E-6</c:v>
                </c:pt>
                <c:pt idx="266">
                  <c:v>-3.7618530785683301E-6</c:v>
                </c:pt>
                <c:pt idx="267">
                  <c:v>-3.77832485166294E-6</c:v>
                </c:pt>
                <c:pt idx="268">
                  <c:v>-3.7947966247575601E-6</c:v>
                </c:pt>
                <c:pt idx="269">
                  <c:v>-3.8112683978521701E-6</c:v>
                </c:pt>
                <c:pt idx="270">
                  <c:v>-3.82774017094678E-6</c:v>
                </c:pt>
                <c:pt idx="271">
                  <c:v>-3.8442119440414001E-6</c:v>
                </c:pt>
                <c:pt idx="272">
                  <c:v>-3.8606837171360202E-6</c:v>
                </c:pt>
                <c:pt idx="273">
                  <c:v>-3.8771554902306302E-6</c:v>
                </c:pt>
                <c:pt idx="274">
                  <c:v>-3.8936272633252401E-6</c:v>
                </c:pt>
                <c:pt idx="275">
                  <c:v>-3.91009903641985E-6</c:v>
                </c:pt>
                <c:pt idx="276">
                  <c:v>-3.9265708095144701E-6</c:v>
                </c:pt>
                <c:pt idx="277">
                  <c:v>-3.9430425826090902E-6</c:v>
                </c:pt>
                <c:pt idx="278">
                  <c:v>-3.9595143557037104E-6</c:v>
                </c:pt>
                <c:pt idx="279">
                  <c:v>-3.9759861287983203E-6</c:v>
                </c:pt>
                <c:pt idx="280">
                  <c:v>-3.9924579018929404E-6</c:v>
                </c:pt>
                <c:pt idx="281">
                  <c:v>-4.0089296749875503E-6</c:v>
                </c:pt>
                <c:pt idx="282">
                  <c:v>-4.0254014480821696E-6</c:v>
                </c:pt>
                <c:pt idx="283">
                  <c:v>-4.0418732211767804E-6</c:v>
                </c:pt>
                <c:pt idx="284">
                  <c:v>-4.0583449942713996E-6</c:v>
                </c:pt>
                <c:pt idx="285">
                  <c:v>-4.0748167673660198E-6</c:v>
                </c:pt>
                <c:pt idx="286">
                  <c:v>-4.0912885404606399E-6</c:v>
                </c:pt>
                <c:pt idx="287">
                  <c:v>-4.1077603135552498E-6</c:v>
                </c:pt>
                <c:pt idx="288">
                  <c:v>-4.1242320866498504E-6</c:v>
                </c:pt>
                <c:pt idx="289">
                  <c:v>-4.1407038597444798E-6</c:v>
                </c:pt>
                <c:pt idx="290">
                  <c:v>-4.1571756328390898E-6</c:v>
                </c:pt>
                <c:pt idx="291">
                  <c:v>-4.1736474059337099E-6</c:v>
                </c:pt>
                <c:pt idx="292">
                  <c:v>-4.19011917902833E-6</c:v>
                </c:pt>
                <c:pt idx="293">
                  <c:v>-4.2065909521229501E-6</c:v>
                </c:pt>
                <c:pt idx="294">
                  <c:v>-4.2230627252175499E-6</c:v>
                </c:pt>
                <c:pt idx="295">
                  <c:v>-4.2395344983121802E-6</c:v>
                </c:pt>
                <c:pt idx="296">
                  <c:v>-4.2560062714068003E-6</c:v>
                </c:pt>
                <c:pt idx="297">
                  <c:v>-4.2724780445014102E-6</c:v>
                </c:pt>
                <c:pt idx="298">
                  <c:v>-4.2889498175960201E-6</c:v>
                </c:pt>
                <c:pt idx="299">
                  <c:v>-4.3054215906906199E-6</c:v>
                </c:pt>
                <c:pt idx="300">
                  <c:v>-4.3218933637852502E-6</c:v>
                </c:pt>
                <c:pt idx="301">
                  <c:v>-4.3383651368798703E-6</c:v>
                </c:pt>
                <c:pt idx="302">
                  <c:v>-4.3548369099744904E-6</c:v>
                </c:pt>
                <c:pt idx="303">
                  <c:v>-4.3713086830691003E-6</c:v>
                </c:pt>
                <c:pt idx="304">
                  <c:v>-4.3877804561637103E-6</c:v>
                </c:pt>
                <c:pt idx="305">
                  <c:v>-4.4042522292583304E-6</c:v>
                </c:pt>
                <c:pt idx="306">
                  <c:v>-4.4207240023529598E-6</c:v>
                </c:pt>
                <c:pt idx="307">
                  <c:v>-4.4371957754475596E-6</c:v>
                </c:pt>
                <c:pt idx="308">
                  <c:v>-4.4536675485421704E-6</c:v>
                </c:pt>
                <c:pt idx="309">
                  <c:v>-4.4701393216367896E-6</c:v>
                </c:pt>
                <c:pt idx="310">
                  <c:v>-4.4866110947314097E-6</c:v>
                </c:pt>
                <c:pt idx="311">
                  <c:v>-4.5030828678260197E-6</c:v>
                </c:pt>
                <c:pt idx="312">
                  <c:v>-4.5195546409206398E-6</c:v>
                </c:pt>
                <c:pt idx="313">
                  <c:v>-4.5360264140152599E-6</c:v>
                </c:pt>
                <c:pt idx="314">
                  <c:v>-4.5524981871098698E-6</c:v>
                </c:pt>
                <c:pt idx="315">
                  <c:v>-4.5689699602044798E-6</c:v>
                </c:pt>
                <c:pt idx="316">
                  <c:v>-4.58544173329911E-6</c:v>
                </c:pt>
                <c:pt idx="317">
                  <c:v>-4.60191350639372E-6</c:v>
                </c:pt>
                <c:pt idx="318">
                  <c:v>-4.6183852794883299E-6</c:v>
                </c:pt>
                <c:pt idx="319">
                  <c:v>-4.6348570525829602E-6</c:v>
                </c:pt>
                <c:pt idx="320">
                  <c:v>-4.6513288256775701E-6</c:v>
                </c:pt>
                <c:pt idx="321">
                  <c:v>-4.6678005987721902E-6</c:v>
                </c:pt>
                <c:pt idx="322">
                  <c:v>-4.68427237186679E-6</c:v>
                </c:pt>
                <c:pt idx="323">
                  <c:v>-4.7007441449614296E-6</c:v>
                </c:pt>
                <c:pt idx="324">
                  <c:v>-4.7172159180560302E-6</c:v>
                </c:pt>
                <c:pt idx="325">
                  <c:v>-4.7336876911506503E-6</c:v>
                </c:pt>
                <c:pt idx="326">
                  <c:v>-4.7501594642452603E-6</c:v>
                </c:pt>
                <c:pt idx="327">
                  <c:v>-4.7666312373398702E-6</c:v>
                </c:pt>
                <c:pt idx="328">
                  <c:v>-4.7831030104344903E-6</c:v>
                </c:pt>
                <c:pt idx="329">
                  <c:v>-4.7995747835291096E-6</c:v>
                </c:pt>
                <c:pt idx="330">
                  <c:v>-4.8160465566237297E-6</c:v>
                </c:pt>
                <c:pt idx="331">
                  <c:v>-4.8325183297183498E-6</c:v>
                </c:pt>
                <c:pt idx="332">
                  <c:v>-4.8489901028129504E-6</c:v>
                </c:pt>
                <c:pt idx="333">
                  <c:v>-4.8654618759075798E-6</c:v>
                </c:pt>
                <c:pt idx="334">
                  <c:v>-4.8819336490021898E-6</c:v>
                </c:pt>
                <c:pt idx="335">
                  <c:v>-4.8984054220968099E-6</c:v>
                </c:pt>
                <c:pt idx="336">
                  <c:v>-4.9148771951914097E-6</c:v>
                </c:pt>
                <c:pt idx="337">
                  <c:v>-4.9313489682860399E-6</c:v>
                </c:pt>
                <c:pt idx="338">
                  <c:v>-4.9478207413806499E-6</c:v>
                </c:pt>
                <c:pt idx="339">
                  <c:v>-4.96429251447527E-6</c:v>
                </c:pt>
                <c:pt idx="340">
                  <c:v>-4.9807642875698901E-6</c:v>
                </c:pt>
                <c:pt idx="341">
                  <c:v>-4.9972360606644899E-6</c:v>
                </c:pt>
                <c:pt idx="342">
                  <c:v>-5.0137078337591201E-6</c:v>
                </c:pt>
                <c:pt idx="343">
                  <c:v>-5.0301796068537199E-6</c:v>
                </c:pt>
                <c:pt idx="344">
                  <c:v>-5.0466513799483502E-6</c:v>
                </c:pt>
                <c:pt idx="345">
                  <c:v>-5.0631231530429601E-6</c:v>
                </c:pt>
                <c:pt idx="346">
                  <c:v>-5.0795949261375701E-6</c:v>
                </c:pt>
                <c:pt idx="347">
                  <c:v>-5.09606669923218E-6</c:v>
                </c:pt>
                <c:pt idx="348">
                  <c:v>-5.1125384723268001E-6</c:v>
                </c:pt>
                <c:pt idx="349">
                  <c:v>-5.1290102454214202E-6</c:v>
                </c:pt>
                <c:pt idx="350">
                  <c:v>-5.1454820185160403E-6</c:v>
                </c:pt>
                <c:pt idx="351">
                  <c:v>-5.1619537916106503E-6</c:v>
                </c:pt>
                <c:pt idx="352">
                  <c:v>-5.1784255647052704E-6</c:v>
                </c:pt>
                <c:pt idx="353">
                  <c:v>-5.1948973377998998E-6</c:v>
                </c:pt>
                <c:pt idx="354">
                  <c:v>-5.2113691108945004E-6</c:v>
                </c:pt>
                <c:pt idx="355">
                  <c:v>-5.2278408839891197E-6</c:v>
                </c:pt>
                <c:pt idx="356">
                  <c:v>-5.2443126570837398E-6</c:v>
                </c:pt>
                <c:pt idx="357">
                  <c:v>-5.2607844301783497E-6</c:v>
                </c:pt>
                <c:pt idx="358">
                  <c:v>-5.2772562032729698E-6</c:v>
                </c:pt>
                <c:pt idx="359">
                  <c:v>-5.2937279763675798E-6</c:v>
                </c:pt>
                <c:pt idx="360">
                  <c:v>-5.31019974946221E-6</c:v>
                </c:pt>
                <c:pt idx="361">
                  <c:v>-5.32667152255682E-6</c:v>
                </c:pt>
                <c:pt idx="362">
                  <c:v>-5.3431432956514198E-6</c:v>
                </c:pt>
                <c:pt idx="363">
                  <c:v>-5.3596150687460399E-6</c:v>
                </c:pt>
                <c:pt idx="364">
                  <c:v>-5.37608684184066E-6</c:v>
                </c:pt>
                <c:pt idx="365">
                  <c:v>-5.3925586149352801E-6</c:v>
                </c:pt>
                <c:pt idx="366">
                  <c:v>-5.4090303880299002E-6</c:v>
                </c:pt>
                <c:pt idx="367">
                  <c:v>-5.4255021611245203E-6</c:v>
                </c:pt>
                <c:pt idx="368">
                  <c:v>-5.4419739342191201E-6</c:v>
                </c:pt>
                <c:pt idx="369">
                  <c:v>-5.4584457073137402E-6</c:v>
                </c:pt>
                <c:pt idx="370">
                  <c:v>-5.4749174804083501E-6</c:v>
                </c:pt>
                <c:pt idx="371">
                  <c:v>-5.4913892535029702E-6</c:v>
                </c:pt>
                <c:pt idx="372">
                  <c:v>-5.5078610265975903E-6</c:v>
                </c:pt>
                <c:pt idx="373">
                  <c:v>-5.5243327996922096E-6</c:v>
                </c:pt>
                <c:pt idx="374">
                  <c:v>-5.5408045727868102E-6</c:v>
                </c:pt>
                <c:pt idx="375">
                  <c:v>-5.5572763458814303E-6</c:v>
                </c:pt>
                <c:pt idx="376">
                  <c:v>-5.5737481189760402E-6</c:v>
                </c:pt>
                <c:pt idx="377">
                  <c:v>-5.5902198920706697E-6</c:v>
                </c:pt>
                <c:pt idx="378">
                  <c:v>-5.6066916651652796E-6</c:v>
                </c:pt>
                <c:pt idx="379">
                  <c:v>-5.6231634382598904E-6</c:v>
                </c:pt>
                <c:pt idx="380">
                  <c:v>-5.6396352113545097E-6</c:v>
                </c:pt>
                <c:pt idx="381">
                  <c:v>-5.6561069844491103E-6</c:v>
                </c:pt>
                <c:pt idx="382">
                  <c:v>-5.6725787575437304E-6</c:v>
                </c:pt>
                <c:pt idx="383">
                  <c:v>-5.6890505306383598E-6</c:v>
                </c:pt>
                <c:pt idx="384">
                  <c:v>-5.7055223037329596E-6</c:v>
                </c:pt>
                <c:pt idx="385">
                  <c:v>-5.7219940768275797E-6</c:v>
                </c:pt>
                <c:pt idx="386">
                  <c:v>-5.7384658499221998E-6</c:v>
                </c:pt>
                <c:pt idx="387">
                  <c:v>-5.7549376230168097E-6</c:v>
                </c:pt>
                <c:pt idx="388">
                  <c:v>-5.7714093961114197E-6</c:v>
                </c:pt>
                <c:pt idx="389">
                  <c:v>-5.7878811692060398E-6</c:v>
                </c:pt>
                <c:pt idx="390">
                  <c:v>-5.8043529423006497E-6</c:v>
                </c:pt>
                <c:pt idx="391">
                  <c:v>-5.8208247153952698E-6</c:v>
                </c:pt>
                <c:pt idx="392">
                  <c:v>-5.8372964884898798E-6</c:v>
                </c:pt>
                <c:pt idx="393">
                  <c:v>-5.8537682615844804E-6</c:v>
                </c:pt>
                <c:pt idx="394">
                  <c:v>-5.8702400346790997E-6</c:v>
                </c:pt>
                <c:pt idx="395">
                  <c:v>-5.8867118077737299E-6</c:v>
                </c:pt>
                <c:pt idx="396">
                  <c:v>-5.9031835808683297E-6</c:v>
                </c:pt>
                <c:pt idx="397">
                  <c:v>-5.9196553539629498E-6</c:v>
                </c:pt>
                <c:pt idx="398">
                  <c:v>-5.9361271270575801E-6</c:v>
                </c:pt>
                <c:pt idx="399">
                  <c:v>-5.9525989001521697E-6</c:v>
                </c:pt>
                <c:pt idx="400">
                  <c:v>-5.9690706732468E-6</c:v>
                </c:pt>
                <c:pt idx="401">
                  <c:v>-5.9855424463413997E-6</c:v>
                </c:pt>
                <c:pt idx="402">
                  <c:v>-6.00201421943603E-6</c:v>
                </c:pt>
                <c:pt idx="403">
                  <c:v>-6.01848599253064E-6</c:v>
                </c:pt>
                <c:pt idx="404">
                  <c:v>-6.0349577656252601E-6</c:v>
                </c:pt>
                <c:pt idx="405">
                  <c:v>-6.05142953871987E-6</c:v>
                </c:pt>
                <c:pt idx="406">
                  <c:v>-6.0679013118144901E-6</c:v>
                </c:pt>
                <c:pt idx="407">
                  <c:v>-6.0843730849091E-6</c:v>
                </c:pt>
                <c:pt idx="408">
                  <c:v>-6.1008448580037202E-6</c:v>
                </c:pt>
                <c:pt idx="409">
                  <c:v>-6.1173166310983403E-6</c:v>
                </c:pt>
                <c:pt idx="410">
                  <c:v>-6.13378840419294E-6</c:v>
                </c:pt>
                <c:pt idx="411">
                  <c:v>-6.1502601772875398E-6</c:v>
                </c:pt>
                <c:pt idx="412">
                  <c:v>-6.1667319503821599E-6</c:v>
                </c:pt>
                <c:pt idx="413">
                  <c:v>-6.18320372347678E-6</c:v>
                </c:pt>
                <c:pt idx="414">
                  <c:v>-6.19967549657139E-6</c:v>
                </c:pt>
                <c:pt idx="415">
                  <c:v>-6.2161472696660202E-6</c:v>
                </c:pt>
                <c:pt idx="416">
                  <c:v>-6.23261904276062E-6</c:v>
                </c:pt>
                <c:pt idx="417">
                  <c:v>-6.24909081585523E-6</c:v>
                </c:pt>
                <c:pt idx="418">
                  <c:v>-6.2655625889498602E-6</c:v>
                </c:pt>
                <c:pt idx="419">
                  <c:v>-6.2820343620444702E-6</c:v>
                </c:pt>
                <c:pt idx="420">
                  <c:v>-6.2985061351390903E-6</c:v>
                </c:pt>
                <c:pt idx="421">
                  <c:v>-6.3149779082337002E-6</c:v>
                </c:pt>
                <c:pt idx="422">
                  <c:v>-6.3314496813283101E-6</c:v>
                </c:pt>
                <c:pt idx="423">
                  <c:v>-6.3479214544229303E-6</c:v>
                </c:pt>
                <c:pt idx="424">
                  <c:v>-6.3643932275175504E-6</c:v>
                </c:pt>
                <c:pt idx="425">
                  <c:v>-6.3808650006121798E-6</c:v>
                </c:pt>
                <c:pt idx="426">
                  <c:v>-6.3973367737067897E-6</c:v>
                </c:pt>
                <c:pt idx="427">
                  <c:v>-6.4138085468013997E-6</c:v>
                </c:pt>
                <c:pt idx="428">
                  <c:v>-6.4302803198960003E-6</c:v>
                </c:pt>
                <c:pt idx="429">
                  <c:v>-6.4467520929906297E-6</c:v>
                </c:pt>
                <c:pt idx="430">
                  <c:v>-6.4632238660852397E-6</c:v>
                </c:pt>
                <c:pt idx="431">
                  <c:v>-6.4796956391798496E-6</c:v>
                </c:pt>
                <c:pt idx="432">
                  <c:v>-6.4961674122744604E-6</c:v>
                </c:pt>
                <c:pt idx="433">
                  <c:v>-6.5126391853690898E-6</c:v>
                </c:pt>
                <c:pt idx="434">
                  <c:v>-6.5291109584636896E-6</c:v>
                </c:pt>
                <c:pt idx="435">
                  <c:v>-6.54558273155833E-6</c:v>
                </c:pt>
                <c:pt idx="436">
                  <c:v>-6.5620545046529196E-6</c:v>
                </c:pt>
                <c:pt idx="437">
                  <c:v>-6.5785262777475499E-6</c:v>
                </c:pt>
                <c:pt idx="438">
                  <c:v>-6.5949980508421497E-6</c:v>
                </c:pt>
                <c:pt idx="439">
                  <c:v>-6.6114698239367799E-6</c:v>
                </c:pt>
                <c:pt idx="440">
                  <c:v>-6.6279415970313899E-6</c:v>
                </c:pt>
                <c:pt idx="441">
                  <c:v>-6.6444133701259897E-6</c:v>
                </c:pt>
                <c:pt idx="442">
                  <c:v>-6.6608851432206199E-6</c:v>
                </c:pt>
                <c:pt idx="443">
                  <c:v>-6.67735691631524E-6</c:v>
                </c:pt>
                <c:pt idx="444">
                  <c:v>-6.6938286894098398E-6</c:v>
                </c:pt>
                <c:pt idx="445">
                  <c:v>-6.7103004625044599E-6</c:v>
                </c:pt>
                <c:pt idx="446">
                  <c:v>-6.7267722355990699E-6</c:v>
                </c:pt>
                <c:pt idx="447">
                  <c:v>-6.7432440086936798E-6</c:v>
                </c:pt>
                <c:pt idx="448">
                  <c:v>-6.7597157817882796E-6</c:v>
                </c:pt>
                <c:pt idx="449">
                  <c:v>-6.77618755488292E-6</c:v>
                </c:pt>
                <c:pt idx="450">
                  <c:v>-6.79265932797753E-6</c:v>
                </c:pt>
                <c:pt idx="451">
                  <c:v>-6.8091311010721399E-6</c:v>
                </c:pt>
                <c:pt idx="452">
                  <c:v>-6.82560287416676E-6</c:v>
                </c:pt>
                <c:pt idx="453">
                  <c:v>-6.8420746472613903E-6</c:v>
                </c:pt>
                <c:pt idx="454">
                  <c:v>-6.8585464203559697E-6</c:v>
                </c:pt>
                <c:pt idx="455">
                  <c:v>-6.8750181934506E-6</c:v>
                </c:pt>
                <c:pt idx="456">
                  <c:v>-6.8914899665452099E-6</c:v>
                </c:pt>
                <c:pt idx="457">
                  <c:v>-6.9079617396398402E-6</c:v>
                </c:pt>
                <c:pt idx="458">
                  <c:v>-6.9244335127344603E-6</c:v>
                </c:pt>
                <c:pt idx="459">
                  <c:v>-6.9409052858290499E-6</c:v>
                </c:pt>
                <c:pt idx="460">
                  <c:v>-6.9573770589236802E-6</c:v>
                </c:pt>
                <c:pt idx="461">
                  <c:v>-6.9738488320182901E-6</c:v>
                </c:pt>
                <c:pt idx="462">
                  <c:v>-6.9903206051129001E-6</c:v>
                </c:pt>
                <c:pt idx="463">
                  <c:v>-7.0067923782075397E-6</c:v>
                </c:pt>
                <c:pt idx="464">
                  <c:v>-7.0232641513021301E-6</c:v>
                </c:pt>
                <c:pt idx="465">
                  <c:v>-7.0397359243967401E-6</c:v>
                </c:pt>
                <c:pt idx="466">
                  <c:v>-7.05620769749135E-6</c:v>
                </c:pt>
                <c:pt idx="467">
                  <c:v>-7.0726794705859896E-6</c:v>
                </c:pt>
                <c:pt idx="468">
                  <c:v>-7.0891512436806004E-6</c:v>
                </c:pt>
                <c:pt idx="469">
                  <c:v>-7.1056230167752002E-6</c:v>
                </c:pt>
                <c:pt idx="470">
                  <c:v>-7.1220947898698296E-6</c:v>
                </c:pt>
                <c:pt idx="471">
                  <c:v>-7.1385665629644302E-6</c:v>
                </c:pt>
                <c:pt idx="472">
                  <c:v>-7.1550383360590596E-6</c:v>
                </c:pt>
                <c:pt idx="473">
                  <c:v>-7.1715101091536704E-6</c:v>
                </c:pt>
                <c:pt idx="474">
                  <c:v>-7.18798188224831E-6</c:v>
                </c:pt>
                <c:pt idx="475">
                  <c:v>-7.2044536553428903E-6</c:v>
                </c:pt>
                <c:pt idx="476">
                  <c:v>-7.2209254284375104E-6</c:v>
                </c:pt>
                <c:pt idx="477">
                  <c:v>-7.2373972015321297E-6</c:v>
                </c:pt>
                <c:pt idx="478">
                  <c:v>-7.2538689746267201E-6</c:v>
                </c:pt>
                <c:pt idx="479">
                  <c:v>-7.2703407477213301E-6</c:v>
                </c:pt>
                <c:pt idx="480">
                  <c:v>-7.2868125208159603E-6</c:v>
                </c:pt>
                <c:pt idx="481">
                  <c:v>-7.3032842939105999E-6</c:v>
                </c:pt>
                <c:pt idx="482">
                  <c:v>-7.3197560670052099E-6</c:v>
                </c:pt>
                <c:pt idx="483">
                  <c:v>-7.3362278400998198E-6</c:v>
                </c:pt>
                <c:pt idx="484">
                  <c:v>-7.3526996131944297E-6</c:v>
                </c:pt>
                <c:pt idx="485">
                  <c:v>-7.3691713862890304E-6</c:v>
                </c:pt>
                <c:pt idx="486">
                  <c:v>-7.3856431593836598E-6</c:v>
                </c:pt>
                <c:pt idx="487">
                  <c:v>-7.4021149324782697E-6</c:v>
                </c:pt>
                <c:pt idx="488">
                  <c:v>-7.4185867055729E-6</c:v>
                </c:pt>
                <c:pt idx="489">
                  <c:v>-7.4350584786674896E-6</c:v>
                </c:pt>
                <c:pt idx="490">
                  <c:v>-7.4515302517621199E-6</c:v>
                </c:pt>
                <c:pt idx="491">
                  <c:v>-7.4680020248567298E-6</c:v>
                </c:pt>
                <c:pt idx="492">
                  <c:v>-7.4844737979513398E-6</c:v>
                </c:pt>
                <c:pt idx="493">
                  <c:v>-7.5009455710459497E-6</c:v>
                </c:pt>
                <c:pt idx="494">
                  <c:v>-7.5174173441406096E-6</c:v>
                </c:pt>
                <c:pt idx="495">
                  <c:v>-7.5338891172351899E-6</c:v>
                </c:pt>
                <c:pt idx="496">
                  <c:v>-7.5503608903298304E-6</c:v>
                </c:pt>
                <c:pt idx="497">
                  <c:v>-7.5668326634244301E-6</c:v>
                </c:pt>
                <c:pt idx="498">
                  <c:v>-7.5833044365190401E-6</c:v>
                </c:pt>
                <c:pt idx="499">
                  <c:v>-7.5997762096136703E-6</c:v>
                </c:pt>
                <c:pt idx="500">
                  <c:v>-7.6162479827082701E-6</c:v>
                </c:pt>
                <c:pt idx="501">
                  <c:v>-7.6327197558028699E-6</c:v>
                </c:pt>
                <c:pt idx="502">
                  <c:v>-7.6491915288974892E-6</c:v>
                </c:pt>
                <c:pt idx="503">
                  <c:v>-7.6656633019921203E-6</c:v>
                </c:pt>
                <c:pt idx="504">
                  <c:v>-7.6821350750867107E-6</c:v>
                </c:pt>
                <c:pt idx="505">
                  <c:v>-7.6986068481813503E-6</c:v>
                </c:pt>
                <c:pt idx="506">
                  <c:v>-7.7150786212759594E-6</c:v>
                </c:pt>
                <c:pt idx="507">
                  <c:v>-7.7315503943705702E-6</c:v>
                </c:pt>
                <c:pt idx="508">
                  <c:v>-7.7480221674651793E-6</c:v>
                </c:pt>
                <c:pt idx="509">
                  <c:v>-7.7644939405597799E-6</c:v>
                </c:pt>
                <c:pt idx="510">
                  <c:v>-7.7809657136544195E-6</c:v>
                </c:pt>
                <c:pt idx="511">
                  <c:v>-7.7974374867490303E-6</c:v>
                </c:pt>
                <c:pt idx="512">
                  <c:v>-7.8139092598436394E-6</c:v>
                </c:pt>
                <c:pt idx="513">
                  <c:v>-7.8303810329382603E-6</c:v>
                </c:pt>
                <c:pt idx="514">
                  <c:v>-7.8468528060328796E-6</c:v>
                </c:pt>
                <c:pt idx="515">
                  <c:v>-7.8633245791275006E-6</c:v>
                </c:pt>
                <c:pt idx="516">
                  <c:v>-7.8797963522221096E-6</c:v>
                </c:pt>
                <c:pt idx="517">
                  <c:v>-7.8962681253167103E-6</c:v>
                </c:pt>
                <c:pt idx="518">
                  <c:v>-7.9127398984113499E-6</c:v>
                </c:pt>
                <c:pt idx="519">
                  <c:v>-7.9292116715059505E-6</c:v>
                </c:pt>
                <c:pt idx="520">
                  <c:v>-7.9456834446005494E-6</c:v>
                </c:pt>
                <c:pt idx="521">
                  <c:v>-7.9621552176951704E-6</c:v>
                </c:pt>
                <c:pt idx="522">
                  <c:v>-7.9786269907897998E-6</c:v>
                </c:pt>
                <c:pt idx="523">
                  <c:v>-7.9950987638844207E-6</c:v>
                </c:pt>
                <c:pt idx="524">
                  <c:v>-8.01157053697904E-6</c:v>
                </c:pt>
                <c:pt idx="525">
                  <c:v>-8.0280423100736593E-6</c:v>
                </c:pt>
                <c:pt idx="526">
                  <c:v>-8.0445140831682599E-6</c:v>
                </c:pt>
                <c:pt idx="527">
                  <c:v>-8.0609858562628503E-6</c:v>
                </c:pt>
                <c:pt idx="528">
                  <c:v>-8.0774576293575001E-6</c:v>
                </c:pt>
                <c:pt idx="529">
                  <c:v>-8.0939294024521092E-6</c:v>
                </c:pt>
                <c:pt idx="530">
                  <c:v>-8.1104011755466895E-6</c:v>
                </c:pt>
                <c:pt idx="531">
                  <c:v>-8.1268729486413104E-6</c:v>
                </c:pt>
                <c:pt idx="532">
                  <c:v>-8.1433447217359399E-6</c:v>
                </c:pt>
                <c:pt idx="533">
                  <c:v>-8.1598164948305506E-6</c:v>
                </c:pt>
                <c:pt idx="534">
                  <c:v>-8.1762882679251496E-6</c:v>
                </c:pt>
                <c:pt idx="535">
                  <c:v>-8.1927600410197892E-6</c:v>
                </c:pt>
                <c:pt idx="536">
                  <c:v>-8.2092318141144E-6</c:v>
                </c:pt>
                <c:pt idx="537">
                  <c:v>-8.2257035872090107E-6</c:v>
                </c:pt>
                <c:pt idx="538">
                  <c:v>-8.2421753603036198E-6</c:v>
                </c:pt>
                <c:pt idx="539">
                  <c:v>-8.2586471333982205E-6</c:v>
                </c:pt>
                <c:pt idx="540">
                  <c:v>-8.2751189064928499E-6</c:v>
                </c:pt>
                <c:pt idx="541">
                  <c:v>-8.2915906795874505E-6</c:v>
                </c:pt>
                <c:pt idx="542">
                  <c:v>-8.3080624526821003E-6</c:v>
                </c:pt>
                <c:pt idx="543">
                  <c:v>-8.3245342257767195E-6</c:v>
                </c:pt>
                <c:pt idx="544">
                  <c:v>-8.3410059988713201E-6</c:v>
                </c:pt>
                <c:pt idx="545">
                  <c:v>-8.3574777719659292E-6</c:v>
                </c:pt>
                <c:pt idx="546">
                  <c:v>-8.37394954506054E-6</c:v>
                </c:pt>
                <c:pt idx="547">
                  <c:v>-8.3904213181551694E-6</c:v>
                </c:pt>
                <c:pt idx="548">
                  <c:v>-8.4068930912497701E-6</c:v>
                </c:pt>
                <c:pt idx="549">
                  <c:v>-8.4233648643443893E-6</c:v>
                </c:pt>
                <c:pt idx="550">
                  <c:v>-8.4398366374390001E-6</c:v>
                </c:pt>
                <c:pt idx="551">
                  <c:v>-8.4563084105336295E-6</c:v>
                </c:pt>
                <c:pt idx="552">
                  <c:v>-8.4727801836282302E-6</c:v>
                </c:pt>
                <c:pt idx="553">
                  <c:v>-8.4892519567228596E-6</c:v>
                </c:pt>
                <c:pt idx="554">
                  <c:v>-8.5057237298174805E-6</c:v>
                </c:pt>
                <c:pt idx="555">
                  <c:v>-8.5221955029120693E-6</c:v>
                </c:pt>
                <c:pt idx="556">
                  <c:v>-8.5386672760066801E-6</c:v>
                </c:pt>
                <c:pt idx="557">
                  <c:v>-8.5551390491013197E-6</c:v>
                </c:pt>
                <c:pt idx="558">
                  <c:v>-8.5716108221959203E-6</c:v>
                </c:pt>
                <c:pt idx="559">
                  <c:v>-8.5880825952905294E-6</c:v>
                </c:pt>
                <c:pt idx="560">
                  <c:v>-8.6045543683851402E-6</c:v>
                </c:pt>
                <c:pt idx="561">
                  <c:v>-8.6210261414797594E-6</c:v>
                </c:pt>
                <c:pt idx="562">
                  <c:v>-8.6374979145743499E-6</c:v>
                </c:pt>
                <c:pt idx="563">
                  <c:v>-8.6539696876689895E-6</c:v>
                </c:pt>
                <c:pt idx="564">
                  <c:v>-8.6704414607636206E-6</c:v>
                </c:pt>
                <c:pt idx="565">
                  <c:v>-8.6869132338582195E-6</c:v>
                </c:pt>
                <c:pt idx="566">
                  <c:v>-8.7033850069528405E-6</c:v>
                </c:pt>
                <c:pt idx="567">
                  <c:v>-8.7198567800474597E-6</c:v>
                </c:pt>
                <c:pt idx="568">
                  <c:v>-8.7363285531420604E-6</c:v>
                </c:pt>
                <c:pt idx="569">
                  <c:v>-8.7528003262366898E-6</c:v>
                </c:pt>
                <c:pt idx="570">
                  <c:v>-8.7692720993313107E-6</c:v>
                </c:pt>
                <c:pt idx="571">
                  <c:v>-8.7857438724258995E-6</c:v>
                </c:pt>
                <c:pt idx="572">
                  <c:v>-8.8022156455205408E-6</c:v>
                </c:pt>
                <c:pt idx="573">
                  <c:v>-8.8186874186151296E-6</c:v>
                </c:pt>
                <c:pt idx="574">
                  <c:v>-8.8351591917097708E-6</c:v>
                </c:pt>
                <c:pt idx="575">
                  <c:v>-8.8516309648043901E-6</c:v>
                </c:pt>
                <c:pt idx="576">
                  <c:v>-8.8681027378989992E-6</c:v>
                </c:pt>
                <c:pt idx="577">
                  <c:v>-8.8845745109935795E-6</c:v>
                </c:pt>
                <c:pt idx="578">
                  <c:v>-8.9010462840882292E-6</c:v>
                </c:pt>
                <c:pt idx="579">
                  <c:v>-8.91751805718284E-6</c:v>
                </c:pt>
                <c:pt idx="580">
                  <c:v>-8.9339898302774508E-6</c:v>
                </c:pt>
                <c:pt idx="581">
                  <c:v>-8.9504616033720497E-6</c:v>
                </c:pt>
                <c:pt idx="582">
                  <c:v>-8.9669333764666792E-6</c:v>
                </c:pt>
                <c:pt idx="583">
                  <c:v>-8.98340514956129E-6</c:v>
                </c:pt>
                <c:pt idx="584">
                  <c:v>-8.9998769226559092E-6</c:v>
                </c:pt>
                <c:pt idx="585">
                  <c:v>-9.0163486957505302E-6</c:v>
                </c:pt>
                <c:pt idx="586">
                  <c:v>-9.0328204688451494E-6</c:v>
                </c:pt>
                <c:pt idx="587">
                  <c:v>-9.0492922419397501E-6</c:v>
                </c:pt>
                <c:pt idx="588">
                  <c:v>-9.0657640150343693E-6</c:v>
                </c:pt>
                <c:pt idx="589">
                  <c:v>-9.0822357881289801E-6</c:v>
                </c:pt>
                <c:pt idx="590">
                  <c:v>-9.0987075612235994E-6</c:v>
                </c:pt>
                <c:pt idx="591">
                  <c:v>-9.1151793343182101E-6</c:v>
                </c:pt>
                <c:pt idx="592">
                  <c:v>-9.1316511074128108E-6</c:v>
                </c:pt>
                <c:pt idx="593">
                  <c:v>-9.1481228805074402E-6</c:v>
                </c:pt>
                <c:pt idx="594">
                  <c:v>-9.1645946536020493E-6</c:v>
                </c:pt>
                <c:pt idx="595">
                  <c:v>-9.1810664266966601E-6</c:v>
                </c:pt>
                <c:pt idx="596">
                  <c:v>-9.1975381997912793E-6</c:v>
                </c:pt>
                <c:pt idx="597">
                  <c:v>-9.2140099728859003E-6</c:v>
                </c:pt>
                <c:pt idx="598">
                  <c:v>-9.2304817459805195E-6</c:v>
                </c:pt>
                <c:pt idx="599">
                  <c:v>-9.2469535190751303E-6</c:v>
                </c:pt>
                <c:pt idx="600">
                  <c:v>-9.2634252921697496E-6</c:v>
                </c:pt>
                <c:pt idx="601">
                  <c:v>-9.2798970652643604E-6</c:v>
                </c:pt>
                <c:pt idx="602">
                  <c:v>-9.2963688383589695E-6</c:v>
                </c:pt>
                <c:pt idx="603">
                  <c:v>-9.3128406114536108E-6</c:v>
                </c:pt>
                <c:pt idx="604">
                  <c:v>-9.3293123845481792E-6</c:v>
                </c:pt>
                <c:pt idx="605">
                  <c:v>-9.3457841576428408E-6</c:v>
                </c:pt>
                <c:pt idx="606">
                  <c:v>-9.3622559307374397E-6</c:v>
                </c:pt>
                <c:pt idx="607">
                  <c:v>-9.3787277038320607E-6</c:v>
                </c:pt>
                <c:pt idx="608">
                  <c:v>-9.3951994769266596E-6</c:v>
                </c:pt>
                <c:pt idx="609">
                  <c:v>-9.4116712500212704E-6</c:v>
                </c:pt>
                <c:pt idx="610">
                  <c:v>-9.4281430231158897E-6</c:v>
                </c:pt>
                <c:pt idx="611">
                  <c:v>-9.4446147962105106E-6</c:v>
                </c:pt>
                <c:pt idx="612">
                  <c:v>-9.4610865693051299E-6</c:v>
                </c:pt>
                <c:pt idx="613">
                  <c:v>-9.4775583423997305E-6</c:v>
                </c:pt>
                <c:pt idx="614">
                  <c:v>-9.4940301154943701E-6</c:v>
                </c:pt>
                <c:pt idx="615">
                  <c:v>-9.5105018885889605E-6</c:v>
                </c:pt>
                <c:pt idx="616">
                  <c:v>-9.5269736616835595E-6</c:v>
                </c:pt>
                <c:pt idx="617">
                  <c:v>-9.5434454347782194E-6</c:v>
                </c:pt>
                <c:pt idx="618">
                  <c:v>-9.5599172078727997E-6</c:v>
                </c:pt>
                <c:pt idx="619">
                  <c:v>-9.5763889809674105E-6</c:v>
                </c:pt>
                <c:pt idx="620">
                  <c:v>-9.5928607540620297E-6</c:v>
                </c:pt>
                <c:pt idx="621">
                  <c:v>-9.6093325271566507E-6</c:v>
                </c:pt>
                <c:pt idx="622">
                  <c:v>-9.6258043002512699E-6</c:v>
                </c:pt>
                <c:pt idx="623">
                  <c:v>-9.6422760733458706E-6</c:v>
                </c:pt>
                <c:pt idx="624">
                  <c:v>-9.6587478464404593E-6</c:v>
                </c:pt>
                <c:pt idx="625">
                  <c:v>-9.6752196195351006E-6</c:v>
                </c:pt>
                <c:pt idx="626">
                  <c:v>-9.6916913926297402E-6</c:v>
                </c:pt>
                <c:pt idx="627">
                  <c:v>-9.7081631657243595E-6</c:v>
                </c:pt>
                <c:pt idx="628">
                  <c:v>-9.7246349388189702E-6</c:v>
                </c:pt>
                <c:pt idx="629">
                  <c:v>-9.7411067119135793E-6</c:v>
                </c:pt>
                <c:pt idx="630">
                  <c:v>-9.7575784850082003E-6</c:v>
                </c:pt>
                <c:pt idx="631">
                  <c:v>-9.7740502581028094E-6</c:v>
                </c:pt>
                <c:pt idx="632">
                  <c:v>-9.7905220311973998E-6</c:v>
                </c:pt>
                <c:pt idx="633">
                  <c:v>-9.8069938042920394E-6</c:v>
                </c:pt>
                <c:pt idx="634">
                  <c:v>-9.8234655773866604E-6</c:v>
                </c:pt>
                <c:pt idx="635">
                  <c:v>-9.8399373504812492E-6</c:v>
                </c:pt>
                <c:pt idx="636">
                  <c:v>-9.8564091235758904E-6</c:v>
                </c:pt>
                <c:pt idx="637">
                  <c:v>-9.8728808966704707E-6</c:v>
                </c:pt>
                <c:pt idx="638">
                  <c:v>-9.8893526697651002E-6</c:v>
                </c:pt>
                <c:pt idx="639">
                  <c:v>-9.9058244428597194E-6</c:v>
                </c:pt>
                <c:pt idx="640">
                  <c:v>-9.9222962159543404E-6</c:v>
                </c:pt>
                <c:pt idx="641">
                  <c:v>-9.9387679890489495E-6</c:v>
                </c:pt>
                <c:pt idx="642">
                  <c:v>-9.9552397621435602E-6</c:v>
                </c:pt>
                <c:pt idx="643">
                  <c:v>-9.9717115352381592E-6</c:v>
                </c:pt>
                <c:pt idx="644">
                  <c:v>-9.9881833083328005E-6</c:v>
                </c:pt>
                <c:pt idx="645">
                  <c:v>-1.0004655081427299E-5</c:v>
                </c:pt>
                <c:pt idx="646">
                  <c:v>-1.0021126854522E-5</c:v>
                </c:pt>
                <c:pt idx="647">
                  <c:v>-1.0037598627616601E-5</c:v>
                </c:pt>
                <c:pt idx="648">
                  <c:v>-1.00540704007112E-5</c:v>
                </c:pt>
                <c:pt idx="649">
                  <c:v>-1.00705421738058E-5</c:v>
                </c:pt>
                <c:pt idx="650">
                  <c:v>-1.0087013946900401E-5</c:v>
                </c:pt>
                <c:pt idx="651">
                  <c:v>-1.01034857199951E-5</c:v>
                </c:pt>
                <c:pt idx="652">
                  <c:v>-1.01199574930897E-5</c:v>
                </c:pt>
                <c:pt idx="653">
                  <c:v>-1.0136429266184299E-5</c:v>
                </c:pt>
                <c:pt idx="654">
                  <c:v>-1.01529010392789E-5</c:v>
                </c:pt>
                <c:pt idx="655">
                  <c:v>-1.01693728123735E-5</c:v>
                </c:pt>
                <c:pt idx="656">
                  <c:v>-1.0185844585468099E-5</c:v>
                </c:pt>
                <c:pt idx="657">
                  <c:v>-1.02023163585627E-5</c:v>
                </c:pt>
                <c:pt idx="658">
                  <c:v>-1.0218788131657401E-5</c:v>
                </c:pt>
                <c:pt idx="659">
                  <c:v>-1.0235259904752E-5</c:v>
                </c:pt>
                <c:pt idx="660">
                  <c:v>-1.02517316778466E-5</c:v>
                </c:pt>
                <c:pt idx="661">
                  <c:v>-1.0268203450941201E-5</c:v>
                </c:pt>
                <c:pt idx="662">
                  <c:v>-1.02846752240358E-5</c:v>
                </c:pt>
                <c:pt idx="663">
                  <c:v>-1.03011469971304E-5</c:v>
                </c:pt>
                <c:pt idx="664">
                  <c:v>-1.0317618770225099E-5</c:v>
                </c:pt>
                <c:pt idx="665">
                  <c:v>-1.03340905433196E-5</c:v>
                </c:pt>
                <c:pt idx="666">
                  <c:v>-1.03505623164143E-5</c:v>
                </c:pt>
                <c:pt idx="667">
                  <c:v>-1.0367034089508899E-5</c:v>
                </c:pt>
                <c:pt idx="668">
                  <c:v>-1.03835058626035E-5</c:v>
                </c:pt>
                <c:pt idx="669">
                  <c:v>-1.0399977635698101E-5</c:v>
                </c:pt>
                <c:pt idx="670">
                  <c:v>-1.04164494087928E-5</c:v>
                </c:pt>
                <c:pt idx="671">
                  <c:v>-1.04329211818874E-5</c:v>
                </c:pt>
                <c:pt idx="672">
                  <c:v>-1.0449392954982001E-5</c:v>
                </c:pt>
                <c:pt idx="673">
                  <c:v>-1.04658647280766E-5</c:v>
                </c:pt>
                <c:pt idx="674">
                  <c:v>-1.04823365011712E-5</c:v>
                </c:pt>
                <c:pt idx="675">
                  <c:v>-1.0498808274265799E-5</c:v>
                </c:pt>
                <c:pt idx="676">
                  <c:v>-1.05152800473604E-5</c:v>
                </c:pt>
                <c:pt idx="677">
                  <c:v>-1.0531751820455001E-5</c:v>
                </c:pt>
                <c:pt idx="678">
                  <c:v>-1.0548223593549699E-5</c:v>
                </c:pt>
                <c:pt idx="679">
                  <c:v>-1.05646953666443E-5</c:v>
                </c:pt>
                <c:pt idx="680">
                  <c:v>-1.0581167139738901E-5</c:v>
                </c:pt>
                <c:pt idx="681">
                  <c:v>-1.05976389128335E-5</c:v>
                </c:pt>
                <c:pt idx="682">
                  <c:v>-1.06141106859281E-5</c:v>
                </c:pt>
                <c:pt idx="683">
                  <c:v>-1.0630582459022701E-5</c:v>
                </c:pt>
                <c:pt idx="684">
                  <c:v>-1.06470542321173E-5</c:v>
                </c:pt>
                <c:pt idx="685">
                  <c:v>-1.06635260052119E-5</c:v>
                </c:pt>
                <c:pt idx="686">
                  <c:v>-1.0679997778306599E-5</c:v>
                </c:pt>
                <c:pt idx="687">
                  <c:v>-1.06964695514012E-5</c:v>
                </c:pt>
                <c:pt idx="688">
                  <c:v>-1.0712941324495801E-5</c:v>
                </c:pt>
                <c:pt idx="689">
                  <c:v>-1.0729413097590399E-5</c:v>
                </c:pt>
                <c:pt idx="690">
                  <c:v>-1.0745884870685E-5</c:v>
                </c:pt>
                <c:pt idx="691">
                  <c:v>-1.0762356643779701E-5</c:v>
                </c:pt>
                <c:pt idx="692">
                  <c:v>-1.07788284168743E-5</c:v>
                </c:pt>
                <c:pt idx="693">
                  <c:v>-1.07953001899689E-5</c:v>
                </c:pt>
                <c:pt idx="694">
                  <c:v>-1.0811771963063501E-5</c:v>
                </c:pt>
                <c:pt idx="695">
                  <c:v>-1.08282437361581E-5</c:v>
                </c:pt>
                <c:pt idx="696">
                  <c:v>-1.08447155092527E-5</c:v>
                </c:pt>
                <c:pt idx="697">
                  <c:v>-1.0861187282347299E-5</c:v>
                </c:pt>
                <c:pt idx="698">
                  <c:v>-1.0877659055442E-5</c:v>
                </c:pt>
                <c:pt idx="699">
                  <c:v>-1.08941308285366E-5</c:v>
                </c:pt>
                <c:pt idx="700">
                  <c:v>-1.0910602601631199E-5</c:v>
                </c:pt>
                <c:pt idx="701">
                  <c:v>-1.09270743747258E-5</c:v>
                </c:pt>
                <c:pt idx="702">
                  <c:v>-1.0943546147820401E-5</c:v>
                </c:pt>
                <c:pt idx="703">
                  <c:v>-1.09600179209151E-5</c:v>
                </c:pt>
                <c:pt idx="704">
                  <c:v>-1.09764896940096E-5</c:v>
                </c:pt>
                <c:pt idx="705">
                  <c:v>-1.0992961467104201E-5</c:v>
                </c:pt>
                <c:pt idx="706">
                  <c:v>-1.10094332401989E-5</c:v>
                </c:pt>
                <c:pt idx="707">
                  <c:v>-1.10259050132935E-5</c:v>
                </c:pt>
                <c:pt idx="708">
                  <c:v>-1.1042376786388099E-5</c:v>
                </c:pt>
                <c:pt idx="709">
                  <c:v>-1.10588485594827E-5</c:v>
                </c:pt>
                <c:pt idx="710">
                  <c:v>-1.1075320332577301E-5</c:v>
                </c:pt>
                <c:pt idx="711">
                  <c:v>-1.1091792105671899E-5</c:v>
                </c:pt>
                <c:pt idx="712">
                  <c:v>-1.11082638787666E-5</c:v>
                </c:pt>
                <c:pt idx="713">
                  <c:v>-1.1124735651861201E-5</c:v>
                </c:pt>
                <c:pt idx="714">
                  <c:v>-1.11412074249558E-5</c:v>
                </c:pt>
                <c:pt idx="715">
                  <c:v>-1.11576791980504E-5</c:v>
                </c:pt>
                <c:pt idx="716">
                  <c:v>-1.1174150971145001E-5</c:v>
                </c:pt>
                <c:pt idx="717">
                  <c:v>-1.11906227442396E-5</c:v>
                </c:pt>
                <c:pt idx="718">
                  <c:v>-1.12070945173343E-5</c:v>
                </c:pt>
                <c:pt idx="719">
                  <c:v>-1.1223566290428899E-5</c:v>
                </c:pt>
                <c:pt idx="720">
                  <c:v>-1.12400380635235E-5</c:v>
                </c:pt>
                <c:pt idx="721">
                  <c:v>-1.1256509836618101E-5</c:v>
                </c:pt>
                <c:pt idx="722">
                  <c:v>-1.1272981609712699E-5</c:v>
                </c:pt>
                <c:pt idx="723">
                  <c:v>-1.12894533828073E-5</c:v>
                </c:pt>
                <c:pt idx="724">
                  <c:v>-1.1305925155902001E-5</c:v>
                </c:pt>
                <c:pt idx="725">
                  <c:v>-1.13223969289966E-5</c:v>
                </c:pt>
                <c:pt idx="726">
                  <c:v>-1.13388687020912E-5</c:v>
                </c:pt>
                <c:pt idx="727">
                  <c:v>-1.1355340475185801E-5</c:v>
                </c:pt>
                <c:pt idx="728">
                  <c:v>-1.13718122482804E-5</c:v>
                </c:pt>
                <c:pt idx="729">
                  <c:v>-1.1388284021375E-5</c:v>
                </c:pt>
                <c:pt idx="730">
                  <c:v>-1.1404755794469699E-5</c:v>
                </c:pt>
                <c:pt idx="731">
                  <c:v>-1.14212275675643E-5</c:v>
                </c:pt>
                <c:pt idx="732">
                  <c:v>-1.14376993406589E-5</c:v>
                </c:pt>
                <c:pt idx="733">
                  <c:v>-1.1454171113753499E-5</c:v>
                </c:pt>
                <c:pt idx="734">
                  <c:v>-1.14706428868481E-5</c:v>
                </c:pt>
                <c:pt idx="735">
                  <c:v>-1.1487114659942701E-5</c:v>
                </c:pt>
                <c:pt idx="736">
                  <c:v>-1.15035864330373E-5</c:v>
                </c:pt>
                <c:pt idx="737">
                  <c:v>-1.1520058206132E-5</c:v>
                </c:pt>
                <c:pt idx="738">
                  <c:v>-1.1536529979226601E-5</c:v>
                </c:pt>
                <c:pt idx="739">
                  <c:v>-1.15530017523212E-5</c:v>
                </c:pt>
                <c:pt idx="740">
                  <c:v>-1.15694735254158E-5</c:v>
                </c:pt>
                <c:pt idx="741">
                  <c:v>-1.1585945298510399E-5</c:v>
                </c:pt>
                <c:pt idx="742">
                  <c:v>-1.1602417071605E-5</c:v>
                </c:pt>
                <c:pt idx="743">
                  <c:v>-1.1618888844699601E-5</c:v>
                </c:pt>
                <c:pt idx="744">
                  <c:v>-1.1635360617794199E-5</c:v>
                </c:pt>
                <c:pt idx="745">
                  <c:v>-1.16518323908888E-5</c:v>
                </c:pt>
                <c:pt idx="746">
                  <c:v>-1.1668304163983501E-5</c:v>
                </c:pt>
                <c:pt idx="747">
                  <c:v>-1.16847759370781E-5</c:v>
                </c:pt>
                <c:pt idx="748">
                  <c:v>-1.17012477101727E-5</c:v>
                </c:pt>
                <c:pt idx="749">
                  <c:v>-1.1717719483267301E-5</c:v>
                </c:pt>
                <c:pt idx="750">
                  <c:v>-1.17341912563619E-5</c:v>
                </c:pt>
                <c:pt idx="751">
                  <c:v>-1.17506630294565E-5</c:v>
                </c:pt>
                <c:pt idx="752">
                  <c:v>-1.1767134802551199E-5</c:v>
                </c:pt>
                <c:pt idx="753">
                  <c:v>-1.17836065756458E-5</c:v>
                </c:pt>
                <c:pt idx="754">
                  <c:v>-1.1800078348740401E-5</c:v>
                </c:pt>
                <c:pt idx="755">
                  <c:v>-1.1816550121834999E-5</c:v>
                </c:pt>
                <c:pt idx="756">
                  <c:v>-1.18330218949296E-5</c:v>
                </c:pt>
                <c:pt idx="757">
                  <c:v>-1.1849493668024201E-5</c:v>
                </c:pt>
                <c:pt idx="758">
                  <c:v>-1.18659654411188E-5</c:v>
                </c:pt>
                <c:pt idx="759">
                  <c:v>-1.18824372142135E-5</c:v>
                </c:pt>
                <c:pt idx="760">
                  <c:v>-1.1898908987308101E-5</c:v>
                </c:pt>
                <c:pt idx="761">
                  <c:v>-1.19153807604027E-5</c:v>
                </c:pt>
                <c:pt idx="762">
                  <c:v>-1.19318525334973E-5</c:v>
                </c:pt>
                <c:pt idx="763">
                  <c:v>-1.1948324306591899E-5</c:v>
                </c:pt>
                <c:pt idx="764">
                  <c:v>-1.19647960796865E-5</c:v>
                </c:pt>
                <c:pt idx="765">
                  <c:v>-1.1981267852781201E-5</c:v>
                </c:pt>
                <c:pt idx="766">
                  <c:v>-1.1997739625875699E-5</c:v>
                </c:pt>
                <c:pt idx="767">
                  <c:v>-1.20142113989704E-5</c:v>
                </c:pt>
                <c:pt idx="768">
                  <c:v>-1.2030683172065001E-5</c:v>
                </c:pt>
                <c:pt idx="769">
                  <c:v>-1.20471549451596E-5</c:v>
                </c:pt>
                <c:pt idx="770">
                  <c:v>-1.20636267182542E-5</c:v>
                </c:pt>
                <c:pt idx="771">
                  <c:v>-1.2080098491348799E-5</c:v>
                </c:pt>
                <c:pt idx="772">
                  <c:v>-1.20965702644435E-5</c:v>
                </c:pt>
                <c:pt idx="773">
                  <c:v>-1.21130420375381E-5</c:v>
                </c:pt>
                <c:pt idx="774">
                  <c:v>-1.2129513810632699E-5</c:v>
                </c:pt>
                <c:pt idx="775">
                  <c:v>-1.21459855837273E-5</c:v>
                </c:pt>
                <c:pt idx="776">
                  <c:v>-1.2162457356821901E-5</c:v>
                </c:pt>
                <c:pt idx="777">
                  <c:v>-1.2178929129916499E-5</c:v>
                </c:pt>
                <c:pt idx="778">
                  <c:v>-1.21954009030112E-5</c:v>
                </c:pt>
                <c:pt idx="779">
                  <c:v>-1.2211872676105801E-5</c:v>
                </c:pt>
                <c:pt idx="780">
                  <c:v>-1.22283444492004E-5</c:v>
                </c:pt>
                <c:pt idx="781">
                  <c:v>-1.2244816222295E-5</c:v>
                </c:pt>
                <c:pt idx="782">
                  <c:v>-1.2261287995389599E-5</c:v>
                </c:pt>
                <c:pt idx="783">
                  <c:v>-1.22777597684842E-5</c:v>
                </c:pt>
                <c:pt idx="784">
                  <c:v>-1.22942315415789E-5</c:v>
                </c:pt>
                <c:pt idx="785">
                  <c:v>-1.2310703314673499E-5</c:v>
                </c:pt>
                <c:pt idx="786">
                  <c:v>-1.23271750877681E-5</c:v>
                </c:pt>
                <c:pt idx="787">
                  <c:v>-1.2343646860862701E-5</c:v>
                </c:pt>
                <c:pt idx="788">
                  <c:v>-1.2360118633957299E-5</c:v>
                </c:pt>
                <c:pt idx="789">
                  <c:v>-1.23765904070519E-5</c:v>
                </c:pt>
                <c:pt idx="790">
                  <c:v>-1.2393062180146601E-5</c:v>
                </c:pt>
                <c:pt idx="791">
                  <c:v>-1.24095339532412E-5</c:v>
                </c:pt>
                <c:pt idx="792">
                  <c:v>-1.24260057263358E-5</c:v>
                </c:pt>
                <c:pt idx="793">
                  <c:v>-1.2442477499430401E-5</c:v>
                </c:pt>
                <c:pt idx="794">
                  <c:v>-1.2458949272525E-5</c:v>
                </c:pt>
                <c:pt idx="795">
                  <c:v>-1.24754210456196E-5</c:v>
                </c:pt>
                <c:pt idx="796">
                  <c:v>-1.2491892818714299E-5</c:v>
                </c:pt>
                <c:pt idx="797">
                  <c:v>-1.25083645918088E-5</c:v>
                </c:pt>
                <c:pt idx="798">
                  <c:v>-1.2524836364903501E-5</c:v>
                </c:pt>
                <c:pt idx="799">
                  <c:v>-1.2541308137997999E-5</c:v>
                </c:pt>
                <c:pt idx="800">
                  <c:v>-1.25577799110927E-5</c:v>
                </c:pt>
                <c:pt idx="801">
                  <c:v>-1.2574251684187301E-5</c:v>
                </c:pt>
                <c:pt idx="802">
                  <c:v>-1.25907234572819E-5</c:v>
                </c:pt>
                <c:pt idx="803">
                  <c:v>-1.26071952303766E-5</c:v>
                </c:pt>
                <c:pt idx="804">
                  <c:v>-1.2623667003471201E-5</c:v>
                </c:pt>
                <c:pt idx="805">
                  <c:v>-1.26401387765658E-5</c:v>
                </c:pt>
                <c:pt idx="806">
                  <c:v>-1.26566105496604E-5</c:v>
                </c:pt>
                <c:pt idx="807">
                  <c:v>-1.2673082322754999E-5</c:v>
                </c:pt>
                <c:pt idx="808">
                  <c:v>-1.26895540958496E-5</c:v>
                </c:pt>
                <c:pt idx="809">
                  <c:v>-1.2706025868944201E-5</c:v>
                </c:pt>
                <c:pt idx="810">
                  <c:v>-1.2722497642038799E-5</c:v>
                </c:pt>
                <c:pt idx="811">
                  <c:v>-1.27389694151335E-5</c:v>
                </c:pt>
                <c:pt idx="812">
                  <c:v>-1.2755441188228101E-5</c:v>
                </c:pt>
                <c:pt idx="813">
                  <c:v>-1.27719129613227E-5</c:v>
                </c:pt>
                <c:pt idx="814">
                  <c:v>-1.27883847344173E-5</c:v>
                </c:pt>
                <c:pt idx="815">
                  <c:v>-1.2804856507511899E-5</c:v>
                </c:pt>
                <c:pt idx="816">
                  <c:v>-1.28213282806065E-5</c:v>
                </c:pt>
                <c:pt idx="817">
                  <c:v>-1.28378000537012E-5</c:v>
                </c:pt>
                <c:pt idx="818">
                  <c:v>-1.2854271826795699E-5</c:v>
                </c:pt>
                <c:pt idx="819">
                  <c:v>-1.28707435998904E-5</c:v>
                </c:pt>
                <c:pt idx="820">
                  <c:v>-1.2887215372985001E-5</c:v>
                </c:pt>
                <c:pt idx="821">
                  <c:v>-1.2903687146079599E-5</c:v>
                </c:pt>
                <c:pt idx="822">
                  <c:v>-1.29201589191742E-5</c:v>
                </c:pt>
                <c:pt idx="823">
                  <c:v>-1.2936630692268801E-5</c:v>
                </c:pt>
                <c:pt idx="824">
                  <c:v>-1.29531024653634E-5</c:v>
                </c:pt>
                <c:pt idx="825">
                  <c:v>-1.29695742384581E-5</c:v>
                </c:pt>
                <c:pt idx="826">
                  <c:v>-1.2986046011552701E-5</c:v>
                </c:pt>
                <c:pt idx="827">
                  <c:v>-1.30025177846473E-5</c:v>
                </c:pt>
                <c:pt idx="828">
                  <c:v>-1.30189895577419E-5</c:v>
                </c:pt>
                <c:pt idx="829">
                  <c:v>-1.3035461330836499E-5</c:v>
                </c:pt>
                <c:pt idx="830">
                  <c:v>-1.30519331039311E-5</c:v>
                </c:pt>
                <c:pt idx="831">
                  <c:v>-1.3068404877025801E-5</c:v>
                </c:pt>
                <c:pt idx="832">
                  <c:v>-1.3084876650120399E-5</c:v>
                </c:pt>
                <c:pt idx="833">
                  <c:v>-1.3101348423215E-5</c:v>
                </c:pt>
                <c:pt idx="834">
                  <c:v>-1.3117820196309601E-5</c:v>
                </c:pt>
                <c:pt idx="835">
                  <c:v>-1.31342919694042E-5</c:v>
                </c:pt>
                <c:pt idx="836">
                  <c:v>-1.31507637424988E-5</c:v>
                </c:pt>
                <c:pt idx="837">
                  <c:v>-1.3167235515593501E-5</c:v>
                </c:pt>
                <c:pt idx="838">
                  <c:v>-1.3183707288688E-5</c:v>
                </c:pt>
                <c:pt idx="839">
                  <c:v>-1.32001790617826E-5</c:v>
                </c:pt>
                <c:pt idx="840">
                  <c:v>-1.3216650834877299E-5</c:v>
                </c:pt>
                <c:pt idx="841">
                  <c:v>-1.32331226079719E-5</c:v>
                </c:pt>
                <c:pt idx="842">
                  <c:v>-1.3249594381066501E-5</c:v>
                </c:pt>
                <c:pt idx="843">
                  <c:v>-1.3266066154161099E-5</c:v>
                </c:pt>
                <c:pt idx="844">
                  <c:v>-1.32825379272558E-5</c:v>
                </c:pt>
                <c:pt idx="845">
                  <c:v>-1.3299009700350301E-5</c:v>
                </c:pt>
                <c:pt idx="846">
                  <c:v>-1.3315481473445E-5</c:v>
                </c:pt>
                <c:pt idx="847">
                  <c:v>-1.33319532465396E-5</c:v>
                </c:pt>
                <c:pt idx="848">
                  <c:v>-1.3348425019634199E-5</c:v>
                </c:pt>
                <c:pt idx="849">
                  <c:v>-1.33648967927288E-5</c:v>
                </c:pt>
                <c:pt idx="850">
                  <c:v>-1.33813685658234E-5</c:v>
                </c:pt>
                <c:pt idx="851">
                  <c:v>-1.3397840338918099E-5</c:v>
                </c:pt>
                <c:pt idx="852">
                  <c:v>-1.34143121120127E-5</c:v>
                </c:pt>
                <c:pt idx="853">
                  <c:v>-1.3430783885107301E-5</c:v>
                </c:pt>
                <c:pt idx="854">
                  <c:v>-1.3447255658201899E-5</c:v>
                </c:pt>
                <c:pt idx="855">
                  <c:v>-1.34637274312965E-5</c:v>
                </c:pt>
                <c:pt idx="856">
                  <c:v>-1.3480199204391101E-5</c:v>
                </c:pt>
                <c:pt idx="857">
                  <c:v>-1.34966709774857E-5</c:v>
                </c:pt>
                <c:pt idx="858">
                  <c:v>-1.35131427505804E-5</c:v>
                </c:pt>
                <c:pt idx="859">
                  <c:v>-1.3529614523674999E-5</c:v>
                </c:pt>
                <c:pt idx="860">
                  <c:v>-1.35460862967696E-5</c:v>
                </c:pt>
                <c:pt idx="861">
                  <c:v>-1.35625580698642E-5</c:v>
                </c:pt>
                <c:pt idx="862">
                  <c:v>-1.3579029842958799E-5</c:v>
                </c:pt>
                <c:pt idx="863">
                  <c:v>-1.35955016160535E-5</c:v>
                </c:pt>
                <c:pt idx="864">
                  <c:v>-1.3611973389148001E-5</c:v>
                </c:pt>
                <c:pt idx="865">
                  <c:v>-1.36284451622426E-5</c:v>
                </c:pt>
                <c:pt idx="866">
                  <c:v>-1.36449169353373E-5</c:v>
                </c:pt>
                <c:pt idx="867">
                  <c:v>-1.3661388708431901E-5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AE-42FF-A132-DDF76574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AVGx!$A$1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AVGx!$A$3:$A$870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AVGx!$B$3:$B$870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-1.80273795225471E-7</c:v>
                      </c:pt>
                      <c:pt idx="1">
                        <c:v>-1.5516024553569199E-7</c:v>
                      </c:pt>
                      <c:pt idx="2">
                        <c:v>-4.2883494215663098E-8</c:v>
                      </c:pt>
                      <c:pt idx="3">
                        <c:v>-9.3889337660090002E-8</c:v>
                      </c:pt>
                      <c:pt idx="4">
                        <c:v>-1.24270062326885E-7</c:v>
                      </c:pt>
                      <c:pt idx="5">
                        <c:v>-1.6510152050191699E-7</c:v>
                      </c:pt>
                      <c:pt idx="6">
                        <c:v>-2.1771249624691501E-7</c:v>
                      </c:pt>
                      <c:pt idx="7">
                        <c:v>-2.8372278081746703E-7</c:v>
                      </c:pt>
                      <c:pt idx="8">
                        <c:v>-3.6504304935001899E-7</c:v>
                      </c:pt>
                      <c:pt idx="9">
                        <c:v>-4.6387470857404102E-7</c:v>
                      </c:pt>
                      <c:pt idx="10">
                        <c:v>-5.8270324222479699E-7</c:v>
                      </c:pt>
                      <c:pt idx="11">
                        <c:v>-7.2423163072403397E-7</c:v>
                      </c:pt>
                      <c:pt idx="12">
                        <c:v>-8.9131166076440498E-7</c:v>
                      </c:pt>
                      <c:pt idx="13">
                        <c:v>-1.0869269999531E-6</c:v>
                      </c:pt>
                      <c:pt idx="14">
                        <c:v>-1.3141805494690499E-6</c:v>
                      </c:pt>
                      <c:pt idx="15">
                        <c:v>-1.5762108588522001E-6</c:v>
                      </c:pt>
                      <c:pt idx="16">
                        <c:v>-1.8758303958231201E-6</c:v>
                      </c:pt>
                      <c:pt idx="17">
                        <c:v>-2.21532178534872E-6</c:v>
                      </c:pt>
                      <c:pt idx="18">
                        <c:v>-2.5963782081067498E-6</c:v>
                      </c:pt>
                      <c:pt idx="19">
                        <c:v>-3.0196872400395001E-6</c:v>
                      </c:pt>
                      <c:pt idx="20">
                        <c:v>-3.48410183322511E-6</c:v>
                      </c:pt>
                      <c:pt idx="21">
                        <c:v>-3.9867402044683999E-6</c:v>
                      </c:pt>
                      <c:pt idx="22">
                        <c:v>-4.5231283186601398E-6</c:v>
                      </c:pt>
                      <c:pt idx="23">
                        <c:v>-5.0871481128365797E-6</c:v>
                      </c:pt>
                      <c:pt idx="24">
                        <c:v>-5.6713715971747198E-6</c:v>
                      </c:pt>
                      <c:pt idx="25">
                        <c:v>-6.2684292446937901E-6</c:v>
                      </c:pt>
                      <c:pt idx="26">
                        <c:v>-6.8719941289064602E-6</c:v>
                      </c:pt>
                      <c:pt idx="27">
                        <c:v>-7.4769660702721497E-6</c:v>
                      </c:pt>
                      <c:pt idx="28">
                        <c:v>-8.0796359610145292E-6</c:v>
                      </c:pt>
                      <c:pt idx="29">
                        <c:v>-8.6777711367802296E-6</c:v>
                      </c:pt>
                      <c:pt idx="30">
                        <c:v>-9.2702157870470793E-6</c:v>
                      </c:pt>
                      <c:pt idx="31">
                        <c:v>-9.8562229747219705E-6</c:v>
                      </c:pt>
                      <c:pt idx="32">
                        <c:v>-1.04351658103557E-5</c:v>
                      </c:pt>
                      <c:pt idx="33">
                        <c:v>-1.1006343634467901E-5</c:v>
                      </c:pt>
                      <c:pt idx="34">
                        <c:v>-1.1569083431340399E-5</c:v>
                      </c:pt>
                      <c:pt idx="35">
                        <c:v>-1.2122779007116499E-5</c:v>
                      </c:pt>
                      <c:pt idx="36">
                        <c:v>-1.26670459008956E-5</c:v>
                      </c:pt>
                      <c:pt idx="37">
                        <c:v>-1.3201932865884799E-5</c:v>
                      </c:pt>
                      <c:pt idx="38">
                        <c:v>-1.37279322292119E-5</c:v>
                      </c:pt>
                      <c:pt idx="39">
                        <c:v>-1.42456779998597E-5</c:v>
                      </c:pt>
                      <c:pt idx="40">
                        <c:v>-1.47556842848747E-5</c:v>
                      </c:pt>
                      <c:pt idx="41">
                        <c:v>-1.52581318107961E-5</c:v>
                      </c:pt>
                      <c:pt idx="42">
                        <c:v>-1.5752840972845501E-5</c:v>
                      </c:pt>
                      <c:pt idx="43">
                        <c:v>-1.62393550188321E-5</c:v>
                      </c:pt>
                      <c:pt idx="44">
                        <c:v>-1.6717114292873799E-5</c:v>
                      </c:pt>
                      <c:pt idx="45">
                        <c:v>-1.7185990767550601E-5</c:v>
                      </c:pt>
                      <c:pt idx="46">
                        <c:v>-1.76468361381469E-5</c:v>
                      </c:pt>
                      <c:pt idx="47">
                        <c:v>-1.8101815948203499E-5</c:v>
                      </c:pt>
                      <c:pt idx="48">
                        <c:v>-1.8554425203309701E-5</c:v>
                      </c:pt>
                      <c:pt idx="49">
                        <c:v>-1.90094310354332E-5</c:v>
                      </c:pt>
                      <c:pt idx="50">
                        <c:v>-1.9472109147083399E-5</c:v>
                      </c:pt>
                      <c:pt idx="51">
                        <c:v>-1.9946380110999502E-5</c:v>
                      </c:pt>
                      <c:pt idx="52">
                        <c:v>-2.0432904722467401E-5</c:v>
                      </c:pt>
                      <c:pt idx="53">
                        <c:v>-2.0928378488697699E-5</c:v>
                      </c:pt>
                      <c:pt idx="54">
                        <c:v>-2.1425723230264701E-5</c:v>
                      </c:pt>
                      <c:pt idx="55">
                        <c:v>-2.1915910745521499E-5</c:v>
                      </c:pt>
                      <c:pt idx="56">
                        <c:v>-2.2391855195094498E-5</c:v>
                      </c:pt>
                      <c:pt idx="57">
                        <c:v>-2.2851219334092401E-5</c:v>
                      </c:pt>
                      <c:pt idx="58">
                        <c:v>-2.3297368110056601E-5</c:v>
                      </c:pt>
                      <c:pt idx="59">
                        <c:v>-2.37388007471041E-5</c:v>
                      </c:pt>
                      <c:pt idx="60">
                        <c:v>-2.4185683991061899E-5</c:v>
                      </c:pt>
                      <c:pt idx="61">
                        <c:v>-2.46446781753852E-5</c:v>
                      </c:pt>
                      <c:pt idx="62">
                        <c:v>-2.5116801163128699E-5</c:v>
                      </c:pt>
                      <c:pt idx="63">
                        <c:v>-2.55971629578783E-5</c:v>
                      </c:pt>
                      <c:pt idx="64">
                        <c:v>-2.6076358213334699E-5</c:v>
                      </c:pt>
                      <c:pt idx="65">
                        <c:v>-2.6544957882111499E-5</c:v>
                      </c:pt>
                      <c:pt idx="66">
                        <c:v>-2.69976611082866E-5</c:v>
                      </c:pt>
                      <c:pt idx="67">
                        <c:v>-2.7434401861332499E-5</c:v>
                      </c:pt>
                      <c:pt idx="68">
                        <c:v>-2.7860264165652E-5</c:v>
                      </c:pt>
                      <c:pt idx="69">
                        <c:v>-2.82839502722775E-5</c:v>
                      </c:pt>
                      <c:pt idx="70">
                        <c:v>-2.8713298481497799E-5</c:v>
                      </c:pt>
                      <c:pt idx="71">
                        <c:v>-2.9151723431780398E-5</c:v>
                      </c:pt>
                      <c:pt idx="72">
                        <c:v>-2.95980878754348E-5</c:v>
                      </c:pt>
                      <c:pt idx="73">
                        <c:v>-3.00475367580593E-5</c:v>
                      </c:pt>
                      <c:pt idx="74">
                        <c:v>-3.04926970488928E-5</c:v>
                      </c:pt>
                      <c:pt idx="75">
                        <c:v>-3.09262797137211E-5</c:v>
                      </c:pt>
                      <c:pt idx="76">
                        <c:v>-3.1343758529996499E-5</c:v>
                      </c:pt>
                      <c:pt idx="77">
                        <c:v>-3.17435811722489E-5</c:v>
                      </c:pt>
                      <c:pt idx="78">
                        <c:v>-3.2126511878308102E-5</c:v>
                      </c:pt>
                      <c:pt idx="79">
                        <c:v>-3.24949260432722E-5</c:v>
                      </c:pt>
                      <c:pt idx="80">
                        <c:v>-3.2851943331173003E-5</c:v>
                      </c:pt>
                      <c:pt idx="81">
                        <c:v>-3.3200603460341302E-5</c:v>
                      </c:pt>
                      <c:pt idx="82">
                        <c:v>-3.3543453066683997E-5</c:v>
                      </c:pt>
                      <c:pt idx="83">
                        <c:v>-3.3882398888441102E-5</c:v>
                      </c:pt>
                      <c:pt idx="84">
                        <c:v>-3.4218730126824597E-5</c:v>
                      </c:pt>
                      <c:pt idx="85">
                        <c:v>-3.45532559653927E-5</c:v>
                      </c:pt>
                      <c:pt idx="86">
                        <c:v>-3.48864243982541E-5</c:v>
                      </c:pt>
                      <c:pt idx="87">
                        <c:v>-3.5218484233899202E-5</c:v>
                      </c:pt>
                      <c:pt idx="88">
                        <c:v>-3.5549574543256803E-5</c:v>
                      </c:pt>
                      <c:pt idx="89">
                        <c:v>-3.5879705791339001E-5</c:v>
                      </c:pt>
                      <c:pt idx="90">
                        <c:v>-3.6208837032727502E-5</c:v>
                      </c:pt>
                      <c:pt idx="91">
                        <c:v>-3.6536916485072502E-5</c:v>
                      </c:pt>
                      <c:pt idx="92">
                        <c:v>-3.6863839156713798E-5</c:v>
                      </c:pt>
                      <c:pt idx="93">
                        <c:v>-3.7189447306185702E-5</c:v>
                      </c:pt>
                      <c:pt idx="94">
                        <c:v>-3.7513591350933497E-5</c:v>
                      </c:pt>
                      <c:pt idx="95">
                        <c:v>-3.7836153202521499E-5</c:v>
                      </c:pt>
                      <c:pt idx="96">
                        <c:v>-3.8157383490211098E-5</c:v>
                      </c:pt>
                      <c:pt idx="97">
                        <c:v>-3.8478601109512501E-5</c:v>
                      </c:pt>
                      <c:pt idx="98">
                        <c:v>-3.88022073187857E-5</c:v>
                      </c:pt>
                      <c:pt idx="99">
                        <c:v>-3.9131218469725297E-5</c:v>
                      </c:pt>
                      <c:pt idx="100">
                        <c:v>-3.9468256707025099E-5</c:v>
                      </c:pt>
                      <c:pt idx="101">
                        <c:v>-3.9814256526885802E-5</c:v>
                      </c:pt>
                      <c:pt idx="102">
                        <c:v>-4.0169052015338503E-5</c:v>
                      </c:pt>
                      <c:pt idx="103">
                        <c:v>-4.0532237109290397E-5</c:v>
                      </c:pt>
                      <c:pt idx="104">
                        <c:v>-4.0902810913914301E-5</c:v>
                      </c:pt>
                      <c:pt idx="105">
                        <c:v>-4.1280047079424998E-5</c:v>
                      </c:pt>
                      <c:pt idx="106">
                        <c:v>-4.1665078899241498E-5</c:v>
                      </c:pt>
                      <c:pt idx="107">
                        <c:v>-4.20598136112237E-5</c:v>
                      </c:pt>
                      <c:pt idx="108">
                        <c:v>-4.2459126915496302E-5</c:v>
                      </c:pt>
                      <c:pt idx="109">
                        <c:v>-4.28483582148367E-5</c:v>
                      </c:pt>
                      <c:pt idx="110">
                        <c:v>-4.3213251664944202E-5</c:v>
                      </c:pt>
                      <c:pt idx="111">
                        <c:v>-4.3544412656208597E-5</c:v>
                      </c:pt>
                      <c:pt idx="112">
                        <c:v>-4.3838970144533402E-5</c:v>
                      </c:pt>
                      <c:pt idx="113">
                        <c:v>-4.41054391903854E-5</c:v>
                      </c:pt>
                      <c:pt idx="114">
                        <c:v>-4.4354339772029498E-5</c:v>
                      </c:pt>
                      <c:pt idx="115">
                        <c:v>-4.4590970815658398E-5</c:v>
                      </c:pt>
                      <c:pt idx="116">
                        <c:v>-4.4822336491573699E-5</c:v>
                      </c:pt>
                      <c:pt idx="117">
                        <c:v>-4.5054012366440099E-5</c:v>
                      </c:pt>
                      <c:pt idx="118">
                        <c:v>-4.5285615580164497E-5</c:v>
                      </c:pt>
                      <c:pt idx="119">
                        <c:v>-4.5521415740306601E-5</c:v>
                      </c:pt>
                      <c:pt idx="120">
                        <c:v>-4.5768838330830502E-5</c:v>
                      </c:pt>
                      <c:pt idx="121">
                        <c:v>-4.6026813420014501E-5</c:v>
                      </c:pt>
                      <c:pt idx="122">
                        <c:v>-4.6290242354811003E-5</c:v>
                      </c:pt>
                      <c:pt idx="123">
                        <c:v>-4.6560967636758502E-5</c:v>
                      </c:pt>
                      <c:pt idx="124">
                        <c:v>-4.68472228623928E-5</c:v>
                      </c:pt>
                      <c:pt idx="125">
                        <c:v>-4.7157659908764998E-5</c:v>
                      </c:pt>
                      <c:pt idx="126">
                        <c:v>-4.7498262066821401E-5</c:v>
                      </c:pt>
                      <c:pt idx="127">
                        <c:v>-4.7871803976717099E-5</c:v>
                      </c:pt>
                      <c:pt idx="128">
                        <c:v>-4.8274989525155099E-5</c:v>
                      </c:pt>
                      <c:pt idx="129">
                        <c:v>-4.8698778256636301E-5</c:v>
                      </c:pt>
                      <c:pt idx="130">
                        <c:v>-4.9132598748016001E-5</c:v>
                      </c:pt>
                      <c:pt idx="131">
                        <c:v>-4.9568270876982198E-5</c:v>
                      </c:pt>
                      <c:pt idx="132">
                        <c:v>-4.9999996630048298E-5</c:v>
                      </c:pt>
                      <c:pt idx="133">
                        <c:v>-5.0423566926602697E-5</c:v>
                      </c:pt>
                      <c:pt idx="134">
                        <c:v>-5.08379031563083E-5</c:v>
                      </c:pt>
                      <c:pt idx="135">
                        <c:v>-5.1245485012180498E-5</c:v>
                      </c:pt>
                      <c:pt idx="136">
                        <c:v>-5.1651120357827001E-5</c:v>
                      </c:pt>
                      <c:pt idx="137">
                        <c:v>-5.2058945392749601E-5</c:v>
                      </c:pt>
                      <c:pt idx="138">
                        <c:v>-5.24709535039058E-5</c:v>
                      </c:pt>
                      <c:pt idx="139">
                        <c:v>-5.28875797761649E-5</c:v>
                      </c:pt>
                      <c:pt idx="140">
                        <c:v>-5.3308236051345197E-5</c:v>
                      </c:pt>
                      <c:pt idx="141">
                        <c:v>-5.3731596244169202E-5</c:v>
                      </c:pt>
                      <c:pt idx="142">
                        <c:v>-5.4156027803370203E-5</c:v>
                      </c:pt>
                      <c:pt idx="143">
                        <c:v>-5.4580337868027002E-5</c:v>
                      </c:pt>
                      <c:pt idx="144">
                        <c:v>-5.5003993085661402E-5</c:v>
                      </c:pt>
                      <c:pt idx="145">
                        <c:v>-5.5426846600923603E-5</c:v>
                      </c:pt>
                      <c:pt idx="146">
                        <c:v>-5.5848880158033402E-5</c:v>
                      </c:pt>
                      <c:pt idx="147">
                        <c:v>-5.6270126392670102E-5</c:v>
                      </c:pt>
                      <c:pt idx="148">
                        <c:v>-5.6690630203872297E-5</c:v>
                      </c:pt>
                      <c:pt idx="149">
                        <c:v>-5.7110442120920502E-5</c:v>
                      </c:pt>
                      <c:pt idx="150">
                        <c:v>-5.75296380398251E-5</c:v>
                      </c:pt>
                      <c:pt idx="151">
                        <c:v>-5.7948322006277397E-5</c:v>
                      </c:pt>
                      <c:pt idx="152">
                        <c:v>-5.8366602512729002E-5</c:v>
                      </c:pt>
                      <c:pt idx="153">
                        <c:v>-5.8784565704008301E-5</c:v>
                      </c:pt>
                      <c:pt idx="154">
                        <c:v>-5.9202274349478601E-5</c:v>
                      </c:pt>
                      <c:pt idx="155">
                        <c:v>-5.9619754499992499E-5</c:v>
                      </c:pt>
                      <c:pt idx="156">
                        <c:v>-6.0037008270213102E-5</c:v>
                      </c:pt>
                      <c:pt idx="157">
                        <c:v>-6.04540509179822E-5</c:v>
                      </c:pt>
                      <c:pt idx="158">
                        <c:v>-6.08709416560194E-5</c:v>
                      </c:pt>
                      <c:pt idx="159">
                        <c:v>-6.12877617441017E-5</c:v>
                      </c:pt>
                      <c:pt idx="160">
                        <c:v>-6.1704594313194799E-5</c:v>
                      </c:pt>
                      <c:pt idx="161">
                        <c:v>-6.2121508137093299E-5</c:v>
                      </c:pt>
                      <c:pt idx="162">
                        <c:v>-6.2538544589422294E-5</c:v>
                      </c:pt>
                      <c:pt idx="163">
                        <c:v>-6.2955714394987106E-5</c:v>
                      </c:pt>
                      <c:pt idx="164">
                        <c:v>-6.3373011687716595E-5</c:v>
                      </c:pt>
                      <c:pt idx="165">
                        <c:v>-6.37904230744214E-5</c:v>
                      </c:pt>
                      <c:pt idx="166">
                        <c:v>-6.4207931323769098E-5</c:v>
                      </c:pt>
                      <c:pt idx="167">
                        <c:v>-6.4625520794363796E-5</c:v>
                      </c:pt>
                      <c:pt idx="168">
                        <c:v>-6.5043189646859395E-5</c:v>
                      </c:pt>
                      <c:pt idx="169">
                        <c:v>-6.5460955637469399E-5</c:v>
                      </c:pt>
                      <c:pt idx="170">
                        <c:v>-6.5878845950967E-5</c:v>
                      </c:pt>
                      <c:pt idx="171">
                        <c:v>-6.6296889589808396E-5</c:v>
                      </c:pt>
                      <c:pt idx="172">
                        <c:v>-6.6715111681997296E-5</c:v>
                      </c:pt>
                      <c:pt idx="173">
                        <c:v>-6.7133521008351705E-5</c:v>
                      </c:pt>
                      <c:pt idx="174">
                        <c:v>-6.7552106003429999E-5</c:v>
                      </c:pt>
                      <c:pt idx="175">
                        <c:v>-6.7970848980229299E-5</c:v>
                      </c:pt>
                      <c:pt idx="176">
                        <c:v>-6.8389736268112801E-5</c:v>
                      </c:pt>
                      <c:pt idx="177">
                        <c:v>-6.8808760683842599E-5</c:v>
                      </c:pt>
                      <c:pt idx="178">
                        <c:v>-6.9227918013211597E-5</c:v>
                      </c:pt>
                      <c:pt idx="179">
                        <c:v>-6.9647199837728104E-5</c:v>
                      </c:pt>
                      <c:pt idx="180">
                        <c:v>-7.0066594344940901E-5</c:v>
                      </c:pt>
                      <c:pt idx="181">
                        <c:v>-7.0486086840275302E-5</c:v>
                      </c:pt>
                      <c:pt idx="182">
                        <c:v>-7.0905661179116895E-5</c:v>
                      </c:pt>
                      <c:pt idx="183">
                        <c:v>-7.1325304105366498E-5</c:v>
                      </c:pt>
                      <c:pt idx="184">
                        <c:v>-7.1745009962476101E-5</c:v>
                      </c:pt>
                      <c:pt idx="185">
                        <c:v>-7.21647778119643E-5</c:v>
                      </c:pt>
                      <c:pt idx="186">
                        <c:v>-7.2584608351066905E-5</c:v>
                      </c:pt>
                      <c:pt idx="187">
                        <c:v>-7.3004501166926394E-5</c:v>
                      </c:pt>
                      <c:pt idx="188">
                        <c:v>-7.3424450008040902E-5</c:v>
                      </c:pt>
                      <c:pt idx="189">
                        <c:v>-7.3844442226857001E-5</c:v>
                      </c:pt>
                      <c:pt idx="190">
                        <c:v>-7.4264465335881596E-5</c:v>
                      </c:pt>
                      <c:pt idx="191">
                        <c:v>-7.4684507457280195E-5</c:v>
                      </c:pt>
                      <c:pt idx="192">
                        <c:v>-7.5104557165538402E-5</c:v>
                      </c:pt>
                      <c:pt idx="193">
                        <c:v>-7.55246074723149E-5</c:v>
                      </c:pt>
                      <c:pt idx="194">
                        <c:v>-7.5944657779091398E-5</c:v>
                      </c:pt>
                      <c:pt idx="195">
                        <c:v>-7.6364708085867599E-5</c:v>
                      </c:pt>
                      <c:pt idx="196">
                        <c:v>-7.6784758392644097E-5</c:v>
                      </c:pt>
                      <c:pt idx="197">
                        <c:v>-7.7204808699420704E-5</c:v>
                      </c:pt>
                      <c:pt idx="198">
                        <c:v>-7.7624859006197094E-5</c:v>
                      </c:pt>
                      <c:pt idx="199">
                        <c:v>-7.8044909312973605E-5</c:v>
                      </c:pt>
                      <c:pt idx="200">
                        <c:v>-7.8464959619749901E-5</c:v>
                      </c:pt>
                      <c:pt idx="201">
                        <c:v>-7.8885009926526602E-5</c:v>
                      </c:pt>
                      <c:pt idx="202">
                        <c:v>-7.9305060233303006E-5</c:v>
                      </c:pt>
                      <c:pt idx="203">
                        <c:v>-7.9725110540079504E-5</c:v>
                      </c:pt>
                      <c:pt idx="204">
                        <c:v>-8.0145160846856002E-5</c:v>
                      </c:pt>
                      <c:pt idx="205">
                        <c:v>-8.0565211153632501E-5</c:v>
                      </c:pt>
                      <c:pt idx="206">
                        <c:v>-8.0985261460408796E-5</c:v>
                      </c:pt>
                      <c:pt idx="207">
                        <c:v>-8.1405311767185497E-5</c:v>
                      </c:pt>
                      <c:pt idx="208">
                        <c:v>-8.1825362073961901E-5</c:v>
                      </c:pt>
                      <c:pt idx="209">
                        <c:v>-8.2245412380738196E-5</c:v>
                      </c:pt>
                      <c:pt idx="210">
                        <c:v>-8.2665462687514803E-5</c:v>
                      </c:pt>
                      <c:pt idx="211">
                        <c:v>-8.3085512994291301E-5</c:v>
                      </c:pt>
                      <c:pt idx="212">
                        <c:v>-8.3505563301067894E-5</c:v>
                      </c:pt>
                      <c:pt idx="213">
                        <c:v>-8.3925613607844298E-5</c:v>
                      </c:pt>
                      <c:pt idx="214">
                        <c:v>-8.4345663914620701E-5</c:v>
                      </c:pt>
                      <c:pt idx="215">
                        <c:v>-8.4765714221397105E-5</c:v>
                      </c:pt>
                      <c:pt idx="216">
                        <c:v>-8.5185764528173698E-5</c:v>
                      </c:pt>
                      <c:pt idx="217">
                        <c:v>-8.5605814834950101E-5</c:v>
                      </c:pt>
                      <c:pt idx="218">
                        <c:v>-8.60258651417266E-5</c:v>
                      </c:pt>
                      <c:pt idx="219">
                        <c:v>-8.6445915448503396E-5</c:v>
                      </c:pt>
                      <c:pt idx="220">
                        <c:v>-8.6865965755279705E-5</c:v>
                      </c:pt>
                      <c:pt idx="221">
                        <c:v>-8.7286016062056095E-5</c:v>
                      </c:pt>
                      <c:pt idx="222">
                        <c:v>-8.7706066368832403E-5</c:v>
                      </c:pt>
                      <c:pt idx="223">
                        <c:v>-8.8126116675608997E-5</c:v>
                      </c:pt>
                      <c:pt idx="224">
                        <c:v>-8.85461669823854E-5</c:v>
                      </c:pt>
                      <c:pt idx="225">
                        <c:v>-8.8966217289162102E-5</c:v>
                      </c:pt>
                      <c:pt idx="226">
                        <c:v>-8.9386267595938397E-5</c:v>
                      </c:pt>
                      <c:pt idx="227">
                        <c:v>-8.9806317902714895E-5</c:v>
                      </c:pt>
                      <c:pt idx="228">
                        <c:v>-9.0226368209491502E-5</c:v>
                      </c:pt>
                      <c:pt idx="229">
                        <c:v>-9.0646418516267702E-5</c:v>
                      </c:pt>
                      <c:pt idx="230">
                        <c:v>-9.1066468823044295E-5</c:v>
                      </c:pt>
                      <c:pt idx="231">
                        <c:v>-9.1486519129820997E-5</c:v>
                      </c:pt>
                      <c:pt idx="232">
                        <c:v>-9.1906569436597306E-5</c:v>
                      </c:pt>
                      <c:pt idx="233">
                        <c:v>-9.2326619743373695E-5</c:v>
                      </c:pt>
                      <c:pt idx="234">
                        <c:v>-9.2746670050150194E-5</c:v>
                      </c:pt>
                      <c:pt idx="235">
                        <c:v>-9.3166720356926706E-5</c:v>
                      </c:pt>
                      <c:pt idx="236">
                        <c:v>-9.3586770663703204E-5</c:v>
                      </c:pt>
                      <c:pt idx="237">
                        <c:v>-9.4006820970479797E-5</c:v>
                      </c:pt>
                      <c:pt idx="238">
                        <c:v>-9.4426871277255903E-5</c:v>
                      </c:pt>
                      <c:pt idx="239">
                        <c:v>-9.4846921584032496E-5</c:v>
                      </c:pt>
                      <c:pt idx="240">
                        <c:v>-9.5266971890808899E-5</c:v>
                      </c:pt>
                      <c:pt idx="241">
                        <c:v>-9.5687022197585506E-5</c:v>
                      </c:pt>
                      <c:pt idx="242">
                        <c:v>-9.6107072504361896E-5</c:v>
                      </c:pt>
                      <c:pt idx="243">
                        <c:v>-9.6527122811138503E-5</c:v>
                      </c:pt>
                      <c:pt idx="244">
                        <c:v>-9.6947173117915096E-5</c:v>
                      </c:pt>
                      <c:pt idx="245">
                        <c:v>-9.7367223424691499E-5</c:v>
                      </c:pt>
                      <c:pt idx="246">
                        <c:v>-9.77872737314677E-5</c:v>
                      </c:pt>
                      <c:pt idx="247">
                        <c:v>-9.8207324038244401E-5</c:v>
                      </c:pt>
                      <c:pt idx="248">
                        <c:v>-9.86273743450209E-5</c:v>
                      </c:pt>
                      <c:pt idx="249">
                        <c:v>-9.9047424651797303E-5</c:v>
                      </c:pt>
                      <c:pt idx="250">
                        <c:v>-9.9467474958573896E-5</c:v>
                      </c:pt>
                      <c:pt idx="251">
                        <c:v>-9.98875252653503E-5</c:v>
                      </c:pt>
                      <c:pt idx="252">
                        <c:v>-1.00307575572126E-4</c:v>
                      </c:pt>
                      <c:pt idx="253">
                        <c:v>-1.00727625878902E-4</c:v>
                      </c:pt>
                      <c:pt idx="254">
                        <c:v>-1.01147676185679E-4</c:v>
                      </c:pt>
                      <c:pt idx="255">
                        <c:v>-1.01567726492456E-4</c:v>
                      </c:pt>
                      <c:pt idx="256">
                        <c:v>-1.0198777679923201E-4</c:v>
                      </c:pt>
                      <c:pt idx="257">
                        <c:v>-1.02407827106008E-4</c:v>
                      </c:pt>
                      <c:pt idx="258">
                        <c:v>-1.02827877412785E-4</c:v>
                      </c:pt>
                      <c:pt idx="259">
                        <c:v>-1.03247927719562E-4</c:v>
                      </c:pt>
                      <c:pt idx="260">
                        <c:v>-1.03667978026338E-4</c:v>
                      </c:pt>
                      <c:pt idx="261">
                        <c:v>-1.04088028333114E-4</c:v>
                      </c:pt>
                      <c:pt idx="262">
                        <c:v>-1.04508078639891E-4</c:v>
                      </c:pt>
                      <c:pt idx="263">
                        <c:v>-1.0492812894666701E-4</c:v>
                      </c:pt>
                      <c:pt idx="264">
                        <c:v>-1.0534817925344401E-4</c:v>
                      </c:pt>
                      <c:pt idx="265">
                        <c:v>-1.0576822956022E-4</c:v>
                      </c:pt>
                      <c:pt idx="266">
                        <c:v>-1.06188279866997E-4</c:v>
                      </c:pt>
                      <c:pt idx="267">
                        <c:v>-1.06608330173773E-4</c:v>
                      </c:pt>
                      <c:pt idx="268">
                        <c:v>-1.0702838048055E-4</c:v>
                      </c:pt>
                      <c:pt idx="269">
                        <c:v>-1.07448430787326E-4</c:v>
                      </c:pt>
                      <c:pt idx="270">
                        <c:v>-1.07868481094103E-4</c:v>
                      </c:pt>
                      <c:pt idx="271">
                        <c:v>-1.0828853140087901E-4</c:v>
                      </c:pt>
                      <c:pt idx="272">
                        <c:v>-1.0870858170765601E-4</c:v>
                      </c:pt>
                      <c:pt idx="273">
                        <c:v>-1.09128632014432E-4</c:v>
                      </c:pt>
                      <c:pt idx="274">
                        <c:v>-1.09548682321209E-4</c:v>
                      </c:pt>
                      <c:pt idx="275">
                        <c:v>-1.09968732627985E-4</c:v>
                      </c:pt>
                      <c:pt idx="276">
                        <c:v>-1.10388782934762E-4</c:v>
                      </c:pt>
                      <c:pt idx="277">
                        <c:v>-1.10808833241538E-4</c:v>
                      </c:pt>
                      <c:pt idx="278">
                        <c:v>-1.11228883548315E-4</c:v>
                      </c:pt>
                      <c:pt idx="279">
                        <c:v>-1.1164893385509101E-4</c:v>
                      </c:pt>
                      <c:pt idx="280">
                        <c:v>-1.12068984161867E-4</c:v>
                      </c:pt>
                      <c:pt idx="281">
                        <c:v>-1.12489034468644E-4</c:v>
                      </c:pt>
                      <c:pt idx="282">
                        <c:v>-1.12909084775421E-4</c:v>
                      </c:pt>
                      <c:pt idx="283">
                        <c:v>-1.13329135082197E-4</c:v>
                      </c:pt>
                      <c:pt idx="284">
                        <c:v>-1.13749185388973E-4</c:v>
                      </c:pt>
                      <c:pt idx="285">
                        <c:v>-1.1416923569575E-4</c:v>
                      </c:pt>
                      <c:pt idx="286">
                        <c:v>-1.1458928600252599E-4</c:v>
                      </c:pt>
                      <c:pt idx="287">
                        <c:v>-1.1500933630930299E-4</c:v>
                      </c:pt>
                      <c:pt idx="288">
                        <c:v>-1.15429386616079E-4</c:v>
                      </c:pt>
                      <c:pt idx="289">
                        <c:v>-1.15849436922856E-4</c:v>
                      </c:pt>
                      <c:pt idx="290">
                        <c:v>-1.16269487229632E-4</c:v>
                      </c:pt>
                      <c:pt idx="291">
                        <c:v>-1.16689537536408E-4</c:v>
                      </c:pt>
                      <c:pt idx="292">
                        <c:v>-1.17109587843185E-4</c:v>
                      </c:pt>
                      <c:pt idx="293">
                        <c:v>-1.1752963814996099E-4</c:v>
                      </c:pt>
                      <c:pt idx="294">
                        <c:v>-1.1794968845673799E-4</c:v>
                      </c:pt>
                      <c:pt idx="295">
                        <c:v>-1.1836973876351499E-4</c:v>
                      </c:pt>
                      <c:pt idx="296">
                        <c:v>-1.18789789070291E-4</c:v>
                      </c:pt>
                      <c:pt idx="297">
                        <c:v>-1.19209839377068E-4</c:v>
                      </c:pt>
                      <c:pt idx="298">
                        <c:v>-1.19629889683844E-4</c:v>
                      </c:pt>
                      <c:pt idx="299">
                        <c:v>-1.2004993999062E-4</c:v>
                      </c:pt>
                      <c:pt idx="300">
                        <c:v>-1.20469990297397E-4</c:v>
                      </c:pt>
                      <c:pt idx="301">
                        <c:v>-1.20890040604174E-4</c:v>
                      </c:pt>
                      <c:pt idx="302">
                        <c:v>-1.2131009091094901E-4</c:v>
                      </c:pt>
                      <c:pt idx="303">
                        <c:v>-1.21730141217726E-4</c:v>
                      </c:pt>
                      <c:pt idx="304">
                        <c:v>-1.22150191524503E-4</c:v>
                      </c:pt>
                      <c:pt idx="305">
                        <c:v>-1.22570241831279E-4</c:v>
                      </c:pt>
                      <c:pt idx="306">
                        <c:v>-1.22990292138056E-4</c:v>
                      </c:pt>
                      <c:pt idx="307">
                        <c:v>-1.23410342444832E-4</c:v>
                      </c:pt>
                      <c:pt idx="308">
                        <c:v>-1.23830392751609E-4</c:v>
                      </c:pt>
                      <c:pt idx="309">
                        <c:v>-1.2425044305838499E-4</c:v>
                      </c:pt>
                      <c:pt idx="310">
                        <c:v>-1.2467049336516199E-4</c:v>
                      </c:pt>
                      <c:pt idx="311">
                        <c:v>-1.2509054367193799E-4</c:v>
                      </c:pt>
                      <c:pt idx="312">
                        <c:v>-1.2551059397871399E-4</c:v>
                      </c:pt>
                      <c:pt idx="313">
                        <c:v>-1.2593064428549099E-4</c:v>
                      </c:pt>
                      <c:pt idx="314">
                        <c:v>-1.2635069459226799E-4</c:v>
                      </c:pt>
                      <c:pt idx="315">
                        <c:v>-1.2677074489904401E-4</c:v>
                      </c:pt>
                      <c:pt idx="316">
                        <c:v>-1.2719079520582001E-4</c:v>
                      </c:pt>
                      <c:pt idx="317">
                        <c:v>-1.2761084551259701E-4</c:v>
                      </c:pt>
                      <c:pt idx="318">
                        <c:v>-1.2803089581937301E-4</c:v>
                      </c:pt>
                      <c:pt idx="319">
                        <c:v>-1.2845094612615001E-4</c:v>
                      </c:pt>
                      <c:pt idx="320">
                        <c:v>-1.28870996432926E-4</c:v>
                      </c:pt>
                      <c:pt idx="321">
                        <c:v>-1.29291046739703E-4</c:v>
                      </c:pt>
                      <c:pt idx="322">
                        <c:v>-1.29711097046479E-4</c:v>
                      </c:pt>
                      <c:pt idx="323">
                        <c:v>-1.30131147353256E-4</c:v>
                      </c:pt>
                      <c:pt idx="324">
                        <c:v>-1.30551197660032E-4</c:v>
                      </c:pt>
                      <c:pt idx="325">
                        <c:v>-1.30971247966809E-4</c:v>
                      </c:pt>
                      <c:pt idx="326">
                        <c:v>-1.3139129827358499E-4</c:v>
                      </c:pt>
                      <c:pt idx="327">
                        <c:v>-1.3181134858036199E-4</c:v>
                      </c:pt>
                      <c:pt idx="328">
                        <c:v>-1.3223139888713799E-4</c:v>
                      </c:pt>
                      <c:pt idx="329">
                        <c:v>-1.3265144919391401E-4</c:v>
                      </c:pt>
                      <c:pt idx="330">
                        <c:v>-1.3307149950069101E-4</c:v>
                      </c:pt>
                      <c:pt idx="331">
                        <c:v>-1.3349154980746701E-4</c:v>
                      </c:pt>
                      <c:pt idx="332">
                        <c:v>-1.3391160011424401E-4</c:v>
                      </c:pt>
                      <c:pt idx="333">
                        <c:v>-1.3433165042102001E-4</c:v>
                      </c:pt>
                      <c:pt idx="334">
                        <c:v>-1.3475170072779701E-4</c:v>
                      </c:pt>
                      <c:pt idx="335">
                        <c:v>-1.35171751034573E-4</c:v>
                      </c:pt>
                      <c:pt idx="336">
                        <c:v>-1.3559180134135E-4</c:v>
                      </c:pt>
                      <c:pt idx="337">
                        <c:v>-1.36011851648126E-4</c:v>
                      </c:pt>
                      <c:pt idx="338">
                        <c:v>-1.36431901954903E-4</c:v>
                      </c:pt>
                      <c:pt idx="339">
                        <c:v>-1.36851952261679E-4</c:v>
                      </c:pt>
                      <c:pt idx="340">
                        <c:v>-1.37272002568456E-4</c:v>
                      </c:pt>
                      <c:pt idx="341">
                        <c:v>-1.3769205287523199E-4</c:v>
                      </c:pt>
                      <c:pt idx="342">
                        <c:v>-1.3811210318200899E-4</c:v>
                      </c:pt>
                      <c:pt idx="343">
                        <c:v>-1.3853215348878499E-4</c:v>
                      </c:pt>
                      <c:pt idx="344">
                        <c:v>-1.3895220379556199E-4</c:v>
                      </c:pt>
                      <c:pt idx="345">
                        <c:v>-1.3937225410233799E-4</c:v>
                      </c:pt>
                      <c:pt idx="346">
                        <c:v>-1.3979230440911499E-4</c:v>
                      </c:pt>
                      <c:pt idx="347">
                        <c:v>-1.4021235471589101E-4</c:v>
                      </c:pt>
                      <c:pt idx="348">
                        <c:v>-1.4063240502266701E-4</c:v>
                      </c:pt>
                      <c:pt idx="349">
                        <c:v>-1.4105245532944401E-4</c:v>
                      </c:pt>
                      <c:pt idx="350">
                        <c:v>-1.4147250563622E-4</c:v>
                      </c:pt>
                      <c:pt idx="351">
                        <c:v>-1.41892555942997E-4</c:v>
                      </c:pt>
                      <c:pt idx="352">
                        <c:v>-1.42312606249773E-4</c:v>
                      </c:pt>
                      <c:pt idx="353">
                        <c:v>-1.4273265655655E-4</c:v>
                      </c:pt>
                      <c:pt idx="354">
                        <c:v>-1.43152706863326E-4</c:v>
                      </c:pt>
                      <c:pt idx="355">
                        <c:v>-1.43572757170103E-4</c:v>
                      </c:pt>
                      <c:pt idx="356">
                        <c:v>-1.4399280747687899E-4</c:v>
                      </c:pt>
                      <c:pt idx="357">
                        <c:v>-1.4441285778365599E-4</c:v>
                      </c:pt>
                      <c:pt idx="358">
                        <c:v>-1.4483290809043199E-4</c:v>
                      </c:pt>
                      <c:pt idx="359">
                        <c:v>-1.4525295839720899E-4</c:v>
                      </c:pt>
                      <c:pt idx="360">
                        <c:v>-1.4567300870398499E-4</c:v>
                      </c:pt>
                      <c:pt idx="361">
                        <c:v>-1.4609305901076101E-4</c:v>
                      </c:pt>
                      <c:pt idx="362">
                        <c:v>-1.4651310931753801E-4</c:v>
                      </c:pt>
                      <c:pt idx="363">
                        <c:v>-1.4693315962431501E-4</c:v>
                      </c:pt>
                      <c:pt idx="364">
                        <c:v>-1.4735320993109101E-4</c:v>
                      </c:pt>
                      <c:pt idx="365">
                        <c:v>-1.47773260237867E-4</c:v>
                      </c:pt>
                      <c:pt idx="366">
                        <c:v>-1.48193310544644E-4</c:v>
                      </c:pt>
                      <c:pt idx="367">
                        <c:v>-1.4861336085142E-4</c:v>
                      </c:pt>
                      <c:pt idx="368">
                        <c:v>-1.49033411158197E-4</c:v>
                      </c:pt>
                      <c:pt idx="369">
                        <c:v>-1.49453461464973E-4</c:v>
                      </c:pt>
                      <c:pt idx="370">
                        <c:v>-1.4987351177175E-4</c:v>
                      </c:pt>
                      <c:pt idx="371">
                        <c:v>-1.50293562078526E-4</c:v>
                      </c:pt>
                      <c:pt idx="372">
                        <c:v>-1.5071361238530299E-4</c:v>
                      </c:pt>
                      <c:pt idx="373">
                        <c:v>-1.5113366269207899E-4</c:v>
                      </c:pt>
                      <c:pt idx="374">
                        <c:v>-1.5155371299885599E-4</c:v>
                      </c:pt>
                      <c:pt idx="375">
                        <c:v>-1.5197376330563199E-4</c:v>
                      </c:pt>
                      <c:pt idx="376">
                        <c:v>-1.5239381361240899E-4</c:v>
                      </c:pt>
                      <c:pt idx="377">
                        <c:v>-1.5281386391918501E-4</c:v>
                      </c:pt>
                      <c:pt idx="378">
                        <c:v>-1.5323391422596201E-4</c:v>
                      </c:pt>
                      <c:pt idx="379">
                        <c:v>-1.5365396453273701E-4</c:v>
                      </c:pt>
                      <c:pt idx="380">
                        <c:v>-1.5407401483951401E-4</c:v>
                      </c:pt>
                      <c:pt idx="381">
                        <c:v>-1.5449406514629101E-4</c:v>
                      </c:pt>
                      <c:pt idx="382">
                        <c:v>-1.54914115453067E-4</c:v>
                      </c:pt>
                      <c:pt idx="383">
                        <c:v>-1.55334165759844E-4</c:v>
                      </c:pt>
                      <c:pt idx="384">
                        <c:v>-1.5575421606662E-4</c:v>
                      </c:pt>
                      <c:pt idx="385">
                        <c:v>-1.56174266373397E-4</c:v>
                      </c:pt>
                      <c:pt idx="386">
                        <c:v>-1.56594316680173E-4</c:v>
                      </c:pt>
                      <c:pt idx="387">
                        <c:v>-1.5701436698695E-4</c:v>
                      </c:pt>
                      <c:pt idx="388">
                        <c:v>-1.5743441729372599E-4</c:v>
                      </c:pt>
                      <c:pt idx="389">
                        <c:v>-1.5785446760050199E-4</c:v>
                      </c:pt>
                      <c:pt idx="390">
                        <c:v>-1.5827451790727899E-4</c:v>
                      </c:pt>
                      <c:pt idx="391">
                        <c:v>-1.5869456821405501E-4</c:v>
                      </c:pt>
                      <c:pt idx="392">
                        <c:v>-1.5911461852083201E-4</c:v>
                      </c:pt>
                      <c:pt idx="393">
                        <c:v>-1.5953466882760801E-4</c:v>
                      </c:pt>
                      <c:pt idx="394">
                        <c:v>-1.5995471913438501E-4</c:v>
                      </c:pt>
                      <c:pt idx="395">
                        <c:v>-1.6037476944116101E-4</c:v>
                      </c:pt>
                      <c:pt idx="396">
                        <c:v>-1.6079481974793801E-4</c:v>
                      </c:pt>
                      <c:pt idx="397">
                        <c:v>-1.61214870054714E-4</c:v>
                      </c:pt>
                      <c:pt idx="398">
                        <c:v>-1.61634920361491E-4</c:v>
                      </c:pt>
                      <c:pt idx="399">
                        <c:v>-1.62054970668267E-4</c:v>
                      </c:pt>
                      <c:pt idx="400">
                        <c:v>-1.62475020975043E-4</c:v>
                      </c:pt>
                      <c:pt idx="401">
                        <c:v>-1.6289507128182E-4</c:v>
                      </c:pt>
                      <c:pt idx="402">
                        <c:v>-1.63315121588597E-4</c:v>
                      </c:pt>
                      <c:pt idx="403">
                        <c:v>-1.6373517189537299E-4</c:v>
                      </c:pt>
                      <c:pt idx="404">
                        <c:v>-1.6415522220214899E-4</c:v>
                      </c:pt>
                      <c:pt idx="405">
                        <c:v>-1.6457527250892599E-4</c:v>
                      </c:pt>
                      <c:pt idx="406">
                        <c:v>-1.6499532281570199E-4</c:v>
                      </c:pt>
                      <c:pt idx="407">
                        <c:v>-1.6541537312247801E-4</c:v>
                      </c:pt>
                      <c:pt idx="408">
                        <c:v>-1.6583542342925501E-4</c:v>
                      </c:pt>
                      <c:pt idx="409">
                        <c:v>-1.6625547373603101E-4</c:v>
                      </c:pt>
                      <c:pt idx="410">
                        <c:v>-1.6667552404280901E-4</c:v>
                      </c:pt>
                      <c:pt idx="411">
                        <c:v>-1.6709557434958501E-4</c:v>
                      </c:pt>
                      <c:pt idx="412">
                        <c:v>-1.67515624656361E-4</c:v>
                      </c:pt>
                      <c:pt idx="413">
                        <c:v>-1.67935674963137E-4</c:v>
                      </c:pt>
                      <c:pt idx="414">
                        <c:v>-1.68355725269914E-4</c:v>
                      </c:pt>
                      <c:pt idx="415">
                        <c:v>-1.6877577557669E-4</c:v>
                      </c:pt>
                      <c:pt idx="416">
                        <c:v>-1.69195825883467E-4</c:v>
                      </c:pt>
                      <c:pt idx="417">
                        <c:v>-1.6961587619024299E-4</c:v>
                      </c:pt>
                      <c:pt idx="418">
                        <c:v>-1.7003592649701999E-4</c:v>
                      </c:pt>
                      <c:pt idx="419">
                        <c:v>-1.7045597680379599E-4</c:v>
                      </c:pt>
                      <c:pt idx="420">
                        <c:v>-1.7087602711057199E-4</c:v>
                      </c:pt>
                      <c:pt idx="421">
                        <c:v>-1.7129607741734899E-4</c:v>
                      </c:pt>
                      <c:pt idx="422">
                        <c:v>-1.7171612772412599E-4</c:v>
                      </c:pt>
                      <c:pt idx="423">
                        <c:v>-1.7213617803090201E-4</c:v>
                      </c:pt>
                      <c:pt idx="424">
                        <c:v>-1.7255622833767801E-4</c:v>
                      </c:pt>
                      <c:pt idx="425">
                        <c:v>-1.7297627864445501E-4</c:v>
                      </c:pt>
                      <c:pt idx="426">
                        <c:v>-1.7339632895123101E-4</c:v>
                      </c:pt>
                      <c:pt idx="427">
                        <c:v>-1.7381637925800801E-4</c:v>
                      </c:pt>
                      <c:pt idx="428">
                        <c:v>-1.74236429564784E-4</c:v>
                      </c:pt>
                      <c:pt idx="429">
                        <c:v>-1.74656479871561E-4</c:v>
                      </c:pt>
                      <c:pt idx="430">
                        <c:v>-1.75076530178337E-4</c:v>
                      </c:pt>
                      <c:pt idx="431">
                        <c:v>-1.75496580485114E-4</c:v>
                      </c:pt>
                      <c:pt idx="432">
                        <c:v>-1.7591663079189E-4</c:v>
                      </c:pt>
                      <c:pt idx="433">
                        <c:v>-1.76336681098667E-4</c:v>
                      </c:pt>
                      <c:pt idx="434">
                        <c:v>-1.7675673140544199E-4</c:v>
                      </c:pt>
                      <c:pt idx="435">
                        <c:v>-1.7717678171221899E-4</c:v>
                      </c:pt>
                      <c:pt idx="436">
                        <c:v>-1.7759683201899599E-4</c:v>
                      </c:pt>
                      <c:pt idx="437">
                        <c:v>-1.7801688232577201E-4</c:v>
                      </c:pt>
                      <c:pt idx="438">
                        <c:v>-1.7843693263254901E-4</c:v>
                      </c:pt>
                      <c:pt idx="439">
                        <c:v>-1.7885698293932501E-4</c:v>
                      </c:pt>
                      <c:pt idx="440">
                        <c:v>-1.7927703324610201E-4</c:v>
                      </c:pt>
                      <c:pt idx="441">
                        <c:v>-1.7969708355287801E-4</c:v>
                      </c:pt>
                      <c:pt idx="442">
                        <c:v>-1.8011713385965501E-4</c:v>
                      </c:pt>
                      <c:pt idx="443">
                        <c:v>-1.80537184166431E-4</c:v>
                      </c:pt>
                      <c:pt idx="444">
                        <c:v>-1.80957234473208E-4</c:v>
                      </c:pt>
                      <c:pt idx="445">
                        <c:v>-1.81377284779984E-4</c:v>
                      </c:pt>
                      <c:pt idx="446">
                        <c:v>-1.81797335086761E-4</c:v>
                      </c:pt>
                      <c:pt idx="447">
                        <c:v>-1.82217385393537E-4</c:v>
                      </c:pt>
                      <c:pt idx="448">
                        <c:v>-1.8263743570031299E-4</c:v>
                      </c:pt>
                      <c:pt idx="449">
                        <c:v>-1.8305748600708999E-4</c:v>
                      </c:pt>
                      <c:pt idx="450">
                        <c:v>-1.8347753631386599E-4</c:v>
                      </c:pt>
                      <c:pt idx="451">
                        <c:v>-1.8389758662064199E-4</c:v>
                      </c:pt>
                      <c:pt idx="452">
                        <c:v>-1.8431763692741899E-4</c:v>
                      </c:pt>
                      <c:pt idx="453">
                        <c:v>-1.8473768723419501E-4</c:v>
                      </c:pt>
                      <c:pt idx="454">
                        <c:v>-1.8515773754097201E-4</c:v>
                      </c:pt>
                      <c:pt idx="455">
                        <c:v>-1.8557778784774801E-4</c:v>
                      </c:pt>
                      <c:pt idx="456">
                        <c:v>-1.8599783815452501E-4</c:v>
                      </c:pt>
                      <c:pt idx="457">
                        <c:v>-1.8641788846130201E-4</c:v>
                      </c:pt>
                      <c:pt idx="458">
                        <c:v>-1.86837938768078E-4</c:v>
                      </c:pt>
                      <c:pt idx="459">
                        <c:v>-1.87257989074855E-4</c:v>
                      </c:pt>
                      <c:pt idx="460">
                        <c:v>-1.87678039381631E-4</c:v>
                      </c:pt>
                      <c:pt idx="461">
                        <c:v>-1.88098089688407E-4</c:v>
                      </c:pt>
                      <c:pt idx="462">
                        <c:v>-1.88518139995184E-4</c:v>
                      </c:pt>
                      <c:pt idx="463">
                        <c:v>-1.8893819030195999E-4</c:v>
                      </c:pt>
                      <c:pt idx="464">
                        <c:v>-1.8935824060873699E-4</c:v>
                      </c:pt>
                      <c:pt idx="465">
                        <c:v>-1.8977829091551299E-4</c:v>
                      </c:pt>
                      <c:pt idx="466">
                        <c:v>-1.9019834122228899E-4</c:v>
                      </c:pt>
                      <c:pt idx="467">
                        <c:v>-1.9061839152906599E-4</c:v>
                      </c:pt>
                      <c:pt idx="468">
                        <c:v>-1.9103844183584201E-4</c:v>
                      </c:pt>
                      <c:pt idx="469">
                        <c:v>-1.9145849214261901E-4</c:v>
                      </c:pt>
                      <c:pt idx="470">
                        <c:v>-1.9187854244939501E-4</c:v>
                      </c:pt>
                      <c:pt idx="471">
                        <c:v>-1.9229859275617201E-4</c:v>
                      </c:pt>
                      <c:pt idx="472">
                        <c:v>-1.92718643062948E-4</c:v>
                      </c:pt>
                      <c:pt idx="473">
                        <c:v>-1.93138693369725E-4</c:v>
                      </c:pt>
                      <c:pt idx="474">
                        <c:v>-1.93558743676501E-4</c:v>
                      </c:pt>
                      <c:pt idx="475">
                        <c:v>-1.93978793983278E-4</c:v>
                      </c:pt>
                      <c:pt idx="476">
                        <c:v>-1.94398844290054E-4</c:v>
                      </c:pt>
                      <c:pt idx="477">
                        <c:v>-1.94818894596831E-4</c:v>
                      </c:pt>
                      <c:pt idx="478">
                        <c:v>-1.9523894490360699E-4</c:v>
                      </c:pt>
                      <c:pt idx="479">
                        <c:v>-1.9565899521038299E-4</c:v>
                      </c:pt>
                      <c:pt idx="480">
                        <c:v>-1.9607904551715999E-4</c:v>
                      </c:pt>
                      <c:pt idx="481">
                        <c:v>-1.9649909582393699E-4</c:v>
                      </c:pt>
                      <c:pt idx="482">
                        <c:v>-1.9691914613071201E-4</c:v>
                      </c:pt>
                      <c:pt idx="483">
                        <c:v>-1.9733919643748901E-4</c:v>
                      </c:pt>
                      <c:pt idx="484">
                        <c:v>-1.9775924674426501E-4</c:v>
                      </c:pt>
                      <c:pt idx="485">
                        <c:v>-1.9817929705104301E-4</c:v>
                      </c:pt>
                      <c:pt idx="486">
                        <c:v>-1.9859934735781901E-4</c:v>
                      </c:pt>
                      <c:pt idx="487">
                        <c:v>-1.9901939766459501E-4</c:v>
                      </c:pt>
                      <c:pt idx="488">
                        <c:v>-1.99439447971371E-4</c:v>
                      </c:pt>
                      <c:pt idx="489">
                        <c:v>-1.99859498278148E-4</c:v>
                      </c:pt>
                      <c:pt idx="490">
                        <c:v>-2.00279548584924E-4</c:v>
                      </c:pt>
                      <c:pt idx="491">
                        <c:v>-2.00699598891701E-4</c:v>
                      </c:pt>
                      <c:pt idx="492">
                        <c:v>-2.01119649198477E-4</c:v>
                      </c:pt>
                      <c:pt idx="493">
                        <c:v>-2.01539699505254E-4</c:v>
                      </c:pt>
                      <c:pt idx="494">
                        <c:v>-2.0195974981202999E-4</c:v>
                      </c:pt>
                      <c:pt idx="495">
                        <c:v>-2.0237980011880699E-4</c:v>
                      </c:pt>
                      <c:pt idx="496">
                        <c:v>-2.0279985042558299E-4</c:v>
                      </c:pt>
                      <c:pt idx="497">
                        <c:v>-2.0321990073235901E-4</c:v>
                      </c:pt>
                      <c:pt idx="498">
                        <c:v>-2.0363995103913601E-4</c:v>
                      </c:pt>
                      <c:pt idx="499">
                        <c:v>-2.0406000134591201E-4</c:v>
                      </c:pt>
                      <c:pt idx="500">
                        <c:v>-2.0448005165268901E-4</c:v>
                      </c:pt>
                      <c:pt idx="501">
                        <c:v>-2.0490010195946501E-4</c:v>
                      </c:pt>
                      <c:pt idx="502">
                        <c:v>-2.0532015226624201E-4</c:v>
                      </c:pt>
                      <c:pt idx="503">
                        <c:v>-2.0574020257301901E-4</c:v>
                      </c:pt>
                      <c:pt idx="504">
                        <c:v>-2.06160252879795E-4</c:v>
                      </c:pt>
                      <c:pt idx="505">
                        <c:v>-2.06580303186571E-4</c:v>
                      </c:pt>
                      <c:pt idx="506">
                        <c:v>-2.07000353493348E-4</c:v>
                      </c:pt>
                      <c:pt idx="507">
                        <c:v>-2.07420403800124E-4</c:v>
                      </c:pt>
                      <c:pt idx="508">
                        <c:v>-2.07840454106901E-4</c:v>
                      </c:pt>
                      <c:pt idx="509">
                        <c:v>-2.0826050441367699E-4</c:v>
                      </c:pt>
                      <c:pt idx="510">
                        <c:v>-2.0868055472045399E-4</c:v>
                      </c:pt>
                      <c:pt idx="511">
                        <c:v>-2.0910060502722999E-4</c:v>
                      </c:pt>
                      <c:pt idx="512">
                        <c:v>-2.0952065533400699E-4</c:v>
                      </c:pt>
                      <c:pt idx="513">
                        <c:v>-2.0994070564078299E-4</c:v>
                      </c:pt>
                      <c:pt idx="514">
                        <c:v>-2.1036075594755901E-4</c:v>
                      </c:pt>
                      <c:pt idx="515">
                        <c:v>-2.1078080625433601E-4</c:v>
                      </c:pt>
                      <c:pt idx="516">
                        <c:v>-2.1120085656111201E-4</c:v>
                      </c:pt>
                      <c:pt idx="517">
                        <c:v>-2.1162090686788901E-4</c:v>
                      </c:pt>
                      <c:pt idx="518">
                        <c:v>-2.12040957174665E-4</c:v>
                      </c:pt>
                      <c:pt idx="519">
                        <c:v>-2.12461007481442E-4</c:v>
                      </c:pt>
                      <c:pt idx="520">
                        <c:v>-2.12881057788218E-4</c:v>
                      </c:pt>
                      <c:pt idx="521">
                        <c:v>-2.13301108094994E-4</c:v>
                      </c:pt>
                      <c:pt idx="522">
                        <c:v>-2.13721158401771E-4</c:v>
                      </c:pt>
                      <c:pt idx="523">
                        <c:v>-2.14141208708548E-4</c:v>
                      </c:pt>
                      <c:pt idx="524">
                        <c:v>-2.1456125901532399E-4</c:v>
                      </c:pt>
                      <c:pt idx="525">
                        <c:v>-2.1498130932209999E-4</c:v>
                      </c:pt>
                      <c:pt idx="526">
                        <c:v>-2.1540135962887699E-4</c:v>
                      </c:pt>
                      <c:pt idx="527">
                        <c:v>-2.1582140993565399E-4</c:v>
                      </c:pt>
                      <c:pt idx="528">
                        <c:v>-2.1624146024242999E-4</c:v>
                      </c:pt>
                      <c:pt idx="529">
                        <c:v>-2.1666151054920601E-4</c:v>
                      </c:pt>
                      <c:pt idx="530">
                        <c:v>-2.1708156085598201E-4</c:v>
                      </c:pt>
                      <c:pt idx="531">
                        <c:v>-2.1750161116276001E-4</c:v>
                      </c:pt>
                      <c:pt idx="532">
                        <c:v>-2.1792166146953501E-4</c:v>
                      </c:pt>
                      <c:pt idx="533">
                        <c:v>-2.1834171177631201E-4</c:v>
                      </c:pt>
                      <c:pt idx="534">
                        <c:v>-2.1876176208308901E-4</c:v>
                      </c:pt>
                      <c:pt idx="535">
                        <c:v>-2.19181812389865E-4</c:v>
                      </c:pt>
                      <c:pt idx="536">
                        <c:v>-2.19601862696642E-4</c:v>
                      </c:pt>
                      <c:pt idx="537">
                        <c:v>-2.20021913003418E-4</c:v>
                      </c:pt>
                      <c:pt idx="538">
                        <c:v>-2.20441963310195E-4</c:v>
                      </c:pt>
                      <c:pt idx="539">
                        <c:v>-2.2086201361696999E-4</c:v>
                      </c:pt>
                      <c:pt idx="540">
                        <c:v>-2.2128206392374699E-4</c:v>
                      </c:pt>
                      <c:pt idx="541">
                        <c:v>-2.2170211423052399E-4</c:v>
                      </c:pt>
                      <c:pt idx="542">
                        <c:v>-2.2212216453729999E-4</c:v>
                      </c:pt>
                      <c:pt idx="543">
                        <c:v>-2.2254221484407699E-4</c:v>
                      </c:pt>
                      <c:pt idx="544">
                        <c:v>-2.2296226515085301E-4</c:v>
                      </c:pt>
                      <c:pt idx="545">
                        <c:v>-2.2338231545763001E-4</c:v>
                      </c:pt>
                      <c:pt idx="546">
                        <c:v>-2.2380236576440601E-4</c:v>
                      </c:pt>
                      <c:pt idx="547">
                        <c:v>-2.2422241607118201E-4</c:v>
                      </c:pt>
                      <c:pt idx="548">
                        <c:v>-2.2464246637795901E-4</c:v>
                      </c:pt>
                      <c:pt idx="549">
                        <c:v>-2.25062516684735E-4</c:v>
                      </c:pt>
                      <c:pt idx="550">
                        <c:v>-2.25482566991512E-4</c:v>
                      </c:pt>
                      <c:pt idx="551">
                        <c:v>-2.25902617298289E-4</c:v>
                      </c:pt>
                      <c:pt idx="552">
                        <c:v>-2.26322667605065E-4</c:v>
                      </c:pt>
                      <c:pt idx="553">
                        <c:v>-2.26742717911841E-4</c:v>
                      </c:pt>
                      <c:pt idx="554">
                        <c:v>-2.2716276821861699E-4</c:v>
                      </c:pt>
                      <c:pt idx="555">
                        <c:v>-2.2758281852539399E-4</c:v>
                      </c:pt>
                      <c:pt idx="556">
                        <c:v>-2.2800286883217099E-4</c:v>
                      </c:pt>
                      <c:pt idx="557">
                        <c:v>-2.2842291913894699E-4</c:v>
                      </c:pt>
                      <c:pt idx="558">
                        <c:v>-2.2884296944572299E-4</c:v>
                      </c:pt>
                      <c:pt idx="559">
                        <c:v>-2.2926301975249999E-4</c:v>
                      </c:pt>
                      <c:pt idx="560">
                        <c:v>-2.2968307005927601E-4</c:v>
                      </c:pt>
                      <c:pt idx="561">
                        <c:v>-2.3010312036605201E-4</c:v>
                      </c:pt>
                      <c:pt idx="562">
                        <c:v>-2.3052317067283001E-4</c:v>
                      </c:pt>
                      <c:pt idx="563">
                        <c:v>-2.3094322097960601E-4</c:v>
                      </c:pt>
                      <c:pt idx="564">
                        <c:v>-2.31363271286382E-4</c:v>
                      </c:pt>
                      <c:pt idx="565">
                        <c:v>-2.31783321593159E-4</c:v>
                      </c:pt>
                      <c:pt idx="566">
                        <c:v>-2.32203371899935E-4</c:v>
                      </c:pt>
                      <c:pt idx="567">
                        <c:v>-2.32623422206712E-4</c:v>
                      </c:pt>
                      <c:pt idx="568">
                        <c:v>-2.33043472513488E-4</c:v>
                      </c:pt>
                      <c:pt idx="569">
                        <c:v>-2.33463522820265E-4</c:v>
                      </c:pt>
                      <c:pt idx="570">
                        <c:v>-2.3388357312703999E-4</c:v>
                      </c:pt>
                      <c:pt idx="571">
                        <c:v>-2.3430362343381799E-4</c:v>
                      </c:pt>
                      <c:pt idx="572">
                        <c:v>-2.3472367374059399E-4</c:v>
                      </c:pt>
                      <c:pt idx="573">
                        <c:v>-2.3514372404736999E-4</c:v>
                      </c:pt>
                      <c:pt idx="574">
                        <c:v>-2.3556377435414699E-4</c:v>
                      </c:pt>
                      <c:pt idx="575">
                        <c:v>-2.3598382466092301E-4</c:v>
                      </c:pt>
                      <c:pt idx="576">
                        <c:v>-2.3640387496770001E-4</c:v>
                      </c:pt>
                      <c:pt idx="577">
                        <c:v>-2.3682392527447601E-4</c:v>
                      </c:pt>
                      <c:pt idx="578">
                        <c:v>-2.3724397558125201E-4</c:v>
                      </c:pt>
                      <c:pt idx="579">
                        <c:v>-2.37664025888029E-4</c:v>
                      </c:pt>
                      <c:pt idx="580">
                        <c:v>-2.38084076194805E-4</c:v>
                      </c:pt>
                      <c:pt idx="581">
                        <c:v>-2.38504126501582E-4</c:v>
                      </c:pt>
                      <c:pt idx="582">
                        <c:v>-2.38924176808358E-4</c:v>
                      </c:pt>
                      <c:pt idx="583">
                        <c:v>-2.39344227115135E-4</c:v>
                      </c:pt>
                      <c:pt idx="584">
                        <c:v>-2.39764277421912E-4</c:v>
                      </c:pt>
                      <c:pt idx="585">
                        <c:v>-2.4018432772868699E-4</c:v>
                      </c:pt>
                      <c:pt idx="586">
                        <c:v>-2.4060437803546399E-4</c:v>
                      </c:pt>
                      <c:pt idx="587">
                        <c:v>-2.4102442834224099E-4</c:v>
                      </c:pt>
                      <c:pt idx="588">
                        <c:v>-2.4144447864901699E-4</c:v>
                      </c:pt>
                      <c:pt idx="589">
                        <c:v>-2.4186452895579301E-4</c:v>
                      </c:pt>
                      <c:pt idx="590">
                        <c:v>-2.4228457926257001E-4</c:v>
                      </c:pt>
                      <c:pt idx="591">
                        <c:v>-2.4270462956934701E-4</c:v>
                      </c:pt>
                      <c:pt idx="592">
                        <c:v>-2.4312467987612301E-4</c:v>
                      </c:pt>
                      <c:pt idx="593">
                        <c:v>-2.4354473018290001E-4</c:v>
                      </c:pt>
                      <c:pt idx="594">
                        <c:v>-2.4396478048967601E-4</c:v>
                      </c:pt>
                      <c:pt idx="595">
                        <c:v>-2.4438483079645198E-4</c:v>
                      </c:pt>
                      <c:pt idx="596">
                        <c:v>-2.44804881103229E-4</c:v>
                      </c:pt>
                      <c:pt idx="597">
                        <c:v>-2.45224931410005E-4</c:v>
                      </c:pt>
                      <c:pt idx="598">
                        <c:v>-2.4564498171678203E-4</c:v>
                      </c:pt>
                      <c:pt idx="599">
                        <c:v>-2.46065032023559E-4</c:v>
                      </c:pt>
                      <c:pt idx="600">
                        <c:v>-2.46485082330335E-4</c:v>
                      </c:pt>
                      <c:pt idx="601">
                        <c:v>-2.4690513263711099E-4</c:v>
                      </c:pt>
                      <c:pt idx="602">
                        <c:v>-2.4732518294388699E-4</c:v>
                      </c:pt>
                      <c:pt idx="603">
                        <c:v>-2.4774523325066402E-4</c:v>
                      </c:pt>
                      <c:pt idx="604">
                        <c:v>-2.4816528355744099E-4</c:v>
                      </c:pt>
                      <c:pt idx="605">
                        <c:v>-2.4858533386421699E-4</c:v>
                      </c:pt>
                      <c:pt idx="606">
                        <c:v>-2.4900538417099401E-4</c:v>
                      </c:pt>
                      <c:pt idx="607">
                        <c:v>-2.4942543447777001E-4</c:v>
                      </c:pt>
                      <c:pt idx="608">
                        <c:v>-2.4984548478454601E-4</c:v>
                      </c:pt>
                      <c:pt idx="609">
                        <c:v>-2.5026553509132298E-4</c:v>
                      </c:pt>
                      <c:pt idx="610">
                        <c:v>-2.5068558539809898E-4</c:v>
                      </c:pt>
                      <c:pt idx="611">
                        <c:v>-2.51105635704876E-4</c:v>
                      </c:pt>
                      <c:pt idx="612">
                        <c:v>-2.51525686011652E-4</c:v>
                      </c:pt>
                      <c:pt idx="613">
                        <c:v>-2.5194573631842903E-4</c:v>
                      </c:pt>
                      <c:pt idx="614">
                        <c:v>-2.5236578662520399E-4</c:v>
                      </c:pt>
                      <c:pt idx="615">
                        <c:v>-2.52785836931982E-4</c:v>
                      </c:pt>
                      <c:pt idx="616">
                        <c:v>-2.5320588723875799E-4</c:v>
                      </c:pt>
                      <c:pt idx="617">
                        <c:v>-2.5362593754553502E-4</c:v>
                      </c:pt>
                      <c:pt idx="618">
                        <c:v>-2.5404598785231102E-4</c:v>
                      </c:pt>
                      <c:pt idx="619">
                        <c:v>-2.5446603815908701E-4</c:v>
                      </c:pt>
                      <c:pt idx="620">
                        <c:v>-2.5488608846586301E-4</c:v>
                      </c:pt>
                      <c:pt idx="621">
                        <c:v>-2.5530613877263998E-4</c:v>
                      </c:pt>
                      <c:pt idx="622">
                        <c:v>-2.5572618907941598E-4</c:v>
                      </c:pt>
                      <c:pt idx="623">
                        <c:v>-2.5614623938619301E-4</c:v>
                      </c:pt>
                      <c:pt idx="624">
                        <c:v>-2.56566289692969E-4</c:v>
                      </c:pt>
                      <c:pt idx="625">
                        <c:v>-2.5698633999974598E-4</c:v>
                      </c:pt>
                      <c:pt idx="626">
                        <c:v>-2.5740639030652197E-4</c:v>
                      </c:pt>
                      <c:pt idx="627">
                        <c:v>-2.57826440613299E-4</c:v>
                      </c:pt>
                      <c:pt idx="628">
                        <c:v>-2.58246490920075E-4</c:v>
                      </c:pt>
                      <c:pt idx="629">
                        <c:v>-2.5866654122685202E-4</c:v>
                      </c:pt>
                      <c:pt idx="630">
                        <c:v>-2.5908659153362802E-4</c:v>
                      </c:pt>
                      <c:pt idx="631">
                        <c:v>-2.5950664184040402E-4</c:v>
                      </c:pt>
                      <c:pt idx="632">
                        <c:v>-2.5992669214718099E-4</c:v>
                      </c:pt>
                      <c:pt idx="633">
                        <c:v>-2.6034674245395699E-4</c:v>
                      </c:pt>
                      <c:pt idx="634">
                        <c:v>-2.6076679276073402E-4</c:v>
                      </c:pt>
                      <c:pt idx="635">
                        <c:v>-2.6118684306751099E-4</c:v>
                      </c:pt>
                      <c:pt idx="636">
                        <c:v>-2.6160689337428698E-4</c:v>
                      </c:pt>
                      <c:pt idx="637">
                        <c:v>-2.6202694368106298E-4</c:v>
                      </c:pt>
                      <c:pt idx="638">
                        <c:v>-2.6244699398784001E-4</c:v>
                      </c:pt>
                      <c:pt idx="639">
                        <c:v>-2.6286704429461601E-4</c:v>
                      </c:pt>
                      <c:pt idx="640">
                        <c:v>-2.63287094601392E-4</c:v>
                      </c:pt>
                      <c:pt idx="641">
                        <c:v>-2.6370714490816898E-4</c:v>
                      </c:pt>
                      <c:pt idx="642">
                        <c:v>-2.6412719521494503E-4</c:v>
                      </c:pt>
                      <c:pt idx="643">
                        <c:v>-2.64547245521722E-4</c:v>
                      </c:pt>
                      <c:pt idx="644">
                        <c:v>-2.64967295828498E-4</c:v>
                      </c:pt>
                      <c:pt idx="645">
                        <c:v>-2.6538734613527502E-4</c:v>
                      </c:pt>
                      <c:pt idx="646">
                        <c:v>-2.6580739644205102E-4</c:v>
                      </c:pt>
                      <c:pt idx="647">
                        <c:v>-2.6622744674882702E-4</c:v>
                      </c:pt>
                      <c:pt idx="648">
                        <c:v>-2.6664749705560399E-4</c:v>
                      </c:pt>
                      <c:pt idx="649">
                        <c:v>-2.6706754736238102E-4</c:v>
                      </c:pt>
                      <c:pt idx="650">
                        <c:v>-2.6748759766915701E-4</c:v>
                      </c:pt>
                      <c:pt idx="651">
                        <c:v>-2.6790764797593399E-4</c:v>
                      </c:pt>
                      <c:pt idx="652">
                        <c:v>-2.6832769828270998E-4</c:v>
                      </c:pt>
                      <c:pt idx="653">
                        <c:v>-2.6874774858948701E-4</c:v>
                      </c:pt>
                      <c:pt idx="654">
                        <c:v>-2.6916779889626301E-4</c:v>
                      </c:pt>
                      <c:pt idx="655">
                        <c:v>-2.6958784920303998E-4</c:v>
                      </c:pt>
                      <c:pt idx="656">
                        <c:v>-2.7000789950981598E-4</c:v>
                      </c:pt>
                      <c:pt idx="657">
                        <c:v>-2.7042794981659203E-4</c:v>
                      </c:pt>
                      <c:pt idx="658">
                        <c:v>-2.70848000123369E-4</c:v>
                      </c:pt>
                      <c:pt idx="659">
                        <c:v>-2.71268050430145E-4</c:v>
                      </c:pt>
                      <c:pt idx="660">
                        <c:v>-2.7168810073692099E-4</c:v>
                      </c:pt>
                      <c:pt idx="661">
                        <c:v>-2.7210815104369802E-4</c:v>
                      </c:pt>
                      <c:pt idx="662">
                        <c:v>-2.7252820135047402E-4</c:v>
                      </c:pt>
                      <c:pt idx="663">
                        <c:v>-2.7294825165725202E-4</c:v>
                      </c:pt>
                      <c:pt idx="664">
                        <c:v>-2.7336830196402802E-4</c:v>
                      </c:pt>
                      <c:pt idx="665">
                        <c:v>-2.7378835227080401E-4</c:v>
                      </c:pt>
                      <c:pt idx="666">
                        <c:v>-2.7420840257758099E-4</c:v>
                      </c:pt>
                      <c:pt idx="667">
                        <c:v>-2.7462845288435601E-4</c:v>
                      </c:pt>
                      <c:pt idx="668">
                        <c:v>-2.7504850319113401E-4</c:v>
                      </c:pt>
                      <c:pt idx="669">
                        <c:v>-2.7546855349790898E-4</c:v>
                      </c:pt>
                      <c:pt idx="670">
                        <c:v>-2.75888603804686E-4</c:v>
                      </c:pt>
                      <c:pt idx="671">
                        <c:v>-2.7630865411146298E-4</c:v>
                      </c:pt>
                      <c:pt idx="672">
                        <c:v>-2.7672870441823897E-4</c:v>
                      </c:pt>
                      <c:pt idx="673">
                        <c:v>-2.77148754725016E-4</c:v>
                      </c:pt>
                      <c:pt idx="674">
                        <c:v>-2.7756880503179297E-4</c:v>
                      </c:pt>
                      <c:pt idx="675">
                        <c:v>-2.7798885533856902E-4</c:v>
                      </c:pt>
                      <c:pt idx="676">
                        <c:v>-2.7840890564534502E-4</c:v>
                      </c:pt>
                      <c:pt idx="677">
                        <c:v>-2.7882895595212102E-4</c:v>
                      </c:pt>
                      <c:pt idx="678">
                        <c:v>-2.7924900625889799E-4</c:v>
                      </c:pt>
                      <c:pt idx="679">
                        <c:v>-2.7966905656567502E-4</c:v>
                      </c:pt>
                      <c:pt idx="680">
                        <c:v>-2.8008910687244998E-4</c:v>
                      </c:pt>
                      <c:pt idx="681">
                        <c:v>-2.8050915717922701E-4</c:v>
                      </c:pt>
                      <c:pt idx="682">
                        <c:v>-2.8092920748600398E-4</c:v>
                      </c:pt>
                      <c:pt idx="683">
                        <c:v>-2.8134925779278101E-4</c:v>
                      </c:pt>
                      <c:pt idx="684">
                        <c:v>-2.8176930809955701E-4</c:v>
                      </c:pt>
                      <c:pt idx="685">
                        <c:v>-2.82189358406333E-4</c:v>
                      </c:pt>
                      <c:pt idx="686">
                        <c:v>-2.8260940871310998E-4</c:v>
                      </c:pt>
                      <c:pt idx="687">
                        <c:v>-2.8302945901988597E-4</c:v>
                      </c:pt>
                      <c:pt idx="688">
                        <c:v>-2.8344950932666203E-4</c:v>
                      </c:pt>
                      <c:pt idx="689">
                        <c:v>-2.83869559633439E-4</c:v>
                      </c:pt>
                      <c:pt idx="690">
                        <c:v>-2.8428960994021603E-4</c:v>
                      </c:pt>
                      <c:pt idx="691">
                        <c:v>-2.84709660246993E-4</c:v>
                      </c:pt>
                      <c:pt idx="692">
                        <c:v>-2.8512971055376802E-4</c:v>
                      </c:pt>
                      <c:pt idx="693">
                        <c:v>-2.8554976086054499E-4</c:v>
                      </c:pt>
                      <c:pt idx="694">
                        <c:v>-2.8596981116732099E-4</c:v>
                      </c:pt>
                      <c:pt idx="695">
                        <c:v>-2.8638986147409802E-4</c:v>
                      </c:pt>
                      <c:pt idx="696">
                        <c:v>-2.8680991178087401E-4</c:v>
                      </c:pt>
                      <c:pt idx="697">
                        <c:v>-2.8722996208765001E-4</c:v>
                      </c:pt>
                      <c:pt idx="698">
                        <c:v>-2.8765001239442698E-4</c:v>
                      </c:pt>
                      <c:pt idx="699">
                        <c:v>-2.8807006270120401E-4</c:v>
                      </c:pt>
                      <c:pt idx="700">
                        <c:v>-2.8849011300798001E-4</c:v>
                      </c:pt>
                      <c:pt idx="701">
                        <c:v>-2.88910163314756E-4</c:v>
                      </c:pt>
                      <c:pt idx="702">
                        <c:v>-2.8933021362153298E-4</c:v>
                      </c:pt>
                      <c:pt idx="703">
                        <c:v>-2.8975026392830903E-4</c:v>
                      </c:pt>
                      <c:pt idx="704">
                        <c:v>-2.9017031423508502E-4</c:v>
                      </c:pt>
                      <c:pt idx="705">
                        <c:v>-2.9059036454186303E-4</c:v>
                      </c:pt>
                      <c:pt idx="706">
                        <c:v>-2.9101041484863902E-4</c:v>
                      </c:pt>
                      <c:pt idx="707">
                        <c:v>-2.91430465155416E-4</c:v>
                      </c:pt>
                      <c:pt idx="708">
                        <c:v>-2.9185051546219199E-4</c:v>
                      </c:pt>
                      <c:pt idx="709">
                        <c:v>-2.9227056576896799E-4</c:v>
                      </c:pt>
                      <c:pt idx="710">
                        <c:v>-2.9269061607574399E-4</c:v>
                      </c:pt>
                      <c:pt idx="711">
                        <c:v>-2.9311066638251998E-4</c:v>
                      </c:pt>
                      <c:pt idx="712">
                        <c:v>-2.9353071668929701E-4</c:v>
                      </c:pt>
                      <c:pt idx="713">
                        <c:v>-2.9395076699607398E-4</c:v>
                      </c:pt>
                      <c:pt idx="714">
                        <c:v>-2.9437081730284998E-4</c:v>
                      </c:pt>
                      <c:pt idx="715">
                        <c:v>-2.9479086760962598E-4</c:v>
                      </c:pt>
                      <c:pt idx="716">
                        <c:v>-2.95210917916403E-4</c:v>
                      </c:pt>
                      <c:pt idx="717">
                        <c:v>-2.95630968223179E-4</c:v>
                      </c:pt>
                      <c:pt idx="718">
                        <c:v>-2.96051018529957E-4</c:v>
                      </c:pt>
                      <c:pt idx="719">
                        <c:v>-2.96471068836733E-4</c:v>
                      </c:pt>
                      <c:pt idx="720">
                        <c:v>-2.96891119143509E-4</c:v>
                      </c:pt>
                      <c:pt idx="721">
                        <c:v>-2.9731116945028499E-4</c:v>
                      </c:pt>
                      <c:pt idx="722">
                        <c:v>-2.97731219757063E-4</c:v>
                      </c:pt>
                      <c:pt idx="723">
                        <c:v>-2.9815127006383802E-4</c:v>
                      </c:pt>
                      <c:pt idx="724">
                        <c:v>-2.9857132037061602E-4</c:v>
                      </c:pt>
                      <c:pt idx="725">
                        <c:v>-2.9899137067739099E-4</c:v>
                      </c:pt>
                      <c:pt idx="726">
                        <c:v>-2.9941142098416801E-4</c:v>
                      </c:pt>
                      <c:pt idx="727">
                        <c:v>-2.9983147129094499E-4</c:v>
                      </c:pt>
                      <c:pt idx="728">
                        <c:v>-3.0025152159772098E-4</c:v>
                      </c:pt>
                      <c:pt idx="729">
                        <c:v>-3.0067157190449698E-4</c:v>
                      </c:pt>
                      <c:pt idx="730">
                        <c:v>-3.0109162221127298E-4</c:v>
                      </c:pt>
                      <c:pt idx="731">
                        <c:v>-3.0151167251805E-4</c:v>
                      </c:pt>
                      <c:pt idx="732">
                        <c:v>-3.01931722824826E-4</c:v>
                      </c:pt>
                      <c:pt idx="733">
                        <c:v>-3.0235177313160297E-4</c:v>
                      </c:pt>
                      <c:pt idx="734">
                        <c:v>-3.0277182343837903E-4</c:v>
                      </c:pt>
                      <c:pt idx="735">
                        <c:v>-3.03191873745156E-4</c:v>
                      </c:pt>
                      <c:pt idx="736">
                        <c:v>-3.0361192405193199E-4</c:v>
                      </c:pt>
                      <c:pt idx="737">
                        <c:v>-3.0403197435870902E-4</c:v>
                      </c:pt>
                      <c:pt idx="738">
                        <c:v>-3.0445202466548502E-4</c:v>
                      </c:pt>
                      <c:pt idx="739">
                        <c:v>-3.0487207497226199E-4</c:v>
                      </c:pt>
                      <c:pt idx="740">
                        <c:v>-3.0529212527903799E-4</c:v>
                      </c:pt>
                      <c:pt idx="741">
                        <c:v>-3.0571217558581502E-4</c:v>
                      </c:pt>
                      <c:pt idx="742">
                        <c:v>-3.0613222589259101E-4</c:v>
                      </c:pt>
                      <c:pt idx="743">
                        <c:v>-3.0655227619936701E-4</c:v>
                      </c:pt>
                      <c:pt idx="744">
                        <c:v>-3.0697232650614398E-4</c:v>
                      </c:pt>
                      <c:pt idx="745">
                        <c:v>-3.0739237681291998E-4</c:v>
                      </c:pt>
                      <c:pt idx="746">
                        <c:v>-3.0781242711969598E-4</c:v>
                      </c:pt>
                      <c:pt idx="747">
                        <c:v>-3.0823247742647398E-4</c:v>
                      </c:pt>
                      <c:pt idx="748">
                        <c:v>-3.0865252773324997E-4</c:v>
                      </c:pt>
                      <c:pt idx="749">
                        <c:v>-3.09072578040027E-4</c:v>
                      </c:pt>
                      <c:pt idx="750">
                        <c:v>-3.0949262834680202E-4</c:v>
                      </c:pt>
                      <c:pt idx="751">
                        <c:v>-3.09912678653579E-4</c:v>
                      </c:pt>
                      <c:pt idx="752">
                        <c:v>-3.1033272896035602E-4</c:v>
                      </c:pt>
                      <c:pt idx="753">
                        <c:v>-3.10752779267133E-4</c:v>
                      </c:pt>
                      <c:pt idx="754">
                        <c:v>-3.1117282957390802E-4</c:v>
                      </c:pt>
                      <c:pt idx="755">
                        <c:v>-3.1159287988068499E-4</c:v>
                      </c:pt>
                      <c:pt idx="756">
                        <c:v>-3.1201293018746202E-4</c:v>
                      </c:pt>
                      <c:pt idx="757">
                        <c:v>-3.1243298049423801E-4</c:v>
                      </c:pt>
                      <c:pt idx="758">
                        <c:v>-3.1285303080101401E-4</c:v>
                      </c:pt>
                      <c:pt idx="759">
                        <c:v>-3.1327308110779098E-4</c:v>
                      </c:pt>
                      <c:pt idx="760">
                        <c:v>-3.1369313141456801E-4</c:v>
                      </c:pt>
                      <c:pt idx="761">
                        <c:v>-3.1411318172134401E-4</c:v>
                      </c:pt>
                      <c:pt idx="762">
                        <c:v>-3.1453323202812E-4</c:v>
                      </c:pt>
                      <c:pt idx="763">
                        <c:v>-3.1495328233489698E-4</c:v>
                      </c:pt>
                      <c:pt idx="764">
                        <c:v>-3.1537333264167303E-4</c:v>
                      </c:pt>
                      <c:pt idx="765">
                        <c:v>-3.1579338294845E-4</c:v>
                      </c:pt>
                      <c:pt idx="766">
                        <c:v>-3.16213433255226E-4</c:v>
                      </c:pt>
                      <c:pt idx="767">
                        <c:v>-3.1663348356200199E-4</c:v>
                      </c:pt>
                      <c:pt idx="768">
                        <c:v>-3.1705353386877799E-4</c:v>
                      </c:pt>
                      <c:pt idx="769">
                        <c:v>-3.1747358417555502E-4</c:v>
                      </c:pt>
                      <c:pt idx="770">
                        <c:v>-3.1789363448233101E-4</c:v>
                      </c:pt>
                      <c:pt idx="771">
                        <c:v>-3.1831368478910799E-4</c:v>
                      </c:pt>
                      <c:pt idx="772">
                        <c:v>-3.1873373509588501E-4</c:v>
                      </c:pt>
                      <c:pt idx="773">
                        <c:v>-3.1915378540266101E-4</c:v>
                      </c:pt>
                      <c:pt idx="774">
                        <c:v>-3.1957383570943798E-4</c:v>
                      </c:pt>
                      <c:pt idx="775">
                        <c:v>-3.19993886016213E-4</c:v>
                      </c:pt>
                      <c:pt idx="776">
                        <c:v>-3.2041393632299101E-4</c:v>
                      </c:pt>
                      <c:pt idx="777">
                        <c:v>-3.20833986629767E-4</c:v>
                      </c:pt>
                      <c:pt idx="778">
                        <c:v>-3.21254036936543E-4</c:v>
                      </c:pt>
                      <c:pt idx="779">
                        <c:v>-3.21674087243319E-4</c:v>
                      </c:pt>
                      <c:pt idx="780">
                        <c:v>-3.2209413755009602E-4</c:v>
                      </c:pt>
                      <c:pt idx="781">
                        <c:v>-3.2251418785687202E-4</c:v>
                      </c:pt>
                      <c:pt idx="782">
                        <c:v>-3.2293423816364899E-4</c:v>
                      </c:pt>
                      <c:pt idx="783">
                        <c:v>-3.2335428847042602E-4</c:v>
                      </c:pt>
                      <c:pt idx="784">
                        <c:v>-3.2377433877720202E-4</c:v>
                      </c:pt>
                      <c:pt idx="785">
                        <c:v>-3.2419438908397801E-4</c:v>
                      </c:pt>
                      <c:pt idx="786">
                        <c:v>-3.2461443939075499E-4</c:v>
                      </c:pt>
                      <c:pt idx="787">
                        <c:v>-3.2503448969753098E-4</c:v>
                      </c:pt>
                      <c:pt idx="788">
                        <c:v>-3.2545454000430801E-4</c:v>
                      </c:pt>
                      <c:pt idx="789">
                        <c:v>-3.2587459031108498E-4</c:v>
                      </c:pt>
                      <c:pt idx="790">
                        <c:v>-3.2629464061786098E-4</c:v>
                      </c:pt>
                      <c:pt idx="791">
                        <c:v>-3.2671469092463698E-4</c:v>
                      </c:pt>
                      <c:pt idx="792">
                        <c:v>-3.2713474123141297E-4</c:v>
                      </c:pt>
                      <c:pt idx="793">
                        <c:v>-3.2755479153819098E-4</c:v>
                      </c:pt>
                      <c:pt idx="794">
                        <c:v>-3.2797484184496697E-4</c:v>
                      </c:pt>
                      <c:pt idx="795">
                        <c:v>-3.2839489215174303E-4</c:v>
                      </c:pt>
                      <c:pt idx="796">
                        <c:v>-3.2881494245851902E-4</c:v>
                      </c:pt>
                      <c:pt idx="797">
                        <c:v>-3.2923499276529703E-4</c:v>
                      </c:pt>
                      <c:pt idx="798">
                        <c:v>-3.2965504307207302E-4</c:v>
                      </c:pt>
                      <c:pt idx="799">
                        <c:v>-3.3007509337884902E-4</c:v>
                      </c:pt>
                      <c:pt idx="800">
                        <c:v>-3.3049514368562502E-4</c:v>
                      </c:pt>
                      <c:pt idx="801">
                        <c:v>-3.3091519399240101E-4</c:v>
                      </c:pt>
                      <c:pt idx="802">
                        <c:v>-3.3133524429917799E-4</c:v>
                      </c:pt>
                      <c:pt idx="803">
                        <c:v>-3.3175529460595501E-4</c:v>
                      </c:pt>
                      <c:pt idx="804">
                        <c:v>-3.3217534491273199E-4</c:v>
                      </c:pt>
                      <c:pt idx="805">
                        <c:v>-3.3259539521950798E-4</c:v>
                      </c:pt>
                      <c:pt idx="806">
                        <c:v>-3.3301544552628398E-4</c:v>
                      </c:pt>
                      <c:pt idx="807">
                        <c:v>-3.3343549583305998E-4</c:v>
                      </c:pt>
                      <c:pt idx="808">
                        <c:v>-3.33855546139837E-4</c:v>
                      </c:pt>
                      <c:pt idx="809">
                        <c:v>-3.3427559644661398E-4</c:v>
                      </c:pt>
                      <c:pt idx="810">
                        <c:v>-3.3469564675339003E-4</c:v>
                      </c:pt>
                      <c:pt idx="811">
                        <c:v>-3.35115697060167E-4</c:v>
                      </c:pt>
                      <c:pt idx="812">
                        <c:v>-3.35535747366943E-4</c:v>
                      </c:pt>
                      <c:pt idx="813">
                        <c:v>-3.3595579767372002E-4</c:v>
                      </c:pt>
                      <c:pt idx="814">
                        <c:v>-3.3637584798049602E-4</c:v>
                      </c:pt>
                      <c:pt idx="815">
                        <c:v>-3.3679589828727202E-4</c:v>
                      </c:pt>
                      <c:pt idx="816">
                        <c:v>-3.3721594859404899E-4</c:v>
                      </c:pt>
                      <c:pt idx="817">
                        <c:v>-3.3763599890082499E-4</c:v>
                      </c:pt>
                      <c:pt idx="818">
                        <c:v>-3.3805604920760201E-4</c:v>
                      </c:pt>
                      <c:pt idx="819">
                        <c:v>-3.3847609951437698E-4</c:v>
                      </c:pt>
                      <c:pt idx="820">
                        <c:v>-3.3889614982115498E-4</c:v>
                      </c:pt>
                      <c:pt idx="821">
                        <c:v>-3.3931620012793098E-4</c:v>
                      </c:pt>
                      <c:pt idx="822">
                        <c:v>-3.3973625043470698E-4</c:v>
                      </c:pt>
                      <c:pt idx="823">
                        <c:v>-3.4015630074148297E-4</c:v>
                      </c:pt>
                      <c:pt idx="824">
                        <c:v>-3.4057635104826098E-4</c:v>
                      </c:pt>
                      <c:pt idx="825">
                        <c:v>-3.40996401355036E-4</c:v>
                      </c:pt>
                      <c:pt idx="826">
                        <c:v>-3.4141645166181302E-4</c:v>
                      </c:pt>
                      <c:pt idx="827">
                        <c:v>-3.4183650196859E-4</c:v>
                      </c:pt>
                      <c:pt idx="828">
                        <c:v>-3.4225655227536599E-4</c:v>
                      </c:pt>
                      <c:pt idx="829">
                        <c:v>-3.42676602582144E-4</c:v>
                      </c:pt>
                      <c:pt idx="830">
                        <c:v>-3.4309665288891999E-4</c:v>
                      </c:pt>
                      <c:pt idx="831">
                        <c:v>-3.4351670319569501E-4</c:v>
                      </c:pt>
                      <c:pt idx="832">
                        <c:v>-3.4393675350247199E-4</c:v>
                      </c:pt>
                      <c:pt idx="833">
                        <c:v>-3.4435680380924798E-4</c:v>
                      </c:pt>
                      <c:pt idx="834">
                        <c:v>-3.4477685411602501E-4</c:v>
                      </c:pt>
                      <c:pt idx="835">
                        <c:v>-3.4519690442280198E-4</c:v>
                      </c:pt>
                      <c:pt idx="836">
                        <c:v>-3.4561695472957798E-4</c:v>
                      </c:pt>
                      <c:pt idx="837">
                        <c:v>-3.4603700503635398E-4</c:v>
                      </c:pt>
                      <c:pt idx="838">
                        <c:v>-3.46457055343131E-4</c:v>
                      </c:pt>
                      <c:pt idx="839">
                        <c:v>-3.4687710564990798E-4</c:v>
                      </c:pt>
                      <c:pt idx="840">
                        <c:v>-3.4729715595668397E-4</c:v>
                      </c:pt>
                      <c:pt idx="841">
                        <c:v>-3.4771720626346003E-4</c:v>
                      </c:pt>
                      <c:pt idx="842">
                        <c:v>-3.48137256570237E-4</c:v>
                      </c:pt>
                      <c:pt idx="843">
                        <c:v>-3.4855730687701402E-4</c:v>
                      </c:pt>
                      <c:pt idx="844">
                        <c:v>-3.4897735718378899E-4</c:v>
                      </c:pt>
                      <c:pt idx="845">
                        <c:v>-3.4939740749056602E-4</c:v>
                      </c:pt>
                      <c:pt idx="846">
                        <c:v>-3.4981745779734202E-4</c:v>
                      </c:pt>
                      <c:pt idx="847">
                        <c:v>-3.5023750810411801E-4</c:v>
                      </c:pt>
                      <c:pt idx="848">
                        <c:v>-3.5065755841089498E-4</c:v>
                      </c:pt>
                      <c:pt idx="849">
                        <c:v>-3.5107760871767201E-4</c:v>
                      </c:pt>
                      <c:pt idx="850">
                        <c:v>-3.5149765902444801E-4</c:v>
                      </c:pt>
                      <c:pt idx="851">
                        <c:v>-3.5191770933122498E-4</c:v>
                      </c:pt>
                      <c:pt idx="852">
                        <c:v>-3.5233775963800098E-4</c:v>
                      </c:pt>
                      <c:pt idx="853">
                        <c:v>-3.5275780994477801E-4</c:v>
                      </c:pt>
                      <c:pt idx="854">
                        <c:v>-3.53177860251554E-4</c:v>
                      </c:pt>
                      <c:pt idx="855">
                        <c:v>-3.5359791055833E-4</c:v>
                      </c:pt>
                      <c:pt idx="856">
                        <c:v>-3.5401796086510703E-4</c:v>
                      </c:pt>
                      <c:pt idx="857">
                        <c:v>-3.54438011171884E-4</c:v>
                      </c:pt>
                      <c:pt idx="858">
                        <c:v>-3.5485806147865902E-4</c:v>
                      </c:pt>
                      <c:pt idx="859">
                        <c:v>-3.5527811178543702E-4</c:v>
                      </c:pt>
                      <c:pt idx="860">
                        <c:v>-3.5569816209221199E-4</c:v>
                      </c:pt>
                      <c:pt idx="861">
                        <c:v>-3.5611821239898902E-4</c:v>
                      </c:pt>
                      <c:pt idx="862">
                        <c:v>-3.5653826270576599E-4</c:v>
                      </c:pt>
                      <c:pt idx="863">
                        <c:v>-3.5695831301254199E-4</c:v>
                      </c:pt>
                      <c:pt idx="864">
                        <c:v>-3.5737836331931798E-4</c:v>
                      </c:pt>
                      <c:pt idx="865">
                        <c:v>-3.5779841362609501E-4</c:v>
                      </c:pt>
                      <c:pt idx="866">
                        <c:v>-3.5821846393287198E-4</c:v>
                      </c:pt>
                      <c:pt idx="867">
                        <c:v>-3.5863851423964798E-4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D1AE-42FF-A132-DDF765741118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AVGx!$Q$1</c15:sqref>
                        </c15:formulaRef>
                      </c:ext>
                    </c:extLst>
                    <c:strCache>
                      <c:ptCount val="1"/>
                      <c:pt idx="0">
                        <c:v>-2.5 deg pencil w/mesh thingy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AVGx!$Q$3:$Q$870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AVGx!$R$3:$R$870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D1AE-42FF-A132-DDF765741118}"/>
                  </c:ext>
                </c:extLst>
              </c15:ser>
            </c15:filteredScatterSeries>
            <c15:filteredScatte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AVGx!$M$1</c15:sqref>
                        </c15:formulaRef>
                      </c:ext>
                    </c:extLst>
                    <c:strCache>
                      <c:ptCount val="1"/>
                      <c:pt idx="0">
                        <c:v>-2.0 deg 0.0002 MESH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AVGx!$M$3:$M$870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1.3279253707965399E-3</c:v>
                      </c:pt>
                      <c:pt idx="1">
                        <c:v>1.86067755975807E-3</c:v>
                      </c:pt>
                      <c:pt idx="2">
                        <c:v>2.39441001251823E-3</c:v>
                      </c:pt>
                      <c:pt idx="3">
                        <c:v>3.1960839890401902E-3</c:v>
                      </c:pt>
                      <c:pt idx="4">
                        <c:v>4.2661528268258799E-3</c:v>
                      </c:pt>
                      <c:pt idx="5">
                        <c:v>5.3393746788387804E-3</c:v>
                      </c:pt>
                      <c:pt idx="6">
                        <c:v>6.4159015101820701E-3</c:v>
                      </c:pt>
                      <c:pt idx="7">
                        <c:v>7.4958861600905504E-3</c:v>
                      </c:pt>
                      <c:pt idx="8">
                        <c:v>8.5794742668986994E-3</c:v>
                      </c:pt>
                      <c:pt idx="9">
                        <c:v>9.6667993239745297E-3</c:v>
                      </c:pt>
                      <c:pt idx="10">
                        <c:v>1.0757979935992701E-2</c:v>
                      </c:pt>
                      <c:pt idx="11">
                        <c:v>1.18531185039216E-2</c:v>
                      </c:pt>
                      <c:pt idx="12">
                        <c:v>1.2952300816798899E-2</c:v>
                      </c:pt>
                      <c:pt idx="13">
                        <c:v>1.40555962269321E-2</c:v>
                      </c:pt>
                      <c:pt idx="14">
                        <c:v>1.51630582133527E-2</c:v>
                      </c:pt>
                      <c:pt idx="15">
                        <c:v>1.6274725209991899E-2</c:v>
                      </c:pt>
                      <c:pt idx="16">
                        <c:v>1.7390621621738701E-2</c:v>
                      </c:pt>
                      <c:pt idx="17">
                        <c:v>1.8510758962748099E-2</c:v>
                      </c:pt>
                      <c:pt idx="18">
                        <c:v>1.9635137067954899E-2</c:v>
                      </c:pt>
                      <c:pt idx="19">
                        <c:v>2.07637453480767E-2</c:v>
                      </c:pt>
                      <c:pt idx="20">
                        <c:v>2.18965640489595E-2</c:v>
                      </c:pt>
                      <c:pt idx="21">
                        <c:v>2.3033565481759301E-2</c:v>
                      </c:pt>
                      <c:pt idx="22">
                        <c:v>2.41747152055246E-2</c:v>
                      </c:pt>
                      <c:pt idx="23">
                        <c:v>2.5319973145621E-2</c:v>
                      </c:pt>
                      <c:pt idx="24">
                        <c:v>2.6469294631629101E-2</c:v>
                      </c:pt>
                      <c:pt idx="25">
                        <c:v>2.7622631343243002E-2</c:v>
                      </c:pt>
                      <c:pt idx="26">
                        <c:v>2.8779932162071201E-2</c:v>
                      </c:pt>
                      <c:pt idx="27">
                        <c:v>2.9941143926688299E-2</c:v>
                      </c:pt>
                      <c:pt idx="28">
                        <c:v>3.1106212087333399E-2</c:v>
                      </c:pt>
                      <c:pt idx="29">
                        <c:v>3.2275081263060397E-2</c:v>
                      </c:pt>
                      <c:pt idx="30">
                        <c:v>3.3447695705175702E-2</c:v>
                      </c:pt>
                      <c:pt idx="31">
                        <c:v>3.4623999667574103E-2</c:v>
                      </c:pt>
                      <c:pt idx="32">
                        <c:v>3.58039376872306E-2</c:v>
                      </c:pt>
                      <c:pt idx="33">
                        <c:v>3.69874547772178E-2</c:v>
                      </c:pt>
                      <c:pt idx="34">
                        <c:v>3.8174496531711503E-2</c:v>
                      </c:pt>
                      <c:pt idx="35">
                        <c:v>3.9365009140811397E-2</c:v>
                      </c:pt>
                      <c:pt idx="36">
                        <c:v>4.0558939309967103E-2</c:v>
                      </c:pt>
                      <c:pt idx="37">
                        <c:v>4.17562340740842E-2</c:v>
                      </c:pt>
                      <c:pt idx="38">
                        <c:v>4.2956840492092599E-2</c:v>
                      </c:pt>
                      <c:pt idx="39">
                        <c:v>4.4160705197797502E-2</c:v>
                      </c:pt>
                      <c:pt idx="40">
                        <c:v>4.5367773780945003E-2</c:v>
                      </c:pt>
                      <c:pt idx="41">
                        <c:v>4.6577989954474097E-2</c:v>
                      </c:pt>
                      <c:pt idx="42">
                        <c:v>4.7791294462715003E-2</c:v>
                      </c:pt>
                      <c:pt idx="43">
                        <c:v>4.9007623673796401E-2</c:v>
                      </c:pt>
                      <c:pt idx="44">
                        <c:v>5.0226907798048698E-2</c:v>
                      </c:pt>
                      <c:pt idx="45">
                        <c:v>5.1449068697861401E-2</c:v>
                      </c:pt>
                      <c:pt idx="46">
                        <c:v>5.2674017272398101E-2</c:v>
                      </c:pt>
                      <c:pt idx="47">
                        <c:v>5.3901650525744499E-2</c:v>
                      </c:pt>
                      <c:pt idx="48">
                        <c:v>5.5131848506425801E-2</c:v>
                      </c:pt>
                      <c:pt idx="49">
                        <c:v>5.6364471565685102E-2</c:v>
                      </c:pt>
                      <c:pt idx="50">
                        <c:v>5.7599358513068098E-2</c:v>
                      </c:pt>
                      <c:pt idx="51">
                        <c:v>5.8836326467650198E-2</c:v>
                      </c:pt>
                      <c:pt idx="52">
                        <c:v>6.0075173057530601E-2</c:v>
                      </c:pt>
                      <c:pt idx="53">
                        <c:v>6.1315681374894203E-2</c:v>
                      </c:pt>
                      <c:pt idx="54">
                        <c:v>6.2557627423332596E-2</c:v>
                      </c:pt>
                      <c:pt idx="55">
                        <c:v>6.3800789167342997E-2</c:v>
                      </c:pt>
                      <c:pt idx="56">
                        <c:v>6.5044955747074903E-2</c:v>
                      </c:pt>
                      <c:pt idx="57">
                        <c:v>6.6289935350468995E-2</c:v>
                      </c:pt>
                      <c:pt idx="58">
                        <c:v>6.7535560576571896E-2</c:v>
                      </c:pt>
                      <c:pt idx="59">
                        <c:v>6.8781690787637698E-2</c:v>
                      </c:pt>
                      <c:pt idx="60">
                        <c:v>7.00282116910836E-2</c:v>
                      </c:pt>
                      <c:pt idx="61">
                        <c:v>7.1275032890361897E-2</c:v>
                      </c:pt>
                      <c:pt idx="62">
                        <c:v>7.2522084339702794E-2</c:v>
                      </c:pt>
                      <c:pt idx="63">
                        <c:v>7.3769312505590198E-2</c:v>
                      </c:pt>
                      <c:pt idx="64">
                        <c:v>7.5016676789786796E-2</c:v>
                      </c:pt>
                      <c:pt idx="65">
                        <c:v>7.6264146481981807E-2</c:v>
                      </c:pt>
                      <c:pt idx="66">
                        <c:v>7.7511698317563105E-2</c:v>
                      </c:pt>
                      <c:pt idx="67">
                        <c:v>7.8759314593798493E-2</c:v>
                      </c:pt>
                      <c:pt idx="68">
                        <c:v>8.0006981751979997E-2</c:v>
                      </c:pt>
                      <c:pt idx="69">
                        <c:v>8.1254689327452806E-2</c:v>
                      </c:pt>
                      <c:pt idx="70">
                        <c:v>8.2502429178172895E-2</c:v>
                      </c:pt>
                      <c:pt idx="71">
                        <c:v>8.3750194918675802E-2</c:v>
                      </c:pt>
                      <c:pt idx="72">
                        <c:v>8.4997981504255096E-2</c:v>
                      </c:pt>
                      <c:pt idx="73">
                        <c:v>8.6245784924980098E-2</c:v>
                      </c:pt>
                      <c:pt idx="74">
                        <c:v>8.7493601978985397E-2</c:v>
                      </c:pt>
                      <c:pt idx="75">
                        <c:v>8.8741430103133803E-2</c:v>
                      </c:pt>
                      <c:pt idx="76">
                        <c:v>8.9989267245457305E-2</c:v>
                      </c:pt>
                      <c:pt idx="77">
                        <c:v>9.1237111767969906E-2</c:v>
                      </c:pt>
                      <c:pt idx="78">
                        <c:v>9.2484962371520194E-2</c:v>
                      </c:pt>
                      <c:pt idx="79">
                        <c:v>9.3732818036723495E-2</c:v>
                      </c:pt>
                      <c:pt idx="80">
                        <c:v>9.4980677976497799E-2</c:v>
                      </c:pt>
                      <c:pt idx="81">
                        <c:v>9.6228541597278602E-2</c:v>
                      </c:pt>
                      <c:pt idx="82">
                        <c:v>9.7476408466504003E-2</c:v>
                      </c:pt>
                      <c:pt idx="83">
                        <c:v>9.8724278284983896E-2</c:v>
                      </c:pt>
                      <c:pt idx="84">
                        <c:v>9.9972150862980405E-2</c:v>
                      </c:pt>
                      <c:pt idx="85">
                        <c:v>0.10122002609936</c:v>
                      </c:pt>
                      <c:pt idx="86">
                        <c:v>0.1024679039632</c:v>
                      </c:pt>
                      <c:pt idx="87">
                        <c:v>0.103715784477623</c:v>
                      </c:pt>
                      <c:pt idx="88">
                        <c:v>0.104963667705541</c:v>
                      </c:pt>
                      <c:pt idx="89">
                        <c:v>0.106211553737228</c:v>
                      </c:pt>
                      <c:pt idx="90">
                        <c:v>0.107459442679538</c:v>
                      </c:pt>
                      <c:pt idx="91">
                        <c:v>0.10870733464670999</c:v>
                      </c:pt>
                      <c:pt idx="92">
                        <c:v>0.10995522975260399</c:v>
                      </c:pt>
                      <c:pt idx="93">
                        <c:v>0.111203128104302</c:v>
                      </c:pt>
                      <c:pt idx="94">
                        <c:v>0.112451029796956</c:v>
                      </c:pt>
                      <c:pt idx="95">
                        <c:v>0.113698934909814</c:v>
                      </c:pt>
                      <c:pt idx="96">
                        <c:v>0.114946843503326</c:v>
                      </c:pt>
                      <c:pt idx="97">
                        <c:v>0.11619475561723</c:v>
                      </c:pt>
                      <c:pt idx="98">
                        <c:v>0.11744267126951401</c:v>
                      </c:pt>
                      <c:pt idx="99">
                        <c:v>0.118690590456144</c:v>
                      </c:pt>
                      <c:pt idx="100">
                        <c:v>0.119938513151468</c:v>
                      </c:pt>
                      <c:pt idx="101">
                        <c:v>0.121186439309153</c:v>
                      </c:pt>
                      <c:pt idx="102">
                        <c:v>0.12243436886359201</c:v>
                      </c:pt>
                      <c:pt idx="103">
                        <c:v>0.12368230173163899</c:v>
                      </c:pt>
                      <c:pt idx="104">
                        <c:v>0.124930237814594</c:v>
                      </c:pt>
                      <c:pt idx="105">
                        <c:v>0.126178177000317</c:v>
                      </c:pt>
                      <c:pt idx="106">
                        <c:v>0.127426119165444</c:v>
                      </c:pt>
                      <c:pt idx="107">
                        <c:v>0.128674064177591</c:v>
                      </c:pt>
                      <c:pt idx="108">
                        <c:v>0.12992201189753899</c:v>
                      </c:pt>
                      <c:pt idx="109">
                        <c:v>0.13116996218131899</c:v>
                      </c:pt>
                      <c:pt idx="110">
                        <c:v>0.13241791488197699</c:v>
                      </c:pt>
                      <c:pt idx="111">
                        <c:v>0.133665869784274</c:v>
                      </c:pt>
                      <c:pt idx="112">
                        <c:v>0.134913826433391</c:v>
                      </c:pt>
                      <c:pt idx="113">
                        <c:v>0.13616178434593099</c:v>
                      </c:pt>
                      <c:pt idx="114">
                        <c:v>0.137409743068442</c:v>
                      </c:pt>
                      <c:pt idx="115">
                        <c:v>0.13865770217672599</c:v>
                      </c:pt>
                      <c:pt idx="116">
                        <c:v>0.13990566134365601</c:v>
                      </c:pt>
                      <c:pt idx="117">
                        <c:v>0.141153620510587</c:v>
                      </c:pt>
                      <c:pt idx="118">
                        <c:v>0.14240157967751799</c:v>
                      </c:pt>
                      <c:pt idx="119">
                        <c:v>0.143649538844449</c:v>
                      </c:pt>
                      <c:pt idx="120">
                        <c:v>0.14489749801137899</c:v>
                      </c:pt>
                      <c:pt idx="121">
                        <c:v>0.14614545717831001</c:v>
                      </c:pt>
                      <c:pt idx="122">
                        <c:v>0.14739341634524</c:v>
                      </c:pt>
                      <c:pt idx="123">
                        <c:v>0.14864137551217099</c:v>
                      </c:pt>
                      <c:pt idx="124">
                        <c:v>0.14988933467910201</c:v>
                      </c:pt>
                      <c:pt idx="125">
                        <c:v>0.151137293846033</c:v>
                      </c:pt>
                      <c:pt idx="126">
                        <c:v>0.15238525301296299</c:v>
                      </c:pt>
                      <c:pt idx="127">
                        <c:v>0.15363321217989401</c:v>
                      </c:pt>
                      <c:pt idx="128">
                        <c:v>0.154881171346825</c:v>
                      </c:pt>
                      <c:pt idx="129">
                        <c:v>0.15612913051375599</c:v>
                      </c:pt>
                      <c:pt idx="130">
                        <c:v>0.15737708968068601</c:v>
                      </c:pt>
                      <c:pt idx="131">
                        <c:v>0.158625048847617</c:v>
                      </c:pt>
                      <c:pt idx="132">
                        <c:v>0.15987300801454801</c:v>
                      </c:pt>
                      <c:pt idx="133">
                        <c:v>0.161120967181478</c:v>
                      </c:pt>
                      <c:pt idx="134">
                        <c:v>0.16236892634840899</c:v>
                      </c:pt>
                      <c:pt idx="135">
                        <c:v>0.16361688551533901</c:v>
                      </c:pt>
                      <c:pt idx="136">
                        <c:v>0.164864844682271</c:v>
                      </c:pt>
                      <c:pt idx="137">
                        <c:v>0.16611280384920099</c:v>
                      </c:pt>
                      <c:pt idx="138">
                        <c:v>0.16736076301613201</c:v>
                      </c:pt>
                      <c:pt idx="139">
                        <c:v>0.168608722183062</c:v>
                      </c:pt>
                      <c:pt idx="140">
                        <c:v>0.16985668134999299</c:v>
                      </c:pt>
                      <c:pt idx="141">
                        <c:v>0.17110464051692401</c:v>
                      </c:pt>
                      <c:pt idx="142">
                        <c:v>0.172352599683855</c:v>
                      </c:pt>
                      <c:pt idx="143">
                        <c:v>0.17360055885078499</c:v>
                      </c:pt>
                      <c:pt idx="144">
                        <c:v>0.174848518017716</c:v>
                      </c:pt>
                      <c:pt idx="145">
                        <c:v>0.17609647718464699</c:v>
                      </c:pt>
                      <c:pt idx="146">
                        <c:v>0.17734443635157801</c:v>
                      </c:pt>
                      <c:pt idx="147">
                        <c:v>0.178592395518508</c:v>
                      </c:pt>
                      <c:pt idx="148">
                        <c:v>0.17984035468543899</c:v>
                      </c:pt>
                      <c:pt idx="149">
                        <c:v>0.18108831385236901</c:v>
                      </c:pt>
                      <c:pt idx="150">
                        <c:v>0.1823362730193</c:v>
                      </c:pt>
                      <c:pt idx="151">
                        <c:v>0.18358423218623099</c:v>
                      </c:pt>
                      <c:pt idx="152">
                        <c:v>0.18483219135316201</c:v>
                      </c:pt>
                      <c:pt idx="153">
                        <c:v>0.186080150520093</c:v>
                      </c:pt>
                      <c:pt idx="154">
                        <c:v>0.18732810968702299</c:v>
                      </c:pt>
                      <c:pt idx="155">
                        <c:v>0.188576068853954</c:v>
                      </c:pt>
                      <c:pt idx="156">
                        <c:v>0.18982402802088399</c:v>
                      </c:pt>
                      <c:pt idx="157">
                        <c:v>0.19107198718781501</c:v>
                      </c:pt>
                      <c:pt idx="158">
                        <c:v>0.192319946354745</c:v>
                      </c:pt>
                      <c:pt idx="159">
                        <c:v>0.19356790552167599</c:v>
                      </c:pt>
                      <c:pt idx="160">
                        <c:v>0.19481586468860701</c:v>
                      </c:pt>
                      <c:pt idx="161">
                        <c:v>0.196063823855538</c:v>
                      </c:pt>
                      <c:pt idx="162">
                        <c:v>0.19731178302246899</c:v>
                      </c:pt>
                      <c:pt idx="163">
                        <c:v>0.19855974218939901</c:v>
                      </c:pt>
                      <c:pt idx="164">
                        <c:v>0.199807701356329</c:v>
                      </c:pt>
                      <c:pt idx="165">
                        <c:v>0.20105566052325999</c:v>
                      </c:pt>
                      <c:pt idx="166">
                        <c:v>0.202303619690192</c:v>
                      </c:pt>
                      <c:pt idx="167">
                        <c:v>0.203551578857122</c:v>
                      </c:pt>
                      <c:pt idx="168">
                        <c:v>0.20479953802405301</c:v>
                      </c:pt>
                      <c:pt idx="169">
                        <c:v>0.206047497190983</c:v>
                      </c:pt>
                      <c:pt idx="170">
                        <c:v>0.20729545635791399</c:v>
                      </c:pt>
                      <c:pt idx="171">
                        <c:v>0.20854341552484501</c:v>
                      </c:pt>
                      <c:pt idx="172">
                        <c:v>0.209791374691775</c:v>
                      </c:pt>
                      <c:pt idx="173">
                        <c:v>0.21103933385870599</c:v>
                      </c:pt>
                      <c:pt idx="174">
                        <c:v>0.21228729302563701</c:v>
                      </c:pt>
                      <c:pt idx="175">
                        <c:v>0.213535252192568</c:v>
                      </c:pt>
                      <c:pt idx="176">
                        <c:v>0.21478321135949899</c:v>
                      </c:pt>
                      <c:pt idx="177">
                        <c:v>0.21603117052642901</c:v>
                      </c:pt>
                      <c:pt idx="178">
                        <c:v>0.21727912969336</c:v>
                      </c:pt>
                      <c:pt idx="179">
                        <c:v>0.21852708886028999</c:v>
                      </c:pt>
                      <c:pt idx="180">
                        <c:v>0.219775048027221</c:v>
                      </c:pt>
                      <c:pt idx="181">
                        <c:v>0.22102300719415199</c:v>
                      </c:pt>
                      <c:pt idx="182">
                        <c:v>0.22227096636108301</c:v>
                      </c:pt>
                      <c:pt idx="183">
                        <c:v>0.223518925528013</c:v>
                      </c:pt>
                      <c:pt idx="184">
                        <c:v>0.22476688469494399</c:v>
                      </c:pt>
                      <c:pt idx="185">
                        <c:v>0.22601484386187401</c:v>
                      </c:pt>
                      <c:pt idx="186">
                        <c:v>0.227262803028805</c:v>
                      </c:pt>
                      <c:pt idx="187">
                        <c:v>0.22851076219573599</c:v>
                      </c:pt>
                      <c:pt idx="188">
                        <c:v>0.22975872136266801</c:v>
                      </c:pt>
                      <c:pt idx="189">
                        <c:v>0.231006680529598</c:v>
                      </c:pt>
                      <c:pt idx="190">
                        <c:v>0.23225463969652799</c:v>
                      </c:pt>
                      <c:pt idx="191">
                        <c:v>0.233502598863459</c:v>
                      </c:pt>
                      <c:pt idx="192">
                        <c:v>0.23475055803038999</c:v>
                      </c:pt>
                      <c:pt idx="193">
                        <c:v>0.23599851719732101</c:v>
                      </c:pt>
                      <c:pt idx="194">
                        <c:v>0.237246476364251</c:v>
                      </c:pt>
                      <c:pt idx="195">
                        <c:v>0.23849443553118099</c:v>
                      </c:pt>
                      <c:pt idx="196">
                        <c:v>0.23974239469811301</c:v>
                      </c:pt>
                      <c:pt idx="197">
                        <c:v>0.240990353865043</c:v>
                      </c:pt>
                      <c:pt idx="198">
                        <c:v>0.24223831303197399</c:v>
                      </c:pt>
                      <c:pt idx="199">
                        <c:v>0.24348627219890501</c:v>
                      </c:pt>
                      <c:pt idx="200">
                        <c:v>0.244734231365836</c:v>
                      </c:pt>
                      <c:pt idx="201">
                        <c:v>0.24598219053276599</c:v>
                      </c:pt>
                      <c:pt idx="202">
                        <c:v>0.247230149699698</c:v>
                      </c:pt>
                      <c:pt idx="203">
                        <c:v>0.248478108866627</c:v>
                      </c:pt>
                      <c:pt idx="204">
                        <c:v>0.24972606803355801</c:v>
                      </c:pt>
                      <c:pt idx="205">
                        <c:v>0.250974027200489</c:v>
                      </c:pt>
                      <c:pt idx="206">
                        <c:v>0.25222198636741999</c:v>
                      </c:pt>
                      <c:pt idx="207">
                        <c:v>0.25346994553435098</c:v>
                      </c:pt>
                      <c:pt idx="208">
                        <c:v>0.25471790470128203</c:v>
                      </c:pt>
                      <c:pt idx="209">
                        <c:v>0.25596586386821202</c:v>
                      </c:pt>
                      <c:pt idx="210">
                        <c:v>0.25721382303514201</c:v>
                      </c:pt>
                      <c:pt idx="211">
                        <c:v>0.258461782202073</c:v>
                      </c:pt>
                      <c:pt idx="212">
                        <c:v>0.25970974136900399</c:v>
                      </c:pt>
                      <c:pt idx="213">
                        <c:v>0.26095770053593498</c:v>
                      </c:pt>
                      <c:pt idx="214">
                        <c:v>0.26220565970286602</c:v>
                      </c:pt>
                      <c:pt idx="215">
                        <c:v>0.26345361886979701</c:v>
                      </c:pt>
                      <c:pt idx="216">
                        <c:v>0.264701578036727</c:v>
                      </c:pt>
                      <c:pt idx="217">
                        <c:v>0.26594953720365699</c:v>
                      </c:pt>
                      <c:pt idx="218">
                        <c:v>0.26719749637058798</c:v>
                      </c:pt>
                      <c:pt idx="219">
                        <c:v>0.26844545553751897</c:v>
                      </c:pt>
                      <c:pt idx="220">
                        <c:v>0.26969341470445002</c:v>
                      </c:pt>
                      <c:pt idx="221">
                        <c:v>0.27094137387138101</c:v>
                      </c:pt>
                      <c:pt idx="222">
                        <c:v>0.272189333038312</c:v>
                      </c:pt>
                      <c:pt idx="223">
                        <c:v>0.27343729220524299</c:v>
                      </c:pt>
                      <c:pt idx="224">
                        <c:v>0.27468525137217198</c:v>
                      </c:pt>
                      <c:pt idx="225">
                        <c:v>0.27593321053910402</c:v>
                      </c:pt>
                      <c:pt idx="226">
                        <c:v>0.27718116970603401</c:v>
                      </c:pt>
                      <c:pt idx="227">
                        <c:v>0.278429128872965</c:v>
                      </c:pt>
                      <c:pt idx="228">
                        <c:v>0.27967708803989599</c:v>
                      </c:pt>
                      <c:pt idx="229">
                        <c:v>0.28092504720682698</c:v>
                      </c:pt>
                      <c:pt idx="230">
                        <c:v>0.28217300637375697</c:v>
                      </c:pt>
                      <c:pt idx="231">
                        <c:v>0.28342096554068802</c:v>
                      </c:pt>
                      <c:pt idx="232">
                        <c:v>0.28466892470761901</c:v>
                      </c:pt>
                      <c:pt idx="233">
                        <c:v>0.285916883874549</c:v>
                      </c:pt>
                      <c:pt idx="234">
                        <c:v>0.28716484304147999</c:v>
                      </c:pt>
                      <c:pt idx="235">
                        <c:v>0.28841280220841098</c:v>
                      </c:pt>
                      <c:pt idx="236">
                        <c:v>0.28966076137534102</c:v>
                      </c:pt>
                      <c:pt idx="237">
                        <c:v>0.29090872054227301</c:v>
                      </c:pt>
                      <c:pt idx="238">
                        <c:v>0.292156679709203</c:v>
                      </c:pt>
                      <c:pt idx="239">
                        <c:v>0.29340463887613299</c:v>
                      </c:pt>
                      <c:pt idx="240">
                        <c:v>0.29465259804306498</c:v>
                      </c:pt>
                      <c:pt idx="241">
                        <c:v>0.29590055720999597</c:v>
                      </c:pt>
                      <c:pt idx="242">
                        <c:v>0.29714851637692602</c:v>
                      </c:pt>
                      <c:pt idx="243">
                        <c:v>0.29839647554385701</c:v>
                      </c:pt>
                      <c:pt idx="244">
                        <c:v>0.299644434710787</c:v>
                      </c:pt>
                      <c:pt idx="245">
                        <c:v>0.30089239387771899</c:v>
                      </c:pt>
                      <c:pt idx="246">
                        <c:v>0.30214035304464898</c:v>
                      </c:pt>
                      <c:pt idx="247">
                        <c:v>0.30338831221157903</c:v>
                      </c:pt>
                      <c:pt idx="248">
                        <c:v>0.30463627137851002</c:v>
                      </c:pt>
                      <c:pt idx="249">
                        <c:v>0.30588423054544001</c:v>
                      </c:pt>
                      <c:pt idx="250">
                        <c:v>0.307132189712371</c:v>
                      </c:pt>
                      <c:pt idx="251">
                        <c:v>0.30838014887930199</c:v>
                      </c:pt>
                      <c:pt idx="252">
                        <c:v>0.30962810804623198</c:v>
                      </c:pt>
                      <c:pt idx="253">
                        <c:v>0.31087606721316402</c:v>
                      </c:pt>
                      <c:pt idx="254">
                        <c:v>0.31212402638009401</c:v>
                      </c:pt>
                      <c:pt idx="255">
                        <c:v>0.313371985547025</c:v>
                      </c:pt>
                      <c:pt idx="256">
                        <c:v>0.31461994471395599</c:v>
                      </c:pt>
                      <c:pt idx="257">
                        <c:v>0.31586790388088598</c:v>
                      </c:pt>
                      <c:pt idx="258">
                        <c:v>0.31711586304781703</c:v>
                      </c:pt>
                      <c:pt idx="259">
                        <c:v>0.31836382221474802</c:v>
                      </c:pt>
                      <c:pt idx="260">
                        <c:v>0.31961178138167901</c:v>
                      </c:pt>
                      <c:pt idx="261">
                        <c:v>0.320859740548609</c:v>
                      </c:pt>
                      <c:pt idx="262">
                        <c:v>0.32210769971553999</c:v>
                      </c:pt>
                      <c:pt idx="263">
                        <c:v>0.32335565888247098</c:v>
                      </c:pt>
                      <c:pt idx="264">
                        <c:v>0.32460361804940202</c:v>
                      </c:pt>
                      <c:pt idx="265">
                        <c:v>0.32585157721633301</c:v>
                      </c:pt>
                      <c:pt idx="266">
                        <c:v>0.327099536383264</c:v>
                      </c:pt>
                      <c:pt idx="267">
                        <c:v>0.32834749555019399</c:v>
                      </c:pt>
                      <c:pt idx="268">
                        <c:v>0.32959545471712498</c:v>
                      </c:pt>
                      <c:pt idx="269">
                        <c:v>0.33084341388405603</c:v>
                      </c:pt>
                      <c:pt idx="270">
                        <c:v>0.33209137305098702</c:v>
                      </c:pt>
                      <c:pt idx="271">
                        <c:v>0.33333933221791701</c:v>
                      </c:pt>
                      <c:pt idx="272">
                        <c:v>0.334587291384848</c:v>
                      </c:pt>
                      <c:pt idx="273">
                        <c:v>0.33583525055177799</c:v>
                      </c:pt>
                      <c:pt idx="274">
                        <c:v>0.33708320971870898</c:v>
                      </c:pt>
                      <c:pt idx="275">
                        <c:v>0.33833116888563902</c:v>
                      </c:pt>
                      <c:pt idx="276">
                        <c:v>0.33957912805257101</c:v>
                      </c:pt>
                      <c:pt idx="277">
                        <c:v>0.340827087219502</c:v>
                      </c:pt>
                      <c:pt idx="278">
                        <c:v>0.34207504638643299</c:v>
                      </c:pt>
                      <c:pt idx="279">
                        <c:v>0.34332300555336198</c:v>
                      </c:pt>
                      <c:pt idx="280">
                        <c:v>0.34457096472029403</c:v>
                      </c:pt>
                      <c:pt idx="281">
                        <c:v>0.34581892388722402</c:v>
                      </c:pt>
                      <c:pt idx="282">
                        <c:v>0.34706688305415601</c:v>
                      </c:pt>
                      <c:pt idx="283">
                        <c:v>0.348314842221086</c:v>
                      </c:pt>
                      <c:pt idx="284">
                        <c:v>0.34956280138801599</c:v>
                      </c:pt>
                      <c:pt idx="285">
                        <c:v>0.35081076055494798</c:v>
                      </c:pt>
                      <c:pt idx="286">
                        <c:v>0.35205871972187802</c:v>
                      </c:pt>
                      <c:pt idx="287">
                        <c:v>0.35330667888880801</c:v>
                      </c:pt>
                      <c:pt idx="288">
                        <c:v>0.354554638055739</c:v>
                      </c:pt>
                      <c:pt idx="289">
                        <c:v>0.35580259722266899</c:v>
                      </c:pt>
                      <c:pt idx="290">
                        <c:v>0.35705055638960098</c:v>
                      </c:pt>
                      <c:pt idx="291">
                        <c:v>0.35829851555653103</c:v>
                      </c:pt>
                      <c:pt idx="292">
                        <c:v>0.35954647472346202</c:v>
                      </c:pt>
                      <c:pt idx="293">
                        <c:v>0.36079443389039201</c:v>
                      </c:pt>
                      <c:pt idx="294">
                        <c:v>0.362042393057323</c:v>
                      </c:pt>
                      <c:pt idx="295">
                        <c:v>0.36329035222425499</c:v>
                      </c:pt>
                      <c:pt idx="296">
                        <c:v>0.36453831139118498</c:v>
                      </c:pt>
                      <c:pt idx="297">
                        <c:v>0.36578627055811502</c:v>
                      </c:pt>
                      <c:pt idx="298">
                        <c:v>0.36703422972504701</c:v>
                      </c:pt>
                      <c:pt idx="299">
                        <c:v>0.368282188891977</c:v>
                      </c:pt>
                      <c:pt idx="300">
                        <c:v>0.36953014805890799</c:v>
                      </c:pt>
                      <c:pt idx="301">
                        <c:v>0.37077810722583898</c:v>
                      </c:pt>
                      <c:pt idx="302">
                        <c:v>0.37202606639277003</c:v>
                      </c:pt>
                      <c:pt idx="303">
                        <c:v>0.37327402555969902</c:v>
                      </c:pt>
                      <c:pt idx="304">
                        <c:v>0.37452198472663201</c:v>
                      </c:pt>
                      <c:pt idx="305">
                        <c:v>0.375769943893561</c:v>
                      </c:pt>
                      <c:pt idx="306">
                        <c:v>0.37701790306049299</c:v>
                      </c:pt>
                      <c:pt idx="307">
                        <c:v>0.37826586222742198</c:v>
                      </c:pt>
                      <c:pt idx="308">
                        <c:v>0.37951382139435502</c:v>
                      </c:pt>
                      <c:pt idx="309">
                        <c:v>0.38076178056128401</c:v>
                      </c:pt>
                      <c:pt idx="310">
                        <c:v>0.382009739728215</c:v>
                      </c:pt>
                      <c:pt idx="311">
                        <c:v>0.38325769889514499</c:v>
                      </c:pt>
                      <c:pt idx="312">
                        <c:v>0.38450565806207698</c:v>
                      </c:pt>
                      <c:pt idx="313">
                        <c:v>0.38575361722900597</c:v>
                      </c:pt>
                      <c:pt idx="314">
                        <c:v>0.38700157639593802</c:v>
                      </c:pt>
                      <c:pt idx="315">
                        <c:v>0.38824953556286901</c:v>
                      </c:pt>
                      <c:pt idx="316">
                        <c:v>0.389497494729799</c:v>
                      </c:pt>
                      <c:pt idx="317">
                        <c:v>0.39074545389672999</c:v>
                      </c:pt>
                      <c:pt idx="318">
                        <c:v>0.39199341306366098</c:v>
                      </c:pt>
                      <c:pt idx="319">
                        <c:v>0.39324137223059202</c:v>
                      </c:pt>
                      <c:pt idx="320">
                        <c:v>0.39448933139752301</c:v>
                      </c:pt>
                      <c:pt idx="321">
                        <c:v>0.395737290564453</c:v>
                      </c:pt>
                      <c:pt idx="322">
                        <c:v>0.39698524973138499</c:v>
                      </c:pt>
                      <c:pt idx="323">
                        <c:v>0.39823320889831398</c:v>
                      </c:pt>
                      <c:pt idx="324">
                        <c:v>0.39948116806524497</c:v>
                      </c:pt>
                      <c:pt idx="325">
                        <c:v>0.40072912723217502</c:v>
                      </c:pt>
                      <c:pt idx="326">
                        <c:v>0.40197708639910701</c:v>
                      </c:pt>
                      <c:pt idx="327">
                        <c:v>0.403225045566038</c:v>
                      </c:pt>
                      <c:pt idx="328">
                        <c:v>0.40447300473296799</c:v>
                      </c:pt>
                      <c:pt idx="329">
                        <c:v>0.40572096389989998</c:v>
                      </c:pt>
                      <c:pt idx="330">
                        <c:v>0.40696892306683002</c:v>
                      </c:pt>
                      <c:pt idx="331">
                        <c:v>0.40821688223376101</c:v>
                      </c:pt>
                      <c:pt idx="332">
                        <c:v>0.409464841400691</c:v>
                      </c:pt>
                      <c:pt idx="333">
                        <c:v>0.41071280056762199</c:v>
                      </c:pt>
                      <c:pt idx="334">
                        <c:v>0.41196075973455298</c:v>
                      </c:pt>
                      <c:pt idx="335">
                        <c:v>0.41320871890148397</c:v>
                      </c:pt>
                      <c:pt idx="336">
                        <c:v>0.41445667806841402</c:v>
                      </c:pt>
                      <c:pt idx="337">
                        <c:v>0.41570463723534501</c:v>
                      </c:pt>
                      <c:pt idx="338">
                        <c:v>0.416952596402276</c:v>
                      </c:pt>
                      <c:pt idx="339">
                        <c:v>0.41820055556920599</c:v>
                      </c:pt>
                      <c:pt idx="340">
                        <c:v>0.41944851473613798</c:v>
                      </c:pt>
                      <c:pt idx="341">
                        <c:v>0.42069647390306802</c:v>
                      </c:pt>
                      <c:pt idx="342">
                        <c:v>0.42194443306999702</c:v>
                      </c:pt>
                      <c:pt idx="343">
                        <c:v>0.423192392236929</c:v>
                      </c:pt>
                      <c:pt idx="344">
                        <c:v>0.42444035140385999</c:v>
                      </c:pt>
                      <c:pt idx="345">
                        <c:v>0.42568831057078999</c:v>
                      </c:pt>
                      <c:pt idx="346">
                        <c:v>0.42693626973772197</c:v>
                      </c:pt>
                      <c:pt idx="347">
                        <c:v>0.42818422890465202</c:v>
                      </c:pt>
                      <c:pt idx="348">
                        <c:v>0.42943218807158301</c:v>
                      </c:pt>
                      <c:pt idx="349">
                        <c:v>0.430680147238514</c:v>
                      </c:pt>
                      <c:pt idx="350">
                        <c:v>0.43192810640544399</c:v>
                      </c:pt>
                      <c:pt idx="351">
                        <c:v>0.43317606557237598</c:v>
                      </c:pt>
                      <c:pt idx="352">
                        <c:v>0.43442402473930503</c:v>
                      </c:pt>
                      <c:pt idx="353">
                        <c:v>0.43567198390623701</c:v>
                      </c:pt>
                      <c:pt idx="354">
                        <c:v>0.43691994307316701</c:v>
                      </c:pt>
                      <c:pt idx="355">
                        <c:v>0.438167902240098</c:v>
                      </c:pt>
                      <c:pt idx="356">
                        <c:v>0.43941586140702898</c:v>
                      </c:pt>
                      <c:pt idx="357">
                        <c:v>0.44066382057395898</c:v>
                      </c:pt>
                      <c:pt idx="358">
                        <c:v>0.44191177974088902</c:v>
                      </c:pt>
                      <c:pt idx="359">
                        <c:v>0.44315973890782101</c:v>
                      </c:pt>
                      <c:pt idx="360">
                        <c:v>0.444407698074751</c:v>
                      </c:pt>
                      <c:pt idx="361">
                        <c:v>0.44565565724168299</c:v>
                      </c:pt>
                      <c:pt idx="362">
                        <c:v>0.44690361640861298</c:v>
                      </c:pt>
                      <c:pt idx="363">
                        <c:v>0.44815157557554403</c:v>
                      </c:pt>
                      <c:pt idx="364">
                        <c:v>0.44939953474247402</c:v>
                      </c:pt>
                      <c:pt idx="365">
                        <c:v>0.45064749390940501</c:v>
                      </c:pt>
                      <c:pt idx="366">
                        <c:v>0.451895453076336</c:v>
                      </c:pt>
                      <c:pt idx="367">
                        <c:v>0.45314341224326699</c:v>
                      </c:pt>
                      <c:pt idx="368">
                        <c:v>0.45439137141019798</c:v>
                      </c:pt>
                      <c:pt idx="369">
                        <c:v>0.45563933057712802</c:v>
                      </c:pt>
                      <c:pt idx="370">
                        <c:v>0.45688728974405901</c:v>
                      </c:pt>
                      <c:pt idx="371">
                        <c:v>0.458135248910989</c:v>
                      </c:pt>
                      <c:pt idx="372">
                        <c:v>0.45938320807791999</c:v>
                      </c:pt>
                      <c:pt idx="373">
                        <c:v>0.46063116724485098</c:v>
                      </c:pt>
                      <c:pt idx="374">
                        <c:v>0.46187912641178203</c:v>
                      </c:pt>
                      <c:pt idx="375">
                        <c:v>0.46312708557871202</c:v>
                      </c:pt>
                      <c:pt idx="376">
                        <c:v>0.46437504474564301</c:v>
                      </c:pt>
                      <c:pt idx="377">
                        <c:v>0.465623003912574</c:v>
                      </c:pt>
                      <c:pt idx="378">
                        <c:v>0.46687096307950499</c:v>
                      </c:pt>
                      <c:pt idx="379">
                        <c:v>0.46811892224643598</c:v>
                      </c:pt>
                      <c:pt idx="380">
                        <c:v>0.46936688141336702</c:v>
                      </c:pt>
                      <c:pt idx="381">
                        <c:v>0.47061484058029601</c:v>
                      </c:pt>
                      <c:pt idx="382">
                        <c:v>0.471862799747227</c:v>
                      </c:pt>
                      <c:pt idx="383">
                        <c:v>0.47311075891415799</c:v>
                      </c:pt>
                      <c:pt idx="384">
                        <c:v>0.47435871808108898</c:v>
                      </c:pt>
                      <c:pt idx="385">
                        <c:v>0.47560667724801903</c:v>
                      </c:pt>
                      <c:pt idx="386">
                        <c:v>0.47685463641495102</c:v>
                      </c:pt>
                      <c:pt idx="387">
                        <c:v>0.47810259558188001</c:v>
                      </c:pt>
                      <c:pt idx="388">
                        <c:v>0.479350554748811</c:v>
                      </c:pt>
                      <c:pt idx="389">
                        <c:v>0.48059851391574099</c:v>
                      </c:pt>
                      <c:pt idx="390">
                        <c:v>0.48184647308267298</c:v>
                      </c:pt>
                      <c:pt idx="391">
                        <c:v>0.48309443224960302</c:v>
                      </c:pt>
                      <c:pt idx="392">
                        <c:v>0.48434239141653401</c:v>
                      </c:pt>
                      <c:pt idx="393">
                        <c:v>0.485590350583464</c:v>
                      </c:pt>
                      <c:pt idx="394">
                        <c:v>0.48683830975039599</c:v>
                      </c:pt>
                      <c:pt idx="395">
                        <c:v>0.48808626891732598</c:v>
                      </c:pt>
                      <c:pt idx="396">
                        <c:v>0.48933422808425697</c:v>
                      </c:pt>
                      <c:pt idx="397">
                        <c:v>0.49058218725118702</c:v>
                      </c:pt>
                      <c:pt idx="398">
                        <c:v>0.49183014641811701</c:v>
                      </c:pt>
                      <c:pt idx="399">
                        <c:v>0.493078105585049</c:v>
                      </c:pt>
                      <c:pt idx="400">
                        <c:v>0.49432606475197899</c:v>
                      </c:pt>
                      <c:pt idx="401">
                        <c:v>0.49557402391890898</c:v>
                      </c:pt>
                      <c:pt idx="402">
                        <c:v>0.49682198308583903</c:v>
                      </c:pt>
                      <c:pt idx="403">
                        <c:v>0.49806994225277101</c:v>
                      </c:pt>
                      <c:pt idx="404">
                        <c:v>0.499317901419702</c:v>
                      </c:pt>
                      <c:pt idx="405">
                        <c:v>0.500565860586631</c:v>
                      </c:pt>
                      <c:pt idx="406">
                        <c:v>0.50181381975356398</c:v>
                      </c:pt>
                      <c:pt idx="407">
                        <c:v>0.50306177892049198</c:v>
                      </c:pt>
                      <c:pt idx="408">
                        <c:v>0.50430973808742396</c:v>
                      </c:pt>
                      <c:pt idx="409">
                        <c:v>0.50555769725435595</c:v>
                      </c:pt>
                      <c:pt idx="410">
                        <c:v>0.50680565642128605</c:v>
                      </c:pt>
                      <c:pt idx="411">
                        <c:v>0.50805361558821704</c:v>
                      </c:pt>
                      <c:pt idx="412">
                        <c:v>0.50930157475514604</c:v>
                      </c:pt>
                      <c:pt idx="413">
                        <c:v>0.51054953392207902</c:v>
                      </c:pt>
                      <c:pt idx="414">
                        <c:v>0.51179749308900702</c:v>
                      </c:pt>
                      <c:pt idx="415">
                        <c:v>0.51304545225594</c:v>
                      </c:pt>
                      <c:pt idx="416">
                        <c:v>0.514293411422868</c:v>
                      </c:pt>
                      <c:pt idx="417">
                        <c:v>0.51554137058979999</c:v>
                      </c:pt>
                      <c:pt idx="418">
                        <c:v>0.51678932975672998</c:v>
                      </c:pt>
                      <c:pt idx="419">
                        <c:v>0.51803728892366296</c:v>
                      </c:pt>
                      <c:pt idx="420">
                        <c:v>0.51928524809059295</c:v>
                      </c:pt>
                      <c:pt idx="421">
                        <c:v>0.52053320725752406</c:v>
                      </c:pt>
                      <c:pt idx="422">
                        <c:v>0.52178116642445405</c:v>
                      </c:pt>
                      <c:pt idx="423">
                        <c:v>0.52302912559138504</c:v>
                      </c:pt>
                      <c:pt idx="424">
                        <c:v>0.52427708475831503</c:v>
                      </c:pt>
                      <c:pt idx="425">
                        <c:v>0.52552504392524602</c:v>
                      </c:pt>
                      <c:pt idx="426">
                        <c:v>0.52677300309217701</c:v>
                      </c:pt>
                      <c:pt idx="427">
                        <c:v>0.528020962259107</c:v>
                      </c:pt>
                      <c:pt idx="428">
                        <c:v>0.52926892142603799</c:v>
                      </c:pt>
                      <c:pt idx="429">
                        <c:v>0.53051688059296798</c:v>
                      </c:pt>
                      <c:pt idx="430">
                        <c:v>0.53176483975989897</c:v>
                      </c:pt>
                      <c:pt idx="431">
                        <c:v>0.53301279892683096</c:v>
                      </c:pt>
                      <c:pt idx="432">
                        <c:v>0.53426075809376095</c:v>
                      </c:pt>
                      <c:pt idx="433">
                        <c:v>0.53550871726069005</c:v>
                      </c:pt>
                      <c:pt idx="434">
                        <c:v>0.53675667642762304</c:v>
                      </c:pt>
                      <c:pt idx="435">
                        <c:v>0.53800463559455303</c:v>
                      </c:pt>
                      <c:pt idx="436">
                        <c:v>0.53925259476148302</c:v>
                      </c:pt>
                      <c:pt idx="437">
                        <c:v>0.54050055392841401</c:v>
                      </c:pt>
                      <c:pt idx="438">
                        <c:v>0.541748513095345</c:v>
                      </c:pt>
                      <c:pt idx="439">
                        <c:v>0.54299647226227499</c:v>
                      </c:pt>
                      <c:pt idx="440">
                        <c:v>0.54424443142920398</c:v>
                      </c:pt>
                      <c:pt idx="441">
                        <c:v>0.54549239059613797</c:v>
                      </c:pt>
                      <c:pt idx="442">
                        <c:v>0.54674034976306896</c:v>
                      </c:pt>
                      <c:pt idx="443">
                        <c:v>0.54798830892999695</c:v>
                      </c:pt>
                      <c:pt idx="444">
                        <c:v>0.54923626809693005</c:v>
                      </c:pt>
                      <c:pt idx="445">
                        <c:v>0.55048422726386004</c:v>
                      </c:pt>
                      <c:pt idx="446">
                        <c:v>0.55173218643078903</c:v>
                      </c:pt>
                      <c:pt idx="447">
                        <c:v>0.55298014559772102</c:v>
                      </c:pt>
                      <c:pt idx="448">
                        <c:v>0.55422810476465201</c:v>
                      </c:pt>
                      <c:pt idx="449">
                        <c:v>0.555476063931581</c:v>
                      </c:pt>
                      <c:pt idx="450">
                        <c:v>0.55672402309851199</c:v>
                      </c:pt>
                      <c:pt idx="451">
                        <c:v>0.55797198226544498</c:v>
                      </c:pt>
                      <c:pt idx="452">
                        <c:v>0.55921994143237497</c:v>
                      </c:pt>
                      <c:pt idx="453">
                        <c:v>0.56046790059930496</c:v>
                      </c:pt>
                      <c:pt idx="454">
                        <c:v>0.56171585976623595</c:v>
                      </c:pt>
                      <c:pt idx="455">
                        <c:v>0.56296381893316705</c:v>
                      </c:pt>
                      <c:pt idx="456">
                        <c:v>0.56421177810009704</c:v>
                      </c:pt>
                      <c:pt idx="457">
                        <c:v>0.56545973726702703</c:v>
                      </c:pt>
                      <c:pt idx="458">
                        <c:v>0.56670769643395902</c:v>
                      </c:pt>
                      <c:pt idx="459">
                        <c:v>0.56795565560088801</c:v>
                      </c:pt>
                      <c:pt idx="460">
                        <c:v>0.56920361476782</c:v>
                      </c:pt>
                      <c:pt idx="461">
                        <c:v>0.57045157393474999</c:v>
                      </c:pt>
                      <c:pt idx="462">
                        <c:v>0.57169953310168098</c:v>
                      </c:pt>
                      <c:pt idx="463">
                        <c:v>0.57294749226861197</c:v>
                      </c:pt>
                      <c:pt idx="464">
                        <c:v>0.57419545143554296</c:v>
                      </c:pt>
                      <c:pt idx="465">
                        <c:v>0.57544341060247195</c:v>
                      </c:pt>
                      <c:pt idx="466">
                        <c:v>0.57669136976940305</c:v>
                      </c:pt>
                      <c:pt idx="467">
                        <c:v>0.57793932893633404</c:v>
                      </c:pt>
                      <c:pt idx="468">
                        <c:v>0.57918728810326403</c:v>
                      </c:pt>
                      <c:pt idx="469">
                        <c:v>0.58043524727019402</c:v>
                      </c:pt>
                      <c:pt idx="470">
                        <c:v>0.58168320643712701</c:v>
                      </c:pt>
                      <c:pt idx="471">
                        <c:v>0.582931165604058</c:v>
                      </c:pt>
                      <c:pt idx="472">
                        <c:v>0.58417912477098699</c:v>
                      </c:pt>
                      <c:pt idx="473">
                        <c:v>0.58542708393791698</c:v>
                      </c:pt>
                      <c:pt idx="474">
                        <c:v>0.58667504310484797</c:v>
                      </c:pt>
                      <c:pt idx="475">
                        <c:v>0.58792300227177996</c:v>
                      </c:pt>
                      <c:pt idx="476">
                        <c:v>0.58917096143870895</c:v>
                      </c:pt>
                      <c:pt idx="477">
                        <c:v>0.59041892060564105</c:v>
                      </c:pt>
                      <c:pt idx="478">
                        <c:v>0.59166687977257104</c:v>
                      </c:pt>
                      <c:pt idx="479">
                        <c:v>0.59291483893950203</c:v>
                      </c:pt>
                      <c:pt idx="480">
                        <c:v>0.59416279810643202</c:v>
                      </c:pt>
                      <c:pt idx="481">
                        <c:v>0.59541075727336501</c:v>
                      </c:pt>
                      <c:pt idx="482">
                        <c:v>0.596658716440294</c:v>
                      </c:pt>
                      <c:pt idx="483">
                        <c:v>0.59790667560722599</c:v>
                      </c:pt>
                      <c:pt idx="484">
                        <c:v>0.59915463477415598</c:v>
                      </c:pt>
                      <c:pt idx="485">
                        <c:v>0.60040259394108597</c:v>
                      </c:pt>
                      <c:pt idx="486">
                        <c:v>0.60165055310801896</c:v>
                      </c:pt>
                      <c:pt idx="487">
                        <c:v>0.60289851227494695</c:v>
                      </c:pt>
                      <c:pt idx="488">
                        <c:v>0.60414647144187805</c:v>
                      </c:pt>
                      <c:pt idx="489">
                        <c:v>0.60539443060880904</c:v>
                      </c:pt>
                      <c:pt idx="490">
                        <c:v>0.60664238977573903</c:v>
                      </c:pt>
                      <c:pt idx="491">
                        <c:v>0.60789034894267102</c:v>
                      </c:pt>
                      <c:pt idx="492">
                        <c:v>0.60913830810960001</c:v>
                      </c:pt>
                      <c:pt idx="493">
                        <c:v>0.610386267276532</c:v>
                      </c:pt>
                      <c:pt idx="494">
                        <c:v>0.61163422644346199</c:v>
                      </c:pt>
                      <c:pt idx="495">
                        <c:v>0.61288218561039298</c:v>
                      </c:pt>
                      <c:pt idx="496">
                        <c:v>0.61413014477732497</c:v>
                      </c:pt>
                      <c:pt idx="497">
                        <c:v>0.61537810394425396</c:v>
                      </c:pt>
                      <c:pt idx="498">
                        <c:v>0.61662606311118495</c:v>
                      </c:pt>
                      <c:pt idx="499">
                        <c:v>0.61787402227811605</c:v>
                      </c:pt>
                      <c:pt idx="500">
                        <c:v>0.61912198144504704</c:v>
                      </c:pt>
                      <c:pt idx="501">
                        <c:v>0.62036994061197603</c:v>
                      </c:pt>
                      <c:pt idx="502">
                        <c:v>0.62161789977890702</c:v>
                      </c:pt>
                      <c:pt idx="503">
                        <c:v>0.62286585894583801</c:v>
                      </c:pt>
                      <c:pt idx="504">
                        <c:v>0.624113818112769</c:v>
                      </c:pt>
                      <c:pt idx="505">
                        <c:v>0.62536177727969999</c:v>
                      </c:pt>
                      <c:pt idx="506">
                        <c:v>0.62660973644662998</c:v>
                      </c:pt>
                      <c:pt idx="507">
                        <c:v>0.62785769561355997</c:v>
                      </c:pt>
                      <c:pt idx="508">
                        <c:v>0.62910565478049196</c:v>
                      </c:pt>
                      <c:pt idx="509">
                        <c:v>0.63035361394742095</c:v>
                      </c:pt>
                      <c:pt idx="510">
                        <c:v>0.63160157311435405</c:v>
                      </c:pt>
                      <c:pt idx="511">
                        <c:v>0.63284953228128404</c:v>
                      </c:pt>
                      <c:pt idx="512">
                        <c:v>0.63409749144821403</c:v>
                      </c:pt>
                      <c:pt idx="513">
                        <c:v>0.63534545061514502</c:v>
                      </c:pt>
                      <c:pt idx="514">
                        <c:v>0.63659340978207701</c:v>
                      </c:pt>
                      <c:pt idx="515">
                        <c:v>0.637841368949006</c:v>
                      </c:pt>
                      <c:pt idx="516">
                        <c:v>0.63908932811593799</c:v>
                      </c:pt>
                      <c:pt idx="517">
                        <c:v>0.64033728728286798</c:v>
                      </c:pt>
                      <c:pt idx="518">
                        <c:v>0.64158524644979698</c:v>
                      </c:pt>
                      <c:pt idx="519">
                        <c:v>0.64283320561672797</c:v>
                      </c:pt>
                      <c:pt idx="520">
                        <c:v>0.64408116478365995</c:v>
                      </c:pt>
                      <c:pt idx="521">
                        <c:v>0.64532912395059105</c:v>
                      </c:pt>
                      <c:pt idx="522">
                        <c:v>0.64657708311752105</c:v>
                      </c:pt>
                      <c:pt idx="523">
                        <c:v>0.64782504228445104</c:v>
                      </c:pt>
                      <c:pt idx="524">
                        <c:v>0.64907300145138103</c:v>
                      </c:pt>
                      <c:pt idx="525">
                        <c:v>0.65032096061831401</c:v>
                      </c:pt>
                      <c:pt idx="526">
                        <c:v>0.65156891978524301</c:v>
                      </c:pt>
                      <c:pt idx="527">
                        <c:v>0.652816878952174</c:v>
                      </c:pt>
                      <c:pt idx="528">
                        <c:v>0.65406483811910499</c:v>
                      </c:pt>
                      <c:pt idx="529">
                        <c:v>0.65531279728603697</c:v>
                      </c:pt>
                      <c:pt idx="530">
                        <c:v>0.65656075645296597</c:v>
                      </c:pt>
                      <c:pt idx="531">
                        <c:v>0.65780871561989795</c:v>
                      </c:pt>
                      <c:pt idx="532">
                        <c:v>0.65905667478682795</c:v>
                      </c:pt>
                      <c:pt idx="533">
                        <c:v>0.66030463395375905</c:v>
                      </c:pt>
                      <c:pt idx="534">
                        <c:v>0.66155259312069004</c:v>
                      </c:pt>
                      <c:pt idx="535">
                        <c:v>0.66280055228762103</c:v>
                      </c:pt>
                      <c:pt idx="536">
                        <c:v>0.66404851145455102</c:v>
                      </c:pt>
                      <c:pt idx="537">
                        <c:v>0.66529647062148201</c:v>
                      </c:pt>
                      <c:pt idx="538">
                        <c:v>0.666544429788412</c:v>
                      </c:pt>
                      <c:pt idx="539">
                        <c:v>0.66779238895534299</c:v>
                      </c:pt>
                      <c:pt idx="540">
                        <c:v>0.66904034812227298</c:v>
                      </c:pt>
                      <c:pt idx="541">
                        <c:v>0.67028830728920397</c:v>
                      </c:pt>
                      <c:pt idx="542">
                        <c:v>0.67153626645613396</c:v>
                      </c:pt>
                      <c:pt idx="543">
                        <c:v>0.67278422562306595</c:v>
                      </c:pt>
                      <c:pt idx="544">
                        <c:v>0.67403218478999605</c:v>
                      </c:pt>
                      <c:pt idx="545">
                        <c:v>0.67528014395692704</c:v>
                      </c:pt>
                      <c:pt idx="546">
                        <c:v>0.67652810312385803</c:v>
                      </c:pt>
                      <c:pt idx="547">
                        <c:v>0.67777606229078902</c:v>
                      </c:pt>
                      <c:pt idx="548">
                        <c:v>0.67902402145771701</c:v>
                      </c:pt>
                      <c:pt idx="549">
                        <c:v>0.68027198062465</c:v>
                      </c:pt>
                      <c:pt idx="550">
                        <c:v>0.68151993979158099</c:v>
                      </c:pt>
                      <c:pt idx="551">
                        <c:v>0.68276789895851098</c:v>
                      </c:pt>
                      <c:pt idx="552">
                        <c:v>0.68401585812544197</c:v>
                      </c:pt>
                      <c:pt idx="553">
                        <c:v>0.68526381729237296</c:v>
                      </c:pt>
                      <c:pt idx="554">
                        <c:v>0.68651177645930395</c:v>
                      </c:pt>
                      <c:pt idx="555">
                        <c:v>0.68775973562623305</c:v>
                      </c:pt>
                      <c:pt idx="556">
                        <c:v>0.68900769479316404</c:v>
                      </c:pt>
                      <c:pt idx="557">
                        <c:v>0.69025565396009503</c:v>
                      </c:pt>
                      <c:pt idx="558">
                        <c:v>0.69150361312702502</c:v>
                      </c:pt>
                      <c:pt idx="559">
                        <c:v>0.69275157229395501</c:v>
                      </c:pt>
                      <c:pt idx="560">
                        <c:v>0.693999531460887</c:v>
                      </c:pt>
                      <c:pt idx="561">
                        <c:v>0.69524749062781799</c:v>
                      </c:pt>
                      <c:pt idx="562">
                        <c:v>0.69649544979474898</c:v>
                      </c:pt>
                      <c:pt idx="563">
                        <c:v>0.69774340896167997</c:v>
                      </c:pt>
                      <c:pt idx="564">
                        <c:v>0.69899136812860896</c:v>
                      </c:pt>
                      <c:pt idx="565">
                        <c:v>0.70023932729553995</c:v>
                      </c:pt>
                      <c:pt idx="566">
                        <c:v>0.70148728646247105</c:v>
                      </c:pt>
                      <c:pt idx="567">
                        <c:v>0.70273524562940204</c:v>
                      </c:pt>
                      <c:pt idx="568">
                        <c:v>0.70398320479633103</c:v>
                      </c:pt>
                      <c:pt idx="569">
                        <c:v>0.70523116396326302</c:v>
                      </c:pt>
                      <c:pt idx="570">
                        <c:v>0.70647912313019501</c:v>
                      </c:pt>
                      <c:pt idx="571">
                        <c:v>0.707727082297125</c:v>
                      </c:pt>
                      <c:pt idx="572">
                        <c:v>0.70897504146405499</c:v>
                      </c:pt>
                      <c:pt idx="573">
                        <c:v>0.71022300063098598</c:v>
                      </c:pt>
                      <c:pt idx="574">
                        <c:v>0.71147095979791797</c:v>
                      </c:pt>
                      <c:pt idx="575">
                        <c:v>0.71271891896484696</c:v>
                      </c:pt>
                      <c:pt idx="576">
                        <c:v>0.71396687813177895</c:v>
                      </c:pt>
                      <c:pt idx="577">
                        <c:v>0.71521483729870905</c:v>
                      </c:pt>
                      <c:pt idx="578">
                        <c:v>0.71646279646563904</c:v>
                      </c:pt>
                      <c:pt idx="579">
                        <c:v>0.71771075563257003</c:v>
                      </c:pt>
                      <c:pt idx="580">
                        <c:v>0.71895871479950102</c:v>
                      </c:pt>
                      <c:pt idx="581">
                        <c:v>0.72020667396643101</c:v>
                      </c:pt>
                      <c:pt idx="582">
                        <c:v>0.721454633133361</c:v>
                      </c:pt>
                      <c:pt idx="583">
                        <c:v>0.72270259230029299</c:v>
                      </c:pt>
                      <c:pt idx="584">
                        <c:v>0.72395055146722298</c:v>
                      </c:pt>
                      <c:pt idx="585">
                        <c:v>0.72519851063415497</c:v>
                      </c:pt>
                      <c:pt idx="586">
                        <c:v>0.72644646980108196</c:v>
                      </c:pt>
                      <c:pt idx="587">
                        <c:v>0.72769442896801595</c:v>
                      </c:pt>
                      <c:pt idx="588">
                        <c:v>0.72894238813494605</c:v>
                      </c:pt>
                      <c:pt idx="589">
                        <c:v>0.73019034730187704</c:v>
                      </c:pt>
                      <c:pt idx="590">
                        <c:v>0.73143830646880603</c:v>
                      </c:pt>
                      <c:pt idx="591">
                        <c:v>0.73268626563573802</c:v>
                      </c:pt>
                      <c:pt idx="592">
                        <c:v>0.73393422480266801</c:v>
                      </c:pt>
                      <c:pt idx="593">
                        <c:v>0.7351821839696</c:v>
                      </c:pt>
                      <c:pt idx="594">
                        <c:v>0.73643014313652899</c:v>
                      </c:pt>
                      <c:pt idx="595">
                        <c:v>0.73767810230346198</c:v>
                      </c:pt>
                      <c:pt idx="596">
                        <c:v>0.73892606147039297</c:v>
                      </c:pt>
                      <c:pt idx="597">
                        <c:v>0.74017402063732296</c:v>
                      </c:pt>
                      <c:pt idx="598">
                        <c:v>0.74142197980425295</c:v>
                      </c:pt>
                      <c:pt idx="599">
                        <c:v>0.74266993897118305</c:v>
                      </c:pt>
                      <c:pt idx="600">
                        <c:v>0.74391789813811404</c:v>
                      </c:pt>
                      <c:pt idx="601">
                        <c:v>0.74516585730504303</c:v>
                      </c:pt>
                      <c:pt idx="602">
                        <c:v>0.74641381647197402</c:v>
                      </c:pt>
                      <c:pt idx="603">
                        <c:v>0.74766177563890701</c:v>
                      </c:pt>
                      <c:pt idx="604">
                        <c:v>0.748909734805836</c:v>
                      </c:pt>
                      <c:pt idx="605">
                        <c:v>0.75015769397276599</c:v>
                      </c:pt>
                      <c:pt idx="606">
                        <c:v>0.75140565313969898</c:v>
                      </c:pt>
                      <c:pt idx="607">
                        <c:v>0.75265361230662897</c:v>
                      </c:pt>
                      <c:pt idx="608">
                        <c:v>0.75390157147355896</c:v>
                      </c:pt>
                      <c:pt idx="609">
                        <c:v>0.75514953064048995</c:v>
                      </c:pt>
                      <c:pt idx="610">
                        <c:v>0.75639748980742005</c:v>
                      </c:pt>
                      <c:pt idx="611">
                        <c:v>0.75764544897435004</c:v>
                      </c:pt>
                      <c:pt idx="612">
                        <c:v>0.75889340814128403</c:v>
                      </c:pt>
                      <c:pt idx="613">
                        <c:v>0.76014136730821302</c:v>
                      </c:pt>
                      <c:pt idx="614">
                        <c:v>0.76138932647514201</c:v>
                      </c:pt>
                      <c:pt idx="615">
                        <c:v>0.762637285642073</c:v>
                      </c:pt>
                      <c:pt idx="616">
                        <c:v>0.76388524480900799</c:v>
                      </c:pt>
                      <c:pt idx="617">
                        <c:v>0.76513320397593299</c:v>
                      </c:pt>
                      <c:pt idx="618">
                        <c:v>0.76638116314286397</c:v>
                      </c:pt>
                      <c:pt idx="619">
                        <c:v>0.76762912230979596</c:v>
                      </c:pt>
                      <c:pt idx="620">
                        <c:v>0.76887708147672795</c:v>
                      </c:pt>
                      <c:pt idx="621">
                        <c:v>0.77012504064365905</c:v>
                      </c:pt>
                      <c:pt idx="622">
                        <c:v>0.77137299981058804</c:v>
                      </c:pt>
                      <c:pt idx="623">
                        <c:v>0.77262095897752003</c:v>
                      </c:pt>
                      <c:pt idx="624">
                        <c:v>0.77386891814445202</c:v>
                      </c:pt>
                      <c:pt idx="625">
                        <c:v>0.77511687731138101</c:v>
                      </c:pt>
                      <c:pt idx="626">
                        <c:v>0.776364836478312</c:v>
                      </c:pt>
                      <c:pt idx="627">
                        <c:v>0.777612795645241</c:v>
                      </c:pt>
                      <c:pt idx="628">
                        <c:v>0.77886075481217198</c:v>
                      </c:pt>
                      <c:pt idx="629">
                        <c:v>0.78010871397910397</c:v>
                      </c:pt>
                      <c:pt idx="630">
                        <c:v>0.78135667314603297</c:v>
                      </c:pt>
                      <c:pt idx="631">
                        <c:v>0.78260463231296595</c:v>
                      </c:pt>
                      <c:pt idx="632">
                        <c:v>0.78385259147989395</c:v>
                      </c:pt>
                      <c:pt idx="633">
                        <c:v>0.78510055064682904</c:v>
                      </c:pt>
                      <c:pt idx="634">
                        <c:v>0.78634850981375604</c:v>
                      </c:pt>
                      <c:pt idx="635">
                        <c:v>0.78759646898068503</c:v>
                      </c:pt>
                      <c:pt idx="636">
                        <c:v>0.78884442814761802</c:v>
                      </c:pt>
                      <c:pt idx="637">
                        <c:v>0.79009238731454801</c:v>
                      </c:pt>
                      <c:pt idx="638">
                        <c:v>0.791340346481478</c:v>
                      </c:pt>
                      <c:pt idx="639">
                        <c:v>0.79258830564841098</c:v>
                      </c:pt>
                      <c:pt idx="640">
                        <c:v>0.79383626481534098</c:v>
                      </c:pt>
                      <c:pt idx="641">
                        <c:v>0.79508422398227196</c:v>
                      </c:pt>
                      <c:pt idx="642">
                        <c:v>0.79633218314919996</c:v>
                      </c:pt>
                      <c:pt idx="643">
                        <c:v>0.79758014231613195</c:v>
                      </c:pt>
                      <c:pt idx="644">
                        <c:v>0.79882810148306505</c:v>
                      </c:pt>
                      <c:pt idx="645">
                        <c:v>0.80007606064999304</c:v>
                      </c:pt>
                      <c:pt idx="646">
                        <c:v>0.80132401981692303</c:v>
                      </c:pt>
                      <c:pt idx="647">
                        <c:v>0.80257197898385502</c:v>
                      </c:pt>
                      <c:pt idx="648">
                        <c:v>0.80381993815078601</c:v>
                      </c:pt>
                      <c:pt idx="649">
                        <c:v>0.805067897317717</c:v>
                      </c:pt>
                      <c:pt idx="650">
                        <c:v>0.80631585648464799</c:v>
                      </c:pt>
                      <c:pt idx="651">
                        <c:v>0.80756381565157798</c:v>
                      </c:pt>
                      <c:pt idx="652">
                        <c:v>0.80881177481850997</c:v>
                      </c:pt>
                      <c:pt idx="653">
                        <c:v>0.81005973398543896</c:v>
                      </c:pt>
                      <c:pt idx="654">
                        <c:v>0.81130769315237095</c:v>
                      </c:pt>
                      <c:pt idx="655">
                        <c:v>0.81255565231930005</c:v>
                      </c:pt>
                      <c:pt idx="656">
                        <c:v>0.81380361148623304</c:v>
                      </c:pt>
                      <c:pt idx="657">
                        <c:v>0.81505157065316203</c:v>
                      </c:pt>
                      <c:pt idx="658">
                        <c:v>0.81629952982009402</c:v>
                      </c:pt>
                      <c:pt idx="659">
                        <c:v>0.81754748898702201</c:v>
                      </c:pt>
                      <c:pt idx="660">
                        <c:v>0.818795448153954</c:v>
                      </c:pt>
                      <c:pt idx="661">
                        <c:v>0.82004340732088599</c:v>
                      </c:pt>
                      <c:pt idx="662">
                        <c:v>0.82129136648781698</c:v>
                      </c:pt>
                      <c:pt idx="663">
                        <c:v>0.82253932565474697</c:v>
                      </c:pt>
                      <c:pt idx="664">
                        <c:v>0.82378728482167696</c:v>
                      </c:pt>
                      <c:pt idx="665">
                        <c:v>0.82503524398860795</c:v>
                      </c:pt>
                      <c:pt idx="666">
                        <c:v>0.82628320315553705</c:v>
                      </c:pt>
                      <c:pt idx="667">
                        <c:v>0.82753116232246904</c:v>
                      </c:pt>
                      <c:pt idx="668">
                        <c:v>0.82877912148939903</c:v>
                      </c:pt>
                      <c:pt idx="669">
                        <c:v>0.83002708065633002</c:v>
                      </c:pt>
                      <c:pt idx="670">
                        <c:v>0.83127503982326101</c:v>
                      </c:pt>
                      <c:pt idx="671">
                        <c:v>0.832522998990191</c:v>
                      </c:pt>
                      <c:pt idx="672">
                        <c:v>0.83377095815712399</c:v>
                      </c:pt>
                      <c:pt idx="673">
                        <c:v>0.83501891732405398</c:v>
                      </c:pt>
                      <c:pt idx="674">
                        <c:v>0.83626687649098197</c:v>
                      </c:pt>
                      <c:pt idx="675">
                        <c:v>0.83751483565791096</c:v>
                      </c:pt>
                      <c:pt idx="676">
                        <c:v>0.83876279482484495</c:v>
                      </c:pt>
                      <c:pt idx="677">
                        <c:v>0.84001075399177405</c:v>
                      </c:pt>
                      <c:pt idx="678">
                        <c:v>0.84125871315870804</c:v>
                      </c:pt>
                      <c:pt idx="679">
                        <c:v>0.84250667232563603</c:v>
                      </c:pt>
                      <c:pt idx="680">
                        <c:v>0.84375463149256602</c:v>
                      </c:pt>
                      <c:pt idx="681">
                        <c:v>0.84500259065950201</c:v>
                      </c:pt>
                      <c:pt idx="682">
                        <c:v>0.846250549826429</c:v>
                      </c:pt>
                      <c:pt idx="683">
                        <c:v>0.84749850899335999</c:v>
                      </c:pt>
                      <c:pt idx="684">
                        <c:v>0.84874646816028898</c:v>
                      </c:pt>
                      <c:pt idx="685">
                        <c:v>0.84999442732722097</c:v>
                      </c:pt>
                      <c:pt idx="686">
                        <c:v>0.85124238649415196</c:v>
                      </c:pt>
                      <c:pt idx="687">
                        <c:v>0.85249034566108095</c:v>
                      </c:pt>
                      <c:pt idx="688">
                        <c:v>0.85373830482801205</c:v>
                      </c:pt>
                      <c:pt idx="689">
                        <c:v>0.85498626399494304</c:v>
                      </c:pt>
                      <c:pt idx="690">
                        <c:v>0.85623422316187503</c:v>
                      </c:pt>
                      <c:pt idx="691">
                        <c:v>0.85748218232880602</c:v>
                      </c:pt>
                      <c:pt idx="692">
                        <c:v>0.85873014149573501</c:v>
                      </c:pt>
                      <c:pt idx="693">
                        <c:v>0.859978100662666</c:v>
                      </c:pt>
                      <c:pt idx="694">
                        <c:v>0.86122605982959599</c:v>
                      </c:pt>
                      <c:pt idx="695">
                        <c:v>0.86247401899652698</c:v>
                      </c:pt>
                      <c:pt idx="696">
                        <c:v>0.86372197816345897</c:v>
                      </c:pt>
                      <c:pt idx="697">
                        <c:v>0.86496993733038896</c:v>
                      </c:pt>
                      <c:pt idx="698">
                        <c:v>0.86621789649731795</c:v>
                      </c:pt>
                      <c:pt idx="699">
                        <c:v>0.86746585566425205</c:v>
                      </c:pt>
                      <c:pt idx="700">
                        <c:v>0.86871381483118204</c:v>
                      </c:pt>
                      <c:pt idx="701">
                        <c:v>0.86996177399811003</c:v>
                      </c:pt>
                      <c:pt idx="702">
                        <c:v>0.87120973316504402</c:v>
                      </c:pt>
                      <c:pt idx="703">
                        <c:v>0.87245769233197301</c:v>
                      </c:pt>
                      <c:pt idx="704">
                        <c:v>0.873705651498902</c:v>
                      </c:pt>
                      <c:pt idx="705">
                        <c:v>0.87495361066583599</c:v>
                      </c:pt>
                      <c:pt idx="706">
                        <c:v>0.87620156983276498</c:v>
                      </c:pt>
                      <c:pt idx="707">
                        <c:v>0.87744952899969597</c:v>
                      </c:pt>
                      <c:pt idx="708">
                        <c:v>0.87869748816662696</c:v>
                      </c:pt>
                      <c:pt idx="709">
                        <c:v>0.87994544733355595</c:v>
                      </c:pt>
                      <c:pt idx="710">
                        <c:v>0.88119340650048805</c:v>
                      </c:pt>
                      <c:pt idx="711">
                        <c:v>0.88244136566741704</c:v>
                      </c:pt>
                      <c:pt idx="712">
                        <c:v>0.88368932483434803</c:v>
                      </c:pt>
                      <c:pt idx="713">
                        <c:v>0.88493728400128102</c:v>
                      </c:pt>
                      <c:pt idx="714">
                        <c:v>0.88618524316820901</c:v>
                      </c:pt>
                      <c:pt idx="715">
                        <c:v>0.887433202335142</c:v>
                      </c:pt>
                      <c:pt idx="716">
                        <c:v>0.88868116150206999</c:v>
                      </c:pt>
                      <c:pt idx="717">
                        <c:v>0.88992912066900198</c:v>
                      </c:pt>
                      <c:pt idx="718">
                        <c:v>0.89117707983593497</c:v>
                      </c:pt>
                      <c:pt idx="719">
                        <c:v>0.89242503900286396</c:v>
                      </c:pt>
                      <c:pt idx="720">
                        <c:v>0.89367299816979695</c:v>
                      </c:pt>
                      <c:pt idx="721">
                        <c:v>0.89492095733672905</c:v>
                      </c:pt>
                      <c:pt idx="722">
                        <c:v>0.89616891650365504</c:v>
                      </c:pt>
                      <c:pt idx="723">
                        <c:v>0.89741687567058703</c:v>
                      </c:pt>
                      <c:pt idx="724">
                        <c:v>0.89866483483752002</c:v>
                      </c:pt>
                      <c:pt idx="725">
                        <c:v>0.89991279400444801</c:v>
                      </c:pt>
                      <c:pt idx="726">
                        <c:v>0.901160753171378</c:v>
                      </c:pt>
                      <c:pt idx="727">
                        <c:v>0.90240871233830799</c:v>
                      </c:pt>
                      <c:pt idx="728">
                        <c:v>0.90365667150524098</c:v>
                      </c:pt>
                      <c:pt idx="729">
                        <c:v>0.90490463067217097</c:v>
                      </c:pt>
                      <c:pt idx="730">
                        <c:v>0.90615258983910196</c:v>
                      </c:pt>
                      <c:pt idx="731">
                        <c:v>0.90740054900603195</c:v>
                      </c:pt>
                      <c:pt idx="732">
                        <c:v>0.90864850817296094</c:v>
                      </c:pt>
                      <c:pt idx="733">
                        <c:v>0.90989646733989304</c:v>
                      </c:pt>
                      <c:pt idx="734">
                        <c:v>0.91114442650682603</c:v>
                      </c:pt>
                      <c:pt idx="735">
                        <c:v>0.91239238567375402</c:v>
                      </c:pt>
                      <c:pt idx="736">
                        <c:v>0.91364034484068801</c:v>
                      </c:pt>
                      <c:pt idx="737">
                        <c:v>0.914888304007617</c:v>
                      </c:pt>
                      <c:pt idx="738">
                        <c:v>0.91613626317454699</c:v>
                      </c:pt>
                      <c:pt idx="739">
                        <c:v>0.91738422234147798</c:v>
                      </c:pt>
                      <c:pt idx="740">
                        <c:v>0.91863218150840897</c:v>
                      </c:pt>
                      <c:pt idx="741">
                        <c:v>0.91988014067533896</c:v>
                      </c:pt>
                      <c:pt idx="742">
                        <c:v>0.92112809984226995</c:v>
                      </c:pt>
                      <c:pt idx="743">
                        <c:v>0.92237605900920305</c:v>
                      </c:pt>
                      <c:pt idx="744">
                        <c:v>0.92362401817612905</c:v>
                      </c:pt>
                      <c:pt idx="745">
                        <c:v>0.92487197734306104</c:v>
                      </c:pt>
                      <c:pt idx="746">
                        <c:v>0.92611993650999103</c:v>
                      </c:pt>
                      <c:pt idx="747">
                        <c:v>0.92736789567692202</c:v>
                      </c:pt>
                      <c:pt idx="748">
                        <c:v>0.92861585484385301</c:v>
                      </c:pt>
                      <c:pt idx="749">
                        <c:v>0.929863814010784</c:v>
                      </c:pt>
                      <c:pt idx="750">
                        <c:v>0.93111177317771598</c:v>
                      </c:pt>
                      <c:pt idx="751">
                        <c:v>0.93235973234464598</c:v>
                      </c:pt>
                      <c:pt idx="752">
                        <c:v>0.93360769151157696</c:v>
                      </c:pt>
                      <c:pt idx="753">
                        <c:v>0.93485565067850696</c:v>
                      </c:pt>
                      <c:pt idx="754">
                        <c:v>0.93610360984543795</c:v>
                      </c:pt>
                      <c:pt idx="755">
                        <c:v>0.93735156901236805</c:v>
                      </c:pt>
                      <c:pt idx="756">
                        <c:v>0.93859952817930004</c:v>
                      </c:pt>
                      <c:pt idx="757">
                        <c:v>0.93984748734623103</c:v>
                      </c:pt>
                      <c:pt idx="758">
                        <c:v>0.94109544651316002</c:v>
                      </c:pt>
                      <c:pt idx="759">
                        <c:v>0.94234340568009001</c:v>
                      </c:pt>
                      <c:pt idx="760">
                        <c:v>0.943591364847022</c:v>
                      </c:pt>
                      <c:pt idx="761">
                        <c:v>0.94483932401395399</c:v>
                      </c:pt>
                      <c:pt idx="762">
                        <c:v>0.94608728318088098</c:v>
                      </c:pt>
                      <c:pt idx="763">
                        <c:v>0.94733524234781297</c:v>
                      </c:pt>
                      <c:pt idx="764">
                        <c:v>0.94858320151474196</c:v>
                      </c:pt>
                      <c:pt idx="765">
                        <c:v>0.94983116068167595</c:v>
                      </c:pt>
                      <c:pt idx="766">
                        <c:v>0.95107911984860505</c:v>
                      </c:pt>
                      <c:pt idx="767">
                        <c:v>0.95232707901553604</c:v>
                      </c:pt>
                      <c:pt idx="768">
                        <c:v>0.95357503818246603</c:v>
                      </c:pt>
                      <c:pt idx="769">
                        <c:v>0.95482299734939802</c:v>
                      </c:pt>
                      <c:pt idx="770">
                        <c:v>0.95607095651632801</c:v>
                      </c:pt>
                      <c:pt idx="771">
                        <c:v>0.957318915683261</c:v>
                      </c:pt>
                      <c:pt idx="772">
                        <c:v>0.95856687485018799</c:v>
                      </c:pt>
                      <c:pt idx="773">
                        <c:v>0.95981483401711998</c:v>
                      </c:pt>
                      <c:pt idx="774">
                        <c:v>0.96106279318405197</c:v>
                      </c:pt>
                      <c:pt idx="775">
                        <c:v>0.96231075235098096</c:v>
                      </c:pt>
                      <c:pt idx="776">
                        <c:v>0.96355871151791095</c:v>
                      </c:pt>
                      <c:pt idx="777">
                        <c:v>0.96480667068484005</c:v>
                      </c:pt>
                      <c:pt idx="778">
                        <c:v>0.96605462985177204</c:v>
                      </c:pt>
                      <c:pt idx="779">
                        <c:v>0.96730258901870403</c:v>
                      </c:pt>
                      <c:pt idx="780">
                        <c:v>0.96855054818563502</c:v>
                      </c:pt>
                      <c:pt idx="781">
                        <c:v>0.96979850735256501</c:v>
                      </c:pt>
                      <c:pt idx="782">
                        <c:v>0.971046466519497</c:v>
                      </c:pt>
                      <c:pt idx="783">
                        <c:v>0.97229442568642699</c:v>
                      </c:pt>
                      <c:pt idx="784">
                        <c:v>0.97354238485335998</c:v>
                      </c:pt>
                      <c:pt idx="785">
                        <c:v>0.97479034402028997</c:v>
                      </c:pt>
                      <c:pt idx="786">
                        <c:v>0.97603830318721896</c:v>
                      </c:pt>
                      <c:pt idx="787">
                        <c:v>0.97728626235414695</c:v>
                      </c:pt>
                      <c:pt idx="788">
                        <c:v>0.97853422152108105</c:v>
                      </c:pt>
                      <c:pt idx="789">
                        <c:v>0.97978218068801304</c:v>
                      </c:pt>
                      <c:pt idx="790">
                        <c:v>0.98103013985494303</c:v>
                      </c:pt>
                      <c:pt idx="791">
                        <c:v>0.98227809902187102</c:v>
                      </c:pt>
                      <c:pt idx="792">
                        <c:v>0.98352605818880101</c:v>
                      </c:pt>
                      <c:pt idx="793">
                        <c:v>0.984774017355732</c:v>
                      </c:pt>
                      <c:pt idx="794">
                        <c:v>0.98602197652266499</c:v>
                      </c:pt>
                      <c:pt idx="795">
                        <c:v>0.98726993568959598</c:v>
                      </c:pt>
                      <c:pt idx="796">
                        <c:v>0.98851789485652597</c:v>
                      </c:pt>
                      <c:pt idx="797">
                        <c:v>0.98976585402345796</c:v>
                      </c:pt>
                      <c:pt idx="798">
                        <c:v>0.99101381319038695</c:v>
                      </c:pt>
                      <c:pt idx="799">
                        <c:v>0.99226177235732105</c:v>
                      </c:pt>
                      <c:pt idx="800">
                        <c:v>0.99350973152425004</c:v>
                      </c:pt>
                      <c:pt idx="801">
                        <c:v>0.99475769069118003</c:v>
                      </c:pt>
                      <c:pt idx="802">
                        <c:v>0.99600564985810902</c:v>
                      </c:pt>
                      <c:pt idx="803">
                        <c:v>0.99725360902504001</c:v>
                      </c:pt>
                      <c:pt idx="804">
                        <c:v>0.99850156819197</c:v>
                      </c:pt>
                      <c:pt idx="805">
                        <c:v>0.99974952735890099</c:v>
                      </c:pt>
                      <c:pt idx="806">
                        <c:v>1.00099748652583</c:v>
                      </c:pt>
                      <c:pt idx="807">
                        <c:v>1.0022454456927601</c:v>
                      </c:pt>
                      <c:pt idx="808">
                        <c:v>1.00349340485969</c:v>
                      </c:pt>
                      <c:pt idx="809">
                        <c:v>1.0047413640266201</c:v>
                      </c:pt>
                      <c:pt idx="810">
                        <c:v>1.0059893231935499</c:v>
                      </c:pt>
                      <c:pt idx="811">
                        <c:v>1.00723728236048</c:v>
                      </c:pt>
                      <c:pt idx="812">
                        <c:v>1.0084852415274099</c:v>
                      </c:pt>
                      <c:pt idx="813">
                        <c:v>1.00973320069434</c:v>
                      </c:pt>
                      <c:pt idx="814">
                        <c:v>1.0109811598612799</c:v>
                      </c:pt>
                      <c:pt idx="815">
                        <c:v>1.01222911902821</c:v>
                      </c:pt>
                      <c:pt idx="816">
                        <c:v>1.0134770781951301</c:v>
                      </c:pt>
                      <c:pt idx="817">
                        <c:v>1.01472503736206</c:v>
                      </c:pt>
                      <c:pt idx="818">
                        <c:v>1.0159729965290001</c:v>
                      </c:pt>
                      <c:pt idx="819">
                        <c:v>1.01722095569593</c:v>
                      </c:pt>
                      <c:pt idx="820">
                        <c:v>1.0184689148628601</c:v>
                      </c:pt>
                      <c:pt idx="821">
                        <c:v>1.0197168740297899</c:v>
                      </c:pt>
                      <c:pt idx="822">
                        <c:v>1.02096483319672</c:v>
                      </c:pt>
                      <c:pt idx="823">
                        <c:v>1.0222127923636499</c:v>
                      </c:pt>
                      <c:pt idx="824">
                        <c:v>1.02346075153058</c:v>
                      </c:pt>
                      <c:pt idx="825">
                        <c:v>1.0247087106975099</c:v>
                      </c:pt>
                      <c:pt idx="826">
                        <c:v>1.02595666986444</c:v>
                      </c:pt>
                      <c:pt idx="827">
                        <c:v>1.0272046290313701</c:v>
                      </c:pt>
                      <c:pt idx="828">
                        <c:v>1.0284525881983</c:v>
                      </c:pt>
                      <c:pt idx="829">
                        <c:v>1.0297005473652301</c:v>
                      </c:pt>
                      <c:pt idx="830">
                        <c:v>1.03094850653216</c:v>
                      </c:pt>
                      <c:pt idx="831">
                        <c:v>1.0321964656990901</c:v>
                      </c:pt>
                      <c:pt idx="832">
                        <c:v>1.0334444248660299</c:v>
                      </c:pt>
                      <c:pt idx="833">
                        <c:v>1.03469238403296</c:v>
                      </c:pt>
                      <c:pt idx="834">
                        <c:v>1.0359403431998899</c:v>
                      </c:pt>
                      <c:pt idx="835">
                        <c:v>1.03718830236682</c:v>
                      </c:pt>
                      <c:pt idx="836">
                        <c:v>1.0384362615337499</c:v>
                      </c:pt>
                      <c:pt idx="837">
                        <c:v>1.03968422070068</c:v>
                      </c:pt>
                      <c:pt idx="838">
                        <c:v>1.0409321798676101</c:v>
                      </c:pt>
                      <c:pt idx="839">
                        <c:v>1.04218013903454</c:v>
                      </c:pt>
                      <c:pt idx="840">
                        <c:v>1.0434280982014701</c:v>
                      </c:pt>
                      <c:pt idx="841">
                        <c:v>1.0446760573684</c:v>
                      </c:pt>
                      <c:pt idx="842">
                        <c:v>1.0459240165353301</c:v>
                      </c:pt>
                      <c:pt idx="843">
                        <c:v>1.0471719757022599</c:v>
                      </c:pt>
                      <c:pt idx="844">
                        <c:v>1.0484199348691901</c:v>
                      </c:pt>
                      <c:pt idx="845">
                        <c:v>1.0496678940361199</c:v>
                      </c:pt>
                      <c:pt idx="846">
                        <c:v>1.05091585320306</c:v>
                      </c:pt>
                      <c:pt idx="847">
                        <c:v>1.0521638123699899</c:v>
                      </c:pt>
                      <c:pt idx="848">
                        <c:v>1.05341177153692</c:v>
                      </c:pt>
                      <c:pt idx="849">
                        <c:v>1.0546597307038501</c:v>
                      </c:pt>
                      <c:pt idx="850">
                        <c:v>1.05590768987078</c:v>
                      </c:pt>
                      <c:pt idx="851">
                        <c:v>1.0571556490377101</c:v>
                      </c:pt>
                      <c:pt idx="852">
                        <c:v>1.05840360820464</c:v>
                      </c:pt>
                      <c:pt idx="853">
                        <c:v>1.0596515673715701</c:v>
                      </c:pt>
                      <c:pt idx="854">
                        <c:v>1.0608995265384999</c:v>
                      </c:pt>
                      <c:pt idx="855">
                        <c:v>1.0621474857054301</c:v>
                      </c:pt>
                      <c:pt idx="856">
                        <c:v>1.0633954448723599</c:v>
                      </c:pt>
                      <c:pt idx="857">
                        <c:v>1.06464340403929</c:v>
                      </c:pt>
                      <c:pt idx="858">
                        <c:v>1.0658913632062199</c:v>
                      </c:pt>
                      <c:pt idx="859">
                        <c:v>1.06713932237315</c:v>
                      </c:pt>
                      <c:pt idx="860">
                        <c:v>1.0683872815400799</c:v>
                      </c:pt>
                      <c:pt idx="861">
                        <c:v>1.06963524070702</c:v>
                      </c:pt>
                      <c:pt idx="862">
                        <c:v>1.0708831998739501</c:v>
                      </c:pt>
                      <c:pt idx="863">
                        <c:v>1.07213115904088</c:v>
                      </c:pt>
                      <c:pt idx="864">
                        <c:v>1.0733791182078101</c:v>
                      </c:pt>
                      <c:pt idx="865">
                        <c:v>1.0746270773747399</c:v>
                      </c:pt>
                      <c:pt idx="866">
                        <c:v>1.07587503654167</c:v>
                      </c:pt>
                      <c:pt idx="867">
                        <c:v>1.0771229957085999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-1.7230689526298001E-7</c:v>
                      </c:pt>
                      <c:pt idx="1">
                        <c:v>-1.38893131180365E-7</c:v>
                      </c:pt>
                      <c:pt idx="2">
                        <c:v>-1.5601938256824499E-8</c:v>
                      </c:pt>
                      <c:pt idx="3">
                        <c:v>-4.8380359025490602E-8</c:v>
                      </c:pt>
                      <c:pt idx="4">
                        <c:v>-4.84304127972919E-8</c:v>
                      </c:pt>
                      <c:pt idx="5">
                        <c:v>-4.85149444872054E-8</c:v>
                      </c:pt>
                      <c:pt idx="6">
                        <c:v>-4.8647610652929003E-8</c:v>
                      </c:pt>
                      <c:pt idx="7">
                        <c:v>-4.8845341936224403E-8</c:v>
                      </c:pt>
                      <c:pt idx="8">
                        <c:v>-4.9125630000948598E-8</c:v>
                      </c:pt>
                      <c:pt idx="9">
                        <c:v>-4.95067391099607E-8</c:v>
                      </c:pt>
                      <c:pt idx="10">
                        <c:v>-5.0008293356580798E-8</c:v>
                      </c:pt>
                      <c:pt idx="11">
                        <c:v>-5.0653252401343002E-8</c:v>
                      </c:pt>
                      <c:pt idx="12">
                        <c:v>-5.14655660497827E-8</c:v>
                      </c:pt>
                      <c:pt idx="13">
                        <c:v>-5.2468881036676603E-8</c:v>
                      </c:pt>
                      <c:pt idx="14">
                        <c:v>-5.36891369444998E-8</c:v>
                      </c:pt>
                      <c:pt idx="15">
                        <c:v>-5.51556130372842E-8</c:v>
                      </c:pt>
                      <c:pt idx="16">
                        <c:v>-5.6897111213417802E-8</c:v>
                      </c:pt>
                      <c:pt idx="17">
                        <c:v>-5.8941883649587097E-8</c:v>
                      </c:pt>
                      <c:pt idx="18">
                        <c:v>-6.1318885310248397E-8</c:v>
                      </c:pt>
                      <c:pt idx="19">
                        <c:v>-6.4053724421294406E-8</c:v>
                      </c:pt>
                      <c:pt idx="20">
                        <c:v>-6.71659966441456E-8</c:v>
                      </c:pt>
                      <c:pt idx="21">
                        <c:v>-7.0670159453374006E-8</c:v>
                      </c:pt>
                      <c:pt idx="22">
                        <c:v>-7.4575301872120102E-8</c:v>
                      </c:pt>
                      <c:pt idx="23">
                        <c:v>-7.8885001325070901E-8</c:v>
                      </c:pt>
                      <c:pt idx="24">
                        <c:v>-8.3598186378900805E-8</c:v>
                      </c:pt>
                      <c:pt idx="25">
                        <c:v>-8.8709956562509701E-8</c:v>
                      </c:pt>
                      <c:pt idx="26">
                        <c:v>-9.42118177617946E-8</c:v>
                      </c:pt>
                      <c:pt idx="27">
                        <c:v>-1.0009353571223799E-7</c:v>
                      </c:pt>
                      <c:pt idx="28">
                        <c:v>-1.0634474126544599E-7</c:v>
                      </c:pt>
                      <c:pt idx="29">
                        <c:v>-1.12955971248393E-7</c:v>
                      </c:pt>
                      <c:pt idx="30">
                        <c:v>-1.19919646352613E-7</c:v>
                      </c:pt>
                      <c:pt idx="31">
                        <c:v>-1.2723029315667501E-7</c:v>
                      </c:pt>
                      <c:pt idx="32">
                        <c:v>-1.3488416412541E-7</c:v>
                      </c:pt>
                      <c:pt idx="33">
                        <c:v>-1.42878303339958E-7</c:v>
                      </c:pt>
                      <c:pt idx="34">
                        <c:v>-1.5120972707921201E-7</c:v>
                      </c:pt>
                      <c:pt idx="35">
                        <c:v>-1.5987467967325601E-7</c:v>
                      </c:pt>
                      <c:pt idx="36">
                        <c:v>-1.6886785833989999E-7</c:v>
                      </c:pt>
                      <c:pt idx="37">
                        <c:v>-1.7818188822903701E-7</c:v>
                      </c:pt>
                      <c:pt idx="38">
                        <c:v>-1.8780712321455099E-7</c:v>
                      </c:pt>
                      <c:pt idx="39">
                        <c:v>-1.9773266310527501E-7</c:v>
                      </c:pt>
                      <c:pt idx="40">
                        <c:v>-2.0794721048581101E-7</c:v>
                      </c:pt>
                      <c:pt idx="41">
                        <c:v>-2.18441316181853E-7</c:v>
                      </c:pt>
                      <c:pt idx="42">
                        <c:v>-2.2920773244289699E-7</c:v>
                      </c:pt>
                      <c:pt idx="43">
                        <c:v>-2.4024084710577497E-7</c:v>
                      </c:pt>
                      <c:pt idx="44">
                        <c:v>-2.5153426258235901E-7</c:v>
                      </c:pt>
                      <c:pt idx="45">
                        <c:v>-2.63080481685074E-7</c:v>
                      </c:pt>
                      <c:pt idx="46">
                        <c:v>-2.7487530377913499E-7</c:v>
                      </c:pt>
                      <c:pt idx="47">
                        <c:v>-2.8690986133690798E-7</c:v>
                      </c:pt>
                      <c:pt idx="48">
                        <c:v>-2.9916983637691001E-7</c:v>
                      </c:pt>
                      <c:pt idx="49">
                        <c:v>-3.1163981361130401E-7</c:v>
                      </c:pt>
                      <c:pt idx="50">
                        <c:v>-3.2430635196613602E-7</c:v>
                      </c:pt>
                      <c:pt idx="51">
                        <c:v>-3.3715284107722501E-7</c:v>
                      </c:pt>
                      <c:pt idx="52">
                        <c:v>-3.5016739760689498E-7</c:v>
                      </c:pt>
                      <c:pt idx="53">
                        <c:v>-3.63342120708427E-7</c:v>
                      </c:pt>
                      <c:pt idx="54">
                        <c:v>-3.7667004984119098E-7</c:v>
                      </c:pt>
                      <c:pt idx="55">
                        <c:v>-3.90143689342788E-7</c:v>
                      </c:pt>
                      <c:pt idx="56">
                        <c:v>-4.0374992330202001E-7</c:v>
                      </c:pt>
                      <c:pt idx="57">
                        <c:v>-4.1747151686162E-7</c:v>
                      </c:pt>
                      <c:pt idx="58">
                        <c:v>-4.3129092331373699E-7</c:v>
                      </c:pt>
                      <c:pt idx="59">
                        <c:v>-4.4519032245701698E-7</c:v>
                      </c:pt>
                      <c:pt idx="60">
                        <c:v>-4.59152991486036E-7</c:v>
                      </c:pt>
                      <c:pt idx="61">
                        <c:v>-4.7316552896143298E-7</c:v>
                      </c:pt>
                      <c:pt idx="62">
                        <c:v>-4.8721968598720696E-7</c:v>
                      </c:pt>
                      <c:pt idx="63">
                        <c:v>-5.0131073187955799E-7</c:v>
                      </c:pt>
                      <c:pt idx="64">
                        <c:v>-5.1543759926463203E-7</c:v>
                      </c:pt>
                      <c:pt idx="65">
                        <c:v>-5.2959871335930499E-7</c:v>
                      </c:pt>
                      <c:pt idx="66">
                        <c:v>-5.4379417448702195E-7</c:v>
                      </c:pt>
                      <c:pt idx="67">
                        <c:v>-5.58023359240817E-7</c:v>
                      </c:pt>
                      <c:pt idx="68">
                        <c:v>-5.7228537126252896E-7</c:v>
                      </c:pt>
                      <c:pt idx="69">
                        <c:v>-5.86579189376143E-7</c:v>
                      </c:pt>
                      <c:pt idx="70">
                        <c:v>-6.0090445684151601E-7</c:v>
                      </c:pt>
                      <c:pt idx="71">
                        <c:v>-6.1526158331657395E-7</c:v>
                      </c:pt>
                      <c:pt idx="72">
                        <c:v>-6.2965142663472802E-7</c:v>
                      </c:pt>
                      <c:pt idx="73">
                        <c:v>-6.44075072746232E-7</c:v>
                      </c:pt>
                      <c:pt idx="74">
                        <c:v>-6.5853398121330105E-7</c:v>
                      </c:pt>
                      <c:pt idx="75">
                        <c:v>-6.7303034974802796E-7</c:v>
                      </c:pt>
                      <c:pt idx="76">
                        <c:v>-6.8756688539213902E-7</c:v>
                      </c:pt>
                      <c:pt idx="77">
                        <c:v>-7.0214672368694996E-7</c:v>
                      </c:pt>
                      <c:pt idx="78">
                        <c:v>-7.1677366119182196E-7</c:v>
                      </c:pt>
                      <c:pt idx="79">
                        <c:v>-7.3145215533522195E-7</c:v>
                      </c:pt>
                      <c:pt idx="80">
                        <c:v>-7.4618733503738502E-7</c:v>
                      </c:pt>
                      <c:pt idx="81">
                        <c:v>-7.6098498933839302E-7</c:v>
                      </c:pt>
                      <c:pt idx="82">
                        <c:v>-7.7585147628307895E-7</c:v>
                      </c:pt>
                      <c:pt idx="83">
                        <c:v>-7.90793550734187E-7</c:v>
                      </c:pt>
                      <c:pt idx="84">
                        <c:v>-8.0581819912486402E-7</c:v>
                      </c:pt>
                      <c:pt idx="85">
                        <c:v>-8.20932521898462E-7</c:v>
                      </c:pt>
                      <c:pt idx="86">
                        <c:v>-8.3614349624933299E-7</c:v>
                      </c:pt>
                      <c:pt idx="87">
                        <c:v>-8.5145777302276501E-7</c:v>
                      </c:pt>
                      <c:pt idx="88">
                        <c:v>-8.6688145706122903E-7</c:v>
                      </c:pt>
                      <c:pt idx="89">
                        <c:v>-8.8241992602569303E-7</c:v>
                      </c:pt>
                      <c:pt idx="90">
                        <c:v>-8.9807765713256995E-7</c:v>
                      </c:pt>
                      <c:pt idx="91">
                        <c:v>-9.1385811122756105E-7</c:v>
                      </c:pt>
                      <c:pt idx="92">
                        <c:v>-9.2976364641521304E-7</c:v>
                      </c:pt>
                      <c:pt idx="93">
                        <c:v>-9.4579546062987896E-7</c:v>
                      </c:pt>
                      <c:pt idx="94">
                        <c:v>-9.61953579565722E-7</c:v>
                      </c:pt>
                      <c:pt idx="95">
                        <c:v>-9.7823689082346298E-7</c:v>
                      </c:pt>
                      <c:pt idx="96">
                        <c:v>-9.9464324755601598E-7</c:v>
                      </c:pt>
                      <c:pt idx="97">
                        <c:v>-1.0111696368034799E-6</c:v>
                      </c:pt>
                      <c:pt idx="98">
                        <c:v>-1.0278123719809999E-6</c:v>
                      </c:pt>
                      <c:pt idx="99">
                        <c:v>-1.04456725512627E-6</c:v>
                      </c:pt>
                      <c:pt idx="100">
                        <c:v>-1.06142969302287E-6</c:v>
                      </c:pt>
                      <c:pt idx="101">
                        <c:v>-1.0783947493427301E-6</c:v>
                      </c:pt>
                      <c:pt idx="102">
                        <c:v>-1.0954571491327801E-6</c:v>
                      </c:pt>
                      <c:pt idx="103">
                        <c:v>-1.1126112920240501E-6</c:v>
                      </c:pt>
                      <c:pt idx="104">
                        <c:v>-1.1298512881368899E-6</c:v>
                      </c:pt>
                      <c:pt idx="105">
                        <c:v>-1.14717102594375E-6</c:v>
                      </c:pt>
                      <c:pt idx="106">
                        <c:v>-1.16456426423361E-6</c:v>
                      </c:pt>
                      <c:pt idx="107">
                        <c:v>-1.1820247390935501E-6</c:v>
                      </c:pt>
                      <c:pt idx="108">
                        <c:v>-1.1995462644180099E-6</c:v>
                      </c:pt>
                      <c:pt idx="109">
                        <c:v>-1.2171228295561501E-6</c:v>
                      </c:pt>
                      <c:pt idx="110">
                        <c:v>-1.2347486739124699E-6</c:v>
                      </c:pt>
                      <c:pt idx="111">
                        <c:v>-1.25241724875483E-6</c:v>
                      </c:pt>
                      <c:pt idx="112">
                        <c:v>-1.27011856973356E-6</c:v>
                      </c:pt>
                      <c:pt idx="113">
                        <c:v>-1.2878428525414999E-6</c:v>
                      </c:pt>
                      <c:pt idx="114">
                        <c:v>-1.30558141214329E-6</c:v>
                      </c:pt>
                      <c:pt idx="115">
                        <c:v>-1.3233265776185101E-6</c:v>
                      </c:pt>
                      <c:pt idx="116">
                        <c:v>-1.3410727297561499E-6</c:v>
                      </c:pt>
                      <c:pt idx="117">
                        <c:v>-1.35881888189379E-6</c:v>
                      </c:pt>
                      <c:pt idx="118">
                        <c:v>-1.3765650340314301E-6</c:v>
                      </c:pt>
                      <c:pt idx="119">
                        <c:v>-1.39431118616907E-6</c:v>
                      </c:pt>
                      <c:pt idx="120">
                        <c:v>-1.41205733830671E-6</c:v>
                      </c:pt>
                      <c:pt idx="121">
                        <c:v>-1.4298034904443499E-6</c:v>
                      </c:pt>
                      <c:pt idx="122">
                        <c:v>-1.44754964258199E-6</c:v>
                      </c:pt>
                      <c:pt idx="123">
                        <c:v>-1.46529579471963E-6</c:v>
                      </c:pt>
                      <c:pt idx="124">
                        <c:v>-1.4830419468572699E-6</c:v>
                      </c:pt>
                      <c:pt idx="125">
                        <c:v>-1.50078809899491E-6</c:v>
                      </c:pt>
                      <c:pt idx="126">
                        <c:v>-1.5185342511325501E-6</c:v>
                      </c:pt>
                      <c:pt idx="127">
                        <c:v>-1.5362804032701899E-6</c:v>
                      </c:pt>
                      <c:pt idx="128">
                        <c:v>-1.55402655540784E-6</c:v>
                      </c:pt>
                      <c:pt idx="129">
                        <c:v>-1.5717727075454701E-6</c:v>
                      </c:pt>
                      <c:pt idx="130">
                        <c:v>-1.5895188596831199E-6</c:v>
                      </c:pt>
                      <c:pt idx="131">
                        <c:v>-1.60726501182075E-6</c:v>
                      </c:pt>
                      <c:pt idx="132">
                        <c:v>-1.6250111639583901E-6</c:v>
                      </c:pt>
                      <c:pt idx="133">
                        <c:v>-1.64275731609603E-6</c:v>
                      </c:pt>
                      <c:pt idx="134">
                        <c:v>-1.66050346823368E-6</c:v>
                      </c:pt>
                      <c:pt idx="135">
                        <c:v>-1.6782496203713201E-6</c:v>
                      </c:pt>
                      <c:pt idx="136">
                        <c:v>-1.69599577250895E-6</c:v>
                      </c:pt>
                      <c:pt idx="137">
                        <c:v>-1.71374192464659E-6</c:v>
                      </c:pt>
                      <c:pt idx="138">
                        <c:v>-1.7314880767842299E-6</c:v>
                      </c:pt>
                      <c:pt idx="139">
                        <c:v>-1.74923422892187E-6</c:v>
                      </c:pt>
                      <c:pt idx="140">
                        <c:v>-1.7669803810595101E-6</c:v>
                      </c:pt>
                      <c:pt idx="141">
                        <c:v>-1.7847265331971499E-6</c:v>
                      </c:pt>
                      <c:pt idx="142">
                        <c:v>-1.80247268533479E-6</c:v>
                      </c:pt>
                      <c:pt idx="143">
                        <c:v>-1.82021883747244E-6</c:v>
                      </c:pt>
                      <c:pt idx="144">
                        <c:v>-1.8379649896100699E-6</c:v>
                      </c:pt>
                      <c:pt idx="145">
                        <c:v>-1.85571114174772E-6</c:v>
                      </c:pt>
                      <c:pt idx="146">
                        <c:v>-1.87345729388536E-6</c:v>
                      </c:pt>
                      <c:pt idx="147">
                        <c:v>-1.89120344602299E-6</c:v>
                      </c:pt>
                      <c:pt idx="148">
                        <c:v>-1.9089495981606298E-6</c:v>
                      </c:pt>
                      <c:pt idx="149">
                        <c:v>-1.9266957502982798E-6</c:v>
                      </c:pt>
                      <c:pt idx="150">
                        <c:v>-1.9444419024359201E-6</c:v>
                      </c:pt>
                      <c:pt idx="151">
                        <c:v>-1.96218805457356E-6</c:v>
                      </c:pt>
                      <c:pt idx="152">
                        <c:v>-1.9799342067111999E-6</c:v>
                      </c:pt>
                      <c:pt idx="153">
                        <c:v>-1.9976803588488402E-6</c:v>
                      </c:pt>
                      <c:pt idx="154">
                        <c:v>-2.01542651098648E-6</c:v>
                      </c:pt>
                      <c:pt idx="155">
                        <c:v>-2.0331726631241199E-6</c:v>
                      </c:pt>
                      <c:pt idx="156">
                        <c:v>-2.05091881526175E-6</c:v>
                      </c:pt>
                      <c:pt idx="157">
                        <c:v>-2.0686649673994E-6</c:v>
                      </c:pt>
                      <c:pt idx="158">
                        <c:v>-2.0864111195370302E-6</c:v>
                      </c:pt>
                      <c:pt idx="159">
                        <c:v>-2.1041572716746802E-6</c:v>
                      </c:pt>
                      <c:pt idx="160">
                        <c:v>-2.1219034238123099E-6</c:v>
                      </c:pt>
                      <c:pt idx="161">
                        <c:v>-2.1396495759499599E-6</c:v>
                      </c:pt>
                      <c:pt idx="162">
                        <c:v>-2.15739572808759E-6</c:v>
                      </c:pt>
                      <c:pt idx="163">
                        <c:v>-2.1751418802252401E-6</c:v>
                      </c:pt>
                      <c:pt idx="164">
                        <c:v>-2.1928880323628799E-6</c:v>
                      </c:pt>
                      <c:pt idx="165">
                        <c:v>-2.2106341845005198E-6</c:v>
                      </c:pt>
                      <c:pt idx="166">
                        <c:v>-2.2283803366381601E-6</c:v>
                      </c:pt>
                      <c:pt idx="167">
                        <c:v>-2.2461264887757999E-6</c:v>
                      </c:pt>
                      <c:pt idx="168">
                        <c:v>-2.2638726409134398E-6</c:v>
                      </c:pt>
                      <c:pt idx="169">
                        <c:v>-2.2816187930510801E-6</c:v>
                      </c:pt>
                      <c:pt idx="170">
                        <c:v>-2.29936494518872E-6</c:v>
                      </c:pt>
                      <c:pt idx="171">
                        <c:v>-2.3171110973263598E-6</c:v>
                      </c:pt>
                      <c:pt idx="172">
                        <c:v>-2.3348572494640001E-6</c:v>
                      </c:pt>
                      <c:pt idx="173">
                        <c:v>-2.35260340160164E-6</c:v>
                      </c:pt>
                      <c:pt idx="174">
                        <c:v>-2.3703495537392798E-6</c:v>
                      </c:pt>
                      <c:pt idx="175">
                        <c:v>-2.3880957058769201E-6</c:v>
                      </c:pt>
                      <c:pt idx="176">
                        <c:v>-2.40584185801456E-6</c:v>
                      </c:pt>
                      <c:pt idx="177">
                        <c:v>-2.4235880101521998E-6</c:v>
                      </c:pt>
                      <c:pt idx="178">
                        <c:v>-2.4413341622898401E-6</c:v>
                      </c:pt>
                      <c:pt idx="179">
                        <c:v>-2.45908031442748E-6</c:v>
                      </c:pt>
                      <c:pt idx="180">
                        <c:v>-2.4768264665651199E-6</c:v>
                      </c:pt>
                      <c:pt idx="181">
                        <c:v>-2.4945726187027602E-6</c:v>
                      </c:pt>
                      <c:pt idx="182">
                        <c:v>-2.5123187708404E-6</c:v>
                      </c:pt>
                      <c:pt idx="183">
                        <c:v>-2.5300649229780399E-6</c:v>
                      </c:pt>
                      <c:pt idx="184">
                        <c:v>-2.5478110751156802E-6</c:v>
                      </c:pt>
                      <c:pt idx="185">
                        <c:v>-2.56555722725332E-6</c:v>
                      </c:pt>
                      <c:pt idx="186">
                        <c:v>-2.5833033793909701E-6</c:v>
                      </c:pt>
                      <c:pt idx="187">
                        <c:v>-2.6010495315286002E-6</c:v>
                      </c:pt>
                      <c:pt idx="188">
                        <c:v>-2.61879568366624E-6</c:v>
                      </c:pt>
                      <c:pt idx="189">
                        <c:v>-2.6365418358038799E-6</c:v>
                      </c:pt>
                      <c:pt idx="190">
                        <c:v>-2.6542879879415299E-6</c:v>
                      </c:pt>
                      <c:pt idx="191">
                        <c:v>-2.6720341400791698E-6</c:v>
                      </c:pt>
                      <c:pt idx="192">
                        <c:v>-2.6897802922167999E-6</c:v>
                      </c:pt>
                      <c:pt idx="193">
                        <c:v>-2.7075264443544398E-6</c:v>
                      </c:pt>
                      <c:pt idx="194">
                        <c:v>-2.7252725964920801E-6</c:v>
                      </c:pt>
                      <c:pt idx="195">
                        <c:v>-2.7430187486297301E-6</c:v>
                      </c:pt>
                      <c:pt idx="196">
                        <c:v>-2.76076490076737E-6</c:v>
                      </c:pt>
                      <c:pt idx="197">
                        <c:v>-2.7785110529050098E-6</c:v>
                      </c:pt>
                      <c:pt idx="198">
                        <c:v>-2.79625720504264E-6</c:v>
                      </c:pt>
                      <c:pt idx="199">
                        <c:v>-2.8140033571802798E-6</c:v>
                      </c:pt>
                      <c:pt idx="200">
                        <c:v>-2.8317495093179298E-6</c:v>
                      </c:pt>
                      <c:pt idx="201">
                        <c:v>-2.8494956614555701E-6</c:v>
                      </c:pt>
                      <c:pt idx="202">
                        <c:v>-2.8672418135931998E-6</c:v>
                      </c:pt>
                      <c:pt idx="203">
                        <c:v>-2.8849879657308499E-6</c:v>
                      </c:pt>
                      <c:pt idx="204">
                        <c:v>-2.9027341178684901E-6</c:v>
                      </c:pt>
                      <c:pt idx="205">
                        <c:v>-2.92048027000613E-6</c:v>
                      </c:pt>
                      <c:pt idx="206">
                        <c:v>-2.9382264221437699E-6</c:v>
                      </c:pt>
                      <c:pt idx="207">
                        <c:v>-2.9559725742814102E-6</c:v>
                      </c:pt>
                      <c:pt idx="208">
                        <c:v>-2.9737187264190602E-6</c:v>
                      </c:pt>
                      <c:pt idx="209">
                        <c:v>-2.9914648785566899E-6</c:v>
                      </c:pt>
                      <c:pt idx="210">
                        <c:v>-3.0092110306943302E-6</c:v>
                      </c:pt>
                      <c:pt idx="211">
                        <c:v>-3.02695718283197E-6</c:v>
                      </c:pt>
                      <c:pt idx="212">
                        <c:v>-3.0447033349696099E-6</c:v>
                      </c:pt>
                      <c:pt idx="213">
                        <c:v>-3.0624494871072599E-6</c:v>
                      </c:pt>
                      <c:pt idx="214">
                        <c:v>-3.0801956392448901E-6</c:v>
                      </c:pt>
                      <c:pt idx="215">
                        <c:v>-3.0979417913825299E-6</c:v>
                      </c:pt>
                      <c:pt idx="216">
                        <c:v>-3.11568794352018E-6</c:v>
                      </c:pt>
                      <c:pt idx="217">
                        <c:v>-3.1334340956578198E-6</c:v>
                      </c:pt>
                      <c:pt idx="218">
                        <c:v>-3.1511802477954601E-6</c:v>
                      </c:pt>
                      <c:pt idx="219">
                        <c:v>-3.1689263999331E-6</c:v>
                      </c:pt>
                      <c:pt idx="220">
                        <c:v>-3.1866725520707398E-6</c:v>
                      </c:pt>
                      <c:pt idx="221">
                        <c:v>-3.2044187042083801E-6</c:v>
                      </c:pt>
                      <c:pt idx="222">
                        <c:v>-3.22216485634602E-6</c:v>
                      </c:pt>
                      <c:pt idx="223">
                        <c:v>-3.2399110084836598E-6</c:v>
                      </c:pt>
                      <c:pt idx="224">
                        <c:v>-3.2576571606213001E-6</c:v>
                      </c:pt>
                      <c:pt idx="225">
                        <c:v>-3.27540331275894E-6</c:v>
                      </c:pt>
                      <c:pt idx="226">
                        <c:v>-3.2931494648965799E-6</c:v>
                      </c:pt>
                      <c:pt idx="227">
                        <c:v>-3.3108956170342201E-6</c:v>
                      </c:pt>
                      <c:pt idx="228">
                        <c:v>-3.32864176917186E-6</c:v>
                      </c:pt>
                      <c:pt idx="229">
                        <c:v>-3.3463879213094999E-6</c:v>
                      </c:pt>
                      <c:pt idx="230">
                        <c:v>-3.3641340734471402E-6</c:v>
                      </c:pt>
                      <c:pt idx="231">
                        <c:v>-3.3818802255847902E-6</c:v>
                      </c:pt>
                      <c:pt idx="232">
                        <c:v>-3.3996263777224301E-6</c:v>
                      </c:pt>
                      <c:pt idx="233">
                        <c:v>-3.4173725298600699E-6</c:v>
                      </c:pt>
                      <c:pt idx="234">
                        <c:v>-3.4351186819977E-6</c:v>
                      </c:pt>
                      <c:pt idx="235">
                        <c:v>-3.4528648341353501E-6</c:v>
                      </c:pt>
                      <c:pt idx="236">
                        <c:v>-3.4706109862729899E-6</c:v>
                      </c:pt>
                      <c:pt idx="237">
                        <c:v>-3.4883571384106298E-6</c:v>
                      </c:pt>
                      <c:pt idx="238">
                        <c:v>-3.5061032905482701E-6</c:v>
                      </c:pt>
                      <c:pt idx="239">
                        <c:v>-3.5238494426859099E-6</c:v>
                      </c:pt>
                      <c:pt idx="240">
                        <c:v>-3.54159559482356E-6</c:v>
                      </c:pt>
                      <c:pt idx="241">
                        <c:v>-3.5593417469611901E-6</c:v>
                      </c:pt>
                      <c:pt idx="242">
                        <c:v>-3.57708789909883E-6</c:v>
                      </c:pt>
                      <c:pt idx="243">
                        <c:v>-3.5948340512364698E-6</c:v>
                      </c:pt>
                      <c:pt idx="244">
                        <c:v>-3.6125802033741E-6</c:v>
                      </c:pt>
                      <c:pt idx="245">
                        <c:v>-3.6303263555117398E-6</c:v>
                      </c:pt>
                      <c:pt idx="246">
                        <c:v>-3.6480725076493898E-6</c:v>
                      </c:pt>
                      <c:pt idx="247">
                        <c:v>-3.6658186597870399E-6</c:v>
                      </c:pt>
                      <c:pt idx="248">
                        <c:v>-3.68356481192467E-6</c:v>
                      </c:pt>
                      <c:pt idx="249">
                        <c:v>-3.7013109640623099E-6</c:v>
                      </c:pt>
                      <c:pt idx="250">
                        <c:v>-3.7190571161999599E-6</c:v>
                      </c:pt>
                      <c:pt idx="251">
                        <c:v>-3.73680326833759E-6</c:v>
                      </c:pt>
                      <c:pt idx="252">
                        <c:v>-3.7545494204752201E-6</c:v>
                      </c:pt>
                      <c:pt idx="253">
                        <c:v>-3.7722955726128702E-6</c:v>
                      </c:pt>
                      <c:pt idx="254">
                        <c:v>-3.7900417247505202E-6</c:v>
                      </c:pt>
                      <c:pt idx="255">
                        <c:v>-3.8077878768881601E-6</c:v>
                      </c:pt>
                      <c:pt idx="256">
                        <c:v>-3.8255340290258003E-6</c:v>
                      </c:pt>
                      <c:pt idx="257">
                        <c:v>-3.84328018116343E-6</c:v>
                      </c:pt>
                      <c:pt idx="258">
                        <c:v>-3.8610263333010699E-6</c:v>
                      </c:pt>
                      <c:pt idx="259">
                        <c:v>-3.8787724854387098E-6</c:v>
                      </c:pt>
                      <c:pt idx="260">
                        <c:v>-3.8965186375763598E-6</c:v>
                      </c:pt>
                      <c:pt idx="261">
                        <c:v>-3.9142647897139903E-6</c:v>
                      </c:pt>
                      <c:pt idx="262">
                        <c:v>-3.9320109418516497E-6</c:v>
                      </c:pt>
                      <c:pt idx="263">
                        <c:v>-3.9497570939892701E-6</c:v>
                      </c:pt>
                      <c:pt idx="264">
                        <c:v>-3.9675032461269201E-6</c:v>
                      </c:pt>
                      <c:pt idx="265">
                        <c:v>-3.9852493982645701E-6</c:v>
                      </c:pt>
                      <c:pt idx="266">
                        <c:v>-4.0029955504021998E-6</c:v>
                      </c:pt>
                      <c:pt idx="267">
                        <c:v>-4.0207417025398304E-6</c:v>
                      </c:pt>
                      <c:pt idx="268">
                        <c:v>-4.0384878546774804E-6</c:v>
                      </c:pt>
                      <c:pt idx="269">
                        <c:v>-4.0562340068151203E-6</c:v>
                      </c:pt>
                      <c:pt idx="270">
                        <c:v>-4.0739801589527601E-6</c:v>
                      </c:pt>
                      <c:pt idx="271">
                        <c:v>-4.0917263110904E-6</c:v>
                      </c:pt>
                      <c:pt idx="272">
                        <c:v>-4.10947246322805E-6</c:v>
                      </c:pt>
                      <c:pt idx="273">
                        <c:v>-4.1272186153656899E-6</c:v>
                      </c:pt>
                      <c:pt idx="274">
                        <c:v>-4.1449647675033196E-6</c:v>
                      </c:pt>
                      <c:pt idx="275">
                        <c:v>-4.1627109196409696E-6</c:v>
                      </c:pt>
                      <c:pt idx="276">
                        <c:v>-4.1804570717786103E-6</c:v>
                      </c:pt>
                      <c:pt idx="277">
                        <c:v>-4.1982032239162502E-6</c:v>
                      </c:pt>
                      <c:pt idx="278">
                        <c:v>-4.2159493760538799E-6</c:v>
                      </c:pt>
                      <c:pt idx="279">
                        <c:v>-4.2336955281915299E-6</c:v>
                      </c:pt>
                      <c:pt idx="280">
                        <c:v>-4.2514416803291596E-6</c:v>
                      </c:pt>
                      <c:pt idx="281">
                        <c:v>-4.2691878324668096E-6</c:v>
                      </c:pt>
                      <c:pt idx="282">
                        <c:v>-4.2869339846044402E-6</c:v>
                      </c:pt>
                      <c:pt idx="283">
                        <c:v>-4.3046801367420902E-6</c:v>
                      </c:pt>
                      <c:pt idx="284">
                        <c:v>-4.3224262888797301E-6</c:v>
                      </c:pt>
                      <c:pt idx="285">
                        <c:v>-4.3401724410173598E-6</c:v>
                      </c:pt>
                      <c:pt idx="286">
                        <c:v>-4.3579185931549996E-6</c:v>
                      </c:pt>
                      <c:pt idx="287">
                        <c:v>-4.3756647452926497E-6</c:v>
                      </c:pt>
                      <c:pt idx="288">
                        <c:v>-4.3934108974302904E-6</c:v>
                      </c:pt>
                      <c:pt idx="289">
                        <c:v>-4.4111570495679302E-6</c:v>
                      </c:pt>
                      <c:pt idx="290">
                        <c:v>-4.4289032017055599E-6</c:v>
                      </c:pt>
                      <c:pt idx="291">
                        <c:v>-4.44664935384321E-6</c:v>
                      </c:pt>
                      <c:pt idx="292">
                        <c:v>-4.46439550598086E-6</c:v>
                      </c:pt>
                      <c:pt idx="293">
                        <c:v>-4.4821416581184999E-6</c:v>
                      </c:pt>
                      <c:pt idx="294">
                        <c:v>-4.4998878102561304E-6</c:v>
                      </c:pt>
                      <c:pt idx="295">
                        <c:v>-4.5176339623937703E-6</c:v>
                      </c:pt>
                      <c:pt idx="296">
                        <c:v>-4.5353801145314296E-6</c:v>
                      </c:pt>
                      <c:pt idx="297">
                        <c:v>-4.5531262666690602E-6</c:v>
                      </c:pt>
                      <c:pt idx="298">
                        <c:v>-4.5708724188066899E-6</c:v>
                      </c:pt>
                      <c:pt idx="299">
                        <c:v>-4.5886185709443297E-6</c:v>
                      </c:pt>
                      <c:pt idx="300">
                        <c:v>-4.6063647230819798E-6</c:v>
                      </c:pt>
                      <c:pt idx="301">
                        <c:v>-4.6241108752196103E-6</c:v>
                      </c:pt>
                      <c:pt idx="302">
                        <c:v>-4.6418570273572502E-6</c:v>
                      </c:pt>
                      <c:pt idx="303">
                        <c:v>-4.65960317949489E-6</c:v>
                      </c:pt>
                      <c:pt idx="304">
                        <c:v>-4.6773493316325502E-6</c:v>
                      </c:pt>
                      <c:pt idx="305">
                        <c:v>-4.6950954837701799E-6</c:v>
                      </c:pt>
                      <c:pt idx="306">
                        <c:v>-4.7128416359078096E-6</c:v>
                      </c:pt>
                      <c:pt idx="307">
                        <c:v>-4.7305877880454597E-6</c:v>
                      </c:pt>
                      <c:pt idx="308">
                        <c:v>-4.7483339401831004E-6</c:v>
                      </c:pt>
                      <c:pt idx="309">
                        <c:v>-4.7660800923207402E-6</c:v>
                      </c:pt>
                      <c:pt idx="310">
                        <c:v>-4.7838262444583801E-6</c:v>
                      </c:pt>
                      <c:pt idx="311">
                        <c:v>-4.8015723965960098E-6</c:v>
                      </c:pt>
                      <c:pt idx="312">
                        <c:v>-4.8193185487336497E-6</c:v>
                      </c:pt>
                      <c:pt idx="313">
                        <c:v>-4.8370647008713099E-6</c:v>
                      </c:pt>
                      <c:pt idx="314">
                        <c:v>-4.8548108530089404E-6</c:v>
                      </c:pt>
                      <c:pt idx="315">
                        <c:v>-4.8725570051465701E-6</c:v>
                      </c:pt>
                      <c:pt idx="316">
                        <c:v>-4.8903031572842303E-6</c:v>
                      </c:pt>
                      <c:pt idx="317">
                        <c:v>-4.90804930942186E-6</c:v>
                      </c:pt>
                      <c:pt idx="318">
                        <c:v>-4.92579546155951E-6</c:v>
                      </c:pt>
                      <c:pt idx="319">
                        <c:v>-4.9435416136971397E-6</c:v>
                      </c:pt>
                      <c:pt idx="320">
                        <c:v>-4.9612877658347897E-6</c:v>
                      </c:pt>
                      <c:pt idx="321">
                        <c:v>-4.9790339179724203E-6</c:v>
                      </c:pt>
                      <c:pt idx="322">
                        <c:v>-4.9967800701100602E-6</c:v>
                      </c:pt>
                      <c:pt idx="323">
                        <c:v>-5.0145262222477203E-6</c:v>
                      </c:pt>
                      <c:pt idx="324">
                        <c:v>-5.03227237438535E-6</c:v>
                      </c:pt>
                      <c:pt idx="325">
                        <c:v>-5.0500185265229899E-6</c:v>
                      </c:pt>
                      <c:pt idx="326">
                        <c:v>-5.0677646786606196E-6</c:v>
                      </c:pt>
                      <c:pt idx="327">
                        <c:v>-5.0855108307982696E-6</c:v>
                      </c:pt>
                      <c:pt idx="328">
                        <c:v>-5.1032569829359002E-6</c:v>
                      </c:pt>
                      <c:pt idx="329">
                        <c:v>-5.12100313507354E-6</c:v>
                      </c:pt>
                      <c:pt idx="330">
                        <c:v>-5.1387492872111799E-6</c:v>
                      </c:pt>
                      <c:pt idx="331">
                        <c:v>-5.1564954393488401E-6</c:v>
                      </c:pt>
                      <c:pt idx="332">
                        <c:v>-5.17424159148648E-6</c:v>
                      </c:pt>
                      <c:pt idx="333">
                        <c:v>-5.1919877436241097E-6</c:v>
                      </c:pt>
                      <c:pt idx="334">
                        <c:v>-5.2097338957617402E-6</c:v>
                      </c:pt>
                      <c:pt idx="335">
                        <c:v>-5.2274800478993902E-6</c:v>
                      </c:pt>
                      <c:pt idx="336">
                        <c:v>-5.2452262000370301E-6</c:v>
                      </c:pt>
                      <c:pt idx="337">
                        <c:v>-5.26297235217467E-6</c:v>
                      </c:pt>
                      <c:pt idx="338">
                        <c:v>-5.28071850431232E-6</c:v>
                      </c:pt>
                      <c:pt idx="339">
                        <c:v>-5.2984646564499599E-6</c:v>
                      </c:pt>
                      <c:pt idx="340">
                        <c:v>-5.3162108085875997E-6</c:v>
                      </c:pt>
                      <c:pt idx="341">
                        <c:v>-5.3339569607252303E-6</c:v>
                      </c:pt>
                      <c:pt idx="342">
                        <c:v>-5.3517031128628803E-6</c:v>
                      </c:pt>
                      <c:pt idx="343">
                        <c:v>-5.3694492650005202E-6</c:v>
                      </c:pt>
                      <c:pt idx="344">
                        <c:v>-5.38719541713816E-6</c:v>
                      </c:pt>
                      <c:pt idx="345">
                        <c:v>-5.4049415692757999E-6</c:v>
                      </c:pt>
                      <c:pt idx="346">
                        <c:v>-5.4226877214134398E-6</c:v>
                      </c:pt>
                      <c:pt idx="347">
                        <c:v>-5.4404338735511E-6</c:v>
                      </c:pt>
                      <c:pt idx="348">
                        <c:v>-5.4581800256887297E-6</c:v>
                      </c:pt>
                      <c:pt idx="349">
                        <c:v>-5.4759261778263602E-6</c:v>
                      </c:pt>
                      <c:pt idx="350">
                        <c:v>-5.4936723299640001E-6</c:v>
                      </c:pt>
                      <c:pt idx="351">
                        <c:v>-5.5114184821016399E-6</c:v>
                      </c:pt>
                      <c:pt idx="352">
                        <c:v>-5.5291646342392696E-6</c:v>
                      </c:pt>
                      <c:pt idx="353">
                        <c:v>-5.5469107863769103E-6</c:v>
                      </c:pt>
                      <c:pt idx="354">
                        <c:v>-5.5646569385145697E-6</c:v>
                      </c:pt>
                      <c:pt idx="355">
                        <c:v>-5.5824030906521901E-6</c:v>
                      </c:pt>
                      <c:pt idx="356">
                        <c:v>-5.6001492427898401E-6</c:v>
                      </c:pt>
                      <c:pt idx="357">
                        <c:v>-5.61789539492748E-6</c:v>
                      </c:pt>
                      <c:pt idx="358">
                        <c:v>-5.6356415470651198E-6</c:v>
                      </c:pt>
                      <c:pt idx="359">
                        <c:v>-5.6533876992027597E-6</c:v>
                      </c:pt>
                      <c:pt idx="360">
                        <c:v>-5.6711338513404004E-6</c:v>
                      </c:pt>
                      <c:pt idx="361">
                        <c:v>-5.6888800034780504E-6</c:v>
                      </c:pt>
                      <c:pt idx="362">
                        <c:v>-5.7066261556156801E-6</c:v>
                      </c:pt>
                      <c:pt idx="363">
                        <c:v>-5.7243723077533301E-6</c:v>
                      </c:pt>
                      <c:pt idx="364">
                        <c:v>-5.7421184598909598E-6</c:v>
                      </c:pt>
                      <c:pt idx="365">
                        <c:v>-5.7598646120286099E-6</c:v>
                      </c:pt>
                      <c:pt idx="366">
                        <c:v>-5.7776107641662497E-6</c:v>
                      </c:pt>
                      <c:pt idx="367">
                        <c:v>-5.7953569163038896E-6</c:v>
                      </c:pt>
                      <c:pt idx="368">
                        <c:v>-5.8131030684415202E-6</c:v>
                      </c:pt>
                      <c:pt idx="369">
                        <c:v>-5.83084922057916E-6</c:v>
                      </c:pt>
                      <c:pt idx="370">
                        <c:v>-5.84859537271681E-6</c:v>
                      </c:pt>
                      <c:pt idx="371">
                        <c:v>-5.8663415248544702E-6</c:v>
                      </c:pt>
                      <c:pt idx="372">
                        <c:v>-5.8840876769920898E-6</c:v>
                      </c:pt>
                      <c:pt idx="373">
                        <c:v>-5.9018338291297398E-6</c:v>
                      </c:pt>
                      <c:pt idx="374">
                        <c:v>-5.9195799812673797E-6</c:v>
                      </c:pt>
                      <c:pt idx="375">
                        <c:v>-5.937326133405E-6</c:v>
                      </c:pt>
                      <c:pt idx="376">
                        <c:v>-5.9550722855426602E-6</c:v>
                      </c:pt>
                      <c:pt idx="377">
                        <c:v>-5.9728184376803103E-6</c:v>
                      </c:pt>
                      <c:pt idx="378">
                        <c:v>-5.9905645898179298E-6</c:v>
                      </c:pt>
                      <c:pt idx="379">
                        <c:v>-6.0083107419555697E-6</c:v>
                      </c:pt>
                      <c:pt idx="380">
                        <c:v>-6.0260568940932197E-6</c:v>
                      </c:pt>
                      <c:pt idx="381">
                        <c:v>-6.0438030462308401E-6</c:v>
                      </c:pt>
                      <c:pt idx="382">
                        <c:v>-6.0615491983684901E-6</c:v>
                      </c:pt>
                      <c:pt idx="383">
                        <c:v>-6.07929535050613E-6</c:v>
                      </c:pt>
                      <c:pt idx="384">
                        <c:v>-6.0970415026437698E-6</c:v>
                      </c:pt>
                      <c:pt idx="385">
                        <c:v>-6.1147876547814097E-6</c:v>
                      </c:pt>
                      <c:pt idx="386">
                        <c:v>-6.1325338069190402E-6</c:v>
                      </c:pt>
                      <c:pt idx="387">
                        <c:v>-6.1502799590566996E-6</c:v>
                      </c:pt>
                      <c:pt idx="388">
                        <c:v>-6.1680261111943403E-6</c:v>
                      </c:pt>
                      <c:pt idx="389">
                        <c:v>-6.18577226333197E-6</c:v>
                      </c:pt>
                      <c:pt idx="390">
                        <c:v>-6.2035184154696099E-6</c:v>
                      </c:pt>
                      <c:pt idx="391">
                        <c:v>-6.2212645676072497E-6</c:v>
                      </c:pt>
                      <c:pt idx="392">
                        <c:v>-6.2390107197448896E-6</c:v>
                      </c:pt>
                      <c:pt idx="393">
                        <c:v>-6.2567568718825201E-6</c:v>
                      </c:pt>
                      <c:pt idx="394">
                        <c:v>-6.27450302402016E-6</c:v>
                      </c:pt>
                      <c:pt idx="395">
                        <c:v>-6.2922491761577999E-6</c:v>
                      </c:pt>
                      <c:pt idx="396">
                        <c:v>-6.3099953282954601E-6</c:v>
                      </c:pt>
                      <c:pt idx="397">
                        <c:v>-6.3277414804330999E-6</c:v>
                      </c:pt>
                      <c:pt idx="398">
                        <c:v>-6.3454876325707101E-6</c:v>
                      </c:pt>
                      <c:pt idx="399">
                        <c:v>-6.3632337847083898E-6</c:v>
                      </c:pt>
                      <c:pt idx="400">
                        <c:v>-6.3809799368460204E-6</c:v>
                      </c:pt>
                      <c:pt idx="401">
                        <c:v>-6.3987260889836501E-6</c:v>
                      </c:pt>
                      <c:pt idx="402">
                        <c:v>-6.4164722411212798E-6</c:v>
                      </c:pt>
                      <c:pt idx="403">
                        <c:v>-6.43421839325894E-6</c:v>
                      </c:pt>
                      <c:pt idx="404">
                        <c:v>-6.4519645453965798E-6</c:v>
                      </c:pt>
                      <c:pt idx="405">
                        <c:v>-6.4697106975342197E-6</c:v>
                      </c:pt>
                      <c:pt idx="406">
                        <c:v>-6.4874568496718502E-6</c:v>
                      </c:pt>
                      <c:pt idx="407">
                        <c:v>-6.5052030018094799E-6</c:v>
                      </c:pt>
                      <c:pt idx="408">
                        <c:v>-6.52294915394713E-6</c:v>
                      </c:pt>
                      <c:pt idx="409">
                        <c:v>-6.5406953060847698E-6</c:v>
                      </c:pt>
                      <c:pt idx="410">
                        <c:v>-6.5584414582224004E-6</c:v>
                      </c:pt>
                      <c:pt idx="411">
                        <c:v>-6.5761876103600597E-6</c:v>
                      </c:pt>
                      <c:pt idx="412">
                        <c:v>-6.5939337624976801E-6</c:v>
                      </c:pt>
                      <c:pt idx="413">
                        <c:v>-6.6116799146353301E-6</c:v>
                      </c:pt>
                      <c:pt idx="414">
                        <c:v>-6.6294260667729497E-6</c:v>
                      </c:pt>
                      <c:pt idx="415">
                        <c:v>-6.6471722189106098E-6</c:v>
                      </c:pt>
                      <c:pt idx="416">
                        <c:v>-6.6649183710482404E-6</c:v>
                      </c:pt>
                      <c:pt idx="417">
                        <c:v>-6.6826645231858904E-6</c:v>
                      </c:pt>
                      <c:pt idx="418">
                        <c:v>-6.7004106753235303E-6</c:v>
                      </c:pt>
                      <c:pt idx="419">
                        <c:v>-6.7181568274611701E-6</c:v>
                      </c:pt>
                      <c:pt idx="420">
                        <c:v>-6.7359029795987998E-6</c:v>
                      </c:pt>
                      <c:pt idx="421">
                        <c:v>-6.7536491317364304E-6</c:v>
                      </c:pt>
                      <c:pt idx="422">
                        <c:v>-6.7713952838740796E-6</c:v>
                      </c:pt>
                      <c:pt idx="423">
                        <c:v>-6.7891414360117296E-6</c:v>
                      </c:pt>
                      <c:pt idx="424">
                        <c:v>-6.80688758814935E-6</c:v>
                      </c:pt>
                      <c:pt idx="425">
                        <c:v>-6.824633740287E-6</c:v>
                      </c:pt>
                      <c:pt idx="426">
                        <c:v>-6.8423798924246297E-6</c:v>
                      </c:pt>
                      <c:pt idx="427">
                        <c:v>-6.8601260445622603E-6</c:v>
                      </c:pt>
                      <c:pt idx="428">
                        <c:v>-6.8778721966999298E-6</c:v>
                      </c:pt>
                      <c:pt idx="429">
                        <c:v>-6.89561834883754E-6</c:v>
                      </c:pt>
                      <c:pt idx="430">
                        <c:v>-6.91336450097519E-6</c:v>
                      </c:pt>
                      <c:pt idx="431">
                        <c:v>-6.93111065311284E-6</c:v>
                      </c:pt>
                      <c:pt idx="432">
                        <c:v>-6.9488568052504697E-6</c:v>
                      </c:pt>
                      <c:pt idx="433">
                        <c:v>-6.9666029573881198E-6</c:v>
                      </c:pt>
                      <c:pt idx="434">
                        <c:v>-6.98434910952578E-6</c:v>
                      </c:pt>
                      <c:pt idx="435">
                        <c:v>-7.0020952616633902E-6</c:v>
                      </c:pt>
                      <c:pt idx="436">
                        <c:v>-7.0198414138010504E-6</c:v>
                      </c:pt>
                      <c:pt idx="437">
                        <c:v>-7.0375875659386597E-6</c:v>
                      </c:pt>
                      <c:pt idx="438">
                        <c:v>-7.0553337180763199E-6</c:v>
                      </c:pt>
                      <c:pt idx="439">
                        <c:v>-7.0730798702139801E-6</c:v>
                      </c:pt>
                      <c:pt idx="440">
                        <c:v>-7.0908260223515997E-6</c:v>
                      </c:pt>
                      <c:pt idx="441">
                        <c:v>-7.1085721744892404E-6</c:v>
                      </c:pt>
                      <c:pt idx="442">
                        <c:v>-7.1263183266268802E-6</c:v>
                      </c:pt>
                      <c:pt idx="443">
                        <c:v>-7.1440644787645396E-6</c:v>
                      </c:pt>
                      <c:pt idx="444">
                        <c:v>-7.1618106309021701E-6</c:v>
                      </c:pt>
                      <c:pt idx="445">
                        <c:v>-7.17955678303981E-6</c:v>
                      </c:pt>
                      <c:pt idx="446">
                        <c:v>-7.1973029351774499E-6</c:v>
                      </c:pt>
                      <c:pt idx="447">
                        <c:v>-7.2150490873150804E-6</c:v>
                      </c:pt>
                      <c:pt idx="448">
                        <c:v>-7.2327952394527101E-6</c:v>
                      </c:pt>
                      <c:pt idx="449">
                        <c:v>-7.25054139159035E-6</c:v>
                      </c:pt>
                      <c:pt idx="450">
                        <c:v>-7.2682875437280102E-6</c:v>
                      </c:pt>
                      <c:pt idx="451">
                        <c:v>-7.28603369586565E-6</c:v>
                      </c:pt>
                      <c:pt idx="452">
                        <c:v>-7.3037798480032797E-6</c:v>
                      </c:pt>
                      <c:pt idx="453">
                        <c:v>-7.3215260001409298E-6</c:v>
                      </c:pt>
                      <c:pt idx="454">
                        <c:v>-7.3392721522785696E-6</c:v>
                      </c:pt>
                      <c:pt idx="455">
                        <c:v>-7.3570183044162298E-6</c:v>
                      </c:pt>
                      <c:pt idx="456">
                        <c:v>-7.3747644565538299E-6</c:v>
                      </c:pt>
                      <c:pt idx="457">
                        <c:v>-7.3925106086914799E-6</c:v>
                      </c:pt>
                      <c:pt idx="458">
                        <c:v>-7.4102567608291299E-6</c:v>
                      </c:pt>
                      <c:pt idx="459">
                        <c:v>-7.4280029129667698E-6</c:v>
                      </c:pt>
                      <c:pt idx="460">
                        <c:v>-7.4457490651044003E-6</c:v>
                      </c:pt>
                      <c:pt idx="461">
                        <c:v>-7.4634952172420402E-6</c:v>
                      </c:pt>
                      <c:pt idx="462">
                        <c:v>-7.4812413693797004E-6</c:v>
                      </c:pt>
                      <c:pt idx="463">
                        <c:v>-7.4989875215173199E-6</c:v>
                      </c:pt>
                      <c:pt idx="464">
                        <c:v>-7.5167336736549598E-6</c:v>
                      </c:pt>
                      <c:pt idx="465">
                        <c:v>-7.5344798257926098E-6</c:v>
                      </c:pt>
                      <c:pt idx="466">
                        <c:v>-7.5522259779302497E-6</c:v>
                      </c:pt>
                      <c:pt idx="467">
                        <c:v>-7.5699721300678701E-6</c:v>
                      </c:pt>
                      <c:pt idx="468">
                        <c:v>-7.5877182822055303E-6</c:v>
                      </c:pt>
                      <c:pt idx="469">
                        <c:v>-7.6054644343431896E-6</c:v>
                      </c:pt>
                      <c:pt idx="470">
                        <c:v>-7.6232105864807998E-6</c:v>
                      </c:pt>
                      <c:pt idx="471">
                        <c:v>-7.6409567386184202E-6</c:v>
                      </c:pt>
                      <c:pt idx="472">
                        <c:v>-7.6587028907560804E-6</c:v>
                      </c:pt>
                      <c:pt idx="473">
                        <c:v>-7.6764490428936999E-6</c:v>
                      </c:pt>
                      <c:pt idx="474">
                        <c:v>-7.6941951950313601E-6</c:v>
                      </c:pt>
                      <c:pt idx="475">
                        <c:v>-7.7119413471689797E-6</c:v>
                      </c:pt>
                      <c:pt idx="476">
                        <c:v>-7.7296874993066398E-6</c:v>
                      </c:pt>
                      <c:pt idx="477">
                        <c:v>-7.7474336514442695E-6</c:v>
                      </c:pt>
                      <c:pt idx="478">
                        <c:v>-7.7651798035819196E-6</c:v>
                      </c:pt>
                      <c:pt idx="479">
                        <c:v>-7.7829259557195408E-6</c:v>
                      </c:pt>
                      <c:pt idx="480">
                        <c:v>-7.8006721078571993E-6</c:v>
                      </c:pt>
                      <c:pt idx="481">
                        <c:v>-7.8184182599948307E-6</c:v>
                      </c:pt>
                      <c:pt idx="482">
                        <c:v>-7.8361644121324807E-6</c:v>
                      </c:pt>
                      <c:pt idx="483">
                        <c:v>-7.8539105642701206E-6</c:v>
                      </c:pt>
                      <c:pt idx="484">
                        <c:v>-7.8716567164077503E-6</c:v>
                      </c:pt>
                      <c:pt idx="485">
                        <c:v>-7.8894028685454105E-6</c:v>
                      </c:pt>
                      <c:pt idx="486">
                        <c:v>-7.90714902068303E-6</c:v>
                      </c:pt>
                      <c:pt idx="487">
                        <c:v>-7.92489517282068E-6</c:v>
                      </c:pt>
                      <c:pt idx="488">
                        <c:v>-7.9426413249582894E-6</c:v>
                      </c:pt>
                      <c:pt idx="489">
                        <c:v>-7.9603874770959293E-6</c:v>
                      </c:pt>
                      <c:pt idx="490">
                        <c:v>-7.9781336292335793E-6</c:v>
                      </c:pt>
                      <c:pt idx="491">
                        <c:v>-7.9958797813712395E-6</c:v>
                      </c:pt>
                      <c:pt idx="492">
                        <c:v>-8.0136259335088794E-6</c:v>
                      </c:pt>
                      <c:pt idx="493">
                        <c:v>-8.0313720856465192E-6</c:v>
                      </c:pt>
                      <c:pt idx="494">
                        <c:v>-8.0491182377841608E-6</c:v>
                      </c:pt>
                      <c:pt idx="495">
                        <c:v>-8.0668643899217905E-6</c:v>
                      </c:pt>
                      <c:pt idx="496">
                        <c:v>-8.0846105420594405E-6</c:v>
                      </c:pt>
                      <c:pt idx="497">
                        <c:v>-8.1023566941970804E-6</c:v>
                      </c:pt>
                      <c:pt idx="498">
                        <c:v>-8.1201028463346897E-6</c:v>
                      </c:pt>
                      <c:pt idx="499">
                        <c:v>-8.1378489984723804E-6</c:v>
                      </c:pt>
                      <c:pt idx="500">
                        <c:v>-8.1555951506100101E-6</c:v>
                      </c:pt>
                      <c:pt idx="501">
                        <c:v>-8.1733413027476398E-6</c:v>
                      </c:pt>
                      <c:pt idx="502">
                        <c:v>-8.1910874548852797E-6</c:v>
                      </c:pt>
                      <c:pt idx="503">
                        <c:v>-8.2088336070229094E-6</c:v>
                      </c:pt>
                      <c:pt idx="504">
                        <c:v>-8.2265797591605696E-6</c:v>
                      </c:pt>
                      <c:pt idx="505">
                        <c:v>-8.2443259112981908E-6</c:v>
                      </c:pt>
                      <c:pt idx="506">
                        <c:v>-8.2620720634358205E-6</c:v>
                      </c:pt>
                      <c:pt idx="507">
                        <c:v>-8.2798182155734807E-6</c:v>
                      </c:pt>
                      <c:pt idx="508">
                        <c:v>-8.2975643677111206E-6</c:v>
                      </c:pt>
                      <c:pt idx="509">
                        <c:v>-8.3153105198487503E-6</c:v>
                      </c:pt>
                      <c:pt idx="510">
                        <c:v>-8.3330566719863901E-6</c:v>
                      </c:pt>
                      <c:pt idx="511">
                        <c:v>-8.3508028241240198E-6</c:v>
                      </c:pt>
                      <c:pt idx="512">
                        <c:v>-8.3685489762616699E-6</c:v>
                      </c:pt>
                      <c:pt idx="513">
                        <c:v>-8.3862951283993097E-6</c:v>
                      </c:pt>
                      <c:pt idx="514">
                        <c:v>-8.4040412805369598E-6</c:v>
                      </c:pt>
                      <c:pt idx="515">
                        <c:v>-8.4217874326745996E-6</c:v>
                      </c:pt>
                      <c:pt idx="516">
                        <c:v>-8.4395335848122395E-6</c:v>
                      </c:pt>
                      <c:pt idx="517">
                        <c:v>-8.4572797369498692E-6</c:v>
                      </c:pt>
                      <c:pt idx="518">
                        <c:v>-8.4750258890874904E-6</c:v>
                      </c:pt>
                      <c:pt idx="519">
                        <c:v>-8.4927720412251303E-6</c:v>
                      </c:pt>
                      <c:pt idx="520">
                        <c:v>-8.5105181933627803E-6</c:v>
                      </c:pt>
                      <c:pt idx="521">
                        <c:v>-8.5282643455004202E-6</c:v>
                      </c:pt>
                      <c:pt idx="522">
                        <c:v>-8.5460104976380702E-6</c:v>
                      </c:pt>
                      <c:pt idx="523">
                        <c:v>-8.5637566497756999E-6</c:v>
                      </c:pt>
                      <c:pt idx="524">
                        <c:v>-8.5815028019133296E-6</c:v>
                      </c:pt>
                      <c:pt idx="525">
                        <c:v>-8.5992489540509898E-6</c:v>
                      </c:pt>
                      <c:pt idx="526">
                        <c:v>-8.6169951061885992E-6</c:v>
                      </c:pt>
                      <c:pt idx="527">
                        <c:v>-8.6347412583262492E-6</c:v>
                      </c:pt>
                      <c:pt idx="528">
                        <c:v>-8.6524874104638992E-6</c:v>
                      </c:pt>
                      <c:pt idx="529">
                        <c:v>-8.6702335626015408E-6</c:v>
                      </c:pt>
                      <c:pt idx="530">
                        <c:v>-8.6879797147391908E-6</c:v>
                      </c:pt>
                      <c:pt idx="531">
                        <c:v>-8.7057258668768307E-6</c:v>
                      </c:pt>
                      <c:pt idx="532">
                        <c:v>-8.7234720190144502E-6</c:v>
                      </c:pt>
                      <c:pt idx="533">
                        <c:v>-8.7412181711521206E-6</c:v>
                      </c:pt>
                      <c:pt idx="534">
                        <c:v>-8.7589643232897503E-6</c:v>
                      </c:pt>
                      <c:pt idx="535">
                        <c:v>-8.77671047542738E-6</c:v>
                      </c:pt>
                      <c:pt idx="536">
                        <c:v>-8.79445662756503E-6</c:v>
                      </c:pt>
                      <c:pt idx="537">
                        <c:v>-8.81220277970268E-6</c:v>
                      </c:pt>
                      <c:pt idx="538">
                        <c:v>-8.8299489318402894E-6</c:v>
                      </c:pt>
                      <c:pt idx="539">
                        <c:v>-8.8476950839779394E-6</c:v>
                      </c:pt>
                      <c:pt idx="540">
                        <c:v>-8.8654412361155894E-6</c:v>
                      </c:pt>
                      <c:pt idx="541">
                        <c:v>-8.8831873882532107E-6</c:v>
                      </c:pt>
                      <c:pt idx="542">
                        <c:v>-8.9009335403908607E-6</c:v>
                      </c:pt>
                      <c:pt idx="543">
                        <c:v>-8.9186796925285192E-6</c:v>
                      </c:pt>
                      <c:pt idx="544">
                        <c:v>-8.9364258446661404E-6</c:v>
                      </c:pt>
                      <c:pt idx="545">
                        <c:v>-8.9541719968037803E-6</c:v>
                      </c:pt>
                      <c:pt idx="546">
                        <c:v>-8.9719181489414405E-6</c:v>
                      </c:pt>
                      <c:pt idx="547">
                        <c:v>-8.9896643010790702E-6</c:v>
                      </c:pt>
                      <c:pt idx="548">
                        <c:v>-9.0074104532166897E-6</c:v>
                      </c:pt>
                      <c:pt idx="549">
                        <c:v>-9.0251566053543194E-6</c:v>
                      </c:pt>
                      <c:pt idx="550">
                        <c:v>-9.0429027574919898E-6</c:v>
                      </c:pt>
                      <c:pt idx="551">
                        <c:v>-9.0606489096296195E-6</c:v>
                      </c:pt>
                      <c:pt idx="552">
                        <c:v>-9.0783950617672695E-6</c:v>
                      </c:pt>
                      <c:pt idx="553">
                        <c:v>-9.0961412139048907E-6</c:v>
                      </c:pt>
                      <c:pt idx="554">
                        <c:v>-9.1138873660425492E-6</c:v>
                      </c:pt>
                      <c:pt idx="555">
                        <c:v>-9.1316335181801705E-6</c:v>
                      </c:pt>
                      <c:pt idx="556">
                        <c:v>-9.1493796703178205E-6</c:v>
                      </c:pt>
                      <c:pt idx="557">
                        <c:v>-9.1671258224554705E-6</c:v>
                      </c:pt>
                      <c:pt idx="558">
                        <c:v>-9.1848719745930697E-6</c:v>
                      </c:pt>
                      <c:pt idx="559">
                        <c:v>-9.2026181267307401E-6</c:v>
                      </c:pt>
                      <c:pt idx="560">
                        <c:v>-9.2203642788683698E-6</c:v>
                      </c:pt>
                      <c:pt idx="561">
                        <c:v>-9.23811043100603E-6</c:v>
                      </c:pt>
                      <c:pt idx="562">
                        <c:v>-9.2558565831436597E-6</c:v>
                      </c:pt>
                      <c:pt idx="563">
                        <c:v>-9.2736027352813097E-6</c:v>
                      </c:pt>
                      <c:pt idx="564">
                        <c:v>-9.2913488874189597E-6</c:v>
                      </c:pt>
                      <c:pt idx="565">
                        <c:v>-9.3090950395565894E-6</c:v>
                      </c:pt>
                      <c:pt idx="566">
                        <c:v>-9.3268411916942395E-6</c:v>
                      </c:pt>
                      <c:pt idx="567">
                        <c:v>-9.3445873438318607E-6</c:v>
                      </c:pt>
                      <c:pt idx="568">
                        <c:v>-9.3623334959695005E-6</c:v>
                      </c:pt>
                      <c:pt idx="569">
                        <c:v>-9.3800796481071506E-6</c:v>
                      </c:pt>
                      <c:pt idx="570">
                        <c:v>-9.3978258002447701E-6</c:v>
                      </c:pt>
                      <c:pt idx="571">
                        <c:v>-9.4155719523824201E-6</c:v>
                      </c:pt>
                      <c:pt idx="572">
                        <c:v>-9.4333181045200702E-6</c:v>
                      </c:pt>
                      <c:pt idx="573">
                        <c:v>-9.4510642566576897E-6</c:v>
                      </c:pt>
                      <c:pt idx="574">
                        <c:v>-9.4688104087953296E-6</c:v>
                      </c:pt>
                      <c:pt idx="575">
                        <c:v>-9.4865565609329898E-6</c:v>
                      </c:pt>
                      <c:pt idx="576">
                        <c:v>-9.5043027130706195E-6</c:v>
                      </c:pt>
                      <c:pt idx="577">
                        <c:v>-9.5220488652082797E-6</c:v>
                      </c:pt>
                      <c:pt idx="578">
                        <c:v>-9.5397950173458806E-6</c:v>
                      </c:pt>
                      <c:pt idx="579">
                        <c:v>-9.5575411694835407E-6</c:v>
                      </c:pt>
                      <c:pt idx="580">
                        <c:v>-9.5752873216211992E-6</c:v>
                      </c:pt>
                      <c:pt idx="581">
                        <c:v>-9.5930334737588205E-6</c:v>
                      </c:pt>
                      <c:pt idx="582">
                        <c:v>-9.6107796258964603E-6</c:v>
                      </c:pt>
                      <c:pt idx="583">
                        <c:v>-9.6285257780341392E-6</c:v>
                      </c:pt>
                      <c:pt idx="584">
                        <c:v>-9.6462719301717401E-6</c:v>
                      </c:pt>
                      <c:pt idx="585">
                        <c:v>-9.6640180823093799E-6</c:v>
                      </c:pt>
                      <c:pt idx="586">
                        <c:v>-9.6817642344469995E-6</c:v>
                      </c:pt>
                      <c:pt idx="587">
                        <c:v>-9.6995103865846698E-6</c:v>
                      </c:pt>
                      <c:pt idx="588">
                        <c:v>-9.7172565387222894E-6</c:v>
                      </c:pt>
                      <c:pt idx="589">
                        <c:v>-9.7350026908599394E-6</c:v>
                      </c:pt>
                      <c:pt idx="590">
                        <c:v>-9.7527488429975708E-6</c:v>
                      </c:pt>
                      <c:pt idx="591">
                        <c:v>-9.7704949951352208E-6</c:v>
                      </c:pt>
                      <c:pt idx="592">
                        <c:v>-9.7882411472728708E-6</c:v>
                      </c:pt>
                      <c:pt idx="593">
                        <c:v>-9.8059872994104904E-6</c:v>
                      </c:pt>
                      <c:pt idx="594">
                        <c:v>-9.8237334515481404E-6</c:v>
                      </c:pt>
                      <c:pt idx="595">
                        <c:v>-9.8414796036857803E-6</c:v>
                      </c:pt>
                      <c:pt idx="596">
                        <c:v>-9.8592257558234303E-6</c:v>
                      </c:pt>
                      <c:pt idx="597">
                        <c:v>-9.87697190796106E-6</c:v>
                      </c:pt>
                      <c:pt idx="598">
                        <c:v>-9.89471806009871E-6</c:v>
                      </c:pt>
                      <c:pt idx="599">
                        <c:v>-9.9124642122363397E-6</c:v>
                      </c:pt>
                      <c:pt idx="600">
                        <c:v>-9.9302103643739796E-6</c:v>
                      </c:pt>
                      <c:pt idx="601">
                        <c:v>-9.9479565165116499E-6</c:v>
                      </c:pt>
                      <c:pt idx="602">
                        <c:v>-9.9657026686492508E-6</c:v>
                      </c:pt>
                      <c:pt idx="603">
                        <c:v>-9.9834488207868805E-6</c:v>
                      </c:pt>
                      <c:pt idx="604">
                        <c:v>-1.00011949729245E-5</c:v>
                      </c:pt>
                      <c:pt idx="605">
                        <c:v>-1.0018941125062099E-5</c:v>
                      </c:pt>
                      <c:pt idx="606">
                        <c:v>-1.00366872771998E-5</c:v>
                      </c:pt>
                      <c:pt idx="607">
                        <c:v>-1.0054433429337399E-5</c:v>
                      </c:pt>
                      <c:pt idx="608">
                        <c:v>-1.0072179581475E-5</c:v>
                      </c:pt>
                      <c:pt idx="609">
                        <c:v>-1.0089925733612699E-5</c:v>
                      </c:pt>
                      <c:pt idx="610">
                        <c:v>-1.01076718857503E-5</c:v>
                      </c:pt>
                      <c:pt idx="611">
                        <c:v>-1.0125418037887999E-5</c:v>
                      </c:pt>
                      <c:pt idx="612">
                        <c:v>-1.01431641900256E-5</c:v>
                      </c:pt>
                      <c:pt idx="613">
                        <c:v>-1.01609103421633E-5</c:v>
                      </c:pt>
                      <c:pt idx="614">
                        <c:v>-1.01786564943009E-5</c:v>
                      </c:pt>
                      <c:pt idx="615">
                        <c:v>-1.01964026464385E-5</c:v>
                      </c:pt>
                      <c:pt idx="616">
                        <c:v>-1.02141487985762E-5</c:v>
                      </c:pt>
                      <c:pt idx="617">
                        <c:v>-1.02318949507138E-5</c:v>
                      </c:pt>
                      <c:pt idx="618">
                        <c:v>-1.0249641102851501E-5</c:v>
                      </c:pt>
                      <c:pt idx="619">
                        <c:v>-1.02673872549891E-5</c:v>
                      </c:pt>
                      <c:pt idx="620">
                        <c:v>-1.0285133407126701E-5</c:v>
                      </c:pt>
                      <c:pt idx="621">
                        <c:v>-1.03028795592644E-5</c:v>
                      </c:pt>
                      <c:pt idx="622">
                        <c:v>-1.0320625711402001E-5</c:v>
                      </c:pt>
                      <c:pt idx="623">
                        <c:v>-1.03383718635396E-5</c:v>
                      </c:pt>
                      <c:pt idx="624">
                        <c:v>-1.0356118015677301E-5</c:v>
                      </c:pt>
                      <c:pt idx="625">
                        <c:v>-1.03738641678149E-5</c:v>
                      </c:pt>
                      <c:pt idx="626">
                        <c:v>-1.0391610319952501E-5</c:v>
                      </c:pt>
                      <c:pt idx="627">
                        <c:v>-1.04093564720902E-5</c:v>
                      </c:pt>
                      <c:pt idx="628">
                        <c:v>-1.0427102624227799E-5</c:v>
                      </c:pt>
                      <c:pt idx="629">
                        <c:v>-1.04448487763655E-5</c:v>
                      </c:pt>
                      <c:pt idx="630">
                        <c:v>-1.0462594928503099E-5</c:v>
                      </c:pt>
                      <c:pt idx="631">
                        <c:v>-1.04803410806408E-5</c:v>
                      </c:pt>
                      <c:pt idx="632">
                        <c:v>-1.0498087232778399E-5</c:v>
                      </c:pt>
                      <c:pt idx="633">
                        <c:v>-1.0515833384916E-5</c:v>
                      </c:pt>
                      <c:pt idx="634">
                        <c:v>-1.0533579537053699E-5</c:v>
                      </c:pt>
                      <c:pt idx="635">
                        <c:v>-1.05513256891913E-5</c:v>
                      </c:pt>
                      <c:pt idx="636">
                        <c:v>-1.0569071841328999E-5</c:v>
                      </c:pt>
                      <c:pt idx="637">
                        <c:v>-1.05868179934666E-5</c:v>
                      </c:pt>
                      <c:pt idx="638">
                        <c:v>-1.06045641456042E-5</c:v>
                      </c:pt>
                      <c:pt idx="639">
                        <c:v>-1.06223102977419E-5</c:v>
                      </c:pt>
                      <c:pt idx="640">
                        <c:v>-1.06400564498795E-5</c:v>
                      </c:pt>
                      <c:pt idx="641">
                        <c:v>-1.06578026020172E-5</c:v>
                      </c:pt>
                      <c:pt idx="642">
                        <c:v>-1.06755487541548E-5</c:v>
                      </c:pt>
                      <c:pt idx="643">
                        <c:v>-1.0693294906292501E-5</c:v>
                      </c:pt>
                      <c:pt idx="644">
                        <c:v>-1.07110410584301E-5</c:v>
                      </c:pt>
                      <c:pt idx="645">
                        <c:v>-1.0728787210567701E-5</c:v>
                      </c:pt>
                      <c:pt idx="646">
                        <c:v>-1.07465333627054E-5</c:v>
                      </c:pt>
                      <c:pt idx="647">
                        <c:v>-1.0764279514843001E-5</c:v>
                      </c:pt>
                      <c:pt idx="648">
                        <c:v>-1.07820256669806E-5</c:v>
                      </c:pt>
                      <c:pt idx="649">
                        <c:v>-1.0799771819118301E-5</c:v>
                      </c:pt>
                      <c:pt idx="650">
                        <c:v>-1.08175179712559E-5</c:v>
                      </c:pt>
                      <c:pt idx="651">
                        <c:v>-1.0835264123393601E-5</c:v>
                      </c:pt>
                      <c:pt idx="652">
                        <c:v>-1.08530102755312E-5</c:v>
                      </c:pt>
                      <c:pt idx="653">
                        <c:v>-1.0870756427668901E-5</c:v>
                      </c:pt>
                      <c:pt idx="654">
                        <c:v>-1.08885025798065E-5</c:v>
                      </c:pt>
                      <c:pt idx="655">
                        <c:v>-1.0906248731944099E-5</c:v>
                      </c:pt>
                      <c:pt idx="656">
                        <c:v>-1.09239948840818E-5</c:v>
                      </c:pt>
                      <c:pt idx="657">
                        <c:v>-1.0941741036219399E-5</c:v>
                      </c:pt>
                      <c:pt idx="658">
                        <c:v>-1.0959487188357E-5</c:v>
                      </c:pt>
                      <c:pt idx="659">
                        <c:v>-1.0977233340494699E-5</c:v>
                      </c:pt>
                      <c:pt idx="660">
                        <c:v>-1.09949794926323E-5</c:v>
                      </c:pt>
                      <c:pt idx="661">
                        <c:v>-1.1012725644769999E-5</c:v>
                      </c:pt>
                      <c:pt idx="662">
                        <c:v>-1.10304717969076E-5</c:v>
                      </c:pt>
                      <c:pt idx="663">
                        <c:v>-1.1048217949045299E-5</c:v>
                      </c:pt>
                      <c:pt idx="664">
                        <c:v>-1.10659641011829E-5</c:v>
                      </c:pt>
                      <c:pt idx="665">
                        <c:v>-1.10837102533205E-5</c:v>
                      </c:pt>
                      <c:pt idx="666">
                        <c:v>-1.11014564054582E-5</c:v>
                      </c:pt>
                      <c:pt idx="667">
                        <c:v>-1.11192025575958E-5</c:v>
                      </c:pt>
                      <c:pt idx="668">
                        <c:v>-1.1136948709733401E-5</c:v>
                      </c:pt>
                      <c:pt idx="669">
                        <c:v>-1.11546948618711E-5</c:v>
                      </c:pt>
                      <c:pt idx="670">
                        <c:v>-1.1172441014008701E-5</c:v>
                      </c:pt>
                      <c:pt idx="671">
                        <c:v>-1.11901871661464E-5</c:v>
                      </c:pt>
                      <c:pt idx="672">
                        <c:v>-1.1207933318284001E-5</c:v>
                      </c:pt>
                      <c:pt idx="673">
                        <c:v>-1.12256794704216E-5</c:v>
                      </c:pt>
                      <c:pt idx="674">
                        <c:v>-1.1243425622559301E-5</c:v>
                      </c:pt>
                      <c:pt idx="675">
                        <c:v>-1.12611717746969E-5</c:v>
                      </c:pt>
                      <c:pt idx="676">
                        <c:v>-1.1278917926834601E-5</c:v>
                      </c:pt>
                      <c:pt idx="677">
                        <c:v>-1.12966640789722E-5</c:v>
                      </c:pt>
                      <c:pt idx="678">
                        <c:v>-1.1314410231109901E-5</c:v>
                      </c:pt>
                      <c:pt idx="679">
                        <c:v>-1.13321563832475E-5</c:v>
                      </c:pt>
                      <c:pt idx="680">
                        <c:v>-1.1349902535385099E-5</c:v>
                      </c:pt>
                      <c:pt idx="681">
                        <c:v>-1.13676486875228E-5</c:v>
                      </c:pt>
                      <c:pt idx="682">
                        <c:v>-1.1385394839660399E-5</c:v>
                      </c:pt>
                      <c:pt idx="683">
                        <c:v>-1.1403140991798E-5</c:v>
                      </c:pt>
                      <c:pt idx="684">
                        <c:v>-1.1420887143935699E-5</c:v>
                      </c:pt>
                      <c:pt idx="685">
                        <c:v>-1.14386332960734E-5</c:v>
                      </c:pt>
                      <c:pt idx="686">
                        <c:v>-1.1456379448210999E-5</c:v>
                      </c:pt>
                      <c:pt idx="687">
                        <c:v>-1.14741256003486E-5</c:v>
                      </c:pt>
                      <c:pt idx="688">
                        <c:v>-1.1491871752486299E-5</c:v>
                      </c:pt>
                      <c:pt idx="689">
                        <c:v>-1.15096179046239E-5</c:v>
                      </c:pt>
                      <c:pt idx="690">
                        <c:v>-1.15273640567615E-5</c:v>
                      </c:pt>
                      <c:pt idx="691">
                        <c:v>-1.15451102088991E-5</c:v>
                      </c:pt>
                      <c:pt idx="692">
                        <c:v>-1.15628563610368E-5</c:v>
                      </c:pt>
                      <c:pt idx="693">
                        <c:v>-1.15806025131745E-5</c:v>
                      </c:pt>
                      <c:pt idx="694">
                        <c:v>-1.15983486653121E-5</c:v>
                      </c:pt>
                      <c:pt idx="695">
                        <c:v>-1.1616094817449701E-5</c:v>
                      </c:pt>
                      <c:pt idx="696">
                        <c:v>-1.16338409695874E-5</c:v>
                      </c:pt>
                      <c:pt idx="697">
                        <c:v>-1.1651587121725001E-5</c:v>
                      </c:pt>
                      <c:pt idx="698">
                        <c:v>-1.16693332738627E-5</c:v>
                      </c:pt>
                      <c:pt idx="699">
                        <c:v>-1.1687079426000301E-5</c:v>
                      </c:pt>
                      <c:pt idx="700">
                        <c:v>-1.17048255781379E-5</c:v>
                      </c:pt>
                      <c:pt idx="701">
                        <c:v>-1.1722571730275601E-5</c:v>
                      </c:pt>
                      <c:pt idx="702">
                        <c:v>-1.17403178824132E-5</c:v>
                      </c:pt>
                      <c:pt idx="703">
                        <c:v>-1.1758064034550901E-5</c:v>
                      </c:pt>
                      <c:pt idx="704">
                        <c:v>-1.17758101866885E-5</c:v>
                      </c:pt>
                      <c:pt idx="705">
                        <c:v>-1.1793556338826099E-5</c:v>
                      </c:pt>
                      <c:pt idx="706">
                        <c:v>-1.18113024909638E-5</c:v>
                      </c:pt>
                      <c:pt idx="707">
                        <c:v>-1.1829048643101399E-5</c:v>
                      </c:pt>
                      <c:pt idx="708">
                        <c:v>-1.1846794795239E-5</c:v>
                      </c:pt>
                      <c:pt idx="709">
                        <c:v>-1.1864540947376599E-5</c:v>
                      </c:pt>
                      <c:pt idx="710">
                        <c:v>-1.18822870995143E-5</c:v>
                      </c:pt>
                      <c:pt idx="711">
                        <c:v>-1.1900033251651999E-5</c:v>
                      </c:pt>
                      <c:pt idx="712">
                        <c:v>-1.19177794037896E-5</c:v>
                      </c:pt>
                      <c:pt idx="713">
                        <c:v>-1.1935525555927199E-5</c:v>
                      </c:pt>
                      <c:pt idx="714">
                        <c:v>-1.19532717080649E-5</c:v>
                      </c:pt>
                      <c:pt idx="715">
                        <c:v>-1.19710178602025E-5</c:v>
                      </c:pt>
                      <c:pt idx="716">
                        <c:v>-1.19887640123402E-5</c:v>
                      </c:pt>
                      <c:pt idx="717">
                        <c:v>-1.20065101644778E-5</c:v>
                      </c:pt>
                      <c:pt idx="718">
                        <c:v>-1.2024256316615401E-5</c:v>
                      </c:pt>
                      <c:pt idx="719">
                        <c:v>-1.20420024687531E-5</c:v>
                      </c:pt>
                      <c:pt idx="720">
                        <c:v>-1.2059748620890701E-5</c:v>
                      </c:pt>
                      <c:pt idx="721">
                        <c:v>-1.20774947730284E-5</c:v>
                      </c:pt>
                      <c:pt idx="722">
                        <c:v>-1.2095240925166001E-5</c:v>
                      </c:pt>
                      <c:pt idx="723">
                        <c:v>-1.21129870773036E-5</c:v>
                      </c:pt>
                      <c:pt idx="724">
                        <c:v>-1.2130733229441301E-5</c:v>
                      </c:pt>
                      <c:pt idx="725">
                        <c:v>-1.21484793815789E-5</c:v>
                      </c:pt>
                      <c:pt idx="726">
                        <c:v>-1.2166225533716601E-5</c:v>
                      </c:pt>
                      <c:pt idx="727">
                        <c:v>-1.21839716858542E-5</c:v>
                      </c:pt>
                      <c:pt idx="728">
                        <c:v>-1.2201717837991801E-5</c:v>
                      </c:pt>
                      <c:pt idx="729">
                        <c:v>-1.22194639901295E-5</c:v>
                      </c:pt>
                      <c:pt idx="730">
                        <c:v>-1.2237210142267099E-5</c:v>
                      </c:pt>
                      <c:pt idx="731">
                        <c:v>-1.22549562944047E-5</c:v>
                      </c:pt>
                      <c:pt idx="732">
                        <c:v>-1.2272702446542399E-5</c:v>
                      </c:pt>
                      <c:pt idx="733">
                        <c:v>-1.22904485986801E-5</c:v>
                      </c:pt>
                      <c:pt idx="734">
                        <c:v>-1.2308194750817699E-5</c:v>
                      </c:pt>
                      <c:pt idx="735">
                        <c:v>-1.23259409029553E-5</c:v>
                      </c:pt>
                      <c:pt idx="736">
                        <c:v>-1.2343687055092999E-5</c:v>
                      </c:pt>
                      <c:pt idx="737">
                        <c:v>-1.23614332072306E-5</c:v>
                      </c:pt>
                      <c:pt idx="738">
                        <c:v>-1.2379179359368199E-5</c:v>
                      </c:pt>
                      <c:pt idx="739">
                        <c:v>-1.23969255115059E-5</c:v>
                      </c:pt>
                      <c:pt idx="740">
                        <c:v>-1.24146716636435E-5</c:v>
                      </c:pt>
                      <c:pt idx="741">
                        <c:v>-1.24324178157812E-5</c:v>
                      </c:pt>
                      <c:pt idx="742">
                        <c:v>-1.24501639679188E-5</c:v>
                      </c:pt>
                      <c:pt idx="743">
                        <c:v>-1.24679101200564E-5</c:v>
                      </c:pt>
                      <c:pt idx="744">
                        <c:v>-1.24856562721941E-5</c:v>
                      </c:pt>
                      <c:pt idx="745">
                        <c:v>-1.2503402424331701E-5</c:v>
                      </c:pt>
                      <c:pt idx="746">
                        <c:v>-1.25211485764694E-5</c:v>
                      </c:pt>
                      <c:pt idx="747">
                        <c:v>-1.2538894728607001E-5</c:v>
                      </c:pt>
                      <c:pt idx="748">
                        <c:v>-1.25566408807446E-5</c:v>
                      </c:pt>
                      <c:pt idx="749">
                        <c:v>-1.2574387032882301E-5</c:v>
                      </c:pt>
                      <c:pt idx="750">
                        <c:v>-1.25921331850199E-5</c:v>
                      </c:pt>
                      <c:pt idx="751">
                        <c:v>-1.2609879337157601E-5</c:v>
                      </c:pt>
                      <c:pt idx="752">
                        <c:v>-1.26276254892952E-5</c:v>
                      </c:pt>
                      <c:pt idx="753">
                        <c:v>-1.2645371641432801E-5</c:v>
                      </c:pt>
                      <c:pt idx="754">
                        <c:v>-1.26631177935705E-5</c:v>
                      </c:pt>
                      <c:pt idx="755">
                        <c:v>-1.2680863945708099E-5</c:v>
                      </c:pt>
                      <c:pt idx="756">
                        <c:v>-1.26986100978457E-5</c:v>
                      </c:pt>
                      <c:pt idx="757">
                        <c:v>-1.2716356249983399E-5</c:v>
                      </c:pt>
                      <c:pt idx="758">
                        <c:v>-1.2734102402121E-5</c:v>
                      </c:pt>
                      <c:pt idx="759">
                        <c:v>-1.2751848554258699E-5</c:v>
                      </c:pt>
                      <c:pt idx="760">
                        <c:v>-1.27695947063963E-5</c:v>
                      </c:pt>
                      <c:pt idx="761">
                        <c:v>-1.2787340858533999E-5</c:v>
                      </c:pt>
                      <c:pt idx="762">
                        <c:v>-1.28050870106716E-5</c:v>
                      </c:pt>
                      <c:pt idx="763">
                        <c:v>-1.2822833162809199E-5</c:v>
                      </c:pt>
                      <c:pt idx="764">
                        <c:v>-1.28405793149469E-5</c:v>
                      </c:pt>
                      <c:pt idx="765">
                        <c:v>-1.28583254670845E-5</c:v>
                      </c:pt>
                      <c:pt idx="766">
                        <c:v>-1.28760716192222E-5</c:v>
                      </c:pt>
                      <c:pt idx="767">
                        <c:v>-1.28938177713598E-5</c:v>
                      </c:pt>
                      <c:pt idx="768">
                        <c:v>-1.29115639234974E-5</c:v>
                      </c:pt>
                      <c:pt idx="769">
                        <c:v>-1.29293100756351E-5</c:v>
                      </c:pt>
                      <c:pt idx="770">
                        <c:v>-1.2947056227772701E-5</c:v>
                      </c:pt>
                      <c:pt idx="771">
                        <c:v>-1.29648023799104E-5</c:v>
                      </c:pt>
                      <c:pt idx="772">
                        <c:v>-1.2982548532048001E-5</c:v>
                      </c:pt>
                      <c:pt idx="773">
                        <c:v>-1.30002946841857E-5</c:v>
                      </c:pt>
                      <c:pt idx="774">
                        <c:v>-1.3018040836323201E-5</c:v>
                      </c:pt>
                      <c:pt idx="775">
                        <c:v>-1.30357869884609E-5</c:v>
                      </c:pt>
                      <c:pt idx="776">
                        <c:v>-1.3053533140598601E-5</c:v>
                      </c:pt>
                      <c:pt idx="777">
                        <c:v>-1.30712792927362E-5</c:v>
                      </c:pt>
                      <c:pt idx="778">
                        <c:v>-1.3089025444873801E-5</c:v>
                      </c:pt>
                      <c:pt idx="779">
                        <c:v>-1.31067715970115E-5</c:v>
                      </c:pt>
                      <c:pt idx="780">
                        <c:v>-1.3124517749149201E-5</c:v>
                      </c:pt>
                      <c:pt idx="781">
                        <c:v>-1.31422639012867E-5</c:v>
                      </c:pt>
                      <c:pt idx="782">
                        <c:v>-1.3160010053424399E-5</c:v>
                      </c:pt>
                      <c:pt idx="783">
                        <c:v>-1.3177756205562E-5</c:v>
                      </c:pt>
                      <c:pt idx="784">
                        <c:v>-1.3195502357699699E-5</c:v>
                      </c:pt>
                      <c:pt idx="785">
                        <c:v>-1.32132485098373E-5</c:v>
                      </c:pt>
                      <c:pt idx="786">
                        <c:v>-1.3230994661974999E-5</c:v>
                      </c:pt>
                      <c:pt idx="787">
                        <c:v>-1.32487408141126E-5</c:v>
                      </c:pt>
                      <c:pt idx="788">
                        <c:v>-1.3266486966250199E-5</c:v>
                      </c:pt>
                      <c:pt idx="789">
                        <c:v>-1.32842331183879E-5</c:v>
                      </c:pt>
                      <c:pt idx="790">
                        <c:v>-1.3301979270525599E-5</c:v>
                      </c:pt>
                      <c:pt idx="791">
                        <c:v>-1.33197254226631E-5</c:v>
                      </c:pt>
                      <c:pt idx="792">
                        <c:v>-1.33374715748008E-5</c:v>
                      </c:pt>
                      <c:pt idx="793">
                        <c:v>-1.33552177269384E-5</c:v>
                      </c:pt>
                      <c:pt idx="794">
                        <c:v>-1.33729638790761E-5</c:v>
                      </c:pt>
                      <c:pt idx="795">
                        <c:v>-1.3390710031213701E-5</c:v>
                      </c:pt>
                      <c:pt idx="796">
                        <c:v>-1.34084561833514E-5</c:v>
                      </c:pt>
                      <c:pt idx="797">
                        <c:v>-1.3426202335489001E-5</c:v>
                      </c:pt>
                      <c:pt idx="798">
                        <c:v>-1.34439484876267E-5</c:v>
                      </c:pt>
                      <c:pt idx="799">
                        <c:v>-1.3461694639764301E-5</c:v>
                      </c:pt>
                      <c:pt idx="800">
                        <c:v>-1.34794407919019E-5</c:v>
                      </c:pt>
                      <c:pt idx="801">
                        <c:v>-1.3497186944039601E-5</c:v>
                      </c:pt>
                      <c:pt idx="802">
                        <c:v>-1.35149330961772E-5</c:v>
                      </c:pt>
                      <c:pt idx="803">
                        <c:v>-1.3532679248314801E-5</c:v>
                      </c:pt>
                      <c:pt idx="804">
                        <c:v>-1.35504254004525E-5</c:v>
                      </c:pt>
                      <c:pt idx="805">
                        <c:v>-1.3568171552590099E-5</c:v>
                      </c:pt>
                      <c:pt idx="806">
                        <c:v>-1.35859177047277E-5</c:v>
                      </c:pt>
                      <c:pt idx="807">
                        <c:v>-1.3603663856865399E-5</c:v>
                      </c:pt>
                      <c:pt idx="808">
                        <c:v>-1.3621410009003E-5</c:v>
                      </c:pt>
                      <c:pt idx="809">
                        <c:v>-1.3639156161140699E-5</c:v>
                      </c:pt>
                      <c:pt idx="810">
                        <c:v>-1.36569023132783E-5</c:v>
                      </c:pt>
                      <c:pt idx="811">
                        <c:v>-1.3674648465415999E-5</c:v>
                      </c:pt>
                      <c:pt idx="812">
                        <c:v>-1.36923946175536E-5</c:v>
                      </c:pt>
                      <c:pt idx="813">
                        <c:v>-1.3710140769691199E-5</c:v>
                      </c:pt>
                      <c:pt idx="814">
                        <c:v>-1.37278869218289E-5</c:v>
                      </c:pt>
                      <c:pt idx="815">
                        <c:v>-1.3745633073966499E-5</c:v>
                      </c:pt>
                      <c:pt idx="816">
                        <c:v>-1.37633792261042E-5</c:v>
                      </c:pt>
                      <c:pt idx="817">
                        <c:v>-1.37811253782418E-5</c:v>
                      </c:pt>
                      <c:pt idx="818">
                        <c:v>-1.37988715303794E-5</c:v>
                      </c:pt>
                      <c:pt idx="819">
                        <c:v>-1.38166176825171E-5</c:v>
                      </c:pt>
                      <c:pt idx="820">
                        <c:v>-1.3834363834654701E-5</c:v>
                      </c:pt>
                      <c:pt idx="821">
                        <c:v>-1.38521099867923E-5</c:v>
                      </c:pt>
                      <c:pt idx="822">
                        <c:v>-1.3869856138930001E-5</c:v>
                      </c:pt>
                      <c:pt idx="823">
                        <c:v>-1.38876022910676E-5</c:v>
                      </c:pt>
                      <c:pt idx="824">
                        <c:v>-1.3905348443205301E-5</c:v>
                      </c:pt>
                      <c:pt idx="825">
                        <c:v>-1.39230945953429E-5</c:v>
                      </c:pt>
                      <c:pt idx="826">
                        <c:v>-1.3940840747480601E-5</c:v>
                      </c:pt>
                      <c:pt idx="827">
                        <c:v>-1.39585868996182E-5</c:v>
                      </c:pt>
                      <c:pt idx="828">
                        <c:v>-1.3976333051755801E-5</c:v>
                      </c:pt>
                      <c:pt idx="829">
                        <c:v>-1.39940792038935E-5</c:v>
                      </c:pt>
                      <c:pt idx="830">
                        <c:v>-1.4011825356031101E-5</c:v>
                      </c:pt>
                      <c:pt idx="831">
                        <c:v>-1.40295715081688E-5</c:v>
                      </c:pt>
                      <c:pt idx="832">
                        <c:v>-1.4047317660306399E-5</c:v>
                      </c:pt>
                      <c:pt idx="833">
                        <c:v>-1.4065063812444E-5</c:v>
                      </c:pt>
                      <c:pt idx="834">
                        <c:v>-1.4082809964581699E-5</c:v>
                      </c:pt>
                      <c:pt idx="835">
                        <c:v>-1.41005561167193E-5</c:v>
                      </c:pt>
                      <c:pt idx="836">
                        <c:v>-1.4118302268856999E-5</c:v>
                      </c:pt>
                      <c:pt idx="837">
                        <c:v>-1.41360484209946E-5</c:v>
                      </c:pt>
                      <c:pt idx="838">
                        <c:v>-1.4153794573132199E-5</c:v>
                      </c:pt>
                      <c:pt idx="839">
                        <c:v>-1.41715407252699E-5</c:v>
                      </c:pt>
                      <c:pt idx="840">
                        <c:v>-1.4189286877407599E-5</c:v>
                      </c:pt>
                      <c:pt idx="841">
                        <c:v>-1.42070330295452E-5</c:v>
                      </c:pt>
                      <c:pt idx="842">
                        <c:v>-1.42247791816828E-5</c:v>
                      </c:pt>
                      <c:pt idx="843">
                        <c:v>-1.42425253338205E-5</c:v>
                      </c:pt>
                      <c:pt idx="844">
                        <c:v>-1.42602714859581E-5</c:v>
                      </c:pt>
                      <c:pt idx="845">
                        <c:v>-1.42780176380957E-5</c:v>
                      </c:pt>
                      <c:pt idx="846">
                        <c:v>-1.42957637902334E-5</c:v>
                      </c:pt>
                      <c:pt idx="847">
                        <c:v>-1.4313509942370901E-5</c:v>
                      </c:pt>
                      <c:pt idx="848">
                        <c:v>-1.43312560945087E-5</c:v>
                      </c:pt>
                      <c:pt idx="849">
                        <c:v>-1.4349002246646201E-5</c:v>
                      </c:pt>
                      <c:pt idx="850">
                        <c:v>-1.43667483987839E-5</c:v>
                      </c:pt>
                      <c:pt idx="851">
                        <c:v>-1.4384494550921501E-5</c:v>
                      </c:pt>
                      <c:pt idx="852">
                        <c:v>-1.44022407030592E-5</c:v>
                      </c:pt>
                      <c:pt idx="853">
                        <c:v>-1.4419986855196801E-5</c:v>
                      </c:pt>
                      <c:pt idx="854">
                        <c:v>-1.44377330073345E-5</c:v>
                      </c:pt>
                      <c:pt idx="855">
                        <c:v>-1.4455479159472101E-5</c:v>
                      </c:pt>
                      <c:pt idx="856">
                        <c:v>-1.44732253116098E-5</c:v>
                      </c:pt>
                      <c:pt idx="857">
                        <c:v>-1.4490971463747399E-5</c:v>
                      </c:pt>
                      <c:pt idx="858">
                        <c:v>-1.4508717615885E-5</c:v>
                      </c:pt>
                      <c:pt idx="859">
                        <c:v>-1.4526463768022699E-5</c:v>
                      </c:pt>
                      <c:pt idx="860">
                        <c:v>-1.45442099201603E-5</c:v>
                      </c:pt>
                      <c:pt idx="861">
                        <c:v>-1.4561956072297899E-5</c:v>
                      </c:pt>
                      <c:pt idx="862">
                        <c:v>-1.45797022244356E-5</c:v>
                      </c:pt>
                      <c:pt idx="863">
                        <c:v>-1.4597448376573199E-5</c:v>
                      </c:pt>
                      <c:pt idx="864">
                        <c:v>-1.46151945287109E-5</c:v>
                      </c:pt>
                      <c:pt idx="865">
                        <c:v>-1.4632940680848499E-5</c:v>
                      </c:pt>
                      <c:pt idx="866">
                        <c:v>-1.46506868329861E-5</c:v>
                      </c:pt>
                      <c:pt idx="867">
                        <c:v>-1.46684329851238E-5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D1AE-42FF-A132-DDF765741118}"/>
                  </c:ext>
                </c:extLst>
              </c15:ser>
            </c15:filteredScatterSeries>
            <c15:filteredScatte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AVGx!$O$1</c15:sqref>
                        </c15:formulaRef>
                      </c:ext>
                    </c:extLst>
                    <c:strCache>
                      <c:ptCount val="1"/>
                      <c:pt idx="0">
                        <c:v>0 deg single-electron w/mesh thingy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AVGx!$O$3:$O$870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D1AE-42FF-A132-DDF765741118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  <c:max val="3.0000000000000008E-4"/>
          <c:min val="-3.0000000000000008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horizontal position [mm]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6"/>
          <c:tx>
            <c:v>-2.0 DEG 0.0005 MESH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820"/>
              <c:layout>
                <c:manualLayout>
                  <c:x val="-9.0881646833354729E-2"/>
                  <c:y val="-0.20204835047305847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B3FB-4D03-9DC6-97E8E2BD5A7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AVGx!$C$3:$C$870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AVGx!$D$3:$D$870</c:f>
              <c:numCache>
                <c:formatCode>0.00E+00</c:formatCode>
                <c:ptCount val="868"/>
                <c:pt idx="0">
                  <c:v>-1.7237464189089499E-7</c:v>
                </c:pt>
                <c:pt idx="1">
                  <c:v>-1.39008325621983E-7</c:v>
                </c:pt>
                <c:pt idx="2">
                  <c:v>-1.5758921915407399E-8</c:v>
                </c:pt>
                <c:pt idx="3">
                  <c:v>-4.8601165784356502E-8</c:v>
                </c:pt>
                <c:pt idx="4">
                  <c:v>-4.8744680659003903E-8</c:v>
                </c:pt>
                <c:pt idx="5">
                  <c:v>-4.8918616567155401E-8</c:v>
                </c:pt>
                <c:pt idx="6">
                  <c:v>-4.9145377256991899E-8</c:v>
                </c:pt>
                <c:pt idx="7">
                  <c:v>-4.9446258725939801E-8</c:v>
                </c:pt>
                <c:pt idx="8">
                  <c:v>-4.9835584327797201E-8</c:v>
                </c:pt>
                <c:pt idx="9">
                  <c:v>-5.03378604065266E-8</c:v>
                </c:pt>
                <c:pt idx="10">
                  <c:v>-5.0970519553365198E-8</c:v>
                </c:pt>
                <c:pt idx="11">
                  <c:v>-5.1742173679545397E-8</c:v>
                </c:pt>
                <c:pt idx="12">
                  <c:v>-5.2663764262298501E-8</c:v>
                </c:pt>
                <c:pt idx="13">
                  <c:v>-5.3743353076746502E-8</c:v>
                </c:pt>
                <c:pt idx="14">
                  <c:v>-5.49794811701711E-8</c:v>
                </c:pt>
                <c:pt idx="15">
                  <c:v>-5.6376085733789002E-8</c:v>
                </c:pt>
                <c:pt idx="16">
                  <c:v>-5.7950884671306E-8</c:v>
                </c:pt>
                <c:pt idx="17">
                  <c:v>-5.9717899904233397E-8</c:v>
                </c:pt>
                <c:pt idx="18">
                  <c:v>-6.1692392445386203E-8</c:v>
                </c:pt>
                <c:pt idx="19">
                  <c:v>-6.3897378194212903E-8</c:v>
                </c:pt>
                <c:pt idx="20">
                  <c:v>-6.6356019733084693E-8</c:v>
                </c:pt>
                <c:pt idx="21">
                  <c:v>-6.9079678805567406E-8</c:v>
                </c:pt>
                <c:pt idx="22">
                  <c:v>-7.2077606648734003E-8</c:v>
                </c:pt>
                <c:pt idx="23">
                  <c:v>-7.53600689857205E-8</c:v>
                </c:pt>
                <c:pt idx="24">
                  <c:v>-7.8935521065197803E-8</c:v>
                </c:pt>
                <c:pt idx="25">
                  <c:v>-8.2813346561676295E-8</c:v>
                </c:pt>
                <c:pt idx="26">
                  <c:v>-8.7009901845214706E-8</c:v>
                </c:pt>
                <c:pt idx="27">
                  <c:v>-9.15456501288933E-8</c:v>
                </c:pt>
                <c:pt idx="28">
                  <c:v>-9.6440592362203E-8</c:v>
                </c:pt>
                <c:pt idx="29">
                  <c:v>-1.0171230898932101E-7</c:v>
                </c:pt>
                <c:pt idx="30">
                  <c:v>-1.0737562837998201E-7</c:v>
                </c:pt>
                <c:pt idx="31">
                  <c:v>-1.1344200271056501E-7</c:v>
                </c:pt>
                <c:pt idx="32">
                  <c:v>-1.1991828455063799E-7</c:v>
                </c:pt>
                <c:pt idx="33">
                  <c:v>-1.26806056672174E-7</c:v>
                </c:pt>
                <c:pt idx="34">
                  <c:v>-1.3410258656331201E-7</c:v>
                </c:pt>
                <c:pt idx="35">
                  <c:v>-1.4180176949387301E-7</c:v>
                </c:pt>
                <c:pt idx="36">
                  <c:v>-1.49893347117671E-7</c:v>
                </c:pt>
                <c:pt idx="37">
                  <c:v>-1.5836447278123201E-7</c:v>
                </c:pt>
                <c:pt idx="38">
                  <c:v>-1.67200167497899E-7</c:v>
                </c:pt>
                <c:pt idx="39">
                  <c:v>-1.7637960049820299E-7</c:v>
                </c:pt>
                <c:pt idx="40">
                  <c:v>-1.8587991695739499E-7</c:v>
                </c:pt>
                <c:pt idx="41">
                  <c:v>-1.9567017874416399E-7</c:v>
                </c:pt>
                <c:pt idx="42">
                  <c:v>-2.05712387524682E-7</c:v>
                </c:pt>
                <c:pt idx="43">
                  <c:v>-2.1596887910157601E-7</c:v>
                </c:pt>
                <c:pt idx="44">
                  <c:v>-2.26390624166868E-7</c:v>
                </c:pt>
                <c:pt idx="45">
                  <c:v>-2.3692206467742699E-7</c:v>
                </c:pt>
                <c:pt idx="46">
                  <c:v>-2.4750092443212702E-7</c:v>
                </c:pt>
                <c:pt idx="47">
                  <c:v>-2.5808842506370001E-7</c:v>
                </c:pt>
                <c:pt idx="48">
                  <c:v>-2.6866994546545201E-7</c:v>
                </c:pt>
                <c:pt idx="49">
                  <c:v>-2.7924143409025101E-7</c:v>
                </c:pt>
                <c:pt idx="50">
                  <c:v>-2.89819876158013E-7</c:v>
                </c:pt>
                <c:pt idx="51">
                  <c:v>-3.00442445724395E-7</c:v>
                </c:pt>
                <c:pt idx="52">
                  <c:v>-3.1112718146199998E-7</c:v>
                </c:pt>
                <c:pt idx="53">
                  <c:v>-3.2187128123110298E-7</c:v>
                </c:pt>
                <c:pt idx="54">
                  <c:v>-3.3267868436445702E-7</c:v>
                </c:pt>
                <c:pt idx="55">
                  <c:v>-3.4352775776903802E-7</c:v>
                </c:pt>
                <c:pt idx="56">
                  <c:v>-3.5440429168073401E-7</c:v>
                </c:pt>
                <c:pt idx="57">
                  <c:v>-3.6530388872543098E-7</c:v>
                </c:pt>
                <c:pt idx="58">
                  <c:v>-3.7622273415949697E-7</c:v>
                </c:pt>
                <c:pt idx="59">
                  <c:v>-3.87165203038675E-7</c:v>
                </c:pt>
                <c:pt idx="60">
                  <c:v>-3.9814066550480302E-7</c:v>
                </c:pt>
                <c:pt idx="61">
                  <c:v>-4.0915720730313199E-7</c:v>
                </c:pt>
                <c:pt idx="62">
                  <c:v>-4.2021533337242397E-7</c:v>
                </c:pt>
                <c:pt idx="63">
                  <c:v>-4.3131481679998399E-7</c:v>
                </c:pt>
                <c:pt idx="64">
                  <c:v>-4.4245309913755901E-7</c:v>
                </c:pt>
                <c:pt idx="65">
                  <c:v>-4.53633871630235E-7</c:v>
                </c:pt>
                <c:pt idx="66">
                  <c:v>-4.64851855891636E-7</c:v>
                </c:pt>
                <c:pt idx="67">
                  <c:v>-4.7610542112746602E-7</c:v>
                </c:pt>
                <c:pt idx="68">
                  <c:v>-4.87393486011966E-7</c:v>
                </c:pt>
                <c:pt idx="69">
                  <c:v>-4.9871031039338E-7</c:v>
                </c:pt>
                <c:pt idx="70">
                  <c:v>-5.1005379924766598E-7</c:v>
                </c:pt>
                <c:pt idx="71">
                  <c:v>-5.21423593558565E-7</c:v>
                </c:pt>
                <c:pt idx="72">
                  <c:v>-5.3281947493893901E-7</c:v>
                </c:pt>
                <c:pt idx="73">
                  <c:v>-5.4424170203693401E-7</c:v>
                </c:pt>
                <c:pt idx="74">
                  <c:v>-5.5569200972217198E-7</c:v>
                </c:pt>
                <c:pt idx="75">
                  <c:v>-5.6717307088498498E-7</c:v>
                </c:pt>
                <c:pt idx="76">
                  <c:v>-5.7868812715693698E-7</c:v>
                </c:pt>
                <c:pt idx="77">
                  <c:v>-5.9024113632655303E-7</c:v>
                </c:pt>
                <c:pt idx="78">
                  <c:v>-6.0183618964780295E-7</c:v>
                </c:pt>
                <c:pt idx="79">
                  <c:v>-6.1347764911938501E-7</c:v>
                </c:pt>
                <c:pt idx="80">
                  <c:v>-6.2517014786289701E-7</c:v>
                </c:pt>
                <c:pt idx="81">
                  <c:v>-6.3691799066067302E-7</c:v>
                </c:pt>
                <c:pt idx="82">
                  <c:v>-6.4872513084374903E-7</c:v>
                </c:pt>
                <c:pt idx="83">
                  <c:v>-6.6059505151923905E-7</c:v>
                </c:pt>
                <c:pt idx="84">
                  <c:v>-6.7253059502175397E-7</c:v>
                </c:pt>
                <c:pt idx="85">
                  <c:v>-6.8453425682497296E-7</c:v>
                </c:pt>
                <c:pt idx="86">
                  <c:v>-6.9660833648424904E-7</c:v>
                </c:pt>
                <c:pt idx="87">
                  <c:v>-7.0875499039573801E-7</c:v>
                </c:pt>
                <c:pt idx="88">
                  <c:v>-7.2097646484791304E-7</c:v>
                </c:pt>
                <c:pt idx="89">
                  <c:v>-7.33275208874655E-7</c:v>
                </c:pt>
                <c:pt idx="90">
                  <c:v>-7.4565393750197099E-7</c:v>
                </c:pt>
                <c:pt idx="91">
                  <c:v>-7.5811568511522902E-7</c:v>
                </c:pt>
                <c:pt idx="92">
                  <c:v>-7.7066370588103702E-7</c:v>
                </c:pt>
                <c:pt idx="93">
                  <c:v>-7.8330129204710404E-7</c:v>
                </c:pt>
                <c:pt idx="94">
                  <c:v>-7.9603154434126201E-7</c:v>
                </c:pt>
                <c:pt idx="95">
                  <c:v>-8.0885712385377999E-7</c:v>
                </c:pt>
                <c:pt idx="96">
                  <c:v>-8.2178002312988495E-7</c:v>
                </c:pt>
                <c:pt idx="97">
                  <c:v>-8.3480136962278195E-7</c:v>
                </c:pt>
                <c:pt idx="98">
                  <c:v>-8.4792128054603499E-7</c:v>
                </c:pt>
                <c:pt idx="99">
                  <c:v>-8.6113877069844095E-7</c:v>
                </c:pt>
                <c:pt idx="100">
                  <c:v>-8.7445173949292998E-7</c:v>
                </c:pt>
                <c:pt idx="101">
                  <c:v>-8.8785703129888901E-7</c:v>
                </c:pt>
                <c:pt idx="102">
                  <c:v>-9.0135060095041005E-7</c:v>
                </c:pt>
                <c:pt idx="103">
                  <c:v>-9.1492771037820398E-7</c:v>
                </c:pt>
                <c:pt idx="104">
                  <c:v>-9.2858314798279004E-7</c:v>
                </c:pt>
                <c:pt idx="105">
                  <c:v>-9.4231143577249303E-7</c:v>
                </c:pt>
                <c:pt idx="106">
                  <c:v>-9.5610699416295093E-7</c:v>
                </c:pt>
                <c:pt idx="107">
                  <c:v>-9.6996426026456394E-7</c:v>
                </c:pt>
                <c:pt idx="108">
                  <c:v>-9.8387777129764903E-7</c:v>
                </c:pt>
                <c:pt idx="109">
                  <c:v>-9.97842212492786E-7</c:v>
                </c:pt>
                <c:pt idx="110">
                  <c:v>-1.01185245928526E-6</c:v>
                </c:pt>
                <c:pt idx="111">
                  <c:v>-1.0259025880404201E-6</c:v>
                </c:pt>
                <c:pt idx="112">
                  <c:v>-1.03998336365349E-6</c:v>
                </c:pt>
                <c:pt idx="113">
                  <c:v>-1.0540856758676201E-6</c:v>
                </c:pt>
                <c:pt idx="114">
                  <c:v>-1.0682014049006099E-6</c:v>
                </c:pt>
                <c:pt idx="115">
                  <c:v>-1.0823233559722499E-6</c:v>
                </c:pt>
                <c:pt idx="116">
                  <c:v>-1.0964462383227399E-6</c:v>
                </c:pt>
                <c:pt idx="117">
                  <c:v>-1.1105691206732301E-6</c:v>
                </c:pt>
                <c:pt idx="118">
                  <c:v>-1.12469200302372E-6</c:v>
                </c:pt>
                <c:pt idx="119">
                  <c:v>-1.1388148853742199E-6</c:v>
                </c:pt>
                <c:pt idx="120">
                  <c:v>-1.1529377677247101E-6</c:v>
                </c:pt>
                <c:pt idx="121">
                  <c:v>-1.1670606500752E-6</c:v>
                </c:pt>
                <c:pt idx="122">
                  <c:v>-1.1811835324256999E-6</c:v>
                </c:pt>
                <c:pt idx="123">
                  <c:v>-1.1953064147761901E-6</c:v>
                </c:pt>
                <c:pt idx="124">
                  <c:v>-1.20942929712669E-6</c:v>
                </c:pt>
                <c:pt idx="125">
                  <c:v>-1.2235521794771799E-6</c:v>
                </c:pt>
                <c:pt idx="126">
                  <c:v>-1.2376750618276701E-6</c:v>
                </c:pt>
                <c:pt idx="127">
                  <c:v>-1.25179794417816E-6</c:v>
                </c:pt>
                <c:pt idx="128">
                  <c:v>-1.2659208265286599E-6</c:v>
                </c:pt>
                <c:pt idx="129">
                  <c:v>-1.2800437088791501E-6</c:v>
                </c:pt>
                <c:pt idx="130">
                  <c:v>-1.29416659122965E-6</c:v>
                </c:pt>
                <c:pt idx="131">
                  <c:v>-1.3082894735801399E-6</c:v>
                </c:pt>
                <c:pt idx="132">
                  <c:v>-1.3224123559306301E-6</c:v>
                </c:pt>
                <c:pt idx="133">
                  <c:v>-1.33653523828113E-6</c:v>
                </c:pt>
                <c:pt idx="134">
                  <c:v>-1.3506581206316199E-6</c:v>
                </c:pt>
                <c:pt idx="135">
                  <c:v>-1.36478100298212E-6</c:v>
                </c:pt>
                <c:pt idx="136">
                  <c:v>-1.37890388533261E-6</c:v>
                </c:pt>
                <c:pt idx="137">
                  <c:v>-1.3930267676830999E-6</c:v>
                </c:pt>
                <c:pt idx="138">
                  <c:v>-1.4071496500335901E-6</c:v>
                </c:pt>
                <c:pt idx="139">
                  <c:v>-1.42127253238409E-6</c:v>
                </c:pt>
                <c:pt idx="140">
                  <c:v>-1.4353954147345799E-6</c:v>
                </c:pt>
                <c:pt idx="141">
                  <c:v>-1.4495182970850801E-6</c:v>
                </c:pt>
                <c:pt idx="142">
                  <c:v>-1.46364117943557E-6</c:v>
                </c:pt>
                <c:pt idx="143">
                  <c:v>-1.4777640617860599E-6</c:v>
                </c:pt>
                <c:pt idx="144">
                  <c:v>-1.4918869441365601E-6</c:v>
                </c:pt>
                <c:pt idx="145">
                  <c:v>-1.50600982648705E-6</c:v>
                </c:pt>
                <c:pt idx="146">
                  <c:v>-1.52013270883754E-6</c:v>
                </c:pt>
                <c:pt idx="147">
                  <c:v>-1.5342555911880401E-6</c:v>
                </c:pt>
                <c:pt idx="148">
                  <c:v>-1.54837847353853E-6</c:v>
                </c:pt>
                <c:pt idx="149">
                  <c:v>-1.56250135588902E-6</c:v>
                </c:pt>
                <c:pt idx="150">
                  <c:v>-1.5766242382395099E-6</c:v>
                </c:pt>
                <c:pt idx="151">
                  <c:v>-1.59074712059001E-6</c:v>
                </c:pt>
                <c:pt idx="152">
                  <c:v>-1.6048700029405E-6</c:v>
                </c:pt>
                <c:pt idx="153">
                  <c:v>-1.6189928852909899E-6</c:v>
                </c:pt>
                <c:pt idx="154">
                  <c:v>-1.6331157676414801E-6</c:v>
                </c:pt>
                <c:pt idx="155">
                  <c:v>-1.64723864999198E-6</c:v>
                </c:pt>
                <c:pt idx="156">
                  <c:v>-1.6613615323424699E-6</c:v>
                </c:pt>
                <c:pt idx="157">
                  <c:v>-1.67548441469297E-6</c:v>
                </c:pt>
                <c:pt idx="158">
                  <c:v>-1.68960729704346E-6</c:v>
                </c:pt>
                <c:pt idx="159">
                  <c:v>-1.7037301793939499E-6</c:v>
                </c:pt>
                <c:pt idx="160">
                  <c:v>-1.71785306174445E-6</c:v>
                </c:pt>
                <c:pt idx="161">
                  <c:v>-1.73197594409494E-6</c:v>
                </c:pt>
                <c:pt idx="162">
                  <c:v>-1.7460988264454401E-6</c:v>
                </c:pt>
                <c:pt idx="163">
                  <c:v>-1.7602217087959201E-6</c:v>
                </c:pt>
                <c:pt idx="164">
                  <c:v>-1.77434459114642E-6</c:v>
                </c:pt>
                <c:pt idx="165">
                  <c:v>-1.7884674734969099E-6</c:v>
                </c:pt>
                <c:pt idx="166">
                  <c:v>-1.80259035584741E-6</c:v>
                </c:pt>
                <c:pt idx="167">
                  <c:v>-1.8167132381979E-6</c:v>
                </c:pt>
                <c:pt idx="168">
                  <c:v>-1.8308361205483999E-6</c:v>
                </c:pt>
                <c:pt idx="169">
                  <c:v>-1.8449590028988901E-6</c:v>
                </c:pt>
                <c:pt idx="170">
                  <c:v>-1.85908188524938E-6</c:v>
                </c:pt>
                <c:pt idx="171">
                  <c:v>-1.87320476759987E-6</c:v>
                </c:pt>
                <c:pt idx="172">
                  <c:v>-1.8873276499503701E-6</c:v>
                </c:pt>
                <c:pt idx="173">
                  <c:v>-1.90145053230087E-6</c:v>
                </c:pt>
                <c:pt idx="174">
                  <c:v>-1.9155734146513601E-6</c:v>
                </c:pt>
                <c:pt idx="175">
                  <c:v>-1.92969629700186E-6</c:v>
                </c:pt>
                <c:pt idx="176">
                  <c:v>-1.9438191793523502E-6</c:v>
                </c:pt>
                <c:pt idx="177">
                  <c:v>-1.9579420617028302E-6</c:v>
                </c:pt>
                <c:pt idx="178">
                  <c:v>-1.9720649440533301E-6</c:v>
                </c:pt>
                <c:pt idx="179">
                  <c:v>-1.9861878264038198E-6</c:v>
                </c:pt>
                <c:pt idx="180">
                  <c:v>-2.00031070875431E-6</c:v>
                </c:pt>
                <c:pt idx="181">
                  <c:v>-2.0144335911048099E-6</c:v>
                </c:pt>
                <c:pt idx="182">
                  <c:v>-2.0285564734553E-6</c:v>
                </c:pt>
                <c:pt idx="183">
                  <c:v>-2.0426793558057902E-6</c:v>
                </c:pt>
                <c:pt idx="184">
                  <c:v>-2.0568022381562901E-6</c:v>
                </c:pt>
                <c:pt idx="185">
                  <c:v>-2.07092512050679E-6</c:v>
                </c:pt>
                <c:pt idx="186">
                  <c:v>-2.0850480028572801E-6</c:v>
                </c:pt>
                <c:pt idx="187">
                  <c:v>-2.09917088520778E-6</c:v>
                </c:pt>
                <c:pt idx="188">
                  <c:v>-2.1132937675582702E-6</c:v>
                </c:pt>
                <c:pt idx="189">
                  <c:v>-2.1274166499087599E-6</c:v>
                </c:pt>
                <c:pt idx="190">
                  <c:v>-2.1415395322592501E-6</c:v>
                </c:pt>
                <c:pt idx="191">
                  <c:v>-2.15566241460975E-6</c:v>
                </c:pt>
                <c:pt idx="192">
                  <c:v>-2.1697852969602402E-6</c:v>
                </c:pt>
                <c:pt idx="193">
                  <c:v>-2.1839081793107401E-6</c:v>
                </c:pt>
                <c:pt idx="194">
                  <c:v>-2.1980310616612298E-6</c:v>
                </c:pt>
                <c:pt idx="195">
                  <c:v>-2.21215394401172E-6</c:v>
                </c:pt>
                <c:pt idx="196">
                  <c:v>-2.2262768263622199E-6</c:v>
                </c:pt>
                <c:pt idx="197">
                  <c:v>-2.24039970871271E-6</c:v>
                </c:pt>
                <c:pt idx="198">
                  <c:v>-2.2545225910632002E-6</c:v>
                </c:pt>
                <c:pt idx="199">
                  <c:v>-2.2686454734137001E-6</c:v>
                </c:pt>
                <c:pt idx="200">
                  <c:v>-2.2827683557641898E-6</c:v>
                </c:pt>
                <c:pt idx="201">
                  <c:v>-2.29689123811468E-6</c:v>
                </c:pt>
                <c:pt idx="202">
                  <c:v>-2.3110141204651799E-6</c:v>
                </c:pt>
                <c:pt idx="203">
                  <c:v>-2.32513700281567E-6</c:v>
                </c:pt>
                <c:pt idx="204">
                  <c:v>-2.3392598851661699E-6</c:v>
                </c:pt>
                <c:pt idx="205">
                  <c:v>-2.3533827675166601E-6</c:v>
                </c:pt>
                <c:pt idx="206">
                  <c:v>-2.3675056498671498E-6</c:v>
                </c:pt>
                <c:pt idx="207">
                  <c:v>-2.38162853221764E-6</c:v>
                </c:pt>
                <c:pt idx="208">
                  <c:v>-2.3957514145681399E-6</c:v>
                </c:pt>
                <c:pt idx="209">
                  <c:v>-2.4098742969186402E-6</c:v>
                </c:pt>
                <c:pt idx="210">
                  <c:v>-2.4239971792691299E-6</c:v>
                </c:pt>
                <c:pt idx="211">
                  <c:v>-2.4381200616196201E-6</c:v>
                </c:pt>
                <c:pt idx="212">
                  <c:v>-2.45224294397012E-6</c:v>
                </c:pt>
                <c:pt idx="213">
                  <c:v>-2.4663658263206102E-6</c:v>
                </c:pt>
                <c:pt idx="214">
                  <c:v>-2.4804887086710999E-6</c:v>
                </c:pt>
                <c:pt idx="215">
                  <c:v>-2.49461159102159E-6</c:v>
                </c:pt>
                <c:pt idx="216">
                  <c:v>-2.5087344733720899E-6</c:v>
                </c:pt>
                <c:pt idx="217">
                  <c:v>-2.5228573557225801E-6</c:v>
                </c:pt>
                <c:pt idx="218">
                  <c:v>-2.5369802380730698E-6</c:v>
                </c:pt>
                <c:pt idx="219">
                  <c:v>-2.5511031204235702E-6</c:v>
                </c:pt>
                <c:pt idx="220">
                  <c:v>-2.5652260027740599E-6</c:v>
                </c:pt>
                <c:pt idx="221">
                  <c:v>-2.5793488851245598E-6</c:v>
                </c:pt>
                <c:pt idx="222">
                  <c:v>-2.59347176747505E-6</c:v>
                </c:pt>
                <c:pt idx="223">
                  <c:v>-2.6075946498255401E-6</c:v>
                </c:pt>
                <c:pt idx="224">
                  <c:v>-2.62171753217604E-6</c:v>
                </c:pt>
                <c:pt idx="225">
                  <c:v>-2.6358404145265399E-6</c:v>
                </c:pt>
                <c:pt idx="226">
                  <c:v>-2.6499632968770301E-6</c:v>
                </c:pt>
                <c:pt idx="227">
                  <c:v>-2.66408617922753E-6</c:v>
                </c:pt>
                <c:pt idx="228">
                  <c:v>-2.6782090615780201E-6</c:v>
                </c:pt>
                <c:pt idx="229">
                  <c:v>-2.6923319439285099E-6</c:v>
                </c:pt>
                <c:pt idx="230">
                  <c:v>-2.7064548262790102E-6</c:v>
                </c:pt>
                <c:pt idx="231">
                  <c:v>-2.7205777086294999E-6</c:v>
                </c:pt>
                <c:pt idx="232">
                  <c:v>-2.7347005909799998E-6</c:v>
                </c:pt>
                <c:pt idx="233">
                  <c:v>-2.74882347333049E-6</c:v>
                </c:pt>
                <c:pt idx="234">
                  <c:v>-2.7629463556809801E-6</c:v>
                </c:pt>
                <c:pt idx="235">
                  <c:v>-2.7770692380314699E-6</c:v>
                </c:pt>
                <c:pt idx="236">
                  <c:v>-2.79119212038196E-6</c:v>
                </c:pt>
                <c:pt idx="237">
                  <c:v>-2.8053150027324599E-6</c:v>
                </c:pt>
                <c:pt idx="238">
                  <c:v>-2.8194378850829501E-6</c:v>
                </c:pt>
                <c:pt idx="239">
                  <c:v>-2.83356076743345E-6</c:v>
                </c:pt>
                <c:pt idx="240">
                  <c:v>-2.8476836497839402E-6</c:v>
                </c:pt>
                <c:pt idx="241">
                  <c:v>-2.8618065321344401E-6</c:v>
                </c:pt>
                <c:pt idx="242">
                  <c:v>-2.8759294144849298E-6</c:v>
                </c:pt>
                <c:pt idx="243">
                  <c:v>-2.8900522968354301E-6</c:v>
                </c:pt>
                <c:pt idx="244">
                  <c:v>-2.9041751791859199E-6</c:v>
                </c:pt>
                <c:pt idx="245">
                  <c:v>-2.9182980615363998E-6</c:v>
                </c:pt>
                <c:pt idx="246">
                  <c:v>-2.9324209438869099E-6</c:v>
                </c:pt>
                <c:pt idx="247">
                  <c:v>-2.9465438262374001E-6</c:v>
                </c:pt>
                <c:pt idx="248">
                  <c:v>-2.9606667085878898E-6</c:v>
                </c:pt>
                <c:pt idx="249">
                  <c:v>-2.97478959093838E-6</c:v>
                </c:pt>
                <c:pt idx="250">
                  <c:v>-2.9889124732888799E-6</c:v>
                </c:pt>
                <c:pt idx="251">
                  <c:v>-3.00303535563937E-6</c:v>
                </c:pt>
                <c:pt idx="252">
                  <c:v>-3.0171582379898699E-6</c:v>
                </c:pt>
                <c:pt idx="253">
                  <c:v>-3.0312811203403601E-6</c:v>
                </c:pt>
                <c:pt idx="254">
                  <c:v>-3.0454040026908498E-6</c:v>
                </c:pt>
                <c:pt idx="255">
                  <c:v>-3.0595268850413501E-6</c:v>
                </c:pt>
                <c:pt idx="256">
                  <c:v>-3.07364976739185E-6</c:v>
                </c:pt>
                <c:pt idx="257">
                  <c:v>-3.0877726497423402E-6</c:v>
                </c:pt>
                <c:pt idx="258">
                  <c:v>-3.1018955320928299E-6</c:v>
                </c:pt>
                <c:pt idx="259">
                  <c:v>-3.1160184144433298E-6</c:v>
                </c:pt>
                <c:pt idx="260">
                  <c:v>-3.1301412967938302E-6</c:v>
                </c:pt>
                <c:pt idx="261">
                  <c:v>-3.1442641791443199E-6</c:v>
                </c:pt>
                <c:pt idx="262">
                  <c:v>-3.1583870614947999E-6</c:v>
                </c:pt>
                <c:pt idx="263">
                  <c:v>-3.17250994384531E-6</c:v>
                </c:pt>
                <c:pt idx="264">
                  <c:v>-3.1866328261957899E-6</c:v>
                </c:pt>
                <c:pt idx="265">
                  <c:v>-3.2007557085462898E-6</c:v>
                </c:pt>
                <c:pt idx="266">
                  <c:v>-3.21487859089678E-6</c:v>
                </c:pt>
                <c:pt idx="267">
                  <c:v>-3.2290014732472702E-6</c:v>
                </c:pt>
                <c:pt idx="268">
                  <c:v>-3.2431243555977701E-6</c:v>
                </c:pt>
                <c:pt idx="269">
                  <c:v>-3.2572472379482598E-6</c:v>
                </c:pt>
                <c:pt idx="270">
                  <c:v>-3.27137012029875E-6</c:v>
                </c:pt>
                <c:pt idx="271">
                  <c:v>-3.28549300264926E-6</c:v>
                </c:pt>
                <c:pt idx="272">
                  <c:v>-3.29961588499974E-6</c:v>
                </c:pt>
                <c:pt idx="273">
                  <c:v>-3.3137387673502501E-6</c:v>
                </c:pt>
                <c:pt idx="274">
                  <c:v>-3.3278616497007301E-6</c:v>
                </c:pt>
                <c:pt idx="275">
                  <c:v>-3.34198453205123E-6</c:v>
                </c:pt>
                <c:pt idx="276">
                  <c:v>-3.3561074144017201E-6</c:v>
                </c:pt>
                <c:pt idx="277">
                  <c:v>-3.37023029675222E-6</c:v>
                </c:pt>
                <c:pt idx="278">
                  <c:v>-3.3843531791027102E-6</c:v>
                </c:pt>
                <c:pt idx="279">
                  <c:v>-3.3984760614531999E-6</c:v>
                </c:pt>
                <c:pt idx="280">
                  <c:v>-3.4125989438036998E-6</c:v>
                </c:pt>
                <c:pt idx="281">
                  <c:v>-3.42672182615419E-6</c:v>
                </c:pt>
                <c:pt idx="282">
                  <c:v>-3.4408447085046899E-6</c:v>
                </c:pt>
                <c:pt idx="283">
                  <c:v>-3.45496759085518E-6</c:v>
                </c:pt>
                <c:pt idx="284">
                  <c:v>-3.4690904732056702E-6</c:v>
                </c:pt>
                <c:pt idx="285">
                  <c:v>-3.4832133555561701E-6</c:v>
                </c:pt>
                <c:pt idx="286">
                  <c:v>-3.4973362379066598E-6</c:v>
                </c:pt>
                <c:pt idx="287">
                  <c:v>-3.5114591202571602E-6</c:v>
                </c:pt>
                <c:pt idx="288">
                  <c:v>-3.5255820026076499E-6</c:v>
                </c:pt>
                <c:pt idx="289">
                  <c:v>-3.5397048849581401E-6</c:v>
                </c:pt>
                <c:pt idx="290">
                  <c:v>-3.55382776730864E-6</c:v>
                </c:pt>
                <c:pt idx="291">
                  <c:v>-3.5679506496591301E-6</c:v>
                </c:pt>
                <c:pt idx="292">
                  <c:v>-3.58207353200963E-6</c:v>
                </c:pt>
                <c:pt idx="293">
                  <c:v>-3.5961964143601202E-6</c:v>
                </c:pt>
                <c:pt idx="294">
                  <c:v>-3.6103192967106099E-6</c:v>
                </c:pt>
                <c:pt idx="295">
                  <c:v>-3.6244421790611098E-6</c:v>
                </c:pt>
                <c:pt idx="296">
                  <c:v>-3.6385650614116E-6</c:v>
                </c:pt>
                <c:pt idx="297">
                  <c:v>-3.6526879437620999E-6</c:v>
                </c:pt>
                <c:pt idx="298">
                  <c:v>-3.66681082611259E-6</c:v>
                </c:pt>
                <c:pt idx="299">
                  <c:v>-3.6809337084630802E-6</c:v>
                </c:pt>
                <c:pt idx="300">
                  <c:v>-3.6950565908135801E-6</c:v>
                </c:pt>
                <c:pt idx="301">
                  <c:v>-3.7091794731640698E-6</c:v>
                </c:pt>
                <c:pt idx="302">
                  <c:v>-3.72330235551456E-6</c:v>
                </c:pt>
                <c:pt idx="303">
                  <c:v>-3.7374252378650599E-6</c:v>
                </c:pt>
                <c:pt idx="304">
                  <c:v>-3.75154812021555E-6</c:v>
                </c:pt>
                <c:pt idx="305">
                  <c:v>-3.7656710025660499E-6</c:v>
                </c:pt>
                <c:pt idx="306">
                  <c:v>-3.7797938849165401E-6</c:v>
                </c:pt>
                <c:pt idx="307">
                  <c:v>-3.7939167672670298E-6</c:v>
                </c:pt>
                <c:pt idx="308">
                  <c:v>-3.80803964961752E-6</c:v>
                </c:pt>
                <c:pt idx="309">
                  <c:v>-3.8221625319680199E-6</c:v>
                </c:pt>
                <c:pt idx="310">
                  <c:v>-3.8362854143185198E-6</c:v>
                </c:pt>
                <c:pt idx="311">
                  <c:v>-3.8504082966690197E-6</c:v>
                </c:pt>
                <c:pt idx="312">
                  <c:v>-3.8645311790195103E-6</c:v>
                </c:pt>
                <c:pt idx="313">
                  <c:v>-3.8786540613700102E-6</c:v>
                </c:pt>
                <c:pt idx="314">
                  <c:v>-3.8927769437204897E-6</c:v>
                </c:pt>
                <c:pt idx="315">
                  <c:v>-3.9068998260709896E-6</c:v>
                </c:pt>
                <c:pt idx="316">
                  <c:v>-3.9210227084214802E-6</c:v>
                </c:pt>
                <c:pt idx="317">
                  <c:v>-3.93514559077197E-6</c:v>
                </c:pt>
                <c:pt idx="318">
                  <c:v>-3.9492684731224597E-6</c:v>
                </c:pt>
                <c:pt idx="319">
                  <c:v>-3.9633913554729596E-6</c:v>
                </c:pt>
                <c:pt idx="320">
                  <c:v>-3.9775142378234502E-6</c:v>
                </c:pt>
                <c:pt idx="321">
                  <c:v>-3.9916371201739501E-6</c:v>
                </c:pt>
                <c:pt idx="322">
                  <c:v>-4.00576000252445E-6</c:v>
                </c:pt>
                <c:pt idx="323">
                  <c:v>-4.0198828848749397E-6</c:v>
                </c:pt>
                <c:pt idx="324">
                  <c:v>-4.0340057672254303E-6</c:v>
                </c:pt>
                <c:pt idx="325">
                  <c:v>-4.0481286495759302E-6</c:v>
                </c:pt>
                <c:pt idx="326">
                  <c:v>-4.0622515319264098E-6</c:v>
                </c:pt>
                <c:pt idx="327">
                  <c:v>-4.0763744142769097E-6</c:v>
                </c:pt>
                <c:pt idx="328">
                  <c:v>-4.0904972966274197E-6</c:v>
                </c:pt>
                <c:pt idx="329">
                  <c:v>-4.1046201789779002E-6</c:v>
                </c:pt>
                <c:pt idx="330">
                  <c:v>-4.1187430613284001E-6</c:v>
                </c:pt>
                <c:pt idx="331">
                  <c:v>-4.1328659436788898E-6</c:v>
                </c:pt>
                <c:pt idx="332">
                  <c:v>-4.1469888260293804E-6</c:v>
                </c:pt>
                <c:pt idx="333">
                  <c:v>-4.1611117083798803E-6</c:v>
                </c:pt>
                <c:pt idx="334">
                  <c:v>-4.1752345907303802E-6</c:v>
                </c:pt>
                <c:pt idx="335">
                  <c:v>-4.1893574730808699E-6</c:v>
                </c:pt>
                <c:pt idx="336">
                  <c:v>-4.2034803554313503E-6</c:v>
                </c:pt>
                <c:pt idx="337">
                  <c:v>-4.2176032377818604E-6</c:v>
                </c:pt>
                <c:pt idx="338">
                  <c:v>-4.2317261201323501E-6</c:v>
                </c:pt>
                <c:pt idx="339">
                  <c:v>-4.2458490024828602E-6</c:v>
                </c:pt>
                <c:pt idx="340">
                  <c:v>-4.2599718848333296E-6</c:v>
                </c:pt>
                <c:pt idx="341">
                  <c:v>-4.2740947671838397E-6</c:v>
                </c:pt>
                <c:pt idx="342">
                  <c:v>-4.2882176495343201E-6</c:v>
                </c:pt>
                <c:pt idx="343">
                  <c:v>-4.30234053188482E-6</c:v>
                </c:pt>
                <c:pt idx="344">
                  <c:v>-4.3164634142353097E-6</c:v>
                </c:pt>
                <c:pt idx="345">
                  <c:v>-4.3305862965858003E-6</c:v>
                </c:pt>
                <c:pt idx="346">
                  <c:v>-4.34470917893629E-6</c:v>
                </c:pt>
                <c:pt idx="347">
                  <c:v>-4.3588320612868001E-6</c:v>
                </c:pt>
                <c:pt idx="348">
                  <c:v>-4.3729549436372898E-6</c:v>
                </c:pt>
                <c:pt idx="349">
                  <c:v>-4.3870778259877702E-6</c:v>
                </c:pt>
                <c:pt idx="350">
                  <c:v>-4.4012007083382896E-6</c:v>
                </c:pt>
                <c:pt idx="351">
                  <c:v>-4.4153235906887802E-6</c:v>
                </c:pt>
                <c:pt idx="352">
                  <c:v>-4.4294464730392598E-6</c:v>
                </c:pt>
                <c:pt idx="353">
                  <c:v>-4.4435693553897597E-6</c:v>
                </c:pt>
                <c:pt idx="354">
                  <c:v>-4.4576922377402596E-6</c:v>
                </c:pt>
                <c:pt idx="355">
                  <c:v>-4.4718151200907502E-6</c:v>
                </c:pt>
                <c:pt idx="356">
                  <c:v>-4.4859380024412399E-6</c:v>
                </c:pt>
                <c:pt idx="357">
                  <c:v>-4.5000608847917398E-6</c:v>
                </c:pt>
                <c:pt idx="358">
                  <c:v>-4.5141837671422304E-6</c:v>
                </c:pt>
                <c:pt idx="359">
                  <c:v>-4.5283066494927201E-6</c:v>
                </c:pt>
                <c:pt idx="360">
                  <c:v>-4.5424295318432302E-6</c:v>
                </c:pt>
                <c:pt idx="361">
                  <c:v>-4.5565524141937199E-6</c:v>
                </c:pt>
                <c:pt idx="362">
                  <c:v>-4.5706752965442003E-6</c:v>
                </c:pt>
                <c:pt idx="363">
                  <c:v>-4.5847981788947104E-6</c:v>
                </c:pt>
                <c:pt idx="364">
                  <c:v>-4.59892106124519E-6</c:v>
                </c:pt>
                <c:pt idx="365">
                  <c:v>-4.6130439435956797E-6</c:v>
                </c:pt>
                <c:pt idx="366">
                  <c:v>-4.6271668259461796E-6</c:v>
                </c:pt>
                <c:pt idx="367">
                  <c:v>-4.6412897082966702E-6</c:v>
                </c:pt>
                <c:pt idx="368">
                  <c:v>-4.6554125906471701E-6</c:v>
                </c:pt>
                <c:pt idx="369">
                  <c:v>-4.6695354729976802E-6</c:v>
                </c:pt>
                <c:pt idx="370">
                  <c:v>-4.6836583553481699E-6</c:v>
                </c:pt>
                <c:pt idx="371">
                  <c:v>-4.6977812376986503E-6</c:v>
                </c:pt>
                <c:pt idx="372">
                  <c:v>-4.7119041200491502E-6</c:v>
                </c:pt>
                <c:pt idx="373">
                  <c:v>-4.7260270023996501E-6</c:v>
                </c:pt>
                <c:pt idx="374">
                  <c:v>-4.7401498847501398E-6</c:v>
                </c:pt>
                <c:pt idx="375">
                  <c:v>-4.7542727671006296E-6</c:v>
                </c:pt>
                <c:pt idx="376">
                  <c:v>-4.7683956494511202E-6</c:v>
                </c:pt>
                <c:pt idx="377">
                  <c:v>-4.7825185318016201E-6</c:v>
                </c:pt>
                <c:pt idx="378">
                  <c:v>-4.79664141415212E-6</c:v>
                </c:pt>
                <c:pt idx="379">
                  <c:v>-4.8107642965026097E-6</c:v>
                </c:pt>
                <c:pt idx="380">
                  <c:v>-4.8248871788530901E-6</c:v>
                </c:pt>
                <c:pt idx="381">
                  <c:v>-4.83901006120359E-6</c:v>
                </c:pt>
                <c:pt idx="382">
                  <c:v>-4.8531329435540797E-6</c:v>
                </c:pt>
                <c:pt idx="383">
                  <c:v>-4.8672558259045703E-6</c:v>
                </c:pt>
                <c:pt idx="384">
                  <c:v>-4.8813787082550702E-6</c:v>
                </c:pt>
                <c:pt idx="385">
                  <c:v>-4.8955015906055701E-6</c:v>
                </c:pt>
                <c:pt idx="386">
                  <c:v>-4.9096244729560599E-6</c:v>
                </c:pt>
                <c:pt idx="387">
                  <c:v>-4.9237473553065403E-6</c:v>
                </c:pt>
                <c:pt idx="388">
                  <c:v>-4.9378702376570503E-6</c:v>
                </c:pt>
                <c:pt idx="389">
                  <c:v>-4.9519931200075401E-6</c:v>
                </c:pt>
                <c:pt idx="390">
                  <c:v>-4.9661160023580298E-6</c:v>
                </c:pt>
                <c:pt idx="391">
                  <c:v>-4.9802388847085204E-6</c:v>
                </c:pt>
                <c:pt idx="392">
                  <c:v>-4.9943617670590203E-6</c:v>
                </c:pt>
                <c:pt idx="393">
                  <c:v>-5.00848464940951E-6</c:v>
                </c:pt>
                <c:pt idx="394">
                  <c:v>-5.0226075317599998E-6</c:v>
                </c:pt>
                <c:pt idx="395">
                  <c:v>-5.0367304141104997E-6</c:v>
                </c:pt>
                <c:pt idx="396">
                  <c:v>-5.0508532964610004E-6</c:v>
                </c:pt>
                <c:pt idx="397">
                  <c:v>-5.06497617881148E-6</c:v>
                </c:pt>
                <c:pt idx="398">
                  <c:v>-5.0790990611619799E-6</c:v>
                </c:pt>
                <c:pt idx="399">
                  <c:v>-5.0932219435124696E-6</c:v>
                </c:pt>
                <c:pt idx="400">
                  <c:v>-5.1073448258629602E-6</c:v>
                </c:pt>
                <c:pt idx="401">
                  <c:v>-5.1214677082134703E-6</c:v>
                </c:pt>
                <c:pt idx="402">
                  <c:v>-5.1355905905639498E-6</c:v>
                </c:pt>
                <c:pt idx="403">
                  <c:v>-5.1497134729144396E-6</c:v>
                </c:pt>
                <c:pt idx="404">
                  <c:v>-5.1638363552649403E-6</c:v>
                </c:pt>
                <c:pt idx="405">
                  <c:v>-5.1779592376154301E-6</c:v>
                </c:pt>
                <c:pt idx="406">
                  <c:v>-5.1920821199659198E-6</c:v>
                </c:pt>
                <c:pt idx="407">
                  <c:v>-5.2062050023164104E-6</c:v>
                </c:pt>
                <c:pt idx="408">
                  <c:v>-5.2203278846669103E-6</c:v>
                </c:pt>
                <c:pt idx="409">
                  <c:v>-5.2344507670174102E-6</c:v>
                </c:pt>
                <c:pt idx="410">
                  <c:v>-5.2485736493678999E-6</c:v>
                </c:pt>
                <c:pt idx="411">
                  <c:v>-5.2626965317183897E-6</c:v>
                </c:pt>
                <c:pt idx="412">
                  <c:v>-5.2768194140688701E-6</c:v>
                </c:pt>
                <c:pt idx="413">
                  <c:v>-5.2909422964193801E-6</c:v>
                </c:pt>
                <c:pt idx="414">
                  <c:v>-5.3050651787698699E-6</c:v>
                </c:pt>
                <c:pt idx="415">
                  <c:v>-5.3191880611203698E-6</c:v>
                </c:pt>
                <c:pt idx="416">
                  <c:v>-5.3333109434708502E-6</c:v>
                </c:pt>
                <c:pt idx="417">
                  <c:v>-5.3474338258213501E-6</c:v>
                </c:pt>
                <c:pt idx="418">
                  <c:v>-5.36155670817185E-6</c:v>
                </c:pt>
                <c:pt idx="419">
                  <c:v>-5.3756795905223397E-6</c:v>
                </c:pt>
                <c:pt idx="420">
                  <c:v>-5.3898024728728201E-6</c:v>
                </c:pt>
                <c:pt idx="421">
                  <c:v>-5.4039253552233302E-6</c:v>
                </c:pt>
                <c:pt idx="422">
                  <c:v>-5.4180482375738098E-6</c:v>
                </c:pt>
                <c:pt idx="423">
                  <c:v>-5.4321711199243097E-6</c:v>
                </c:pt>
                <c:pt idx="424">
                  <c:v>-5.4462940022748003E-6</c:v>
                </c:pt>
                <c:pt idx="425">
                  <c:v>-5.4604168846253002E-6</c:v>
                </c:pt>
                <c:pt idx="426">
                  <c:v>-5.4745397669757797E-6</c:v>
                </c:pt>
                <c:pt idx="427">
                  <c:v>-5.4886626493262898E-6</c:v>
                </c:pt>
                <c:pt idx="428">
                  <c:v>-5.5027855316767804E-6</c:v>
                </c:pt>
                <c:pt idx="429">
                  <c:v>-5.5169084140272896E-6</c:v>
                </c:pt>
                <c:pt idx="430">
                  <c:v>-5.5310312963777598E-6</c:v>
                </c:pt>
                <c:pt idx="431">
                  <c:v>-5.5451541787282597E-6</c:v>
                </c:pt>
                <c:pt idx="432">
                  <c:v>-5.5592770610787698E-6</c:v>
                </c:pt>
                <c:pt idx="433">
                  <c:v>-5.5733999434292401E-6</c:v>
                </c:pt>
                <c:pt idx="434">
                  <c:v>-5.5875228257797196E-6</c:v>
                </c:pt>
                <c:pt idx="435">
                  <c:v>-5.6016457081302399E-6</c:v>
                </c:pt>
                <c:pt idx="436">
                  <c:v>-5.6157685904807203E-6</c:v>
                </c:pt>
                <c:pt idx="437">
                  <c:v>-5.62989147283121E-6</c:v>
                </c:pt>
                <c:pt idx="438">
                  <c:v>-5.6440143551817201E-6</c:v>
                </c:pt>
                <c:pt idx="439">
                  <c:v>-5.6581372375321997E-6</c:v>
                </c:pt>
                <c:pt idx="440">
                  <c:v>-5.6722601198826902E-6</c:v>
                </c:pt>
                <c:pt idx="441">
                  <c:v>-5.6863830022332096E-6</c:v>
                </c:pt>
                <c:pt idx="442">
                  <c:v>-5.7005058845836799E-6</c:v>
                </c:pt>
                <c:pt idx="443">
                  <c:v>-5.7146287669341899E-6</c:v>
                </c:pt>
                <c:pt idx="444">
                  <c:v>-5.7287516492846797E-6</c:v>
                </c:pt>
                <c:pt idx="445">
                  <c:v>-5.7428745316351499E-6</c:v>
                </c:pt>
                <c:pt idx="446">
                  <c:v>-5.75699741398566E-6</c:v>
                </c:pt>
                <c:pt idx="447">
                  <c:v>-5.7711202963361701E-6</c:v>
                </c:pt>
                <c:pt idx="448">
                  <c:v>-5.7852431786866496E-6</c:v>
                </c:pt>
                <c:pt idx="449">
                  <c:v>-5.7993660610371504E-6</c:v>
                </c:pt>
                <c:pt idx="450">
                  <c:v>-5.8134889433876299E-6</c:v>
                </c:pt>
                <c:pt idx="451">
                  <c:v>-5.8276118257381298E-6</c:v>
                </c:pt>
                <c:pt idx="452">
                  <c:v>-5.8417347080886001E-6</c:v>
                </c:pt>
                <c:pt idx="453">
                  <c:v>-5.8558575904391102E-6</c:v>
                </c:pt>
                <c:pt idx="454">
                  <c:v>-5.8699804727895999E-6</c:v>
                </c:pt>
                <c:pt idx="455">
                  <c:v>-5.8841033551400896E-6</c:v>
                </c:pt>
                <c:pt idx="456">
                  <c:v>-5.8982262374905904E-6</c:v>
                </c:pt>
                <c:pt idx="457">
                  <c:v>-5.9123491198410801E-6</c:v>
                </c:pt>
                <c:pt idx="458">
                  <c:v>-5.9264720021915698E-6</c:v>
                </c:pt>
                <c:pt idx="459">
                  <c:v>-5.9405948845420697E-6</c:v>
                </c:pt>
                <c:pt idx="460">
                  <c:v>-5.9547177668925603E-6</c:v>
                </c:pt>
                <c:pt idx="461">
                  <c:v>-5.9688406492430501E-6</c:v>
                </c:pt>
                <c:pt idx="462">
                  <c:v>-5.9829635315935601E-6</c:v>
                </c:pt>
                <c:pt idx="463">
                  <c:v>-5.9970864139440499E-6</c:v>
                </c:pt>
                <c:pt idx="464">
                  <c:v>-6.0112092962945303E-6</c:v>
                </c:pt>
                <c:pt idx="465">
                  <c:v>-6.0253321786450403E-6</c:v>
                </c:pt>
                <c:pt idx="466">
                  <c:v>-6.0394550609955199E-6</c:v>
                </c:pt>
                <c:pt idx="467">
                  <c:v>-6.0535779433460198E-6</c:v>
                </c:pt>
                <c:pt idx="468">
                  <c:v>-6.0677008256965104E-6</c:v>
                </c:pt>
                <c:pt idx="469">
                  <c:v>-6.0818237080470103E-6</c:v>
                </c:pt>
                <c:pt idx="470">
                  <c:v>-6.0959465903975E-6</c:v>
                </c:pt>
                <c:pt idx="471">
                  <c:v>-6.1100694727479898E-6</c:v>
                </c:pt>
                <c:pt idx="472">
                  <c:v>-6.1241923550984897E-6</c:v>
                </c:pt>
                <c:pt idx="473">
                  <c:v>-6.1383152374489803E-6</c:v>
                </c:pt>
                <c:pt idx="474">
                  <c:v>-6.1524381197994996E-6</c:v>
                </c:pt>
                <c:pt idx="475">
                  <c:v>-6.1665610021499699E-6</c:v>
                </c:pt>
                <c:pt idx="476">
                  <c:v>-6.1806838845004596E-6</c:v>
                </c:pt>
                <c:pt idx="477">
                  <c:v>-6.19480676685094E-6</c:v>
                </c:pt>
                <c:pt idx="478">
                  <c:v>-6.2089296492014298E-6</c:v>
                </c:pt>
                <c:pt idx="479">
                  <c:v>-6.2230525315519398E-6</c:v>
                </c:pt>
                <c:pt idx="480">
                  <c:v>-6.2371754139024499E-6</c:v>
                </c:pt>
                <c:pt idx="481">
                  <c:v>-6.2512982962529396E-6</c:v>
                </c:pt>
                <c:pt idx="482">
                  <c:v>-6.2654211786034302E-6</c:v>
                </c:pt>
                <c:pt idx="483">
                  <c:v>-6.27954406095392E-6</c:v>
                </c:pt>
                <c:pt idx="484">
                  <c:v>-6.2936669433044004E-6</c:v>
                </c:pt>
                <c:pt idx="485">
                  <c:v>-6.3077898256549003E-6</c:v>
                </c:pt>
                <c:pt idx="486">
                  <c:v>-6.3219127080053798E-6</c:v>
                </c:pt>
                <c:pt idx="487">
                  <c:v>-6.3360355903559001E-6</c:v>
                </c:pt>
                <c:pt idx="488">
                  <c:v>-6.3501584727063602E-6</c:v>
                </c:pt>
                <c:pt idx="489">
                  <c:v>-6.3642813550568999E-6</c:v>
                </c:pt>
                <c:pt idx="490">
                  <c:v>-6.3784042374073803E-6</c:v>
                </c:pt>
                <c:pt idx="491">
                  <c:v>-6.3925271197578497E-6</c:v>
                </c:pt>
                <c:pt idx="492">
                  <c:v>-6.4066500021083496E-6</c:v>
                </c:pt>
                <c:pt idx="493">
                  <c:v>-6.4207728844588402E-6</c:v>
                </c:pt>
                <c:pt idx="494">
                  <c:v>-6.4348957668093502E-6</c:v>
                </c:pt>
                <c:pt idx="495">
                  <c:v>-6.4490186491598501E-6</c:v>
                </c:pt>
                <c:pt idx="496">
                  <c:v>-6.4631415315103297E-6</c:v>
                </c:pt>
                <c:pt idx="497">
                  <c:v>-6.4772644138608203E-6</c:v>
                </c:pt>
                <c:pt idx="498">
                  <c:v>-6.49138729621131E-6</c:v>
                </c:pt>
                <c:pt idx="499">
                  <c:v>-6.5055101785618201E-6</c:v>
                </c:pt>
                <c:pt idx="500">
                  <c:v>-6.5196330609122997E-6</c:v>
                </c:pt>
                <c:pt idx="501">
                  <c:v>-6.5337559432627903E-6</c:v>
                </c:pt>
                <c:pt idx="502">
                  <c:v>-6.5478788256133003E-6</c:v>
                </c:pt>
                <c:pt idx="503">
                  <c:v>-6.5620017079637697E-6</c:v>
                </c:pt>
                <c:pt idx="504">
                  <c:v>-6.5761245903142798E-6</c:v>
                </c:pt>
                <c:pt idx="505">
                  <c:v>-6.5902474726647899E-6</c:v>
                </c:pt>
                <c:pt idx="506">
                  <c:v>-6.6043703550152796E-6</c:v>
                </c:pt>
                <c:pt idx="507">
                  <c:v>-6.6184932373657702E-6</c:v>
                </c:pt>
                <c:pt idx="508">
                  <c:v>-6.6326161197162599E-6</c:v>
                </c:pt>
                <c:pt idx="509">
                  <c:v>-6.6467390020667496E-6</c:v>
                </c:pt>
                <c:pt idx="510">
                  <c:v>-6.6608618844172402E-6</c:v>
                </c:pt>
                <c:pt idx="511">
                  <c:v>-6.6749847667677096E-6</c:v>
                </c:pt>
                <c:pt idx="512">
                  <c:v>-6.68910764911824E-6</c:v>
                </c:pt>
                <c:pt idx="513">
                  <c:v>-6.7032305314687196E-6</c:v>
                </c:pt>
                <c:pt idx="514">
                  <c:v>-6.7173534138192102E-6</c:v>
                </c:pt>
                <c:pt idx="515">
                  <c:v>-6.7314762961696999E-6</c:v>
                </c:pt>
                <c:pt idx="516">
                  <c:v>-6.7455991785201998E-6</c:v>
                </c:pt>
                <c:pt idx="517">
                  <c:v>-6.7597220608706904E-6</c:v>
                </c:pt>
                <c:pt idx="518">
                  <c:v>-6.7738449432211903E-6</c:v>
                </c:pt>
                <c:pt idx="519">
                  <c:v>-6.78796782557168E-6</c:v>
                </c:pt>
                <c:pt idx="520">
                  <c:v>-6.8020907079221799E-6</c:v>
                </c:pt>
                <c:pt idx="521">
                  <c:v>-6.8162135902726798E-6</c:v>
                </c:pt>
                <c:pt idx="522">
                  <c:v>-6.8303364726231704E-6</c:v>
                </c:pt>
                <c:pt idx="523">
                  <c:v>-6.84445935497365E-6</c:v>
                </c:pt>
                <c:pt idx="524">
                  <c:v>-6.8585822373241499E-6</c:v>
                </c:pt>
                <c:pt idx="525">
                  <c:v>-6.8727051196746396E-6</c:v>
                </c:pt>
                <c:pt idx="526">
                  <c:v>-6.8868280020251404E-6</c:v>
                </c:pt>
                <c:pt idx="527">
                  <c:v>-6.9009508843756301E-6</c:v>
                </c:pt>
                <c:pt idx="528">
                  <c:v>-6.91507376672613E-6</c:v>
                </c:pt>
                <c:pt idx="529">
                  <c:v>-6.9291966490766104E-6</c:v>
                </c:pt>
                <c:pt idx="530">
                  <c:v>-6.9433195314271196E-6</c:v>
                </c:pt>
                <c:pt idx="531">
                  <c:v>-6.9574424137776001E-6</c:v>
                </c:pt>
                <c:pt idx="532">
                  <c:v>-6.9715652961281E-6</c:v>
                </c:pt>
                <c:pt idx="533">
                  <c:v>-6.9856881784785804E-6</c:v>
                </c:pt>
                <c:pt idx="534">
                  <c:v>-6.9998110608290896E-6</c:v>
                </c:pt>
                <c:pt idx="535">
                  <c:v>-7.0139339431795598E-6</c:v>
                </c:pt>
                <c:pt idx="536">
                  <c:v>-7.0280568255300699E-6</c:v>
                </c:pt>
                <c:pt idx="537">
                  <c:v>-7.0421797078805596E-6</c:v>
                </c:pt>
                <c:pt idx="538">
                  <c:v>-7.0563025902310697E-6</c:v>
                </c:pt>
                <c:pt idx="539">
                  <c:v>-7.0704254725815298E-6</c:v>
                </c:pt>
                <c:pt idx="540">
                  <c:v>-7.0845483549320602E-6</c:v>
                </c:pt>
                <c:pt idx="541">
                  <c:v>-7.0986712372825296E-6</c:v>
                </c:pt>
                <c:pt idx="542">
                  <c:v>-7.1127941196330202E-6</c:v>
                </c:pt>
                <c:pt idx="543">
                  <c:v>-7.1269170019835201E-6</c:v>
                </c:pt>
                <c:pt idx="544">
                  <c:v>-7.1410398843339997E-6</c:v>
                </c:pt>
                <c:pt idx="545">
                  <c:v>-7.1551627666845097E-6</c:v>
                </c:pt>
                <c:pt idx="546">
                  <c:v>-7.16928564903498E-6</c:v>
                </c:pt>
                <c:pt idx="547">
                  <c:v>-7.18340853138549E-6</c:v>
                </c:pt>
                <c:pt idx="548">
                  <c:v>-7.1975314137360001E-6</c:v>
                </c:pt>
                <c:pt idx="549">
                  <c:v>-7.2116542960865E-6</c:v>
                </c:pt>
                <c:pt idx="550">
                  <c:v>-7.2257771784369601E-6</c:v>
                </c:pt>
                <c:pt idx="551">
                  <c:v>-7.2399000607874702E-6</c:v>
                </c:pt>
                <c:pt idx="552">
                  <c:v>-7.2540229431379599E-6</c:v>
                </c:pt>
                <c:pt idx="553">
                  <c:v>-7.2681458254884598E-6</c:v>
                </c:pt>
                <c:pt idx="554">
                  <c:v>-7.2822687078389402E-6</c:v>
                </c:pt>
                <c:pt idx="555">
                  <c:v>-7.2963915901894503E-6</c:v>
                </c:pt>
                <c:pt idx="556">
                  <c:v>-7.31051447253994E-6</c:v>
                </c:pt>
                <c:pt idx="557">
                  <c:v>-7.3246373548904297E-6</c:v>
                </c:pt>
                <c:pt idx="558">
                  <c:v>-7.3387602372409203E-6</c:v>
                </c:pt>
                <c:pt idx="559">
                  <c:v>-7.3528831195914101E-6</c:v>
                </c:pt>
                <c:pt idx="560">
                  <c:v>-7.36700600194191E-6</c:v>
                </c:pt>
                <c:pt idx="561">
                  <c:v>-7.3811288842923997E-6</c:v>
                </c:pt>
                <c:pt idx="562">
                  <c:v>-7.3952517666429098E-6</c:v>
                </c:pt>
                <c:pt idx="563">
                  <c:v>-7.4093746489933902E-6</c:v>
                </c:pt>
                <c:pt idx="564">
                  <c:v>-7.4234975313439104E-6</c:v>
                </c:pt>
                <c:pt idx="565">
                  <c:v>-7.4376204136943798E-6</c:v>
                </c:pt>
                <c:pt idx="566">
                  <c:v>-7.4517432960448797E-6</c:v>
                </c:pt>
                <c:pt idx="567">
                  <c:v>-7.4658661783953601E-6</c:v>
                </c:pt>
                <c:pt idx="568">
                  <c:v>-7.4799890607458397E-6</c:v>
                </c:pt>
                <c:pt idx="569">
                  <c:v>-7.4941119430963498E-6</c:v>
                </c:pt>
                <c:pt idx="570">
                  <c:v>-7.5082348254468302E-6</c:v>
                </c:pt>
                <c:pt idx="571">
                  <c:v>-7.5223577077973301E-6</c:v>
                </c:pt>
                <c:pt idx="572">
                  <c:v>-7.5364805901478198E-6</c:v>
                </c:pt>
                <c:pt idx="573">
                  <c:v>-7.5506034724983197E-6</c:v>
                </c:pt>
                <c:pt idx="574">
                  <c:v>-7.5647263548488196E-6</c:v>
                </c:pt>
                <c:pt idx="575">
                  <c:v>-7.5788492371993102E-6</c:v>
                </c:pt>
                <c:pt idx="576">
                  <c:v>-7.5929721195497999E-6</c:v>
                </c:pt>
                <c:pt idx="577">
                  <c:v>-7.6070950019002897E-6</c:v>
                </c:pt>
                <c:pt idx="578">
                  <c:v>-7.6212178842508099E-6</c:v>
                </c:pt>
                <c:pt idx="579">
                  <c:v>-7.6353407666012708E-6</c:v>
                </c:pt>
                <c:pt idx="580">
                  <c:v>-7.6494636489517894E-6</c:v>
                </c:pt>
                <c:pt idx="581">
                  <c:v>-7.6635865313022706E-6</c:v>
                </c:pt>
                <c:pt idx="582">
                  <c:v>-7.6777094136527604E-6</c:v>
                </c:pt>
                <c:pt idx="583">
                  <c:v>-7.6918322960032704E-6</c:v>
                </c:pt>
                <c:pt idx="584">
                  <c:v>-7.7059551783537602E-6</c:v>
                </c:pt>
                <c:pt idx="585">
                  <c:v>-7.7200780607042601E-6</c:v>
                </c:pt>
                <c:pt idx="586">
                  <c:v>-7.7342009430547295E-6</c:v>
                </c:pt>
                <c:pt idx="587">
                  <c:v>-7.7483238254052395E-6</c:v>
                </c:pt>
                <c:pt idx="588">
                  <c:v>-7.7624467077557106E-6</c:v>
                </c:pt>
                <c:pt idx="589">
                  <c:v>-7.7765695901062207E-6</c:v>
                </c:pt>
                <c:pt idx="590">
                  <c:v>-7.7906924724567104E-6</c:v>
                </c:pt>
                <c:pt idx="591">
                  <c:v>-7.8048153548072205E-6</c:v>
                </c:pt>
                <c:pt idx="592">
                  <c:v>-7.8189382371577001E-6</c:v>
                </c:pt>
                <c:pt idx="593">
                  <c:v>-7.8330611195082E-6</c:v>
                </c:pt>
                <c:pt idx="594">
                  <c:v>-7.8471840018586897E-6</c:v>
                </c:pt>
                <c:pt idx="595">
                  <c:v>-7.8613068842091693E-6</c:v>
                </c:pt>
                <c:pt idx="596">
                  <c:v>-7.8754297665596793E-6</c:v>
                </c:pt>
                <c:pt idx="597">
                  <c:v>-7.8895526489101504E-6</c:v>
                </c:pt>
                <c:pt idx="598">
                  <c:v>-7.9036755312606605E-6</c:v>
                </c:pt>
                <c:pt idx="599">
                  <c:v>-7.9177984136111299E-6</c:v>
                </c:pt>
                <c:pt idx="600">
                  <c:v>-7.9319212959616603E-6</c:v>
                </c:pt>
                <c:pt idx="601">
                  <c:v>-7.9460441783121399E-6</c:v>
                </c:pt>
                <c:pt idx="602">
                  <c:v>-7.9601670606626195E-6</c:v>
                </c:pt>
                <c:pt idx="603">
                  <c:v>-7.9742899430131194E-6</c:v>
                </c:pt>
                <c:pt idx="604">
                  <c:v>-7.9884128253636108E-6</c:v>
                </c:pt>
                <c:pt idx="605">
                  <c:v>-8.0025357077141192E-6</c:v>
                </c:pt>
                <c:pt idx="606">
                  <c:v>-8.0166585900646004E-6</c:v>
                </c:pt>
                <c:pt idx="607">
                  <c:v>-8.0307814724150902E-6</c:v>
                </c:pt>
                <c:pt idx="608">
                  <c:v>-8.0449043547656002E-6</c:v>
                </c:pt>
                <c:pt idx="609">
                  <c:v>-8.05902723711609E-6</c:v>
                </c:pt>
                <c:pt idx="610">
                  <c:v>-8.0731501194665797E-6</c:v>
                </c:pt>
                <c:pt idx="611">
                  <c:v>-8.0872730018170593E-6</c:v>
                </c:pt>
                <c:pt idx="612">
                  <c:v>-8.1013958841675693E-6</c:v>
                </c:pt>
                <c:pt idx="613">
                  <c:v>-8.1155187665180608E-6</c:v>
                </c:pt>
                <c:pt idx="614">
                  <c:v>-8.1296416488685505E-6</c:v>
                </c:pt>
                <c:pt idx="615">
                  <c:v>-8.1437645312190504E-6</c:v>
                </c:pt>
                <c:pt idx="616">
                  <c:v>-8.1578874135695401E-6</c:v>
                </c:pt>
                <c:pt idx="617">
                  <c:v>-8.17201029592004E-6</c:v>
                </c:pt>
                <c:pt idx="618">
                  <c:v>-8.1861331782705603E-6</c:v>
                </c:pt>
                <c:pt idx="619">
                  <c:v>-8.2002560606210195E-6</c:v>
                </c:pt>
                <c:pt idx="620">
                  <c:v>-8.2143789429715008E-6</c:v>
                </c:pt>
                <c:pt idx="621">
                  <c:v>-8.2285018253220193E-6</c:v>
                </c:pt>
                <c:pt idx="622">
                  <c:v>-8.2426247076724904E-6</c:v>
                </c:pt>
                <c:pt idx="623">
                  <c:v>-8.25674759002297E-6</c:v>
                </c:pt>
                <c:pt idx="624">
                  <c:v>-8.2708704723734597E-6</c:v>
                </c:pt>
                <c:pt idx="625">
                  <c:v>-8.2849933547239799E-6</c:v>
                </c:pt>
                <c:pt idx="626">
                  <c:v>-8.2991162370744595E-6</c:v>
                </c:pt>
                <c:pt idx="627">
                  <c:v>-8.3132391194249492E-6</c:v>
                </c:pt>
                <c:pt idx="628">
                  <c:v>-8.3273620017754407E-6</c:v>
                </c:pt>
                <c:pt idx="629">
                  <c:v>-8.3414848841259507E-6</c:v>
                </c:pt>
                <c:pt idx="630">
                  <c:v>-8.3556077664764506E-6</c:v>
                </c:pt>
                <c:pt idx="631">
                  <c:v>-8.3697306488269505E-6</c:v>
                </c:pt>
                <c:pt idx="632">
                  <c:v>-8.3838535311774199E-6</c:v>
                </c:pt>
                <c:pt idx="633">
                  <c:v>-8.39797641352793E-6</c:v>
                </c:pt>
                <c:pt idx="634">
                  <c:v>-8.4120992958784299E-6</c:v>
                </c:pt>
                <c:pt idx="635">
                  <c:v>-8.4262221782289095E-6</c:v>
                </c:pt>
                <c:pt idx="636">
                  <c:v>-8.4403450605794195E-6</c:v>
                </c:pt>
                <c:pt idx="637">
                  <c:v>-8.4544679429298906E-6</c:v>
                </c:pt>
                <c:pt idx="638">
                  <c:v>-8.4685908252804007E-6</c:v>
                </c:pt>
                <c:pt idx="639">
                  <c:v>-8.4827137076308803E-6</c:v>
                </c:pt>
                <c:pt idx="640">
                  <c:v>-8.4968365899813497E-6</c:v>
                </c:pt>
                <c:pt idx="641">
                  <c:v>-8.5109594723318597E-6</c:v>
                </c:pt>
                <c:pt idx="642">
                  <c:v>-8.5250823546823393E-6</c:v>
                </c:pt>
                <c:pt idx="643">
                  <c:v>-8.5392052370328697E-6</c:v>
                </c:pt>
                <c:pt idx="644">
                  <c:v>-8.5533281193833493E-6</c:v>
                </c:pt>
                <c:pt idx="645">
                  <c:v>-8.5674510017338593E-6</c:v>
                </c:pt>
                <c:pt idx="646">
                  <c:v>-8.5815738840843508E-6</c:v>
                </c:pt>
                <c:pt idx="647">
                  <c:v>-8.5956967664348405E-6</c:v>
                </c:pt>
                <c:pt idx="648">
                  <c:v>-8.6098196487853404E-6</c:v>
                </c:pt>
                <c:pt idx="649">
                  <c:v>-8.62394253113582E-6</c:v>
                </c:pt>
                <c:pt idx="650">
                  <c:v>-8.6380654134863199E-6</c:v>
                </c:pt>
                <c:pt idx="651">
                  <c:v>-8.6521882958367893E-6</c:v>
                </c:pt>
                <c:pt idx="652">
                  <c:v>-8.6663111781872892E-6</c:v>
                </c:pt>
                <c:pt idx="653">
                  <c:v>-8.6804340605377806E-6</c:v>
                </c:pt>
                <c:pt idx="654">
                  <c:v>-8.6945569428882703E-6</c:v>
                </c:pt>
                <c:pt idx="655">
                  <c:v>-8.7086798252387906E-6</c:v>
                </c:pt>
                <c:pt idx="656">
                  <c:v>-8.7228027075892701E-6</c:v>
                </c:pt>
                <c:pt idx="657">
                  <c:v>-8.73692558993977E-6</c:v>
                </c:pt>
                <c:pt idx="658">
                  <c:v>-8.7510484722902598E-6</c:v>
                </c:pt>
                <c:pt idx="659">
                  <c:v>-8.7651713546407495E-6</c:v>
                </c:pt>
                <c:pt idx="660">
                  <c:v>-8.7792942369912494E-6</c:v>
                </c:pt>
                <c:pt idx="661">
                  <c:v>-8.7934171193417392E-6</c:v>
                </c:pt>
                <c:pt idx="662">
                  <c:v>-8.8075400016922306E-6</c:v>
                </c:pt>
                <c:pt idx="663">
                  <c:v>-8.8216628840427102E-6</c:v>
                </c:pt>
                <c:pt idx="664">
                  <c:v>-8.8357857663932101E-6</c:v>
                </c:pt>
                <c:pt idx="665">
                  <c:v>-8.84990864874371E-6</c:v>
                </c:pt>
                <c:pt idx="666">
                  <c:v>-8.8640315310941794E-6</c:v>
                </c:pt>
                <c:pt idx="667">
                  <c:v>-8.8781544134447098E-6</c:v>
                </c:pt>
                <c:pt idx="668">
                  <c:v>-8.8922772957951893E-6</c:v>
                </c:pt>
                <c:pt idx="669">
                  <c:v>-8.9064001781456604E-6</c:v>
                </c:pt>
                <c:pt idx="670">
                  <c:v>-8.9205230604961603E-6</c:v>
                </c:pt>
                <c:pt idx="671">
                  <c:v>-8.9346459428466602E-6</c:v>
                </c:pt>
                <c:pt idx="672">
                  <c:v>-8.9487688251971805E-6</c:v>
                </c:pt>
                <c:pt idx="673">
                  <c:v>-8.96289170754766E-6</c:v>
                </c:pt>
                <c:pt idx="674">
                  <c:v>-8.9770145898981294E-6</c:v>
                </c:pt>
                <c:pt idx="675">
                  <c:v>-8.99113747224867E-6</c:v>
                </c:pt>
                <c:pt idx="676">
                  <c:v>-9.0052603545991394E-6</c:v>
                </c:pt>
                <c:pt idx="677">
                  <c:v>-9.0193832369496207E-6</c:v>
                </c:pt>
                <c:pt idx="678">
                  <c:v>-9.0335061193001206E-6</c:v>
                </c:pt>
                <c:pt idx="679">
                  <c:v>-9.0476290016506103E-6</c:v>
                </c:pt>
                <c:pt idx="680">
                  <c:v>-9.0617518840011204E-6</c:v>
                </c:pt>
                <c:pt idx="681">
                  <c:v>-9.0758747663515898E-6</c:v>
                </c:pt>
                <c:pt idx="682">
                  <c:v>-9.08999764870211E-6</c:v>
                </c:pt>
                <c:pt idx="683">
                  <c:v>-9.1041205310525794E-6</c:v>
                </c:pt>
                <c:pt idx="684">
                  <c:v>-9.1182434134030996E-6</c:v>
                </c:pt>
                <c:pt idx="685">
                  <c:v>-9.1323662957535402E-6</c:v>
                </c:pt>
                <c:pt idx="686">
                  <c:v>-9.1464891781040503E-6</c:v>
                </c:pt>
                <c:pt idx="687">
                  <c:v>-9.1606120604545705E-6</c:v>
                </c:pt>
                <c:pt idx="688">
                  <c:v>-9.1747349428050603E-6</c:v>
                </c:pt>
                <c:pt idx="689">
                  <c:v>-9.1888578251555703E-6</c:v>
                </c:pt>
                <c:pt idx="690">
                  <c:v>-9.2029807075060601E-6</c:v>
                </c:pt>
                <c:pt idx="691">
                  <c:v>-9.2171035898565498E-6</c:v>
                </c:pt>
                <c:pt idx="692">
                  <c:v>-9.2312264722070294E-6</c:v>
                </c:pt>
                <c:pt idx="693">
                  <c:v>-9.2453493545575293E-6</c:v>
                </c:pt>
                <c:pt idx="694">
                  <c:v>-9.2594722369080004E-6</c:v>
                </c:pt>
                <c:pt idx="695">
                  <c:v>-9.2735951192585003E-6</c:v>
                </c:pt>
                <c:pt idx="696">
                  <c:v>-9.28771800160899E-6</c:v>
                </c:pt>
                <c:pt idx="697">
                  <c:v>-9.3018408839595001E-6</c:v>
                </c:pt>
                <c:pt idx="698">
                  <c:v>-9.3159637663099898E-6</c:v>
                </c:pt>
                <c:pt idx="699">
                  <c:v>-9.3300866486604795E-6</c:v>
                </c:pt>
                <c:pt idx="700">
                  <c:v>-9.3442095310109998E-6</c:v>
                </c:pt>
                <c:pt idx="701">
                  <c:v>-9.3583324133614692E-6</c:v>
                </c:pt>
                <c:pt idx="702">
                  <c:v>-9.3724552957119792E-6</c:v>
                </c:pt>
                <c:pt idx="703">
                  <c:v>-9.38657817806243E-6</c:v>
                </c:pt>
                <c:pt idx="704">
                  <c:v>-9.4007010604129299E-6</c:v>
                </c:pt>
                <c:pt idx="705">
                  <c:v>-9.4148239427634095E-6</c:v>
                </c:pt>
                <c:pt idx="706">
                  <c:v>-9.42894682511395E-6</c:v>
                </c:pt>
                <c:pt idx="707">
                  <c:v>-9.4430697074644093E-6</c:v>
                </c:pt>
                <c:pt idx="708">
                  <c:v>-9.4571925898149295E-6</c:v>
                </c:pt>
                <c:pt idx="709">
                  <c:v>-9.4713154721654193E-6</c:v>
                </c:pt>
                <c:pt idx="710">
                  <c:v>-9.4854383545159005E-6</c:v>
                </c:pt>
                <c:pt idx="711">
                  <c:v>-9.4995612368663903E-6</c:v>
                </c:pt>
                <c:pt idx="712">
                  <c:v>-9.5136841192168698E-6</c:v>
                </c:pt>
                <c:pt idx="713">
                  <c:v>-9.5278070015673799E-6</c:v>
                </c:pt>
                <c:pt idx="714">
                  <c:v>-9.54192988391789E-6</c:v>
                </c:pt>
                <c:pt idx="715">
                  <c:v>-9.5560527662683797E-6</c:v>
                </c:pt>
                <c:pt idx="716">
                  <c:v>-9.5701756486188593E-6</c:v>
                </c:pt>
                <c:pt idx="717">
                  <c:v>-9.5842985309693507E-6</c:v>
                </c:pt>
                <c:pt idx="718">
                  <c:v>-9.5984214133198608E-6</c:v>
                </c:pt>
                <c:pt idx="719">
                  <c:v>-9.6125442956703403E-6</c:v>
                </c:pt>
                <c:pt idx="720">
                  <c:v>-9.6266671780208402E-6</c:v>
                </c:pt>
                <c:pt idx="721">
                  <c:v>-9.6407900603712995E-6</c:v>
                </c:pt>
                <c:pt idx="722">
                  <c:v>-9.65491294272184E-6</c:v>
                </c:pt>
                <c:pt idx="723">
                  <c:v>-9.6690358250723298E-6</c:v>
                </c:pt>
                <c:pt idx="724">
                  <c:v>-9.6831587074227992E-6</c:v>
                </c:pt>
                <c:pt idx="725">
                  <c:v>-9.6972815897733008E-6</c:v>
                </c:pt>
                <c:pt idx="726">
                  <c:v>-9.7114044721238108E-6</c:v>
                </c:pt>
                <c:pt idx="727">
                  <c:v>-9.7255273544742904E-6</c:v>
                </c:pt>
                <c:pt idx="728">
                  <c:v>-9.7396502368247801E-6</c:v>
                </c:pt>
                <c:pt idx="729">
                  <c:v>-9.7537731191752699E-6</c:v>
                </c:pt>
                <c:pt idx="730">
                  <c:v>-9.7678960015257698E-6</c:v>
                </c:pt>
                <c:pt idx="731">
                  <c:v>-9.7820188838762798E-6</c:v>
                </c:pt>
                <c:pt idx="732">
                  <c:v>-9.7961417662267594E-6</c:v>
                </c:pt>
                <c:pt idx="733">
                  <c:v>-9.8102646485772508E-6</c:v>
                </c:pt>
                <c:pt idx="734">
                  <c:v>-9.8243875309277694E-6</c:v>
                </c:pt>
                <c:pt idx="735">
                  <c:v>-9.8385104132782303E-6</c:v>
                </c:pt>
                <c:pt idx="736">
                  <c:v>-9.85263329562872E-6</c:v>
                </c:pt>
                <c:pt idx="737">
                  <c:v>-9.8667561779792301E-6</c:v>
                </c:pt>
                <c:pt idx="738">
                  <c:v>-9.8808790603297097E-6</c:v>
                </c:pt>
                <c:pt idx="739">
                  <c:v>-9.8950019426802197E-6</c:v>
                </c:pt>
                <c:pt idx="740">
                  <c:v>-9.9091248250306908E-6</c:v>
                </c:pt>
                <c:pt idx="741">
                  <c:v>-9.9232477073811992E-6</c:v>
                </c:pt>
                <c:pt idx="742">
                  <c:v>-9.9373705897317008E-6</c:v>
                </c:pt>
                <c:pt idx="743">
                  <c:v>-9.9514934720821804E-6</c:v>
                </c:pt>
                <c:pt idx="744">
                  <c:v>-9.9656163544327006E-6</c:v>
                </c:pt>
                <c:pt idx="745">
                  <c:v>-9.9797392367831497E-6</c:v>
                </c:pt>
                <c:pt idx="746">
                  <c:v>-9.9938621191336394E-6</c:v>
                </c:pt>
                <c:pt idx="747">
                  <c:v>-1.00079850014841E-5</c:v>
                </c:pt>
                <c:pt idx="748">
                  <c:v>-1.00221078838346E-5</c:v>
                </c:pt>
                <c:pt idx="749">
                  <c:v>-1.00362307661851E-5</c:v>
                </c:pt>
                <c:pt idx="750">
                  <c:v>-1.00503536485356E-5</c:v>
                </c:pt>
                <c:pt idx="751">
                  <c:v>-1.00644765308861E-5</c:v>
                </c:pt>
                <c:pt idx="752">
                  <c:v>-1.00785994132366E-5</c:v>
                </c:pt>
                <c:pt idx="753">
                  <c:v>-1.00927222955871E-5</c:v>
                </c:pt>
                <c:pt idx="754">
                  <c:v>-1.01068451779376E-5</c:v>
                </c:pt>
                <c:pt idx="755">
                  <c:v>-1.01209680602881E-5</c:v>
                </c:pt>
                <c:pt idx="756">
                  <c:v>-1.0135090942638599E-5</c:v>
                </c:pt>
                <c:pt idx="757">
                  <c:v>-1.0149213824988999E-5</c:v>
                </c:pt>
                <c:pt idx="758">
                  <c:v>-1.0163336707339499E-5</c:v>
                </c:pt>
                <c:pt idx="759">
                  <c:v>-1.0177459589689999E-5</c:v>
                </c:pt>
                <c:pt idx="760">
                  <c:v>-1.0191582472040501E-5</c:v>
                </c:pt>
                <c:pt idx="761">
                  <c:v>-1.0205705354391001E-5</c:v>
                </c:pt>
                <c:pt idx="762">
                  <c:v>-1.0219828236741501E-5</c:v>
                </c:pt>
                <c:pt idx="763">
                  <c:v>-1.0233951119092E-5</c:v>
                </c:pt>
                <c:pt idx="764">
                  <c:v>-1.02480740014425E-5</c:v>
                </c:pt>
                <c:pt idx="765">
                  <c:v>-1.0262196883793E-5</c:v>
                </c:pt>
                <c:pt idx="766">
                  <c:v>-1.02763197661435E-5</c:v>
                </c:pt>
                <c:pt idx="767">
                  <c:v>-1.02904426484939E-5</c:v>
                </c:pt>
                <c:pt idx="768">
                  <c:v>-1.03045655308445E-5</c:v>
                </c:pt>
                <c:pt idx="769">
                  <c:v>-1.0318688413195E-5</c:v>
                </c:pt>
                <c:pt idx="770">
                  <c:v>-1.03328112955455E-5</c:v>
                </c:pt>
                <c:pt idx="771">
                  <c:v>-1.0346934177896E-5</c:v>
                </c:pt>
                <c:pt idx="772">
                  <c:v>-1.03610570602465E-5</c:v>
                </c:pt>
                <c:pt idx="773">
                  <c:v>-1.03751799425969E-5</c:v>
                </c:pt>
                <c:pt idx="774">
                  <c:v>-1.0389302824947399E-5</c:v>
                </c:pt>
                <c:pt idx="775">
                  <c:v>-1.0403425707297899E-5</c:v>
                </c:pt>
                <c:pt idx="776">
                  <c:v>-1.0417548589648399E-5</c:v>
                </c:pt>
                <c:pt idx="777">
                  <c:v>-1.0431671471998901E-5</c:v>
                </c:pt>
                <c:pt idx="778">
                  <c:v>-1.0445794354349401E-5</c:v>
                </c:pt>
                <c:pt idx="779">
                  <c:v>-1.0459917236699901E-5</c:v>
                </c:pt>
                <c:pt idx="780">
                  <c:v>-1.0474040119050401E-5</c:v>
                </c:pt>
                <c:pt idx="781">
                  <c:v>-1.04881630014009E-5</c:v>
                </c:pt>
                <c:pt idx="782">
                  <c:v>-1.05022858837514E-5</c:v>
                </c:pt>
                <c:pt idx="783">
                  <c:v>-1.05164087661019E-5</c:v>
                </c:pt>
                <c:pt idx="784">
                  <c:v>-1.05305316484524E-5</c:v>
                </c:pt>
                <c:pt idx="785">
                  <c:v>-1.05446545308029E-5</c:v>
                </c:pt>
                <c:pt idx="786">
                  <c:v>-1.05587774131534E-5</c:v>
                </c:pt>
                <c:pt idx="787">
                  <c:v>-1.05729002955039E-5</c:v>
                </c:pt>
                <c:pt idx="788">
                  <c:v>-1.05870231778543E-5</c:v>
                </c:pt>
                <c:pt idx="789">
                  <c:v>-1.06011460602048E-5</c:v>
                </c:pt>
                <c:pt idx="790">
                  <c:v>-1.06152689425553E-5</c:v>
                </c:pt>
                <c:pt idx="791">
                  <c:v>-1.0629391824905799E-5</c:v>
                </c:pt>
                <c:pt idx="792">
                  <c:v>-1.0643514707256299E-5</c:v>
                </c:pt>
                <c:pt idx="793">
                  <c:v>-1.0657637589606799E-5</c:v>
                </c:pt>
                <c:pt idx="794">
                  <c:v>-1.0671760471957299E-5</c:v>
                </c:pt>
                <c:pt idx="795">
                  <c:v>-1.0685883354307801E-5</c:v>
                </c:pt>
                <c:pt idx="796">
                  <c:v>-1.0700006236658301E-5</c:v>
                </c:pt>
                <c:pt idx="797">
                  <c:v>-1.0714129119008801E-5</c:v>
                </c:pt>
                <c:pt idx="798">
                  <c:v>-1.07282520013593E-5</c:v>
                </c:pt>
                <c:pt idx="799">
                  <c:v>-1.07423748837098E-5</c:v>
                </c:pt>
                <c:pt idx="800">
                  <c:v>-1.07564977660602E-5</c:v>
                </c:pt>
                <c:pt idx="801">
                  <c:v>-1.07706206484108E-5</c:v>
                </c:pt>
                <c:pt idx="802">
                  <c:v>-1.07847435307612E-5</c:v>
                </c:pt>
                <c:pt idx="803">
                  <c:v>-1.07988664131117E-5</c:v>
                </c:pt>
                <c:pt idx="804">
                  <c:v>-1.08129892954622E-5</c:v>
                </c:pt>
                <c:pt idx="805">
                  <c:v>-1.08271121778127E-5</c:v>
                </c:pt>
                <c:pt idx="806">
                  <c:v>-1.08412350601632E-5</c:v>
                </c:pt>
                <c:pt idx="807">
                  <c:v>-1.08553579425137E-5</c:v>
                </c:pt>
                <c:pt idx="808">
                  <c:v>-1.08694808248642E-5</c:v>
                </c:pt>
                <c:pt idx="809">
                  <c:v>-1.0883603707214699E-5</c:v>
                </c:pt>
                <c:pt idx="810">
                  <c:v>-1.0897726589565199E-5</c:v>
                </c:pt>
                <c:pt idx="811">
                  <c:v>-1.0911849471915699E-5</c:v>
                </c:pt>
                <c:pt idx="812">
                  <c:v>-1.0925972354266201E-5</c:v>
                </c:pt>
                <c:pt idx="813">
                  <c:v>-1.0940095236616701E-5</c:v>
                </c:pt>
                <c:pt idx="814">
                  <c:v>-1.0954218118967201E-5</c:v>
                </c:pt>
                <c:pt idx="815">
                  <c:v>-1.0968341001317701E-5</c:v>
                </c:pt>
                <c:pt idx="816">
                  <c:v>-1.09824638836681E-5</c:v>
                </c:pt>
                <c:pt idx="817">
                  <c:v>-1.09965867660186E-5</c:v>
                </c:pt>
                <c:pt idx="818">
                  <c:v>-1.10107096483691E-5</c:v>
                </c:pt>
                <c:pt idx="819">
                  <c:v>-1.10248325307196E-5</c:v>
                </c:pt>
                <c:pt idx="820">
                  <c:v>-1.10389554130701E-5</c:v>
                </c:pt>
                <c:pt idx="821">
                  <c:v>-1.10530782954206E-5</c:v>
                </c:pt>
                <c:pt idx="822">
                  <c:v>-1.10672011777711E-5</c:v>
                </c:pt>
                <c:pt idx="823">
                  <c:v>-1.10813240601216E-5</c:v>
                </c:pt>
                <c:pt idx="824">
                  <c:v>-1.10954469424721E-5</c:v>
                </c:pt>
                <c:pt idx="825">
                  <c:v>-1.11095698248226E-5</c:v>
                </c:pt>
                <c:pt idx="826">
                  <c:v>-1.1123692707173099E-5</c:v>
                </c:pt>
                <c:pt idx="827">
                  <c:v>-1.1137815589523599E-5</c:v>
                </c:pt>
                <c:pt idx="828">
                  <c:v>-1.1151938471874099E-5</c:v>
                </c:pt>
                <c:pt idx="829">
                  <c:v>-1.1166061354224599E-5</c:v>
                </c:pt>
                <c:pt idx="830">
                  <c:v>-1.1180184236575101E-5</c:v>
                </c:pt>
                <c:pt idx="831">
                  <c:v>-1.1194307118925601E-5</c:v>
                </c:pt>
                <c:pt idx="832">
                  <c:v>-1.1208430001276001E-5</c:v>
                </c:pt>
                <c:pt idx="833">
                  <c:v>-1.1222552883626501E-5</c:v>
                </c:pt>
                <c:pt idx="834">
                  <c:v>-1.1236675765977E-5</c:v>
                </c:pt>
                <c:pt idx="835">
                  <c:v>-1.12507986483275E-5</c:v>
                </c:pt>
                <c:pt idx="836">
                  <c:v>-1.1264921530678E-5</c:v>
                </c:pt>
                <c:pt idx="837">
                  <c:v>-1.12790444130285E-5</c:v>
                </c:pt>
                <c:pt idx="838">
                  <c:v>-1.1293167295379E-5</c:v>
                </c:pt>
                <c:pt idx="839">
                  <c:v>-1.13072901777295E-5</c:v>
                </c:pt>
                <c:pt idx="840">
                  <c:v>-1.132141306008E-5</c:v>
                </c:pt>
                <c:pt idx="841">
                  <c:v>-1.13355359424305E-5</c:v>
                </c:pt>
                <c:pt idx="842">
                  <c:v>-1.1349658824781E-5</c:v>
                </c:pt>
                <c:pt idx="843">
                  <c:v>-1.13637817071315E-5</c:v>
                </c:pt>
                <c:pt idx="844">
                  <c:v>-1.1377904589481999E-5</c:v>
                </c:pt>
                <c:pt idx="845">
                  <c:v>-1.1392027471832399E-5</c:v>
                </c:pt>
                <c:pt idx="846">
                  <c:v>-1.1406150354182999E-5</c:v>
                </c:pt>
                <c:pt idx="847">
                  <c:v>-1.1420273236533399E-5</c:v>
                </c:pt>
                <c:pt idx="848">
                  <c:v>-1.1434396118883901E-5</c:v>
                </c:pt>
                <c:pt idx="849">
                  <c:v>-1.1448519001234401E-5</c:v>
                </c:pt>
                <c:pt idx="850">
                  <c:v>-1.1462641883584901E-5</c:v>
                </c:pt>
                <c:pt idx="851">
                  <c:v>-1.14767647659354E-5</c:v>
                </c:pt>
                <c:pt idx="852">
                  <c:v>-1.14908876482859E-5</c:v>
                </c:pt>
                <c:pt idx="853">
                  <c:v>-1.15050105306364E-5</c:v>
                </c:pt>
                <c:pt idx="854">
                  <c:v>-1.15191334129869E-5</c:v>
                </c:pt>
                <c:pt idx="855">
                  <c:v>-1.15332562953374E-5</c:v>
                </c:pt>
                <c:pt idx="856">
                  <c:v>-1.15473791776879E-5</c:v>
                </c:pt>
                <c:pt idx="857">
                  <c:v>-1.15615020600384E-5</c:v>
                </c:pt>
                <c:pt idx="858">
                  <c:v>-1.15756249423889E-5</c:v>
                </c:pt>
                <c:pt idx="859">
                  <c:v>-1.15897478247394E-5</c:v>
                </c:pt>
                <c:pt idx="860">
                  <c:v>-1.16038707070898E-5</c:v>
                </c:pt>
                <c:pt idx="861">
                  <c:v>-1.1617993589440299E-5</c:v>
                </c:pt>
                <c:pt idx="862">
                  <c:v>-1.1632116471790899E-5</c:v>
                </c:pt>
                <c:pt idx="863">
                  <c:v>-1.1646239354141299E-5</c:v>
                </c:pt>
                <c:pt idx="864">
                  <c:v>-1.1660362236491799E-5</c:v>
                </c:pt>
                <c:pt idx="865">
                  <c:v>-1.1674485118842301E-5</c:v>
                </c:pt>
                <c:pt idx="866">
                  <c:v>-1.1688608001192801E-5</c:v>
                </c:pt>
                <c:pt idx="867">
                  <c:v>-1.1702730883543301E-5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FB-4D03-9DC6-97E8E2BD5A71}"/>
            </c:ext>
          </c:extLst>
        </c:ser>
        <c:ser>
          <c:idx val="4"/>
          <c:order val="7"/>
          <c:tx>
            <c:strRef>
              <c:f>AVGx!$M$1</c:f>
              <c:strCache>
                <c:ptCount val="1"/>
                <c:pt idx="0">
                  <c:v>-2.0 deg 0.0002 MESH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810"/>
              <c:layout>
                <c:manualLayout>
                  <c:x val="-0.20712561371322663"/>
                  <c:y val="-1.3035377449874739E-2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B3FB-4D03-9DC6-97E8E2BD5A7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AVGx!$M$3:$M$870</c:f>
              <c:numCache>
                <c:formatCode>0.00E+00</c:formatCode>
                <c:ptCount val="868"/>
                <c:pt idx="0">
                  <c:v>1.3279253707965399E-3</c:v>
                </c:pt>
                <c:pt idx="1">
                  <c:v>1.86067755975807E-3</c:v>
                </c:pt>
                <c:pt idx="2">
                  <c:v>2.39441001251823E-3</c:v>
                </c:pt>
                <c:pt idx="3">
                  <c:v>3.1960839890401902E-3</c:v>
                </c:pt>
                <c:pt idx="4">
                  <c:v>4.2661528268258799E-3</c:v>
                </c:pt>
                <c:pt idx="5">
                  <c:v>5.3393746788387804E-3</c:v>
                </c:pt>
                <c:pt idx="6">
                  <c:v>6.4159015101820701E-3</c:v>
                </c:pt>
                <c:pt idx="7">
                  <c:v>7.4958861600905504E-3</c:v>
                </c:pt>
                <c:pt idx="8">
                  <c:v>8.5794742668986994E-3</c:v>
                </c:pt>
                <c:pt idx="9">
                  <c:v>9.6667993239745297E-3</c:v>
                </c:pt>
                <c:pt idx="10">
                  <c:v>1.0757979935992701E-2</c:v>
                </c:pt>
                <c:pt idx="11">
                  <c:v>1.18531185039216E-2</c:v>
                </c:pt>
                <c:pt idx="12">
                  <c:v>1.2952300816798899E-2</c:v>
                </c:pt>
                <c:pt idx="13">
                  <c:v>1.40555962269321E-2</c:v>
                </c:pt>
                <c:pt idx="14">
                  <c:v>1.51630582133527E-2</c:v>
                </c:pt>
                <c:pt idx="15">
                  <c:v>1.6274725209991899E-2</c:v>
                </c:pt>
                <c:pt idx="16">
                  <c:v>1.7390621621738701E-2</c:v>
                </c:pt>
                <c:pt idx="17">
                  <c:v>1.8510758962748099E-2</c:v>
                </c:pt>
                <c:pt idx="18">
                  <c:v>1.9635137067954899E-2</c:v>
                </c:pt>
                <c:pt idx="19">
                  <c:v>2.07637453480767E-2</c:v>
                </c:pt>
                <c:pt idx="20">
                  <c:v>2.18965640489595E-2</c:v>
                </c:pt>
                <c:pt idx="21">
                  <c:v>2.3033565481759301E-2</c:v>
                </c:pt>
                <c:pt idx="22">
                  <c:v>2.41747152055246E-2</c:v>
                </c:pt>
                <c:pt idx="23">
                  <c:v>2.5319973145621E-2</c:v>
                </c:pt>
                <c:pt idx="24">
                  <c:v>2.6469294631629101E-2</c:v>
                </c:pt>
                <c:pt idx="25">
                  <c:v>2.7622631343243002E-2</c:v>
                </c:pt>
                <c:pt idx="26">
                  <c:v>2.8779932162071201E-2</c:v>
                </c:pt>
                <c:pt idx="27">
                  <c:v>2.9941143926688299E-2</c:v>
                </c:pt>
                <c:pt idx="28">
                  <c:v>3.1106212087333399E-2</c:v>
                </c:pt>
                <c:pt idx="29">
                  <c:v>3.2275081263060397E-2</c:v>
                </c:pt>
                <c:pt idx="30">
                  <c:v>3.3447695705175702E-2</c:v>
                </c:pt>
                <c:pt idx="31">
                  <c:v>3.4623999667574103E-2</c:v>
                </c:pt>
                <c:pt idx="32">
                  <c:v>3.58039376872306E-2</c:v>
                </c:pt>
                <c:pt idx="33">
                  <c:v>3.69874547772178E-2</c:v>
                </c:pt>
                <c:pt idx="34">
                  <c:v>3.8174496531711503E-2</c:v>
                </c:pt>
                <c:pt idx="35">
                  <c:v>3.9365009140811397E-2</c:v>
                </c:pt>
                <c:pt idx="36">
                  <c:v>4.0558939309967103E-2</c:v>
                </c:pt>
                <c:pt idx="37">
                  <c:v>4.17562340740842E-2</c:v>
                </c:pt>
                <c:pt idx="38">
                  <c:v>4.2956840492092599E-2</c:v>
                </c:pt>
                <c:pt idx="39">
                  <c:v>4.4160705197797502E-2</c:v>
                </c:pt>
                <c:pt idx="40">
                  <c:v>4.5367773780945003E-2</c:v>
                </c:pt>
                <c:pt idx="41">
                  <c:v>4.6577989954474097E-2</c:v>
                </c:pt>
                <c:pt idx="42">
                  <c:v>4.7791294462715003E-2</c:v>
                </c:pt>
                <c:pt idx="43">
                  <c:v>4.9007623673796401E-2</c:v>
                </c:pt>
                <c:pt idx="44">
                  <c:v>5.0226907798048698E-2</c:v>
                </c:pt>
                <c:pt idx="45">
                  <c:v>5.1449068697861401E-2</c:v>
                </c:pt>
                <c:pt idx="46">
                  <c:v>5.2674017272398101E-2</c:v>
                </c:pt>
                <c:pt idx="47">
                  <c:v>5.3901650525744499E-2</c:v>
                </c:pt>
                <c:pt idx="48">
                  <c:v>5.5131848506425801E-2</c:v>
                </c:pt>
                <c:pt idx="49">
                  <c:v>5.6364471565685102E-2</c:v>
                </c:pt>
                <c:pt idx="50">
                  <c:v>5.7599358513068098E-2</c:v>
                </c:pt>
                <c:pt idx="51">
                  <c:v>5.8836326467650198E-2</c:v>
                </c:pt>
                <c:pt idx="52">
                  <c:v>6.0075173057530601E-2</c:v>
                </c:pt>
                <c:pt idx="53">
                  <c:v>6.1315681374894203E-2</c:v>
                </c:pt>
                <c:pt idx="54">
                  <c:v>6.2557627423332596E-2</c:v>
                </c:pt>
                <c:pt idx="55">
                  <c:v>6.3800789167342997E-2</c:v>
                </c:pt>
                <c:pt idx="56">
                  <c:v>6.5044955747074903E-2</c:v>
                </c:pt>
                <c:pt idx="57">
                  <c:v>6.6289935350468995E-2</c:v>
                </c:pt>
                <c:pt idx="58">
                  <c:v>6.7535560576571896E-2</c:v>
                </c:pt>
                <c:pt idx="59">
                  <c:v>6.8781690787637698E-2</c:v>
                </c:pt>
                <c:pt idx="60">
                  <c:v>7.00282116910836E-2</c:v>
                </c:pt>
                <c:pt idx="61">
                  <c:v>7.1275032890361897E-2</c:v>
                </c:pt>
                <c:pt idx="62">
                  <c:v>7.2522084339702794E-2</c:v>
                </c:pt>
                <c:pt idx="63">
                  <c:v>7.3769312505590198E-2</c:v>
                </c:pt>
                <c:pt idx="64">
                  <c:v>7.5016676789786796E-2</c:v>
                </c:pt>
                <c:pt idx="65">
                  <c:v>7.6264146481981807E-2</c:v>
                </c:pt>
                <c:pt idx="66">
                  <c:v>7.7511698317563105E-2</c:v>
                </c:pt>
                <c:pt idx="67">
                  <c:v>7.8759314593798493E-2</c:v>
                </c:pt>
                <c:pt idx="68">
                  <c:v>8.0006981751979997E-2</c:v>
                </c:pt>
                <c:pt idx="69">
                  <c:v>8.1254689327452806E-2</c:v>
                </c:pt>
                <c:pt idx="70">
                  <c:v>8.2502429178172895E-2</c:v>
                </c:pt>
                <c:pt idx="71">
                  <c:v>8.3750194918675802E-2</c:v>
                </c:pt>
                <c:pt idx="72">
                  <c:v>8.4997981504255096E-2</c:v>
                </c:pt>
                <c:pt idx="73">
                  <c:v>8.6245784924980098E-2</c:v>
                </c:pt>
                <c:pt idx="74">
                  <c:v>8.7493601978985397E-2</c:v>
                </c:pt>
                <c:pt idx="75">
                  <c:v>8.8741430103133803E-2</c:v>
                </c:pt>
                <c:pt idx="76">
                  <c:v>8.9989267245457305E-2</c:v>
                </c:pt>
                <c:pt idx="77">
                  <c:v>9.1237111767969906E-2</c:v>
                </c:pt>
                <c:pt idx="78">
                  <c:v>9.2484962371520194E-2</c:v>
                </c:pt>
                <c:pt idx="79">
                  <c:v>9.3732818036723495E-2</c:v>
                </c:pt>
                <c:pt idx="80">
                  <c:v>9.4980677976497799E-2</c:v>
                </c:pt>
                <c:pt idx="81">
                  <c:v>9.6228541597278602E-2</c:v>
                </c:pt>
                <c:pt idx="82">
                  <c:v>9.7476408466504003E-2</c:v>
                </c:pt>
                <c:pt idx="83">
                  <c:v>9.8724278284983896E-2</c:v>
                </c:pt>
                <c:pt idx="84">
                  <c:v>9.9972150862980405E-2</c:v>
                </c:pt>
                <c:pt idx="85">
                  <c:v>0.10122002609936</c:v>
                </c:pt>
                <c:pt idx="86">
                  <c:v>0.1024679039632</c:v>
                </c:pt>
                <c:pt idx="87">
                  <c:v>0.103715784477623</c:v>
                </c:pt>
                <c:pt idx="88">
                  <c:v>0.104963667705541</c:v>
                </c:pt>
                <c:pt idx="89">
                  <c:v>0.106211553737228</c:v>
                </c:pt>
                <c:pt idx="90">
                  <c:v>0.107459442679538</c:v>
                </c:pt>
                <c:pt idx="91">
                  <c:v>0.10870733464670999</c:v>
                </c:pt>
                <c:pt idx="92">
                  <c:v>0.10995522975260399</c:v>
                </c:pt>
                <c:pt idx="93">
                  <c:v>0.111203128104302</c:v>
                </c:pt>
                <c:pt idx="94">
                  <c:v>0.112451029796956</c:v>
                </c:pt>
                <c:pt idx="95">
                  <c:v>0.113698934909814</c:v>
                </c:pt>
                <c:pt idx="96">
                  <c:v>0.114946843503326</c:v>
                </c:pt>
                <c:pt idx="97">
                  <c:v>0.11619475561723</c:v>
                </c:pt>
                <c:pt idx="98">
                  <c:v>0.11744267126951401</c:v>
                </c:pt>
                <c:pt idx="99">
                  <c:v>0.118690590456144</c:v>
                </c:pt>
                <c:pt idx="100">
                  <c:v>0.119938513151468</c:v>
                </c:pt>
                <c:pt idx="101">
                  <c:v>0.121186439309153</c:v>
                </c:pt>
                <c:pt idx="102">
                  <c:v>0.12243436886359201</c:v>
                </c:pt>
                <c:pt idx="103">
                  <c:v>0.12368230173163899</c:v>
                </c:pt>
                <c:pt idx="104">
                  <c:v>0.124930237814594</c:v>
                </c:pt>
                <c:pt idx="105">
                  <c:v>0.126178177000317</c:v>
                </c:pt>
                <c:pt idx="106">
                  <c:v>0.127426119165444</c:v>
                </c:pt>
                <c:pt idx="107">
                  <c:v>0.128674064177591</c:v>
                </c:pt>
                <c:pt idx="108">
                  <c:v>0.12992201189753899</c:v>
                </c:pt>
                <c:pt idx="109">
                  <c:v>0.13116996218131899</c:v>
                </c:pt>
                <c:pt idx="110">
                  <c:v>0.13241791488197699</c:v>
                </c:pt>
                <c:pt idx="111">
                  <c:v>0.133665869784274</c:v>
                </c:pt>
                <c:pt idx="112">
                  <c:v>0.134913826433391</c:v>
                </c:pt>
                <c:pt idx="113">
                  <c:v>0.13616178434593099</c:v>
                </c:pt>
                <c:pt idx="114">
                  <c:v>0.137409743068442</c:v>
                </c:pt>
                <c:pt idx="115">
                  <c:v>0.13865770217672599</c:v>
                </c:pt>
                <c:pt idx="116">
                  <c:v>0.13990566134365601</c:v>
                </c:pt>
                <c:pt idx="117">
                  <c:v>0.141153620510587</c:v>
                </c:pt>
                <c:pt idx="118">
                  <c:v>0.14240157967751799</c:v>
                </c:pt>
                <c:pt idx="119">
                  <c:v>0.143649538844449</c:v>
                </c:pt>
                <c:pt idx="120">
                  <c:v>0.14489749801137899</c:v>
                </c:pt>
                <c:pt idx="121">
                  <c:v>0.14614545717831001</c:v>
                </c:pt>
                <c:pt idx="122">
                  <c:v>0.14739341634524</c:v>
                </c:pt>
                <c:pt idx="123">
                  <c:v>0.14864137551217099</c:v>
                </c:pt>
                <c:pt idx="124">
                  <c:v>0.14988933467910201</c:v>
                </c:pt>
                <c:pt idx="125">
                  <c:v>0.151137293846033</c:v>
                </c:pt>
                <c:pt idx="126">
                  <c:v>0.15238525301296299</c:v>
                </c:pt>
                <c:pt idx="127">
                  <c:v>0.15363321217989401</c:v>
                </c:pt>
                <c:pt idx="128">
                  <c:v>0.154881171346825</c:v>
                </c:pt>
                <c:pt idx="129">
                  <c:v>0.15612913051375599</c:v>
                </c:pt>
                <c:pt idx="130">
                  <c:v>0.15737708968068601</c:v>
                </c:pt>
                <c:pt idx="131">
                  <c:v>0.158625048847617</c:v>
                </c:pt>
                <c:pt idx="132">
                  <c:v>0.15987300801454801</c:v>
                </c:pt>
                <c:pt idx="133">
                  <c:v>0.161120967181478</c:v>
                </c:pt>
                <c:pt idx="134">
                  <c:v>0.16236892634840899</c:v>
                </c:pt>
                <c:pt idx="135">
                  <c:v>0.16361688551533901</c:v>
                </c:pt>
                <c:pt idx="136">
                  <c:v>0.164864844682271</c:v>
                </c:pt>
                <c:pt idx="137">
                  <c:v>0.16611280384920099</c:v>
                </c:pt>
                <c:pt idx="138">
                  <c:v>0.16736076301613201</c:v>
                </c:pt>
                <c:pt idx="139">
                  <c:v>0.168608722183062</c:v>
                </c:pt>
                <c:pt idx="140">
                  <c:v>0.16985668134999299</c:v>
                </c:pt>
                <c:pt idx="141">
                  <c:v>0.17110464051692401</c:v>
                </c:pt>
                <c:pt idx="142">
                  <c:v>0.172352599683855</c:v>
                </c:pt>
                <c:pt idx="143">
                  <c:v>0.17360055885078499</c:v>
                </c:pt>
                <c:pt idx="144">
                  <c:v>0.174848518017716</c:v>
                </c:pt>
                <c:pt idx="145">
                  <c:v>0.17609647718464699</c:v>
                </c:pt>
                <c:pt idx="146">
                  <c:v>0.17734443635157801</c:v>
                </c:pt>
                <c:pt idx="147">
                  <c:v>0.178592395518508</c:v>
                </c:pt>
                <c:pt idx="148">
                  <c:v>0.17984035468543899</c:v>
                </c:pt>
                <c:pt idx="149">
                  <c:v>0.18108831385236901</c:v>
                </c:pt>
                <c:pt idx="150">
                  <c:v>0.1823362730193</c:v>
                </c:pt>
                <c:pt idx="151">
                  <c:v>0.18358423218623099</c:v>
                </c:pt>
                <c:pt idx="152">
                  <c:v>0.18483219135316201</c:v>
                </c:pt>
                <c:pt idx="153">
                  <c:v>0.186080150520093</c:v>
                </c:pt>
                <c:pt idx="154">
                  <c:v>0.18732810968702299</c:v>
                </c:pt>
                <c:pt idx="155">
                  <c:v>0.188576068853954</c:v>
                </c:pt>
                <c:pt idx="156">
                  <c:v>0.18982402802088399</c:v>
                </c:pt>
                <c:pt idx="157">
                  <c:v>0.19107198718781501</c:v>
                </c:pt>
                <c:pt idx="158">
                  <c:v>0.192319946354745</c:v>
                </c:pt>
                <c:pt idx="159">
                  <c:v>0.19356790552167599</c:v>
                </c:pt>
                <c:pt idx="160">
                  <c:v>0.19481586468860701</c:v>
                </c:pt>
                <c:pt idx="161">
                  <c:v>0.196063823855538</c:v>
                </c:pt>
                <c:pt idx="162">
                  <c:v>0.19731178302246899</c:v>
                </c:pt>
                <c:pt idx="163">
                  <c:v>0.19855974218939901</c:v>
                </c:pt>
                <c:pt idx="164">
                  <c:v>0.199807701356329</c:v>
                </c:pt>
                <c:pt idx="165">
                  <c:v>0.20105566052325999</c:v>
                </c:pt>
                <c:pt idx="166">
                  <c:v>0.202303619690192</c:v>
                </c:pt>
                <c:pt idx="167">
                  <c:v>0.203551578857122</c:v>
                </c:pt>
                <c:pt idx="168">
                  <c:v>0.20479953802405301</c:v>
                </c:pt>
                <c:pt idx="169">
                  <c:v>0.206047497190983</c:v>
                </c:pt>
                <c:pt idx="170">
                  <c:v>0.20729545635791399</c:v>
                </c:pt>
                <c:pt idx="171">
                  <c:v>0.20854341552484501</c:v>
                </c:pt>
                <c:pt idx="172">
                  <c:v>0.209791374691775</c:v>
                </c:pt>
                <c:pt idx="173">
                  <c:v>0.21103933385870599</c:v>
                </c:pt>
                <c:pt idx="174">
                  <c:v>0.21228729302563701</c:v>
                </c:pt>
                <c:pt idx="175">
                  <c:v>0.213535252192568</c:v>
                </c:pt>
                <c:pt idx="176">
                  <c:v>0.21478321135949899</c:v>
                </c:pt>
                <c:pt idx="177">
                  <c:v>0.21603117052642901</c:v>
                </c:pt>
                <c:pt idx="178">
                  <c:v>0.21727912969336</c:v>
                </c:pt>
                <c:pt idx="179">
                  <c:v>0.21852708886028999</c:v>
                </c:pt>
                <c:pt idx="180">
                  <c:v>0.219775048027221</c:v>
                </c:pt>
                <c:pt idx="181">
                  <c:v>0.22102300719415199</c:v>
                </c:pt>
                <c:pt idx="182">
                  <c:v>0.22227096636108301</c:v>
                </c:pt>
                <c:pt idx="183">
                  <c:v>0.223518925528013</c:v>
                </c:pt>
                <c:pt idx="184">
                  <c:v>0.22476688469494399</c:v>
                </c:pt>
                <c:pt idx="185">
                  <c:v>0.22601484386187401</c:v>
                </c:pt>
                <c:pt idx="186">
                  <c:v>0.227262803028805</c:v>
                </c:pt>
                <c:pt idx="187">
                  <c:v>0.22851076219573599</c:v>
                </c:pt>
                <c:pt idx="188">
                  <c:v>0.22975872136266801</c:v>
                </c:pt>
                <c:pt idx="189">
                  <c:v>0.231006680529598</c:v>
                </c:pt>
                <c:pt idx="190">
                  <c:v>0.23225463969652799</c:v>
                </c:pt>
                <c:pt idx="191">
                  <c:v>0.233502598863459</c:v>
                </c:pt>
                <c:pt idx="192">
                  <c:v>0.23475055803038999</c:v>
                </c:pt>
                <c:pt idx="193">
                  <c:v>0.23599851719732101</c:v>
                </c:pt>
                <c:pt idx="194">
                  <c:v>0.237246476364251</c:v>
                </c:pt>
                <c:pt idx="195">
                  <c:v>0.23849443553118099</c:v>
                </c:pt>
                <c:pt idx="196">
                  <c:v>0.23974239469811301</c:v>
                </c:pt>
                <c:pt idx="197">
                  <c:v>0.240990353865043</c:v>
                </c:pt>
                <c:pt idx="198">
                  <c:v>0.24223831303197399</c:v>
                </c:pt>
                <c:pt idx="199">
                  <c:v>0.24348627219890501</c:v>
                </c:pt>
                <c:pt idx="200">
                  <c:v>0.244734231365836</c:v>
                </c:pt>
                <c:pt idx="201">
                  <c:v>0.24598219053276599</c:v>
                </c:pt>
                <c:pt idx="202">
                  <c:v>0.247230149699698</c:v>
                </c:pt>
                <c:pt idx="203">
                  <c:v>0.248478108866627</c:v>
                </c:pt>
                <c:pt idx="204">
                  <c:v>0.24972606803355801</c:v>
                </c:pt>
                <c:pt idx="205">
                  <c:v>0.250974027200489</c:v>
                </c:pt>
                <c:pt idx="206">
                  <c:v>0.25222198636741999</c:v>
                </c:pt>
                <c:pt idx="207">
                  <c:v>0.25346994553435098</c:v>
                </c:pt>
                <c:pt idx="208">
                  <c:v>0.25471790470128203</c:v>
                </c:pt>
                <c:pt idx="209">
                  <c:v>0.25596586386821202</c:v>
                </c:pt>
                <c:pt idx="210">
                  <c:v>0.25721382303514201</c:v>
                </c:pt>
                <c:pt idx="211">
                  <c:v>0.258461782202073</c:v>
                </c:pt>
                <c:pt idx="212">
                  <c:v>0.25970974136900399</c:v>
                </c:pt>
                <c:pt idx="213">
                  <c:v>0.26095770053593498</c:v>
                </c:pt>
                <c:pt idx="214">
                  <c:v>0.26220565970286602</c:v>
                </c:pt>
                <c:pt idx="215">
                  <c:v>0.26345361886979701</c:v>
                </c:pt>
                <c:pt idx="216">
                  <c:v>0.264701578036727</c:v>
                </c:pt>
                <c:pt idx="217">
                  <c:v>0.26594953720365699</c:v>
                </c:pt>
                <c:pt idx="218">
                  <c:v>0.26719749637058798</c:v>
                </c:pt>
                <c:pt idx="219">
                  <c:v>0.26844545553751897</c:v>
                </c:pt>
                <c:pt idx="220">
                  <c:v>0.26969341470445002</c:v>
                </c:pt>
                <c:pt idx="221">
                  <c:v>0.27094137387138101</c:v>
                </c:pt>
                <c:pt idx="222">
                  <c:v>0.272189333038312</c:v>
                </c:pt>
                <c:pt idx="223">
                  <c:v>0.27343729220524299</c:v>
                </c:pt>
                <c:pt idx="224">
                  <c:v>0.27468525137217198</c:v>
                </c:pt>
                <c:pt idx="225">
                  <c:v>0.27593321053910402</c:v>
                </c:pt>
                <c:pt idx="226">
                  <c:v>0.27718116970603401</c:v>
                </c:pt>
                <c:pt idx="227">
                  <c:v>0.278429128872965</c:v>
                </c:pt>
                <c:pt idx="228">
                  <c:v>0.27967708803989599</c:v>
                </c:pt>
                <c:pt idx="229">
                  <c:v>0.28092504720682698</c:v>
                </c:pt>
                <c:pt idx="230">
                  <c:v>0.28217300637375697</c:v>
                </c:pt>
                <c:pt idx="231">
                  <c:v>0.28342096554068802</c:v>
                </c:pt>
                <c:pt idx="232">
                  <c:v>0.28466892470761901</c:v>
                </c:pt>
                <c:pt idx="233">
                  <c:v>0.285916883874549</c:v>
                </c:pt>
                <c:pt idx="234">
                  <c:v>0.28716484304147999</c:v>
                </c:pt>
                <c:pt idx="235">
                  <c:v>0.28841280220841098</c:v>
                </c:pt>
                <c:pt idx="236">
                  <c:v>0.28966076137534102</c:v>
                </c:pt>
                <c:pt idx="237">
                  <c:v>0.29090872054227301</c:v>
                </c:pt>
                <c:pt idx="238">
                  <c:v>0.292156679709203</c:v>
                </c:pt>
                <c:pt idx="239">
                  <c:v>0.29340463887613299</c:v>
                </c:pt>
                <c:pt idx="240">
                  <c:v>0.29465259804306498</c:v>
                </c:pt>
                <c:pt idx="241">
                  <c:v>0.29590055720999597</c:v>
                </c:pt>
                <c:pt idx="242">
                  <c:v>0.29714851637692602</c:v>
                </c:pt>
                <c:pt idx="243">
                  <c:v>0.29839647554385701</c:v>
                </c:pt>
                <c:pt idx="244">
                  <c:v>0.299644434710787</c:v>
                </c:pt>
                <c:pt idx="245">
                  <c:v>0.30089239387771899</c:v>
                </c:pt>
                <c:pt idx="246">
                  <c:v>0.30214035304464898</c:v>
                </c:pt>
                <c:pt idx="247">
                  <c:v>0.30338831221157903</c:v>
                </c:pt>
                <c:pt idx="248">
                  <c:v>0.30463627137851002</c:v>
                </c:pt>
                <c:pt idx="249">
                  <c:v>0.30588423054544001</c:v>
                </c:pt>
                <c:pt idx="250">
                  <c:v>0.307132189712371</c:v>
                </c:pt>
                <c:pt idx="251">
                  <c:v>0.30838014887930199</c:v>
                </c:pt>
                <c:pt idx="252">
                  <c:v>0.30962810804623198</c:v>
                </c:pt>
                <c:pt idx="253">
                  <c:v>0.31087606721316402</c:v>
                </c:pt>
                <c:pt idx="254">
                  <c:v>0.31212402638009401</c:v>
                </c:pt>
                <c:pt idx="255">
                  <c:v>0.313371985547025</c:v>
                </c:pt>
                <c:pt idx="256">
                  <c:v>0.31461994471395599</c:v>
                </c:pt>
                <c:pt idx="257">
                  <c:v>0.31586790388088598</c:v>
                </c:pt>
                <c:pt idx="258">
                  <c:v>0.31711586304781703</c:v>
                </c:pt>
                <c:pt idx="259">
                  <c:v>0.31836382221474802</c:v>
                </c:pt>
                <c:pt idx="260">
                  <c:v>0.31961178138167901</c:v>
                </c:pt>
                <c:pt idx="261">
                  <c:v>0.320859740548609</c:v>
                </c:pt>
                <c:pt idx="262">
                  <c:v>0.32210769971553999</c:v>
                </c:pt>
                <c:pt idx="263">
                  <c:v>0.32335565888247098</c:v>
                </c:pt>
                <c:pt idx="264">
                  <c:v>0.32460361804940202</c:v>
                </c:pt>
                <c:pt idx="265">
                  <c:v>0.32585157721633301</c:v>
                </c:pt>
                <c:pt idx="266">
                  <c:v>0.327099536383264</c:v>
                </c:pt>
                <c:pt idx="267">
                  <c:v>0.32834749555019399</c:v>
                </c:pt>
                <c:pt idx="268">
                  <c:v>0.32959545471712498</c:v>
                </c:pt>
                <c:pt idx="269">
                  <c:v>0.33084341388405603</c:v>
                </c:pt>
                <c:pt idx="270">
                  <c:v>0.33209137305098702</c:v>
                </c:pt>
                <c:pt idx="271">
                  <c:v>0.33333933221791701</c:v>
                </c:pt>
                <c:pt idx="272">
                  <c:v>0.334587291384848</c:v>
                </c:pt>
                <c:pt idx="273">
                  <c:v>0.33583525055177799</c:v>
                </c:pt>
                <c:pt idx="274">
                  <c:v>0.33708320971870898</c:v>
                </c:pt>
                <c:pt idx="275">
                  <c:v>0.33833116888563902</c:v>
                </c:pt>
                <c:pt idx="276">
                  <c:v>0.33957912805257101</c:v>
                </c:pt>
                <c:pt idx="277">
                  <c:v>0.340827087219502</c:v>
                </c:pt>
                <c:pt idx="278">
                  <c:v>0.34207504638643299</c:v>
                </c:pt>
                <c:pt idx="279">
                  <c:v>0.34332300555336198</c:v>
                </c:pt>
                <c:pt idx="280">
                  <c:v>0.34457096472029403</c:v>
                </c:pt>
                <c:pt idx="281">
                  <c:v>0.34581892388722402</c:v>
                </c:pt>
                <c:pt idx="282">
                  <c:v>0.34706688305415601</c:v>
                </c:pt>
                <c:pt idx="283">
                  <c:v>0.348314842221086</c:v>
                </c:pt>
                <c:pt idx="284">
                  <c:v>0.34956280138801599</c:v>
                </c:pt>
                <c:pt idx="285">
                  <c:v>0.35081076055494798</c:v>
                </c:pt>
                <c:pt idx="286">
                  <c:v>0.35205871972187802</c:v>
                </c:pt>
                <c:pt idx="287">
                  <c:v>0.35330667888880801</c:v>
                </c:pt>
                <c:pt idx="288">
                  <c:v>0.354554638055739</c:v>
                </c:pt>
                <c:pt idx="289">
                  <c:v>0.35580259722266899</c:v>
                </c:pt>
                <c:pt idx="290">
                  <c:v>0.35705055638960098</c:v>
                </c:pt>
                <c:pt idx="291">
                  <c:v>0.35829851555653103</c:v>
                </c:pt>
                <c:pt idx="292">
                  <c:v>0.35954647472346202</c:v>
                </c:pt>
                <c:pt idx="293">
                  <c:v>0.36079443389039201</c:v>
                </c:pt>
                <c:pt idx="294">
                  <c:v>0.362042393057323</c:v>
                </c:pt>
                <c:pt idx="295">
                  <c:v>0.36329035222425499</c:v>
                </c:pt>
                <c:pt idx="296">
                  <c:v>0.36453831139118498</c:v>
                </c:pt>
                <c:pt idx="297">
                  <c:v>0.36578627055811502</c:v>
                </c:pt>
                <c:pt idx="298">
                  <c:v>0.36703422972504701</c:v>
                </c:pt>
                <c:pt idx="299">
                  <c:v>0.368282188891977</c:v>
                </c:pt>
                <c:pt idx="300">
                  <c:v>0.36953014805890799</c:v>
                </c:pt>
                <c:pt idx="301">
                  <c:v>0.37077810722583898</c:v>
                </c:pt>
                <c:pt idx="302">
                  <c:v>0.37202606639277003</c:v>
                </c:pt>
                <c:pt idx="303">
                  <c:v>0.37327402555969902</c:v>
                </c:pt>
                <c:pt idx="304">
                  <c:v>0.37452198472663201</c:v>
                </c:pt>
                <c:pt idx="305">
                  <c:v>0.375769943893561</c:v>
                </c:pt>
                <c:pt idx="306">
                  <c:v>0.37701790306049299</c:v>
                </c:pt>
                <c:pt idx="307">
                  <c:v>0.37826586222742198</c:v>
                </c:pt>
                <c:pt idx="308">
                  <c:v>0.37951382139435502</c:v>
                </c:pt>
                <c:pt idx="309">
                  <c:v>0.38076178056128401</c:v>
                </c:pt>
                <c:pt idx="310">
                  <c:v>0.382009739728215</c:v>
                </c:pt>
                <c:pt idx="311">
                  <c:v>0.38325769889514499</c:v>
                </c:pt>
                <c:pt idx="312">
                  <c:v>0.38450565806207698</c:v>
                </c:pt>
                <c:pt idx="313">
                  <c:v>0.38575361722900597</c:v>
                </c:pt>
                <c:pt idx="314">
                  <c:v>0.38700157639593802</c:v>
                </c:pt>
                <c:pt idx="315">
                  <c:v>0.38824953556286901</c:v>
                </c:pt>
                <c:pt idx="316">
                  <c:v>0.389497494729799</c:v>
                </c:pt>
                <c:pt idx="317">
                  <c:v>0.39074545389672999</c:v>
                </c:pt>
                <c:pt idx="318">
                  <c:v>0.39199341306366098</c:v>
                </c:pt>
                <c:pt idx="319">
                  <c:v>0.39324137223059202</c:v>
                </c:pt>
                <c:pt idx="320">
                  <c:v>0.39448933139752301</c:v>
                </c:pt>
                <c:pt idx="321">
                  <c:v>0.395737290564453</c:v>
                </c:pt>
                <c:pt idx="322">
                  <c:v>0.39698524973138499</c:v>
                </c:pt>
                <c:pt idx="323">
                  <c:v>0.39823320889831398</c:v>
                </c:pt>
                <c:pt idx="324">
                  <c:v>0.39948116806524497</c:v>
                </c:pt>
                <c:pt idx="325">
                  <c:v>0.40072912723217502</c:v>
                </c:pt>
                <c:pt idx="326">
                  <c:v>0.40197708639910701</c:v>
                </c:pt>
                <c:pt idx="327">
                  <c:v>0.403225045566038</c:v>
                </c:pt>
                <c:pt idx="328">
                  <c:v>0.40447300473296799</c:v>
                </c:pt>
                <c:pt idx="329">
                  <c:v>0.40572096389989998</c:v>
                </c:pt>
                <c:pt idx="330">
                  <c:v>0.40696892306683002</c:v>
                </c:pt>
                <c:pt idx="331">
                  <c:v>0.40821688223376101</c:v>
                </c:pt>
                <c:pt idx="332">
                  <c:v>0.409464841400691</c:v>
                </c:pt>
                <c:pt idx="333">
                  <c:v>0.41071280056762199</c:v>
                </c:pt>
                <c:pt idx="334">
                  <c:v>0.41196075973455298</c:v>
                </c:pt>
                <c:pt idx="335">
                  <c:v>0.41320871890148397</c:v>
                </c:pt>
                <c:pt idx="336">
                  <c:v>0.41445667806841402</c:v>
                </c:pt>
                <c:pt idx="337">
                  <c:v>0.41570463723534501</c:v>
                </c:pt>
                <c:pt idx="338">
                  <c:v>0.416952596402276</c:v>
                </c:pt>
                <c:pt idx="339">
                  <c:v>0.41820055556920599</c:v>
                </c:pt>
                <c:pt idx="340">
                  <c:v>0.41944851473613798</c:v>
                </c:pt>
                <c:pt idx="341">
                  <c:v>0.42069647390306802</c:v>
                </c:pt>
                <c:pt idx="342">
                  <c:v>0.42194443306999702</c:v>
                </c:pt>
                <c:pt idx="343">
                  <c:v>0.423192392236929</c:v>
                </c:pt>
                <c:pt idx="344">
                  <c:v>0.42444035140385999</c:v>
                </c:pt>
                <c:pt idx="345">
                  <c:v>0.42568831057078999</c:v>
                </c:pt>
                <c:pt idx="346">
                  <c:v>0.42693626973772197</c:v>
                </c:pt>
                <c:pt idx="347">
                  <c:v>0.42818422890465202</c:v>
                </c:pt>
                <c:pt idx="348">
                  <c:v>0.42943218807158301</c:v>
                </c:pt>
                <c:pt idx="349">
                  <c:v>0.430680147238514</c:v>
                </c:pt>
                <c:pt idx="350">
                  <c:v>0.43192810640544399</c:v>
                </c:pt>
                <c:pt idx="351">
                  <c:v>0.43317606557237598</c:v>
                </c:pt>
                <c:pt idx="352">
                  <c:v>0.43442402473930503</c:v>
                </c:pt>
                <c:pt idx="353">
                  <c:v>0.43567198390623701</c:v>
                </c:pt>
                <c:pt idx="354">
                  <c:v>0.43691994307316701</c:v>
                </c:pt>
                <c:pt idx="355">
                  <c:v>0.438167902240098</c:v>
                </c:pt>
                <c:pt idx="356">
                  <c:v>0.43941586140702898</c:v>
                </c:pt>
                <c:pt idx="357">
                  <c:v>0.44066382057395898</c:v>
                </c:pt>
                <c:pt idx="358">
                  <c:v>0.44191177974088902</c:v>
                </c:pt>
                <c:pt idx="359">
                  <c:v>0.44315973890782101</c:v>
                </c:pt>
                <c:pt idx="360">
                  <c:v>0.444407698074751</c:v>
                </c:pt>
                <c:pt idx="361">
                  <c:v>0.44565565724168299</c:v>
                </c:pt>
                <c:pt idx="362">
                  <c:v>0.44690361640861298</c:v>
                </c:pt>
                <c:pt idx="363">
                  <c:v>0.44815157557554403</c:v>
                </c:pt>
                <c:pt idx="364">
                  <c:v>0.44939953474247402</c:v>
                </c:pt>
                <c:pt idx="365">
                  <c:v>0.45064749390940501</c:v>
                </c:pt>
                <c:pt idx="366">
                  <c:v>0.451895453076336</c:v>
                </c:pt>
                <c:pt idx="367">
                  <c:v>0.45314341224326699</c:v>
                </c:pt>
                <c:pt idx="368">
                  <c:v>0.45439137141019798</c:v>
                </c:pt>
                <c:pt idx="369">
                  <c:v>0.45563933057712802</c:v>
                </c:pt>
                <c:pt idx="370">
                  <c:v>0.45688728974405901</c:v>
                </c:pt>
                <c:pt idx="371">
                  <c:v>0.458135248910989</c:v>
                </c:pt>
                <c:pt idx="372">
                  <c:v>0.45938320807791999</c:v>
                </c:pt>
                <c:pt idx="373">
                  <c:v>0.46063116724485098</c:v>
                </c:pt>
                <c:pt idx="374">
                  <c:v>0.46187912641178203</c:v>
                </c:pt>
                <c:pt idx="375">
                  <c:v>0.46312708557871202</c:v>
                </c:pt>
                <c:pt idx="376">
                  <c:v>0.46437504474564301</c:v>
                </c:pt>
                <c:pt idx="377">
                  <c:v>0.465623003912574</c:v>
                </c:pt>
                <c:pt idx="378">
                  <c:v>0.46687096307950499</c:v>
                </c:pt>
                <c:pt idx="379">
                  <c:v>0.46811892224643598</c:v>
                </c:pt>
                <c:pt idx="380">
                  <c:v>0.46936688141336702</c:v>
                </c:pt>
                <c:pt idx="381">
                  <c:v>0.47061484058029601</c:v>
                </c:pt>
                <c:pt idx="382">
                  <c:v>0.471862799747227</c:v>
                </c:pt>
                <c:pt idx="383">
                  <c:v>0.47311075891415799</c:v>
                </c:pt>
                <c:pt idx="384">
                  <c:v>0.47435871808108898</c:v>
                </c:pt>
                <c:pt idx="385">
                  <c:v>0.47560667724801903</c:v>
                </c:pt>
                <c:pt idx="386">
                  <c:v>0.47685463641495102</c:v>
                </c:pt>
                <c:pt idx="387">
                  <c:v>0.47810259558188001</c:v>
                </c:pt>
                <c:pt idx="388">
                  <c:v>0.479350554748811</c:v>
                </c:pt>
                <c:pt idx="389">
                  <c:v>0.48059851391574099</c:v>
                </c:pt>
                <c:pt idx="390">
                  <c:v>0.48184647308267298</c:v>
                </c:pt>
                <c:pt idx="391">
                  <c:v>0.48309443224960302</c:v>
                </c:pt>
                <c:pt idx="392">
                  <c:v>0.48434239141653401</c:v>
                </c:pt>
                <c:pt idx="393">
                  <c:v>0.485590350583464</c:v>
                </c:pt>
                <c:pt idx="394">
                  <c:v>0.48683830975039599</c:v>
                </c:pt>
                <c:pt idx="395">
                  <c:v>0.48808626891732598</c:v>
                </c:pt>
                <c:pt idx="396">
                  <c:v>0.48933422808425697</c:v>
                </c:pt>
                <c:pt idx="397">
                  <c:v>0.49058218725118702</c:v>
                </c:pt>
                <c:pt idx="398">
                  <c:v>0.49183014641811701</c:v>
                </c:pt>
                <c:pt idx="399">
                  <c:v>0.493078105585049</c:v>
                </c:pt>
                <c:pt idx="400">
                  <c:v>0.49432606475197899</c:v>
                </c:pt>
                <c:pt idx="401">
                  <c:v>0.49557402391890898</c:v>
                </c:pt>
                <c:pt idx="402">
                  <c:v>0.49682198308583903</c:v>
                </c:pt>
                <c:pt idx="403">
                  <c:v>0.49806994225277101</c:v>
                </c:pt>
                <c:pt idx="404">
                  <c:v>0.499317901419702</c:v>
                </c:pt>
                <c:pt idx="405">
                  <c:v>0.500565860586631</c:v>
                </c:pt>
                <c:pt idx="406">
                  <c:v>0.50181381975356398</c:v>
                </c:pt>
                <c:pt idx="407">
                  <c:v>0.50306177892049198</c:v>
                </c:pt>
                <c:pt idx="408">
                  <c:v>0.50430973808742396</c:v>
                </c:pt>
                <c:pt idx="409">
                  <c:v>0.50555769725435595</c:v>
                </c:pt>
                <c:pt idx="410">
                  <c:v>0.50680565642128605</c:v>
                </c:pt>
                <c:pt idx="411">
                  <c:v>0.50805361558821704</c:v>
                </c:pt>
                <c:pt idx="412">
                  <c:v>0.50930157475514604</c:v>
                </c:pt>
                <c:pt idx="413">
                  <c:v>0.51054953392207902</c:v>
                </c:pt>
                <c:pt idx="414">
                  <c:v>0.51179749308900702</c:v>
                </c:pt>
                <c:pt idx="415">
                  <c:v>0.51304545225594</c:v>
                </c:pt>
                <c:pt idx="416">
                  <c:v>0.514293411422868</c:v>
                </c:pt>
                <c:pt idx="417">
                  <c:v>0.51554137058979999</c:v>
                </c:pt>
                <c:pt idx="418">
                  <c:v>0.51678932975672998</c:v>
                </c:pt>
                <c:pt idx="419">
                  <c:v>0.51803728892366296</c:v>
                </c:pt>
                <c:pt idx="420">
                  <c:v>0.51928524809059295</c:v>
                </c:pt>
                <c:pt idx="421">
                  <c:v>0.52053320725752406</c:v>
                </c:pt>
                <c:pt idx="422">
                  <c:v>0.52178116642445405</c:v>
                </c:pt>
                <c:pt idx="423">
                  <c:v>0.52302912559138504</c:v>
                </c:pt>
                <c:pt idx="424">
                  <c:v>0.52427708475831503</c:v>
                </c:pt>
                <c:pt idx="425">
                  <c:v>0.52552504392524602</c:v>
                </c:pt>
                <c:pt idx="426">
                  <c:v>0.52677300309217701</c:v>
                </c:pt>
                <c:pt idx="427">
                  <c:v>0.528020962259107</c:v>
                </c:pt>
                <c:pt idx="428">
                  <c:v>0.52926892142603799</c:v>
                </c:pt>
                <c:pt idx="429">
                  <c:v>0.53051688059296798</c:v>
                </c:pt>
                <c:pt idx="430">
                  <c:v>0.53176483975989897</c:v>
                </c:pt>
                <c:pt idx="431">
                  <c:v>0.53301279892683096</c:v>
                </c:pt>
                <c:pt idx="432">
                  <c:v>0.53426075809376095</c:v>
                </c:pt>
                <c:pt idx="433">
                  <c:v>0.53550871726069005</c:v>
                </c:pt>
                <c:pt idx="434">
                  <c:v>0.53675667642762304</c:v>
                </c:pt>
                <c:pt idx="435">
                  <c:v>0.53800463559455303</c:v>
                </c:pt>
                <c:pt idx="436">
                  <c:v>0.53925259476148302</c:v>
                </c:pt>
                <c:pt idx="437">
                  <c:v>0.54050055392841401</c:v>
                </c:pt>
                <c:pt idx="438">
                  <c:v>0.541748513095345</c:v>
                </c:pt>
                <c:pt idx="439">
                  <c:v>0.54299647226227499</c:v>
                </c:pt>
                <c:pt idx="440">
                  <c:v>0.54424443142920398</c:v>
                </c:pt>
                <c:pt idx="441">
                  <c:v>0.54549239059613797</c:v>
                </c:pt>
                <c:pt idx="442">
                  <c:v>0.54674034976306896</c:v>
                </c:pt>
                <c:pt idx="443">
                  <c:v>0.54798830892999695</c:v>
                </c:pt>
                <c:pt idx="444">
                  <c:v>0.54923626809693005</c:v>
                </c:pt>
                <c:pt idx="445">
                  <c:v>0.55048422726386004</c:v>
                </c:pt>
                <c:pt idx="446">
                  <c:v>0.55173218643078903</c:v>
                </c:pt>
                <c:pt idx="447">
                  <c:v>0.55298014559772102</c:v>
                </c:pt>
                <c:pt idx="448">
                  <c:v>0.55422810476465201</c:v>
                </c:pt>
                <c:pt idx="449">
                  <c:v>0.555476063931581</c:v>
                </c:pt>
                <c:pt idx="450">
                  <c:v>0.55672402309851199</c:v>
                </c:pt>
                <c:pt idx="451">
                  <c:v>0.55797198226544498</c:v>
                </c:pt>
                <c:pt idx="452">
                  <c:v>0.55921994143237497</c:v>
                </c:pt>
                <c:pt idx="453">
                  <c:v>0.56046790059930496</c:v>
                </c:pt>
                <c:pt idx="454">
                  <c:v>0.56171585976623595</c:v>
                </c:pt>
                <c:pt idx="455">
                  <c:v>0.56296381893316705</c:v>
                </c:pt>
                <c:pt idx="456">
                  <c:v>0.56421177810009704</c:v>
                </c:pt>
                <c:pt idx="457">
                  <c:v>0.56545973726702703</c:v>
                </c:pt>
                <c:pt idx="458">
                  <c:v>0.56670769643395902</c:v>
                </c:pt>
                <c:pt idx="459">
                  <c:v>0.56795565560088801</c:v>
                </c:pt>
                <c:pt idx="460">
                  <c:v>0.56920361476782</c:v>
                </c:pt>
                <c:pt idx="461">
                  <c:v>0.57045157393474999</c:v>
                </c:pt>
                <c:pt idx="462">
                  <c:v>0.57169953310168098</c:v>
                </c:pt>
                <c:pt idx="463">
                  <c:v>0.57294749226861197</c:v>
                </c:pt>
                <c:pt idx="464">
                  <c:v>0.57419545143554296</c:v>
                </c:pt>
                <c:pt idx="465">
                  <c:v>0.57544341060247195</c:v>
                </c:pt>
                <c:pt idx="466">
                  <c:v>0.57669136976940305</c:v>
                </c:pt>
                <c:pt idx="467">
                  <c:v>0.57793932893633404</c:v>
                </c:pt>
                <c:pt idx="468">
                  <c:v>0.57918728810326403</c:v>
                </c:pt>
                <c:pt idx="469">
                  <c:v>0.58043524727019402</c:v>
                </c:pt>
                <c:pt idx="470">
                  <c:v>0.58168320643712701</c:v>
                </c:pt>
                <c:pt idx="471">
                  <c:v>0.582931165604058</c:v>
                </c:pt>
                <c:pt idx="472">
                  <c:v>0.58417912477098699</c:v>
                </c:pt>
                <c:pt idx="473">
                  <c:v>0.58542708393791698</c:v>
                </c:pt>
                <c:pt idx="474">
                  <c:v>0.58667504310484797</c:v>
                </c:pt>
                <c:pt idx="475">
                  <c:v>0.58792300227177996</c:v>
                </c:pt>
                <c:pt idx="476">
                  <c:v>0.58917096143870895</c:v>
                </c:pt>
                <c:pt idx="477">
                  <c:v>0.59041892060564105</c:v>
                </c:pt>
                <c:pt idx="478">
                  <c:v>0.59166687977257104</c:v>
                </c:pt>
                <c:pt idx="479">
                  <c:v>0.59291483893950203</c:v>
                </c:pt>
                <c:pt idx="480">
                  <c:v>0.59416279810643202</c:v>
                </c:pt>
                <c:pt idx="481">
                  <c:v>0.59541075727336501</c:v>
                </c:pt>
                <c:pt idx="482">
                  <c:v>0.596658716440294</c:v>
                </c:pt>
                <c:pt idx="483">
                  <c:v>0.59790667560722599</c:v>
                </c:pt>
                <c:pt idx="484">
                  <c:v>0.59915463477415598</c:v>
                </c:pt>
                <c:pt idx="485">
                  <c:v>0.60040259394108597</c:v>
                </c:pt>
                <c:pt idx="486">
                  <c:v>0.60165055310801896</c:v>
                </c:pt>
                <c:pt idx="487">
                  <c:v>0.60289851227494695</c:v>
                </c:pt>
                <c:pt idx="488">
                  <c:v>0.60414647144187805</c:v>
                </c:pt>
                <c:pt idx="489">
                  <c:v>0.60539443060880904</c:v>
                </c:pt>
                <c:pt idx="490">
                  <c:v>0.60664238977573903</c:v>
                </c:pt>
                <c:pt idx="491">
                  <c:v>0.60789034894267102</c:v>
                </c:pt>
                <c:pt idx="492">
                  <c:v>0.60913830810960001</c:v>
                </c:pt>
                <c:pt idx="493">
                  <c:v>0.610386267276532</c:v>
                </c:pt>
                <c:pt idx="494">
                  <c:v>0.61163422644346199</c:v>
                </c:pt>
                <c:pt idx="495">
                  <c:v>0.61288218561039298</c:v>
                </c:pt>
                <c:pt idx="496">
                  <c:v>0.61413014477732497</c:v>
                </c:pt>
                <c:pt idx="497">
                  <c:v>0.61537810394425396</c:v>
                </c:pt>
                <c:pt idx="498">
                  <c:v>0.61662606311118495</c:v>
                </c:pt>
                <c:pt idx="499">
                  <c:v>0.61787402227811605</c:v>
                </c:pt>
                <c:pt idx="500">
                  <c:v>0.61912198144504704</c:v>
                </c:pt>
                <c:pt idx="501">
                  <c:v>0.62036994061197603</c:v>
                </c:pt>
                <c:pt idx="502">
                  <c:v>0.62161789977890702</c:v>
                </c:pt>
                <c:pt idx="503">
                  <c:v>0.62286585894583801</c:v>
                </c:pt>
                <c:pt idx="504">
                  <c:v>0.624113818112769</c:v>
                </c:pt>
                <c:pt idx="505">
                  <c:v>0.62536177727969999</c:v>
                </c:pt>
                <c:pt idx="506">
                  <c:v>0.62660973644662998</c:v>
                </c:pt>
                <c:pt idx="507">
                  <c:v>0.62785769561355997</c:v>
                </c:pt>
                <c:pt idx="508">
                  <c:v>0.62910565478049196</c:v>
                </c:pt>
                <c:pt idx="509">
                  <c:v>0.63035361394742095</c:v>
                </c:pt>
                <c:pt idx="510">
                  <c:v>0.63160157311435405</c:v>
                </c:pt>
                <c:pt idx="511">
                  <c:v>0.63284953228128404</c:v>
                </c:pt>
                <c:pt idx="512">
                  <c:v>0.63409749144821403</c:v>
                </c:pt>
                <c:pt idx="513">
                  <c:v>0.63534545061514502</c:v>
                </c:pt>
                <c:pt idx="514">
                  <c:v>0.63659340978207701</c:v>
                </c:pt>
                <c:pt idx="515">
                  <c:v>0.637841368949006</c:v>
                </c:pt>
                <c:pt idx="516">
                  <c:v>0.63908932811593799</c:v>
                </c:pt>
                <c:pt idx="517">
                  <c:v>0.64033728728286798</c:v>
                </c:pt>
                <c:pt idx="518">
                  <c:v>0.64158524644979698</c:v>
                </c:pt>
                <c:pt idx="519">
                  <c:v>0.64283320561672797</c:v>
                </c:pt>
                <c:pt idx="520">
                  <c:v>0.64408116478365995</c:v>
                </c:pt>
                <c:pt idx="521">
                  <c:v>0.64532912395059105</c:v>
                </c:pt>
                <c:pt idx="522">
                  <c:v>0.64657708311752105</c:v>
                </c:pt>
                <c:pt idx="523">
                  <c:v>0.64782504228445104</c:v>
                </c:pt>
                <c:pt idx="524">
                  <c:v>0.64907300145138103</c:v>
                </c:pt>
                <c:pt idx="525">
                  <c:v>0.65032096061831401</c:v>
                </c:pt>
                <c:pt idx="526">
                  <c:v>0.65156891978524301</c:v>
                </c:pt>
                <c:pt idx="527">
                  <c:v>0.652816878952174</c:v>
                </c:pt>
                <c:pt idx="528">
                  <c:v>0.65406483811910499</c:v>
                </c:pt>
                <c:pt idx="529">
                  <c:v>0.65531279728603697</c:v>
                </c:pt>
                <c:pt idx="530">
                  <c:v>0.65656075645296597</c:v>
                </c:pt>
                <c:pt idx="531">
                  <c:v>0.65780871561989795</c:v>
                </c:pt>
                <c:pt idx="532">
                  <c:v>0.65905667478682795</c:v>
                </c:pt>
                <c:pt idx="533">
                  <c:v>0.66030463395375905</c:v>
                </c:pt>
                <c:pt idx="534">
                  <c:v>0.66155259312069004</c:v>
                </c:pt>
                <c:pt idx="535">
                  <c:v>0.66280055228762103</c:v>
                </c:pt>
                <c:pt idx="536">
                  <c:v>0.66404851145455102</c:v>
                </c:pt>
                <c:pt idx="537">
                  <c:v>0.66529647062148201</c:v>
                </c:pt>
                <c:pt idx="538">
                  <c:v>0.666544429788412</c:v>
                </c:pt>
                <c:pt idx="539">
                  <c:v>0.66779238895534299</c:v>
                </c:pt>
                <c:pt idx="540">
                  <c:v>0.66904034812227298</c:v>
                </c:pt>
                <c:pt idx="541">
                  <c:v>0.67028830728920397</c:v>
                </c:pt>
                <c:pt idx="542">
                  <c:v>0.67153626645613396</c:v>
                </c:pt>
                <c:pt idx="543">
                  <c:v>0.67278422562306595</c:v>
                </c:pt>
                <c:pt idx="544">
                  <c:v>0.67403218478999605</c:v>
                </c:pt>
                <c:pt idx="545">
                  <c:v>0.67528014395692704</c:v>
                </c:pt>
                <c:pt idx="546">
                  <c:v>0.67652810312385803</c:v>
                </c:pt>
                <c:pt idx="547">
                  <c:v>0.67777606229078902</c:v>
                </c:pt>
                <c:pt idx="548">
                  <c:v>0.67902402145771701</c:v>
                </c:pt>
                <c:pt idx="549">
                  <c:v>0.68027198062465</c:v>
                </c:pt>
                <c:pt idx="550">
                  <c:v>0.68151993979158099</c:v>
                </c:pt>
                <c:pt idx="551">
                  <c:v>0.68276789895851098</c:v>
                </c:pt>
                <c:pt idx="552">
                  <c:v>0.68401585812544197</c:v>
                </c:pt>
                <c:pt idx="553">
                  <c:v>0.68526381729237296</c:v>
                </c:pt>
                <c:pt idx="554">
                  <c:v>0.68651177645930395</c:v>
                </c:pt>
                <c:pt idx="555">
                  <c:v>0.68775973562623305</c:v>
                </c:pt>
                <c:pt idx="556">
                  <c:v>0.68900769479316404</c:v>
                </c:pt>
                <c:pt idx="557">
                  <c:v>0.69025565396009503</c:v>
                </c:pt>
                <c:pt idx="558">
                  <c:v>0.69150361312702502</c:v>
                </c:pt>
                <c:pt idx="559">
                  <c:v>0.69275157229395501</c:v>
                </c:pt>
                <c:pt idx="560">
                  <c:v>0.693999531460887</c:v>
                </c:pt>
                <c:pt idx="561">
                  <c:v>0.69524749062781799</c:v>
                </c:pt>
                <c:pt idx="562">
                  <c:v>0.69649544979474898</c:v>
                </c:pt>
                <c:pt idx="563">
                  <c:v>0.69774340896167997</c:v>
                </c:pt>
                <c:pt idx="564">
                  <c:v>0.69899136812860896</c:v>
                </c:pt>
                <c:pt idx="565">
                  <c:v>0.70023932729553995</c:v>
                </c:pt>
                <c:pt idx="566">
                  <c:v>0.70148728646247105</c:v>
                </c:pt>
                <c:pt idx="567">
                  <c:v>0.70273524562940204</c:v>
                </c:pt>
                <c:pt idx="568">
                  <c:v>0.70398320479633103</c:v>
                </c:pt>
                <c:pt idx="569">
                  <c:v>0.70523116396326302</c:v>
                </c:pt>
                <c:pt idx="570">
                  <c:v>0.70647912313019501</c:v>
                </c:pt>
                <c:pt idx="571">
                  <c:v>0.707727082297125</c:v>
                </c:pt>
                <c:pt idx="572">
                  <c:v>0.70897504146405499</c:v>
                </c:pt>
                <c:pt idx="573">
                  <c:v>0.71022300063098598</c:v>
                </c:pt>
                <c:pt idx="574">
                  <c:v>0.71147095979791797</c:v>
                </c:pt>
                <c:pt idx="575">
                  <c:v>0.71271891896484696</c:v>
                </c:pt>
                <c:pt idx="576">
                  <c:v>0.71396687813177895</c:v>
                </c:pt>
                <c:pt idx="577">
                  <c:v>0.71521483729870905</c:v>
                </c:pt>
                <c:pt idx="578">
                  <c:v>0.71646279646563904</c:v>
                </c:pt>
                <c:pt idx="579">
                  <c:v>0.71771075563257003</c:v>
                </c:pt>
                <c:pt idx="580">
                  <c:v>0.71895871479950102</c:v>
                </c:pt>
                <c:pt idx="581">
                  <c:v>0.72020667396643101</c:v>
                </c:pt>
                <c:pt idx="582">
                  <c:v>0.721454633133361</c:v>
                </c:pt>
                <c:pt idx="583">
                  <c:v>0.72270259230029299</c:v>
                </c:pt>
                <c:pt idx="584">
                  <c:v>0.72395055146722298</c:v>
                </c:pt>
                <c:pt idx="585">
                  <c:v>0.72519851063415497</c:v>
                </c:pt>
                <c:pt idx="586">
                  <c:v>0.72644646980108196</c:v>
                </c:pt>
                <c:pt idx="587">
                  <c:v>0.72769442896801595</c:v>
                </c:pt>
                <c:pt idx="588">
                  <c:v>0.72894238813494605</c:v>
                </c:pt>
                <c:pt idx="589">
                  <c:v>0.73019034730187704</c:v>
                </c:pt>
                <c:pt idx="590">
                  <c:v>0.73143830646880603</c:v>
                </c:pt>
                <c:pt idx="591">
                  <c:v>0.73268626563573802</c:v>
                </c:pt>
                <c:pt idx="592">
                  <c:v>0.73393422480266801</c:v>
                </c:pt>
                <c:pt idx="593">
                  <c:v>0.7351821839696</c:v>
                </c:pt>
                <c:pt idx="594">
                  <c:v>0.73643014313652899</c:v>
                </c:pt>
                <c:pt idx="595">
                  <c:v>0.73767810230346198</c:v>
                </c:pt>
                <c:pt idx="596">
                  <c:v>0.73892606147039297</c:v>
                </c:pt>
                <c:pt idx="597">
                  <c:v>0.74017402063732296</c:v>
                </c:pt>
                <c:pt idx="598">
                  <c:v>0.74142197980425295</c:v>
                </c:pt>
                <c:pt idx="599">
                  <c:v>0.74266993897118305</c:v>
                </c:pt>
                <c:pt idx="600">
                  <c:v>0.74391789813811404</c:v>
                </c:pt>
                <c:pt idx="601">
                  <c:v>0.74516585730504303</c:v>
                </c:pt>
                <c:pt idx="602">
                  <c:v>0.74641381647197402</c:v>
                </c:pt>
                <c:pt idx="603">
                  <c:v>0.74766177563890701</c:v>
                </c:pt>
                <c:pt idx="604">
                  <c:v>0.748909734805836</c:v>
                </c:pt>
                <c:pt idx="605">
                  <c:v>0.75015769397276599</c:v>
                </c:pt>
                <c:pt idx="606">
                  <c:v>0.75140565313969898</c:v>
                </c:pt>
                <c:pt idx="607">
                  <c:v>0.75265361230662897</c:v>
                </c:pt>
                <c:pt idx="608">
                  <c:v>0.75390157147355896</c:v>
                </c:pt>
                <c:pt idx="609">
                  <c:v>0.75514953064048995</c:v>
                </c:pt>
                <c:pt idx="610">
                  <c:v>0.75639748980742005</c:v>
                </c:pt>
                <c:pt idx="611">
                  <c:v>0.75764544897435004</c:v>
                </c:pt>
                <c:pt idx="612">
                  <c:v>0.75889340814128403</c:v>
                </c:pt>
                <c:pt idx="613">
                  <c:v>0.76014136730821302</c:v>
                </c:pt>
                <c:pt idx="614">
                  <c:v>0.76138932647514201</c:v>
                </c:pt>
                <c:pt idx="615">
                  <c:v>0.762637285642073</c:v>
                </c:pt>
                <c:pt idx="616">
                  <c:v>0.76388524480900799</c:v>
                </c:pt>
                <c:pt idx="617">
                  <c:v>0.76513320397593299</c:v>
                </c:pt>
                <c:pt idx="618">
                  <c:v>0.76638116314286397</c:v>
                </c:pt>
                <c:pt idx="619">
                  <c:v>0.76762912230979596</c:v>
                </c:pt>
                <c:pt idx="620">
                  <c:v>0.76887708147672795</c:v>
                </c:pt>
                <c:pt idx="621">
                  <c:v>0.77012504064365905</c:v>
                </c:pt>
                <c:pt idx="622">
                  <c:v>0.77137299981058804</c:v>
                </c:pt>
                <c:pt idx="623">
                  <c:v>0.77262095897752003</c:v>
                </c:pt>
                <c:pt idx="624">
                  <c:v>0.77386891814445202</c:v>
                </c:pt>
                <c:pt idx="625">
                  <c:v>0.77511687731138101</c:v>
                </c:pt>
                <c:pt idx="626">
                  <c:v>0.776364836478312</c:v>
                </c:pt>
                <c:pt idx="627">
                  <c:v>0.777612795645241</c:v>
                </c:pt>
                <c:pt idx="628">
                  <c:v>0.77886075481217198</c:v>
                </c:pt>
                <c:pt idx="629">
                  <c:v>0.78010871397910397</c:v>
                </c:pt>
                <c:pt idx="630">
                  <c:v>0.78135667314603297</c:v>
                </c:pt>
                <c:pt idx="631">
                  <c:v>0.78260463231296595</c:v>
                </c:pt>
                <c:pt idx="632">
                  <c:v>0.78385259147989395</c:v>
                </c:pt>
                <c:pt idx="633">
                  <c:v>0.78510055064682904</c:v>
                </c:pt>
                <c:pt idx="634">
                  <c:v>0.78634850981375604</c:v>
                </c:pt>
                <c:pt idx="635">
                  <c:v>0.78759646898068503</c:v>
                </c:pt>
                <c:pt idx="636">
                  <c:v>0.78884442814761802</c:v>
                </c:pt>
                <c:pt idx="637">
                  <c:v>0.79009238731454801</c:v>
                </c:pt>
                <c:pt idx="638">
                  <c:v>0.791340346481478</c:v>
                </c:pt>
                <c:pt idx="639">
                  <c:v>0.79258830564841098</c:v>
                </c:pt>
                <c:pt idx="640">
                  <c:v>0.79383626481534098</c:v>
                </c:pt>
                <c:pt idx="641">
                  <c:v>0.79508422398227196</c:v>
                </c:pt>
                <c:pt idx="642">
                  <c:v>0.79633218314919996</c:v>
                </c:pt>
                <c:pt idx="643">
                  <c:v>0.79758014231613195</c:v>
                </c:pt>
                <c:pt idx="644">
                  <c:v>0.79882810148306505</c:v>
                </c:pt>
                <c:pt idx="645">
                  <c:v>0.80007606064999304</c:v>
                </c:pt>
                <c:pt idx="646">
                  <c:v>0.80132401981692303</c:v>
                </c:pt>
                <c:pt idx="647">
                  <c:v>0.80257197898385502</c:v>
                </c:pt>
                <c:pt idx="648">
                  <c:v>0.80381993815078601</c:v>
                </c:pt>
                <c:pt idx="649">
                  <c:v>0.805067897317717</c:v>
                </c:pt>
                <c:pt idx="650">
                  <c:v>0.80631585648464799</c:v>
                </c:pt>
                <c:pt idx="651">
                  <c:v>0.80756381565157798</c:v>
                </c:pt>
                <c:pt idx="652">
                  <c:v>0.80881177481850997</c:v>
                </c:pt>
                <c:pt idx="653">
                  <c:v>0.81005973398543896</c:v>
                </c:pt>
                <c:pt idx="654">
                  <c:v>0.81130769315237095</c:v>
                </c:pt>
                <c:pt idx="655">
                  <c:v>0.81255565231930005</c:v>
                </c:pt>
                <c:pt idx="656">
                  <c:v>0.81380361148623304</c:v>
                </c:pt>
                <c:pt idx="657">
                  <c:v>0.81505157065316203</c:v>
                </c:pt>
                <c:pt idx="658">
                  <c:v>0.81629952982009402</c:v>
                </c:pt>
                <c:pt idx="659">
                  <c:v>0.81754748898702201</c:v>
                </c:pt>
                <c:pt idx="660">
                  <c:v>0.818795448153954</c:v>
                </c:pt>
                <c:pt idx="661">
                  <c:v>0.82004340732088599</c:v>
                </c:pt>
                <c:pt idx="662">
                  <c:v>0.82129136648781698</c:v>
                </c:pt>
                <c:pt idx="663">
                  <c:v>0.82253932565474697</c:v>
                </c:pt>
                <c:pt idx="664">
                  <c:v>0.82378728482167696</c:v>
                </c:pt>
                <c:pt idx="665">
                  <c:v>0.82503524398860795</c:v>
                </c:pt>
                <c:pt idx="666">
                  <c:v>0.82628320315553705</c:v>
                </c:pt>
                <c:pt idx="667">
                  <c:v>0.82753116232246904</c:v>
                </c:pt>
                <c:pt idx="668">
                  <c:v>0.82877912148939903</c:v>
                </c:pt>
                <c:pt idx="669">
                  <c:v>0.83002708065633002</c:v>
                </c:pt>
                <c:pt idx="670">
                  <c:v>0.83127503982326101</c:v>
                </c:pt>
                <c:pt idx="671">
                  <c:v>0.832522998990191</c:v>
                </c:pt>
                <c:pt idx="672">
                  <c:v>0.83377095815712399</c:v>
                </c:pt>
                <c:pt idx="673">
                  <c:v>0.83501891732405398</c:v>
                </c:pt>
                <c:pt idx="674">
                  <c:v>0.83626687649098197</c:v>
                </c:pt>
                <c:pt idx="675">
                  <c:v>0.83751483565791096</c:v>
                </c:pt>
                <c:pt idx="676">
                  <c:v>0.83876279482484495</c:v>
                </c:pt>
                <c:pt idx="677">
                  <c:v>0.84001075399177405</c:v>
                </c:pt>
                <c:pt idx="678">
                  <c:v>0.84125871315870804</c:v>
                </c:pt>
                <c:pt idx="679">
                  <c:v>0.84250667232563603</c:v>
                </c:pt>
                <c:pt idx="680">
                  <c:v>0.84375463149256602</c:v>
                </c:pt>
                <c:pt idx="681">
                  <c:v>0.84500259065950201</c:v>
                </c:pt>
                <c:pt idx="682">
                  <c:v>0.846250549826429</c:v>
                </c:pt>
                <c:pt idx="683">
                  <c:v>0.84749850899335999</c:v>
                </c:pt>
                <c:pt idx="684">
                  <c:v>0.84874646816028898</c:v>
                </c:pt>
                <c:pt idx="685">
                  <c:v>0.84999442732722097</c:v>
                </c:pt>
                <c:pt idx="686">
                  <c:v>0.85124238649415196</c:v>
                </c:pt>
                <c:pt idx="687">
                  <c:v>0.85249034566108095</c:v>
                </c:pt>
                <c:pt idx="688">
                  <c:v>0.85373830482801205</c:v>
                </c:pt>
                <c:pt idx="689">
                  <c:v>0.85498626399494304</c:v>
                </c:pt>
                <c:pt idx="690">
                  <c:v>0.85623422316187503</c:v>
                </c:pt>
                <c:pt idx="691">
                  <c:v>0.85748218232880602</c:v>
                </c:pt>
                <c:pt idx="692">
                  <c:v>0.85873014149573501</c:v>
                </c:pt>
                <c:pt idx="693">
                  <c:v>0.859978100662666</c:v>
                </c:pt>
                <c:pt idx="694">
                  <c:v>0.86122605982959599</c:v>
                </c:pt>
                <c:pt idx="695">
                  <c:v>0.86247401899652698</c:v>
                </c:pt>
                <c:pt idx="696">
                  <c:v>0.86372197816345897</c:v>
                </c:pt>
                <c:pt idx="697">
                  <c:v>0.86496993733038896</c:v>
                </c:pt>
                <c:pt idx="698">
                  <c:v>0.86621789649731795</c:v>
                </c:pt>
                <c:pt idx="699">
                  <c:v>0.86746585566425205</c:v>
                </c:pt>
                <c:pt idx="700">
                  <c:v>0.86871381483118204</c:v>
                </c:pt>
                <c:pt idx="701">
                  <c:v>0.86996177399811003</c:v>
                </c:pt>
                <c:pt idx="702">
                  <c:v>0.87120973316504402</c:v>
                </c:pt>
                <c:pt idx="703">
                  <c:v>0.87245769233197301</c:v>
                </c:pt>
                <c:pt idx="704">
                  <c:v>0.873705651498902</c:v>
                </c:pt>
                <c:pt idx="705">
                  <c:v>0.87495361066583599</c:v>
                </c:pt>
                <c:pt idx="706">
                  <c:v>0.87620156983276498</c:v>
                </c:pt>
                <c:pt idx="707">
                  <c:v>0.87744952899969597</c:v>
                </c:pt>
                <c:pt idx="708">
                  <c:v>0.87869748816662696</c:v>
                </c:pt>
                <c:pt idx="709">
                  <c:v>0.87994544733355595</c:v>
                </c:pt>
                <c:pt idx="710">
                  <c:v>0.88119340650048805</c:v>
                </c:pt>
                <c:pt idx="711">
                  <c:v>0.88244136566741704</c:v>
                </c:pt>
                <c:pt idx="712">
                  <c:v>0.88368932483434803</c:v>
                </c:pt>
                <c:pt idx="713">
                  <c:v>0.88493728400128102</c:v>
                </c:pt>
                <c:pt idx="714">
                  <c:v>0.88618524316820901</c:v>
                </c:pt>
                <c:pt idx="715">
                  <c:v>0.887433202335142</c:v>
                </c:pt>
                <c:pt idx="716">
                  <c:v>0.88868116150206999</c:v>
                </c:pt>
                <c:pt idx="717">
                  <c:v>0.88992912066900198</c:v>
                </c:pt>
                <c:pt idx="718">
                  <c:v>0.89117707983593497</c:v>
                </c:pt>
                <c:pt idx="719">
                  <c:v>0.89242503900286396</c:v>
                </c:pt>
                <c:pt idx="720">
                  <c:v>0.89367299816979695</c:v>
                </c:pt>
                <c:pt idx="721">
                  <c:v>0.89492095733672905</c:v>
                </c:pt>
                <c:pt idx="722">
                  <c:v>0.89616891650365504</c:v>
                </c:pt>
                <c:pt idx="723">
                  <c:v>0.89741687567058703</c:v>
                </c:pt>
                <c:pt idx="724">
                  <c:v>0.89866483483752002</c:v>
                </c:pt>
                <c:pt idx="725">
                  <c:v>0.89991279400444801</c:v>
                </c:pt>
                <c:pt idx="726">
                  <c:v>0.901160753171378</c:v>
                </c:pt>
                <c:pt idx="727">
                  <c:v>0.90240871233830799</c:v>
                </c:pt>
                <c:pt idx="728">
                  <c:v>0.90365667150524098</c:v>
                </c:pt>
                <c:pt idx="729">
                  <c:v>0.90490463067217097</c:v>
                </c:pt>
                <c:pt idx="730">
                  <c:v>0.90615258983910196</c:v>
                </c:pt>
                <c:pt idx="731">
                  <c:v>0.90740054900603195</c:v>
                </c:pt>
                <c:pt idx="732">
                  <c:v>0.90864850817296094</c:v>
                </c:pt>
                <c:pt idx="733">
                  <c:v>0.90989646733989304</c:v>
                </c:pt>
                <c:pt idx="734">
                  <c:v>0.91114442650682603</c:v>
                </c:pt>
                <c:pt idx="735">
                  <c:v>0.91239238567375402</c:v>
                </c:pt>
                <c:pt idx="736">
                  <c:v>0.91364034484068801</c:v>
                </c:pt>
                <c:pt idx="737">
                  <c:v>0.914888304007617</c:v>
                </c:pt>
                <c:pt idx="738">
                  <c:v>0.91613626317454699</c:v>
                </c:pt>
                <c:pt idx="739">
                  <c:v>0.91738422234147798</c:v>
                </c:pt>
                <c:pt idx="740">
                  <c:v>0.91863218150840897</c:v>
                </c:pt>
                <c:pt idx="741">
                  <c:v>0.91988014067533896</c:v>
                </c:pt>
                <c:pt idx="742">
                  <c:v>0.92112809984226995</c:v>
                </c:pt>
                <c:pt idx="743">
                  <c:v>0.92237605900920305</c:v>
                </c:pt>
                <c:pt idx="744">
                  <c:v>0.92362401817612905</c:v>
                </c:pt>
                <c:pt idx="745">
                  <c:v>0.92487197734306104</c:v>
                </c:pt>
                <c:pt idx="746">
                  <c:v>0.92611993650999103</c:v>
                </c:pt>
                <c:pt idx="747">
                  <c:v>0.92736789567692202</c:v>
                </c:pt>
                <c:pt idx="748">
                  <c:v>0.92861585484385301</c:v>
                </c:pt>
                <c:pt idx="749">
                  <c:v>0.929863814010784</c:v>
                </c:pt>
                <c:pt idx="750">
                  <c:v>0.93111177317771598</c:v>
                </c:pt>
                <c:pt idx="751">
                  <c:v>0.93235973234464598</c:v>
                </c:pt>
                <c:pt idx="752">
                  <c:v>0.93360769151157696</c:v>
                </c:pt>
                <c:pt idx="753">
                  <c:v>0.93485565067850696</c:v>
                </c:pt>
                <c:pt idx="754">
                  <c:v>0.93610360984543795</c:v>
                </c:pt>
                <c:pt idx="755">
                  <c:v>0.93735156901236805</c:v>
                </c:pt>
                <c:pt idx="756">
                  <c:v>0.93859952817930004</c:v>
                </c:pt>
                <c:pt idx="757">
                  <c:v>0.93984748734623103</c:v>
                </c:pt>
                <c:pt idx="758">
                  <c:v>0.94109544651316002</c:v>
                </c:pt>
                <c:pt idx="759">
                  <c:v>0.94234340568009001</c:v>
                </c:pt>
                <c:pt idx="760">
                  <c:v>0.943591364847022</c:v>
                </c:pt>
                <c:pt idx="761">
                  <c:v>0.94483932401395399</c:v>
                </c:pt>
                <c:pt idx="762">
                  <c:v>0.94608728318088098</c:v>
                </c:pt>
                <c:pt idx="763">
                  <c:v>0.94733524234781297</c:v>
                </c:pt>
                <c:pt idx="764">
                  <c:v>0.94858320151474196</c:v>
                </c:pt>
                <c:pt idx="765">
                  <c:v>0.94983116068167595</c:v>
                </c:pt>
                <c:pt idx="766">
                  <c:v>0.95107911984860505</c:v>
                </c:pt>
                <c:pt idx="767">
                  <c:v>0.95232707901553604</c:v>
                </c:pt>
                <c:pt idx="768">
                  <c:v>0.95357503818246603</c:v>
                </c:pt>
                <c:pt idx="769">
                  <c:v>0.95482299734939802</c:v>
                </c:pt>
                <c:pt idx="770">
                  <c:v>0.95607095651632801</c:v>
                </c:pt>
                <c:pt idx="771">
                  <c:v>0.957318915683261</c:v>
                </c:pt>
                <c:pt idx="772">
                  <c:v>0.95856687485018799</c:v>
                </c:pt>
                <c:pt idx="773">
                  <c:v>0.95981483401711998</c:v>
                </c:pt>
                <c:pt idx="774">
                  <c:v>0.96106279318405197</c:v>
                </c:pt>
                <c:pt idx="775">
                  <c:v>0.96231075235098096</c:v>
                </c:pt>
                <c:pt idx="776">
                  <c:v>0.96355871151791095</c:v>
                </c:pt>
                <c:pt idx="777">
                  <c:v>0.96480667068484005</c:v>
                </c:pt>
                <c:pt idx="778">
                  <c:v>0.96605462985177204</c:v>
                </c:pt>
                <c:pt idx="779">
                  <c:v>0.96730258901870403</c:v>
                </c:pt>
                <c:pt idx="780">
                  <c:v>0.96855054818563502</c:v>
                </c:pt>
                <c:pt idx="781">
                  <c:v>0.96979850735256501</c:v>
                </c:pt>
                <c:pt idx="782">
                  <c:v>0.971046466519497</c:v>
                </c:pt>
                <c:pt idx="783">
                  <c:v>0.97229442568642699</c:v>
                </c:pt>
                <c:pt idx="784">
                  <c:v>0.97354238485335998</c:v>
                </c:pt>
                <c:pt idx="785">
                  <c:v>0.97479034402028997</c:v>
                </c:pt>
                <c:pt idx="786">
                  <c:v>0.97603830318721896</c:v>
                </c:pt>
                <c:pt idx="787">
                  <c:v>0.97728626235414695</c:v>
                </c:pt>
                <c:pt idx="788">
                  <c:v>0.97853422152108105</c:v>
                </c:pt>
                <c:pt idx="789">
                  <c:v>0.97978218068801304</c:v>
                </c:pt>
                <c:pt idx="790">
                  <c:v>0.98103013985494303</c:v>
                </c:pt>
                <c:pt idx="791">
                  <c:v>0.98227809902187102</c:v>
                </c:pt>
                <c:pt idx="792">
                  <c:v>0.98352605818880101</c:v>
                </c:pt>
                <c:pt idx="793">
                  <c:v>0.984774017355732</c:v>
                </c:pt>
                <c:pt idx="794">
                  <c:v>0.98602197652266499</c:v>
                </c:pt>
                <c:pt idx="795">
                  <c:v>0.98726993568959598</c:v>
                </c:pt>
                <c:pt idx="796">
                  <c:v>0.98851789485652597</c:v>
                </c:pt>
                <c:pt idx="797">
                  <c:v>0.98976585402345796</c:v>
                </c:pt>
                <c:pt idx="798">
                  <c:v>0.99101381319038695</c:v>
                </c:pt>
                <c:pt idx="799">
                  <c:v>0.99226177235732105</c:v>
                </c:pt>
                <c:pt idx="800">
                  <c:v>0.99350973152425004</c:v>
                </c:pt>
                <c:pt idx="801">
                  <c:v>0.99475769069118003</c:v>
                </c:pt>
                <c:pt idx="802">
                  <c:v>0.99600564985810902</c:v>
                </c:pt>
                <c:pt idx="803">
                  <c:v>0.99725360902504001</c:v>
                </c:pt>
                <c:pt idx="804">
                  <c:v>0.99850156819197</c:v>
                </c:pt>
                <c:pt idx="805">
                  <c:v>0.99974952735890099</c:v>
                </c:pt>
                <c:pt idx="806">
                  <c:v>1.00099748652583</c:v>
                </c:pt>
                <c:pt idx="807">
                  <c:v>1.0022454456927601</c:v>
                </c:pt>
                <c:pt idx="808">
                  <c:v>1.00349340485969</c:v>
                </c:pt>
                <c:pt idx="809">
                  <c:v>1.0047413640266201</c:v>
                </c:pt>
                <c:pt idx="810">
                  <c:v>1.0059893231935499</c:v>
                </c:pt>
                <c:pt idx="811">
                  <c:v>1.00723728236048</c:v>
                </c:pt>
                <c:pt idx="812">
                  <c:v>1.0084852415274099</c:v>
                </c:pt>
                <c:pt idx="813">
                  <c:v>1.00973320069434</c:v>
                </c:pt>
                <c:pt idx="814">
                  <c:v>1.0109811598612799</c:v>
                </c:pt>
                <c:pt idx="815">
                  <c:v>1.01222911902821</c:v>
                </c:pt>
                <c:pt idx="816">
                  <c:v>1.0134770781951301</c:v>
                </c:pt>
                <c:pt idx="817">
                  <c:v>1.01472503736206</c:v>
                </c:pt>
                <c:pt idx="818">
                  <c:v>1.0159729965290001</c:v>
                </c:pt>
                <c:pt idx="819">
                  <c:v>1.01722095569593</c:v>
                </c:pt>
                <c:pt idx="820">
                  <c:v>1.0184689148628601</c:v>
                </c:pt>
                <c:pt idx="821">
                  <c:v>1.0197168740297899</c:v>
                </c:pt>
                <c:pt idx="822">
                  <c:v>1.02096483319672</c:v>
                </c:pt>
                <c:pt idx="823">
                  <c:v>1.0222127923636499</c:v>
                </c:pt>
                <c:pt idx="824">
                  <c:v>1.02346075153058</c:v>
                </c:pt>
                <c:pt idx="825">
                  <c:v>1.0247087106975099</c:v>
                </c:pt>
                <c:pt idx="826">
                  <c:v>1.02595666986444</c:v>
                </c:pt>
                <c:pt idx="827">
                  <c:v>1.0272046290313701</c:v>
                </c:pt>
                <c:pt idx="828">
                  <c:v>1.0284525881983</c:v>
                </c:pt>
                <c:pt idx="829">
                  <c:v>1.0297005473652301</c:v>
                </c:pt>
                <c:pt idx="830">
                  <c:v>1.03094850653216</c:v>
                </c:pt>
                <c:pt idx="831">
                  <c:v>1.0321964656990901</c:v>
                </c:pt>
                <c:pt idx="832">
                  <c:v>1.0334444248660299</c:v>
                </c:pt>
                <c:pt idx="833">
                  <c:v>1.03469238403296</c:v>
                </c:pt>
                <c:pt idx="834">
                  <c:v>1.0359403431998899</c:v>
                </c:pt>
                <c:pt idx="835">
                  <c:v>1.03718830236682</c:v>
                </c:pt>
                <c:pt idx="836">
                  <c:v>1.0384362615337499</c:v>
                </c:pt>
                <c:pt idx="837">
                  <c:v>1.03968422070068</c:v>
                </c:pt>
                <c:pt idx="838">
                  <c:v>1.0409321798676101</c:v>
                </c:pt>
                <c:pt idx="839">
                  <c:v>1.04218013903454</c:v>
                </c:pt>
                <c:pt idx="840">
                  <c:v>1.0434280982014701</c:v>
                </c:pt>
                <c:pt idx="841">
                  <c:v>1.0446760573684</c:v>
                </c:pt>
                <c:pt idx="842">
                  <c:v>1.0459240165353301</c:v>
                </c:pt>
                <c:pt idx="843">
                  <c:v>1.0471719757022599</c:v>
                </c:pt>
                <c:pt idx="844">
                  <c:v>1.0484199348691901</c:v>
                </c:pt>
                <c:pt idx="845">
                  <c:v>1.0496678940361199</c:v>
                </c:pt>
                <c:pt idx="846">
                  <c:v>1.05091585320306</c:v>
                </c:pt>
                <c:pt idx="847">
                  <c:v>1.0521638123699899</c:v>
                </c:pt>
                <c:pt idx="848">
                  <c:v>1.05341177153692</c:v>
                </c:pt>
                <c:pt idx="849">
                  <c:v>1.0546597307038501</c:v>
                </c:pt>
                <c:pt idx="850">
                  <c:v>1.05590768987078</c:v>
                </c:pt>
                <c:pt idx="851">
                  <c:v>1.0571556490377101</c:v>
                </c:pt>
                <c:pt idx="852">
                  <c:v>1.05840360820464</c:v>
                </c:pt>
                <c:pt idx="853">
                  <c:v>1.0596515673715701</c:v>
                </c:pt>
                <c:pt idx="854">
                  <c:v>1.0608995265384999</c:v>
                </c:pt>
                <c:pt idx="855">
                  <c:v>1.0621474857054301</c:v>
                </c:pt>
                <c:pt idx="856">
                  <c:v>1.0633954448723599</c:v>
                </c:pt>
                <c:pt idx="857">
                  <c:v>1.06464340403929</c:v>
                </c:pt>
                <c:pt idx="858">
                  <c:v>1.0658913632062199</c:v>
                </c:pt>
                <c:pt idx="859">
                  <c:v>1.06713932237315</c:v>
                </c:pt>
                <c:pt idx="860">
                  <c:v>1.0683872815400799</c:v>
                </c:pt>
                <c:pt idx="861">
                  <c:v>1.06963524070702</c:v>
                </c:pt>
                <c:pt idx="862">
                  <c:v>1.0708831998739501</c:v>
                </c:pt>
                <c:pt idx="863">
                  <c:v>1.07213115904088</c:v>
                </c:pt>
                <c:pt idx="864">
                  <c:v>1.0733791182078101</c:v>
                </c:pt>
                <c:pt idx="865">
                  <c:v>1.0746270773747399</c:v>
                </c:pt>
                <c:pt idx="866">
                  <c:v>1.07587503654167</c:v>
                </c:pt>
                <c:pt idx="867">
                  <c:v>1.0771229957085999</c:v>
                </c:pt>
              </c:numCache>
            </c:numRef>
          </c:xVal>
          <c:yVal>
            <c:numRef>
              <c:f>AVGx!$N$3:$N$870</c:f>
              <c:numCache>
                <c:formatCode>0.00E+00</c:formatCode>
                <c:ptCount val="868"/>
                <c:pt idx="0">
                  <c:v>-1.7230689526298001E-7</c:v>
                </c:pt>
                <c:pt idx="1">
                  <c:v>-1.38893131180365E-7</c:v>
                </c:pt>
                <c:pt idx="2">
                  <c:v>-1.5601938256824499E-8</c:v>
                </c:pt>
                <c:pt idx="3">
                  <c:v>-4.8380359025490602E-8</c:v>
                </c:pt>
                <c:pt idx="4">
                  <c:v>-4.84304127972919E-8</c:v>
                </c:pt>
                <c:pt idx="5">
                  <c:v>-4.85149444872054E-8</c:v>
                </c:pt>
                <c:pt idx="6">
                  <c:v>-4.8647610652929003E-8</c:v>
                </c:pt>
                <c:pt idx="7">
                  <c:v>-4.8845341936224403E-8</c:v>
                </c:pt>
                <c:pt idx="8">
                  <c:v>-4.9125630000948598E-8</c:v>
                </c:pt>
                <c:pt idx="9">
                  <c:v>-4.95067391099607E-8</c:v>
                </c:pt>
                <c:pt idx="10">
                  <c:v>-5.0008293356580798E-8</c:v>
                </c:pt>
                <c:pt idx="11">
                  <c:v>-5.0653252401343002E-8</c:v>
                </c:pt>
                <c:pt idx="12">
                  <c:v>-5.14655660497827E-8</c:v>
                </c:pt>
                <c:pt idx="13">
                  <c:v>-5.2468881036676603E-8</c:v>
                </c:pt>
                <c:pt idx="14">
                  <c:v>-5.36891369444998E-8</c:v>
                </c:pt>
                <c:pt idx="15">
                  <c:v>-5.51556130372842E-8</c:v>
                </c:pt>
                <c:pt idx="16">
                  <c:v>-5.6897111213417802E-8</c:v>
                </c:pt>
                <c:pt idx="17">
                  <c:v>-5.8941883649587097E-8</c:v>
                </c:pt>
                <c:pt idx="18">
                  <c:v>-6.1318885310248397E-8</c:v>
                </c:pt>
                <c:pt idx="19">
                  <c:v>-6.4053724421294406E-8</c:v>
                </c:pt>
                <c:pt idx="20">
                  <c:v>-6.71659966441456E-8</c:v>
                </c:pt>
                <c:pt idx="21">
                  <c:v>-7.0670159453374006E-8</c:v>
                </c:pt>
                <c:pt idx="22">
                  <c:v>-7.4575301872120102E-8</c:v>
                </c:pt>
                <c:pt idx="23">
                  <c:v>-7.8885001325070901E-8</c:v>
                </c:pt>
                <c:pt idx="24">
                  <c:v>-8.3598186378900805E-8</c:v>
                </c:pt>
                <c:pt idx="25">
                  <c:v>-8.8709956562509701E-8</c:v>
                </c:pt>
                <c:pt idx="26">
                  <c:v>-9.42118177617946E-8</c:v>
                </c:pt>
                <c:pt idx="27">
                  <c:v>-1.0009353571223799E-7</c:v>
                </c:pt>
                <c:pt idx="28">
                  <c:v>-1.0634474126544599E-7</c:v>
                </c:pt>
                <c:pt idx="29">
                  <c:v>-1.12955971248393E-7</c:v>
                </c:pt>
                <c:pt idx="30">
                  <c:v>-1.19919646352613E-7</c:v>
                </c:pt>
                <c:pt idx="31">
                  <c:v>-1.2723029315667501E-7</c:v>
                </c:pt>
                <c:pt idx="32">
                  <c:v>-1.3488416412541E-7</c:v>
                </c:pt>
                <c:pt idx="33">
                  <c:v>-1.42878303339958E-7</c:v>
                </c:pt>
                <c:pt idx="34">
                  <c:v>-1.5120972707921201E-7</c:v>
                </c:pt>
                <c:pt idx="35">
                  <c:v>-1.5987467967325601E-7</c:v>
                </c:pt>
                <c:pt idx="36">
                  <c:v>-1.6886785833989999E-7</c:v>
                </c:pt>
                <c:pt idx="37">
                  <c:v>-1.7818188822903701E-7</c:v>
                </c:pt>
                <c:pt idx="38">
                  <c:v>-1.8780712321455099E-7</c:v>
                </c:pt>
                <c:pt idx="39">
                  <c:v>-1.9773266310527501E-7</c:v>
                </c:pt>
                <c:pt idx="40">
                  <c:v>-2.0794721048581101E-7</c:v>
                </c:pt>
                <c:pt idx="41">
                  <c:v>-2.18441316181853E-7</c:v>
                </c:pt>
                <c:pt idx="42">
                  <c:v>-2.2920773244289699E-7</c:v>
                </c:pt>
                <c:pt idx="43">
                  <c:v>-2.4024084710577497E-7</c:v>
                </c:pt>
                <c:pt idx="44">
                  <c:v>-2.5153426258235901E-7</c:v>
                </c:pt>
                <c:pt idx="45">
                  <c:v>-2.63080481685074E-7</c:v>
                </c:pt>
                <c:pt idx="46">
                  <c:v>-2.7487530377913499E-7</c:v>
                </c:pt>
                <c:pt idx="47">
                  <c:v>-2.8690986133690798E-7</c:v>
                </c:pt>
                <c:pt idx="48">
                  <c:v>-2.9916983637691001E-7</c:v>
                </c:pt>
                <c:pt idx="49">
                  <c:v>-3.1163981361130401E-7</c:v>
                </c:pt>
                <c:pt idx="50">
                  <c:v>-3.2430635196613602E-7</c:v>
                </c:pt>
                <c:pt idx="51">
                  <c:v>-3.3715284107722501E-7</c:v>
                </c:pt>
                <c:pt idx="52">
                  <c:v>-3.5016739760689498E-7</c:v>
                </c:pt>
                <c:pt idx="53">
                  <c:v>-3.63342120708427E-7</c:v>
                </c:pt>
                <c:pt idx="54">
                  <c:v>-3.7667004984119098E-7</c:v>
                </c:pt>
                <c:pt idx="55">
                  <c:v>-3.90143689342788E-7</c:v>
                </c:pt>
                <c:pt idx="56">
                  <c:v>-4.0374992330202001E-7</c:v>
                </c:pt>
                <c:pt idx="57">
                  <c:v>-4.1747151686162E-7</c:v>
                </c:pt>
                <c:pt idx="58">
                  <c:v>-4.3129092331373699E-7</c:v>
                </c:pt>
                <c:pt idx="59">
                  <c:v>-4.4519032245701698E-7</c:v>
                </c:pt>
                <c:pt idx="60">
                  <c:v>-4.59152991486036E-7</c:v>
                </c:pt>
                <c:pt idx="61">
                  <c:v>-4.7316552896143298E-7</c:v>
                </c:pt>
                <c:pt idx="62">
                  <c:v>-4.8721968598720696E-7</c:v>
                </c:pt>
                <c:pt idx="63">
                  <c:v>-5.0131073187955799E-7</c:v>
                </c:pt>
                <c:pt idx="64">
                  <c:v>-5.1543759926463203E-7</c:v>
                </c:pt>
                <c:pt idx="65">
                  <c:v>-5.2959871335930499E-7</c:v>
                </c:pt>
                <c:pt idx="66">
                  <c:v>-5.4379417448702195E-7</c:v>
                </c:pt>
                <c:pt idx="67">
                  <c:v>-5.58023359240817E-7</c:v>
                </c:pt>
                <c:pt idx="68">
                  <c:v>-5.7228537126252896E-7</c:v>
                </c:pt>
                <c:pt idx="69">
                  <c:v>-5.86579189376143E-7</c:v>
                </c:pt>
                <c:pt idx="70">
                  <c:v>-6.0090445684151601E-7</c:v>
                </c:pt>
                <c:pt idx="71">
                  <c:v>-6.1526158331657395E-7</c:v>
                </c:pt>
                <c:pt idx="72">
                  <c:v>-6.2965142663472802E-7</c:v>
                </c:pt>
                <c:pt idx="73">
                  <c:v>-6.44075072746232E-7</c:v>
                </c:pt>
                <c:pt idx="74">
                  <c:v>-6.5853398121330105E-7</c:v>
                </c:pt>
                <c:pt idx="75">
                  <c:v>-6.7303034974802796E-7</c:v>
                </c:pt>
                <c:pt idx="76">
                  <c:v>-6.8756688539213902E-7</c:v>
                </c:pt>
                <c:pt idx="77">
                  <c:v>-7.0214672368694996E-7</c:v>
                </c:pt>
                <c:pt idx="78">
                  <c:v>-7.1677366119182196E-7</c:v>
                </c:pt>
                <c:pt idx="79">
                  <c:v>-7.3145215533522195E-7</c:v>
                </c:pt>
                <c:pt idx="80">
                  <c:v>-7.4618733503738502E-7</c:v>
                </c:pt>
                <c:pt idx="81">
                  <c:v>-7.6098498933839302E-7</c:v>
                </c:pt>
                <c:pt idx="82">
                  <c:v>-7.7585147628307895E-7</c:v>
                </c:pt>
                <c:pt idx="83">
                  <c:v>-7.90793550734187E-7</c:v>
                </c:pt>
                <c:pt idx="84">
                  <c:v>-8.0581819912486402E-7</c:v>
                </c:pt>
                <c:pt idx="85">
                  <c:v>-8.20932521898462E-7</c:v>
                </c:pt>
                <c:pt idx="86">
                  <c:v>-8.3614349624933299E-7</c:v>
                </c:pt>
                <c:pt idx="87">
                  <c:v>-8.5145777302276501E-7</c:v>
                </c:pt>
                <c:pt idx="88">
                  <c:v>-8.6688145706122903E-7</c:v>
                </c:pt>
                <c:pt idx="89">
                  <c:v>-8.8241992602569303E-7</c:v>
                </c:pt>
                <c:pt idx="90">
                  <c:v>-8.9807765713256995E-7</c:v>
                </c:pt>
                <c:pt idx="91">
                  <c:v>-9.1385811122756105E-7</c:v>
                </c:pt>
                <c:pt idx="92">
                  <c:v>-9.2976364641521304E-7</c:v>
                </c:pt>
                <c:pt idx="93">
                  <c:v>-9.4579546062987896E-7</c:v>
                </c:pt>
                <c:pt idx="94">
                  <c:v>-9.61953579565722E-7</c:v>
                </c:pt>
                <c:pt idx="95">
                  <c:v>-9.7823689082346298E-7</c:v>
                </c:pt>
                <c:pt idx="96">
                  <c:v>-9.9464324755601598E-7</c:v>
                </c:pt>
                <c:pt idx="97">
                  <c:v>-1.0111696368034799E-6</c:v>
                </c:pt>
                <c:pt idx="98">
                  <c:v>-1.0278123719809999E-6</c:v>
                </c:pt>
                <c:pt idx="99">
                  <c:v>-1.04456725512627E-6</c:v>
                </c:pt>
                <c:pt idx="100">
                  <c:v>-1.06142969302287E-6</c:v>
                </c:pt>
                <c:pt idx="101">
                  <c:v>-1.0783947493427301E-6</c:v>
                </c:pt>
                <c:pt idx="102">
                  <c:v>-1.0954571491327801E-6</c:v>
                </c:pt>
                <c:pt idx="103">
                  <c:v>-1.1126112920240501E-6</c:v>
                </c:pt>
                <c:pt idx="104">
                  <c:v>-1.1298512881368899E-6</c:v>
                </c:pt>
                <c:pt idx="105">
                  <c:v>-1.14717102594375E-6</c:v>
                </c:pt>
                <c:pt idx="106">
                  <c:v>-1.16456426423361E-6</c:v>
                </c:pt>
                <c:pt idx="107">
                  <c:v>-1.1820247390935501E-6</c:v>
                </c:pt>
                <c:pt idx="108">
                  <c:v>-1.1995462644180099E-6</c:v>
                </c:pt>
                <c:pt idx="109">
                  <c:v>-1.2171228295561501E-6</c:v>
                </c:pt>
                <c:pt idx="110">
                  <c:v>-1.2347486739124699E-6</c:v>
                </c:pt>
                <c:pt idx="111">
                  <c:v>-1.25241724875483E-6</c:v>
                </c:pt>
                <c:pt idx="112">
                  <c:v>-1.27011856973356E-6</c:v>
                </c:pt>
                <c:pt idx="113">
                  <c:v>-1.2878428525414999E-6</c:v>
                </c:pt>
                <c:pt idx="114">
                  <c:v>-1.30558141214329E-6</c:v>
                </c:pt>
                <c:pt idx="115">
                  <c:v>-1.3233265776185101E-6</c:v>
                </c:pt>
                <c:pt idx="116">
                  <c:v>-1.3410727297561499E-6</c:v>
                </c:pt>
                <c:pt idx="117">
                  <c:v>-1.35881888189379E-6</c:v>
                </c:pt>
                <c:pt idx="118">
                  <c:v>-1.3765650340314301E-6</c:v>
                </c:pt>
                <c:pt idx="119">
                  <c:v>-1.39431118616907E-6</c:v>
                </c:pt>
                <c:pt idx="120">
                  <c:v>-1.41205733830671E-6</c:v>
                </c:pt>
                <c:pt idx="121">
                  <c:v>-1.4298034904443499E-6</c:v>
                </c:pt>
                <c:pt idx="122">
                  <c:v>-1.44754964258199E-6</c:v>
                </c:pt>
                <c:pt idx="123">
                  <c:v>-1.46529579471963E-6</c:v>
                </c:pt>
                <c:pt idx="124">
                  <c:v>-1.4830419468572699E-6</c:v>
                </c:pt>
                <c:pt idx="125">
                  <c:v>-1.50078809899491E-6</c:v>
                </c:pt>
                <c:pt idx="126">
                  <c:v>-1.5185342511325501E-6</c:v>
                </c:pt>
                <c:pt idx="127">
                  <c:v>-1.5362804032701899E-6</c:v>
                </c:pt>
                <c:pt idx="128">
                  <c:v>-1.55402655540784E-6</c:v>
                </c:pt>
                <c:pt idx="129">
                  <c:v>-1.5717727075454701E-6</c:v>
                </c:pt>
                <c:pt idx="130">
                  <c:v>-1.5895188596831199E-6</c:v>
                </c:pt>
                <c:pt idx="131">
                  <c:v>-1.60726501182075E-6</c:v>
                </c:pt>
                <c:pt idx="132">
                  <c:v>-1.6250111639583901E-6</c:v>
                </c:pt>
                <c:pt idx="133">
                  <c:v>-1.64275731609603E-6</c:v>
                </c:pt>
                <c:pt idx="134">
                  <c:v>-1.66050346823368E-6</c:v>
                </c:pt>
                <c:pt idx="135">
                  <c:v>-1.6782496203713201E-6</c:v>
                </c:pt>
                <c:pt idx="136">
                  <c:v>-1.69599577250895E-6</c:v>
                </c:pt>
                <c:pt idx="137">
                  <c:v>-1.71374192464659E-6</c:v>
                </c:pt>
                <c:pt idx="138">
                  <c:v>-1.7314880767842299E-6</c:v>
                </c:pt>
                <c:pt idx="139">
                  <c:v>-1.74923422892187E-6</c:v>
                </c:pt>
                <c:pt idx="140">
                  <c:v>-1.7669803810595101E-6</c:v>
                </c:pt>
                <c:pt idx="141">
                  <c:v>-1.7847265331971499E-6</c:v>
                </c:pt>
                <c:pt idx="142">
                  <c:v>-1.80247268533479E-6</c:v>
                </c:pt>
                <c:pt idx="143">
                  <c:v>-1.82021883747244E-6</c:v>
                </c:pt>
                <c:pt idx="144">
                  <c:v>-1.8379649896100699E-6</c:v>
                </c:pt>
                <c:pt idx="145">
                  <c:v>-1.85571114174772E-6</c:v>
                </c:pt>
                <c:pt idx="146">
                  <c:v>-1.87345729388536E-6</c:v>
                </c:pt>
                <c:pt idx="147">
                  <c:v>-1.89120344602299E-6</c:v>
                </c:pt>
                <c:pt idx="148">
                  <c:v>-1.9089495981606298E-6</c:v>
                </c:pt>
                <c:pt idx="149">
                  <c:v>-1.9266957502982798E-6</c:v>
                </c:pt>
                <c:pt idx="150">
                  <c:v>-1.9444419024359201E-6</c:v>
                </c:pt>
                <c:pt idx="151">
                  <c:v>-1.96218805457356E-6</c:v>
                </c:pt>
                <c:pt idx="152">
                  <c:v>-1.9799342067111999E-6</c:v>
                </c:pt>
                <c:pt idx="153">
                  <c:v>-1.9976803588488402E-6</c:v>
                </c:pt>
                <c:pt idx="154">
                  <c:v>-2.01542651098648E-6</c:v>
                </c:pt>
                <c:pt idx="155">
                  <c:v>-2.0331726631241199E-6</c:v>
                </c:pt>
                <c:pt idx="156">
                  <c:v>-2.05091881526175E-6</c:v>
                </c:pt>
                <c:pt idx="157">
                  <c:v>-2.0686649673994E-6</c:v>
                </c:pt>
                <c:pt idx="158">
                  <c:v>-2.0864111195370302E-6</c:v>
                </c:pt>
                <c:pt idx="159">
                  <c:v>-2.1041572716746802E-6</c:v>
                </c:pt>
                <c:pt idx="160">
                  <c:v>-2.1219034238123099E-6</c:v>
                </c:pt>
                <c:pt idx="161">
                  <c:v>-2.1396495759499599E-6</c:v>
                </c:pt>
                <c:pt idx="162">
                  <c:v>-2.15739572808759E-6</c:v>
                </c:pt>
                <c:pt idx="163">
                  <c:v>-2.1751418802252401E-6</c:v>
                </c:pt>
                <c:pt idx="164">
                  <c:v>-2.1928880323628799E-6</c:v>
                </c:pt>
                <c:pt idx="165">
                  <c:v>-2.2106341845005198E-6</c:v>
                </c:pt>
                <c:pt idx="166">
                  <c:v>-2.2283803366381601E-6</c:v>
                </c:pt>
                <c:pt idx="167">
                  <c:v>-2.2461264887757999E-6</c:v>
                </c:pt>
                <c:pt idx="168">
                  <c:v>-2.2638726409134398E-6</c:v>
                </c:pt>
                <c:pt idx="169">
                  <c:v>-2.2816187930510801E-6</c:v>
                </c:pt>
                <c:pt idx="170">
                  <c:v>-2.29936494518872E-6</c:v>
                </c:pt>
                <c:pt idx="171">
                  <c:v>-2.3171110973263598E-6</c:v>
                </c:pt>
                <c:pt idx="172">
                  <c:v>-2.3348572494640001E-6</c:v>
                </c:pt>
                <c:pt idx="173">
                  <c:v>-2.35260340160164E-6</c:v>
                </c:pt>
                <c:pt idx="174">
                  <c:v>-2.3703495537392798E-6</c:v>
                </c:pt>
                <c:pt idx="175">
                  <c:v>-2.3880957058769201E-6</c:v>
                </c:pt>
                <c:pt idx="176">
                  <c:v>-2.40584185801456E-6</c:v>
                </c:pt>
                <c:pt idx="177">
                  <c:v>-2.4235880101521998E-6</c:v>
                </c:pt>
                <c:pt idx="178">
                  <c:v>-2.4413341622898401E-6</c:v>
                </c:pt>
                <c:pt idx="179">
                  <c:v>-2.45908031442748E-6</c:v>
                </c:pt>
                <c:pt idx="180">
                  <c:v>-2.4768264665651199E-6</c:v>
                </c:pt>
                <c:pt idx="181">
                  <c:v>-2.4945726187027602E-6</c:v>
                </c:pt>
                <c:pt idx="182">
                  <c:v>-2.5123187708404E-6</c:v>
                </c:pt>
                <c:pt idx="183">
                  <c:v>-2.5300649229780399E-6</c:v>
                </c:pt>
                <c:pt idx="184">
                  <c:v>-2.5478110751156802E-6</c:v>
                </c:pt>
                <c:pt idx="185">
                  <c:v>-2.56555722725332E-6</c:v>
                </c:pt>
                <c:pt idx="186">
                  <c:v>-2.5833033793909701E-6</c:v>
                </c:pt>
                <c:pt idx="187">
                  <c:v>-2.6010495315286002E-6</c:v>
                </c:pt>
                <c:pt idx="188">
                  <c:v>-2.61879568366624E-6</c:v>
                </c:pt>
                <c:pt idx="189">
                  <c:v>-2.6365418358038799E-6</c:v>
                </c:pt>
                <c:pt idx="190">
                  <c:v>-2.6542879879415299E-6</c:v>
                </c:pt>
                <c:pt idx="191">
                  <c:v>-2.6720341400791698E-6</c:v>
                </c:pt>
                <c:pt idx="192">
                  <c:v>-2.6897802922167999E-6</c:v>
                </c:pt>
                <c:pt idx="193">
                  <c:v>-2.7075264443544398E-6</c:v>
                </c:pt>
                <c:pt idx="194">
                  <c:v>-2.7252725964920801E-6</c:v>
                </c:pt>
                <c:pt idx="195">
                  <c:v>-2.7430187486297301E-6</c:v>
                </c:pt>
                <c:pt idx="196">
                  <c:v>-2.76076490076737E-6</c:v>
                </c:pt>
                <c:pt idx="197">
                  <c:v>-2.7785110529050098E-6</c:v>
                </c:pt>
                <c:pt idx="198">
                  <c:v>-2.79625720504264E-6</c:v>
                </c:pt>
                <c:pt idx="199">
                  <c:v>-2.8140033571802798E-6</c:v>
                </c:pt>
                <c:pt idx="200">
                  <c:v>-2.8317495093179298E-6</c:v>
                </c:pt>
                <c:pt idx="201">
                  <c:v>-2.8494956614555701E-6</c:v>
                </c:pt>
                <c:pt idx="202">
                  <c:v>-2.8672418135931998E-6</c:v>
                </c:pt>
                <c:pt idx="203">
                  <c:v>-2.8849879657308499E-6</c:v>
                </c:pt>
                <c:pt idx="204">
                  <c:v>-2.9027341178684901E-6</c:v>
                </c:pt>
                <c:pt idx="205">
                  <c:v>-2.92048027000613E-6</c:v>
                </c:pt>
                <c:pt idx="206">
                  <c:v>-2.9382264221437699E-6</c:v>
                </c:pt>
                <c:pt idx="207">
                  <c:v>-2.9559725742814102E-6</c:v>
                </c:pt>
                <c:pt idx="208">
                  <c:v>-2.9737187264190602E-6</c:v>
                </c:pt>
                <c:pt idx="209">
                  <c:v>-2.9914648785566899E-6</c:v>
                </c:pt>
                <c:pt idx="210">
                  <c:v>-3.0092110306943302E-6</c:v>
                </c:pt>
                <c:pt idx="211">
                  <c:v>-3.02695718283197E-6</c:v>
                </c:pt>
                <c:pt idx="212">
                  <c:v>-3.0447033349696099E-6</c:v>
                </c:pt>
                <c:pt idx="213">
                  <c:v>-3.0624494871072599E-6</c:v>
                </c:pt>
                <c:pt idx="214">
                  <c:v>-3.0801956392448901E-6</c:v>
                </c:pt>
                <c:pt idx="215">
                  <c:v>-3.0979417913825299E-6</c:v>
                </c:pt>
                <c:pt idx="216">
                  <c:v>-3.11568794352018E-6</c:v>
                </c:pt>
                <c:pt idx="217">
                  <c:v>-3.1334340956578198E-6</c:v>
                </c:pt>
                <c:pt idx="218">
                  <c:v>-3.1511802477954601E-6</c:v>
                </c:pt>
                <c:pt idx="219">
                  <c:v>-3.1689263999331E-6</c:v>
                </c:pt>
                <c:pt idx="220">
                  <c:v>-3.1866725520707398E-6</c:v>
                </c:pt>
                <c:pt idx="221">
                  <c:v>-3.2044187042083801E-6</c:v>
                </c:pt>
                <c:pt idx="222">
                  <c:v>-3.22216485634602E-6</c:v>
                </c:pt>
                <c:pt idx="223">
                  <c:v>-3.2399110084836598E-6</c:v>
                </c:pt>
                <c:pt idx="224">
                  <c:v>-3.2576571606213001E-6</c:v>
                </c:pt>
                <c:pt idx="225">
                  <c:v>-3.27540331275894E-6</c:v>
                </c:pt>
                <c:pt idx="226">
                  <c:v>-3.2931494648965799E-6</c:v>
                </c:pt>
                <c:pt idx="227">
                  <c:v>-3.3108956170342201E-6</c:v>
                </c:pt>
                <c:pt idx="228">
                  <c:v>-3.32864176917186E-6</c:v>
                </c:pt>
                <c:pt idx="229">
                  <c:v>-3.3463879213094999E-6</c:v>
                </c:pt>
                <c:pt idx="230">
                  <c:v>-3.3641340734471402E-6</c:v>
                </c:pt>
                <c:pt idx="231">
                  <c:v>-3.3818802255847902E-6</c:v>
                </c:pt>
                <c:pt idx="232">
                  <c:v>-3.3996263777224301E-6</c:v>
                </c:pt>
                <c:pt idx="233">
                  <c:v>-3.4173725298600699E-6</c:v>
                </c:pt>
                <c:pt idx="234">
                  <c:v>-3.4351186819977E-6</c:v>
                </c:pt>
                <c:pt idx="235">
                  <c:v>-3.4528648341353501E-6</c:v>
                </c:pt>
                <c:pt idx="236">
                  <c:v>-3.4706109862729899E-6</c:v>
                </c:pt>
                <c:pt idx="237">
                  <c:v>-3.4883571384106298E-6</c:v>
                </c:pt>
                <c:pt idx="238">
                  <c:v>-3.5061032905482701E-6</c:v>
                </c:pt>
                <c:pt idx="239">
                  <c:v>-3.5238494426859099E-6</c:v>
                </c:pt>
                <c:pt idx="240">
                  <c:v>-3.54159559482356E-6</c:v>
                </c:pt>
                <c:pt idx="241">
                  <c:v>-3.5593417469611901E-6</c:v>
                </c:pt>
                <c:pt idx="242">
                  <c:v>-3.57708789909883E-6</c:v>
                </c:pt>
                <c:pt idx="243">
                  <c:v>-3.5948340512364698E-6</c:v>
                </c:pt>
                <c:pt idx="244">
                  <c:v>-3.6125802033741E-6</c:v>
                </c:pt>
                <c:pt idx="245">
                  <c:v>-3.6303263555117398E-6</c:v>
                </c:pt>
                <c:pt idx="246">
                  <c:v>-3.6480725076493898E-6</c:v>
                </c:pt>
                <c:pt idx="247">
                  <c:v>-3.6658186597870399E-6</c:v>
                </c:pt>
                <c:pt idx="248">
                  <c:v>-3.68356481192467E-6</c:v>
                </c:pt>
                <c:pt idx="249">
                  <c:v>-3.7013109640623099E-6</c:v>
                </c:pt>
                <c:pt idx="250">
                  <c:v>-3.7190571161999599E-6</c:v>
                </c:pt>
                <c:pt idx="251">
                  <c:v>-3.73680326833759E-6</c:v>
                </c:pt>
                <c:pt idx="252">
                  <c:v>-3.7545494204752201E-6</c:v>
                </c:pt>
                <c:pt idx="253">
                  <c:v>-3.7722955726128702E-6</c:v>
                </c:pt>
                <c:pt idx="254">
                  <c:v>-3.7900417247505202E-6</c:v>
                </c:pt>
                <c:pt idx="255">
                  <c:v>-3.8077878768881601E-6</c:v>
                </c:pt>
                <c:pt idx="256">
                  <c:v>-3.8255340290258003E-6</c:v>
                </c:pt>
                <c:pt idx="257">
                  <c:v>-3.84328018116343E-6</c:v>
                </c:pt>
                <c:pt idx="258">
                  <c:v>-3.8610263333010699E-6</c:v>
                </c:pt>
                <c:pt idx="259">
                  <c:v>-3.8787724854387098E-6</c:v>
                </c:pt>
                <c:pt idx="260">
                  <c:v>-3.8965186375763598E-6</c:v>
                </c:pt>
                <c:pt idx="261">
                  <c:v>-3.9142647897139903E-6</c:v>
                </c:pt>
                <c:pt idx="262">
                  <c:v>-3.9320109418516497E-6</c:v>
                </c:pt>
                <c:pt idx="263">
                  <c:v>-3.9497570939892701E-6</c:v>
                </c:pt>
                <c:pt idx="264">
                  <c:v>-3.9675032461269201E-6</c:v>
                </c:pt>
                <c:pt idx="265">
                  <c:v>-3.9852493982645701E-6</c:v>
                </c:pt>
                <c:pt idx="266">
                  <c:v>-4.0029955504021998E-6</c:v>
                </c:pt>
                <c:pt idx="267">
                  <c:v>-4.0207417025398304E-6</c:v>
                </c:pt>
                <c:pt idx="268">
                  <c:v>-4.0384878546774804E-6</c:v>
                </c:pt>
                <c:pt idx="269">
                  <c:v>-4.0562340068151203E-6</c:v>
                </c:pt>
                <c:pt idx="270">
                  <c:v>-4.0739801589527601E-6</c:v>
                </c:pt>
                <c:pt idx="271">
                  <c:v>-4.0917263110904E-6</c:v>
                </c:pt>
                <c:pt idx="272">
                  <c:v>-4.10947246322805E-6</c:v>
                </c:pt>
                <c:pt idx="273">
                  <c:v>-4.1272186153656899E-6</c:v>
                </c:pt>
                <c:pt idx="274">
                  <c:v>-4.1449647675033196E-6</c:v>
                </c:pt>
                <c:pt idx="275">
                  <c:v>-4.1627109196409696E-6</c:v>
                </c:pt>
                <c:pt idx="276">
                  <c:v>-4.1804570717786103E-6</c:v>
                </c:pt>
                <c:pt idx="277">
                  <c:v>-4.1982032239162502E-6</c:v>
                </c:pt>
                <c:pt idx="278">
                  <c:v>-4.2159493760538799E-6</c:v>
                </c:pt>
                <c:pt idx="279">
                  <c:v>-4.2336955281915299E-6</c:v>
                </c:pt>
                <c:pt idx="280">
                  <c:v>-4.2514416803291596E-6</c:v>
                </c:pt>
                <c:pt idx="281">
                  <c:v>-4.2691878324668096E-6</c:v>
                </c:pt>
                <c:pt idx="282">
                  <c:v>-4.2869339846044402E-6</c:v>
                </c:pt>
                <c:pt idx="283">
                  <c:v>-4.3046801367420902E-6</c:v>
                </c:pt>
                <c:pt idx="284">
                  <c:v>-4.3224262888797301E-6</c:v>
                </c:pt>
                <c:pt idx="285">
                  <c:v>-4.3401724410173598E-6</c:v>
                </c:pt>
                <c:pt idx="286">
                  <c:v>-4.3579185931549996E-6</c:v>
                </c:pt>
                <c:pt idx="287">
                  <c:v>-4.3756647452926497E-6</c:v>
                </c:pt>
                <c:pt idx="288">
                  <c:v>-4.3934108974302904E-6</c:v>
                </c:pt>
                <c:pt idx="289">
                  <c:v>-4.4111570495679302E-6</c:v>
                </c:pt>
                <c:pt idx="290">
                  <c:v>-4.4289032017055599E-6</c:v>
                </c:pt>
                <c:pt idx="291">
                  <c:v>-4.44664935384321E-6</c:v>
                </c:pt>
                <c:pt idx="292">
                  <c:v>-4.46439550598086E-6</c:v>
                </c:pt>
                <c:pt idx="293">
                  <c:v>-4.4821416581184999E-6</c:v>
                </c:pt>
                <c:pt idx="294">
                  <c:v>-4.4998878102561304E-6</c:v>
                </c:pt>
                <c:pt idx="295">
                  <c:v>-4.5176339623937703E-6</c:v>
                </c:pt>
                <c:pt idx="296">
                  <c:v>-4.5353801145314296E-6</c:v>
                </c:pt>
                <c:pt idx="297">
                  <c:v>-4.5531262666690602E-6</c:v>
                </c:pt>
                <c:pt idx="298">
                  <c:v>-4.5708724188066899E-6</c:v>
                </c:pt>
                <c:pt idx="299">
                  <c:v>-4.5886185709443297E-6</c:v>
                </c:pt>
                <c:pt idx="300">
                  <c:v>-4.6063647230819798E-6</c:v>
                </c:pt>
                <c:pt idx="301">
                  <c:v>-4.6241108752196103E-6</c:v>
                </c:pt>
                <c:pt idx="302">
                  <c:v>-4.6418570273572502E-6</c:v>
                </c:pt>
                <c:pt idx="303">
                  <c:v>-4.65960317949489E-6</c:v>
                </c:pt>
                <c:pt idx="304">
                  <c:v>-4.6773493316325502E-6</c:v>
                </c:pt>
                <c:pt idx="305">
                  <c:v>-4.6950954837701799E-6</c:v>
                </c:pt>
                <c:pt idx="306">
                  <c:v>-4.7128416359078096E-6</c:v>
                </c:pt>
                <c:pt idx="307">
                  <c:v>-4.7305877880454597E-6</c:v>
                </c:pt>
                <c:pt idx="308">
                  <c:v>-4.7483339401831004E-6</c:v>
                </c:pt>
                <c:pt idx="309">
                  <c:v>-4.7660800923207402E-6</c:v>
                </c:pt>
                <c:pt idx="310">
                  <c:v>-4.7838262444583801E-6</c:v>
                </c:pt>
                <c:pt idx="311">
                  <c:v>-4.8015723965960098E-6</c:v>
                </c:pt>
                <c:pt idx="312">
                  <c:v>-4.8193185487336497E-6</c:v>
                </c:pt>
                <c:pt idx="313">
                  <c:v>-4.8370647008713099E-6</c:v>
                </c:pt>
                <c:pt idx="314">
                  <c:v>-4.8548108530089404E-6</c:v>
                </c:pt>
                <c:pt idx="315">
                  <c:v>-4.8725570051465701E-6</c:v>
                </c:pt>
                <c:pt idx="316">
                  <c:v>-4.8903031572842303E-6</c:v>
                </c:pt>
                <c:pt idx="317">
                  <c:v>-4.90804930942186E-6</c:v>
                </c:pt>
                <c:pt idx="318">
                  <c:v>-4.92579546155951E-6</c:v>
                </c:pt>
                <c:pt idx="319">
                  <c:v>-4.9435416136971397E-6</c:v>
                </c:pt>
                <c:pt idx="320">
                  <c:v>-4.9612877658347897E-6</c:v>
                </c:pt>
                <c:pt idx="321">
                  <c:v>-4.9790339179724203E-6</c:v>
                </c:pt>
                <c:pt idx="322">
                  <c:v>-4.9967800701100602E-6</c:v>
                </c:pt>
                <c:pt idx="323">
                  <c:v>-5.0145262222477203E-6</c:v>
                </c:pt>
                <c:pt idx="324">
                  <c:v>-5.03227237438535E-6</c:v>
                </c:pt>
                <c:pt idx="325">
                  <c:v>-5.0500185265229899E-6</c:v>
                </c:pt>
                <c:pt idx="326">
                  <c:v>-5.0677646786606196E-6</c:v>
                </c:pt>
                <c:pt idx="327">
                  <c:v>-5.0855108307982696E-6</c:v>
                </c:pt>
                <c:pt idx="328">
                  <c:v>-5.1032569829359002E-6</c:v>
                </c:pt>
                <c:pt idx="329">
                  <c:v>-5.12100313507354E-6</c:v>
                </c:pt>
                <c:pt idx="330">
                  <c:v>-5.1387492872111799E-6</c:v>
                </c:pt>
                <c:pt idx="331">
                  <c:v>-5.1564954393488401E-6</c:v>
                </c:pt>
                <c:pt idx="332">
                  <c:v>-5.17424159148648E-6</c:v>
                </c:pt>
                <c:pt idx="333">
                  <c:v>-5.1919877436241097E-6</c:v>
                </c:pt>
                <c:pt idx="334">
                  <c:v>-5.2097338957617402E-6</c:v>
                </c:pt>
                <c:pt idx="335">
                  <c:v>-5.2274800478993902E-6</c:v>
                </c:pt>
                <c:pt idx="336">
                  <c:v>-5.2452262000370301E-6</c:v>
                </c:pt>
                <c:pt idx="337">
                  <c:v>-5.26297235217467E-6</c:v>
                </c:pt>
                <c:pt idx="338">
                  <c:v>-5.28071850431232E-6</c:v>
                </c:pt>
                <c:pt idx="339">
                  <c:v>-5.2984646564499599E-6</c:v>
                </c:pt>
                <c:pt idx="340">
                  <c:v>-5.3162108085875997E-6</c:v>
                </c:pt>
                <c:pt idx="341">
                  <c:v>-5.3339569607252303E-6</c:v>
                </c:pt>
                <c:pt idx="342">
                  <c:v>-5.3517031128628803E-6</c:v>
                </c:pt>
                <c:pt idx="343">
                  <c:v>-5.3694492650005202E-6</c:v>
                </c:pt>
                <c:pt idx="344">
                  <c:v>-5.38719541713816E-6</c:v>
                </c:pt>
                <c:pt idx="345">
                  <c:v>-5.4049415692757999E-6</c:v>
                </c:pt>
                <c:pt idx="346">
                  <c:v>-5.4226877214134398E-6</c:v>
                </c:pt>
                <c:pt idx="347">
                  <c:v>-5.4404338735511E-6</c:v>
                </c:pt>
                <c:pt idx="348">
                  <c:v>-5.4581800256887297E-6</c:v>
                </c:pt>
                <c:pt idx="349">
                  <c:v>-5.4759261778263602E-6</c:v>
                </c:pt>
                <c:pt idx="350">
                  <c:v>-5.4936723299640001E-6</c:v>
                </c:pt>
                <c:pt idx="351">
                  <c:v>-5.5114184821016399E-6</c:v>
                </c:pt>
                <c:pt idx="352">
                  <c:v>-5.5291646342392696E-6</c:v>
                </c:pt>
                <c:pt idx="353">
                  <c:v>-5.5469107863769103E-6</c:v>
                </c:pt>
                <c:pt idx="354">
                  <c:v>-5.5646569385145697E-6</c:v>
                </c:pt>
                <c:pt idx="355">
                  <c:v>-5.5824030906521901E-6</c:v>
                </c:pt>
                <c:pt idx="356">
                  <c:v>-5.6001492427898401E-6</c:v>
                </c:pt>
                <c:pt idx="357">
                  <c:v>-5.61789539492748E-6</c:v>
                </c:pt>
                <c:pt idx="358">
                  <c:v>-5.6356415470651198E-6</c:v>
                </c:pt>
                <c:pt idx="359">
                  <c:v>-5.6533876992027597E-6</c:v>
                </c:pt>
                <c:pt idx="360">
                  <c:v>-5.6711338513404004E-6</c:v>
                </c:pt>
                <c:pt idx="361">
                  <c:v>-5.6888800034780504E-6</c:v>
                </c:pt>
                <c:pt idx="362">
                  <c:v>-5.7066261556156801E-6</c:v>
                </c:pt>
                <c:pt idx="363">
                  <c:v>-5.7243723077533301E-6</c:v>
                </c:pt>
                <c:pt idx="364">
                  <c:v>-5.7421184598909598E-6</c:v>
                </c:pt>
                <c:pt idx="365">
                  <c:v>-5.7598646120286099E-6</c:v>
                </c:pt>
                <c:pt idx="366">
                  <c:v>-5.7776107641662497E-6</c:v>
                </c:pt>
                <c:pt idx="367">
                  <c:v>-5.7953569163038896E-6</c:v>
                </c:pt>
                <c:pt idx="368">
                  <c:v>-5.8131030684415202E-6</c:v>
                </c:pt>
                <c:pt idx="369">
                  <c:v>-5.83084922057916E-6</c:v>
                </c:pt>
                <c:pt idx="370">
                  <c:v>-5.84859537271681E-6</c:v>
                </c:pt>
                <c:pt idx="371">
                  <c:v>-5.8663415248544702E-6</c:v>
                </c:pt>
                <c:pt idx="372">
                  <c:v>-5.8840876769920898E-6</c:v>
                </c:pt>
                <c:pt idx="373">
                  <c:v>-5.9018338291297398E-6</c:v>
                </c:pt>
                <c:pt idx="374">
                  <c:v>-5.9195799812673797E-6</c:v>
                </c:pt>
                <c:pt idx="375">
                  <c:v>-5.937326133405E-6</c:v>
                </c:pt>
                <c:pt idx="376">
                  <c:v>-5.9550722855426602E-6</c:v>
                </c:pt>
                <c:pt idx="377">
                  <c:v>-5.9728184376803103E-6</c:v>
                </c:pt>
                <c:pt idx="378">
                  <c:v>-5.9905645898179298E-6</c:v>
                </c:pt>
                <c:pt idx="379">
                  <c:v>-6.0083107419555697E-6</c:v>
                </c:pt>
                <c:pt idx="380">
                  <c:v>-6.0260568940932197E-6</c:v>
                </c:pt>
                <c:pt idx="381">
                  <c:v>-6.0438030462308401E-6</c:v>
                </c:pt>
                <c:pt idx="382">
                  <c:v>-6.0615491983684901E-6</c:v>
                </c:pt>
                <c:pt idx="383">
                  <c:v>-6.07929535050613E-6</c:v>
                </c:pt>
                <c:pt idx="384">
                  <c:v>-6.0970415026437698E-6</c:v>
                </c:pt>
                <c:pt idx="385">
                  <c:v>-6.1147876547814097E-6</c:v>
                </c:pt>
                <c:pt idx="386">
                  <c:v>-6.1325338069190402E-6</c:v>
                </c:pt>
                <c:pt idx="387">
                  <c:v>-6.1502799590566996E-6</c:v>
                </c:pt>
                <c:pt idx="388">
                  <c:v>-6.1680261111943403E-6</c:v>
                </c:pt>
                <c:pt idx="389">
                  <c:v>-6.18577226333197E-6</c:v>
                </c:pt>
                <c:pt idx="390">
                  <c:v>-6.2035184154696099E-6</c:v>
                </c:pt>
                <c:pt idx="391">
                  <c:v>-6.2212645676072497E-6</c:v>
                </c:pt>
                <c:pt idx="392">
                  <c:v>-6.2390107197448896E-6</c:v>
                </c:pt>
                <c:pt idx="393">
                  <c:v>-6.2567568718825201E-6</c:v>
                </c:pt>
                <c:pt idx="394">
                  <c:v>-6.27450302402016E-6</c:v>
                </c:pt>
                <c:pt idx="395">
                  <c:v>-6.2922491761577999E-6</c:v>
                </c:pt>
                <c:pt idx="396">
                  <c:v>-6.3099953282954601E-6</c:v>
                </c:pt>
                <c:pt idx="397">
                  <c:v>-6.3277414804330999E-6</c:v>
                </c:pt>
                <c:pt idx="398">
                  <c:v>-6.3454876325707101E-6</c:v>
                </c:pt>
                <c:pt idx="399">
                  <c:v>-6.3632337847083898E-6</c:v>
                </c:pt>
                <c:pt idx="400">
                  <c:v>-6.3809799368460204E-6</c:v>
                </c:pt>
                <c:pt idx="401">
                  <c:v>-6.3987260889836501E-6</c:v>
                </c:pt>
                <c:pt idx="402">
                  <c:v>-6.4164722411212798E-6</c:v>
                </c:pt>
                <c:pt idx="403">
                  <c:v>-6.43421839325894E-6</c:v>
                </c:pt>
                <c:pt idx="404">
                  <c:v>-6.4519645453965798E-6</c:v>
                </c:pt>
                <c:pt idx="405">
                  <c:v>-6.4697106975342197E-6</c:v>
                </c:pt>
                <c:pt idx="406">
                  <c:v>-6.4874568496718502E-6</c:v>
                </c:pt>
                <c:pt idx="407">
                  <c:v>-6.5052030018094799E-6</c:v>
                </c:pt>
                <c:pt idx="408">
                  <c:v>-6.52294915394713E-6</c:v>
                </c:pt>
                <c:pt idx="409">
                  <c:v>-6.5406953060847698E-6</c:v>
                </c:pt>
                <c:pt idx="410">
                  <c:v>-6.5584414582224004E-6</c:v>
                </c:pt>
                <c:pt idx="411">
                  <c:v>-6.5761876103600597E-6</c:v>
                </c:pt>
                <c:pt idx="412">
                  <c:v>-6.5939337624976801E-6</c:v>
                </c:pt>
                <c:pt idx="413">
                  <c:v>-6.6116799146353301E-6</c:v>
                </c:pt>
                <c:pt idx="414">
                  <c:v>-6.6294260667729497E-6</c:v>
                </c:pt>
                <c:pt idx="415">
                  <c:v>-6.6471722189106098E-6</c:v>
                </c:pt>
                <c:pt idx="416">
                  <c:v>-6.6649183710482404E-6</c:v>
                </c:pt>
                <c:pt idx="417">
                  <c:v>-6.6826645231858904E-6</c:v>
                </c:pt>
                <c:pt idx="418">
                  <c:v>-6.7004106753235303E-6</c:v>
                </c:pt>
                <c:pt idx="419">
                  <c:v>-6.7181568274611701E-6</c:v>
                </c:pt>
                <c:pt idx="420">
                  <c:v>-6.7359029795987998E-6</c:v>
                </c:pt>
                <c:pt idx="421">
                  <c:v>-6.7536491317364304E-6</c:v>
                </c:pt>
                <c:pt idx="422">
                  <c:v>-6.7713952838740796E-6</c:v>
                </c:pt>
                <c:pt idx="423">
                  <c:v>-6.7891414360117296E-6</c:v>
                </c:pt>
                <c:pt idx="424">
                  <c:v>-6.80688758814935E-6</c:v>
                </c:pt>
                <c:pt idx="425">
                  <c:v>-6.824633740287E-6</c:v>
                </c:pt>
                <c:pt idx="426">
                  <c:v>-6.8423798924246297E-6</c:v>
                </c:pt>
                <c:pt idx="427">
                  <c:v>-6.8601260445622603E-6</c:v>
                </c:pt>
                <c:pt idx="428">
                  <c:v>-6.8778721966999298E-6</c:v>
                </c:pt>
                <c:pt idx="429">
                  <c:v>-6.89561834883754E-6</c:v>
                </c:pt>
                <c:pt idx="430">
                  <c:v>-6.91336450097519E-6</c:v>
                </c:pt>
                <c:pt idx="431">
                  <c:v>-6.93111065311284E-6</c:v>
                </c:pt>
                <c:pt idx="432">
                  <c:v>-6.9488568052504697E-6</c:v>
                </c:pt>
                <c:pt idx="433">
                  <c:v>-6.9666029573881198E-6</c:v>
                </c:pt>
                <c:pt idx="434">
                  <c:v>-6.98434910952578E-6</c:v>
                </c:pt>
                <c:pt idx="435">
                  <c:v>-7.0020952616633902E-6</c:v>
                </c:pt>
                <c:pt idx="436">
                  <c:v>-7.0198414138010504E-6</c:v>
                </c:pt>
                <c:pt idx="437">
                  <c:v>-7.0375875659386597E-6</c:v>
                </c:pt>
                <c:pt idx="438">
                  <c:v>-7.0553337180763199E-6</c:v>
                </c:pt>
                <c:pt idx="439">
                  <c:v>-7.0730798702139801E-6</c:v>
                </c:pt>
                <c:pt idx="440">
                  <c:v>-7.0908260223515997E-6</c:v>
                </c:pt>
                <c:pt idx="441">
                  <c:v>-7.1085721744892404E-6</c:v>
                </c:pt>
                <c:pt idx="442">
                  <c:v>-7.1263183266268802E-6</c:v>
                </c:pt>
                <c:pt idx="443">
                  <c:v>-7.1440644787645396E-6</c:v>
                </c:pt>
                <c:pt idx="444">
                  <c:v>-7.1618106309021701E-6</c:v>
                </c:pt>
                <c:pt idx="445">
                  <c:v>-7.17955678303981E-6</c:v>
                </c:pt>
                <c:pt idx="446">
                  <c:v>-7.1973029351774499E-6</c:v>
                </c:pt>
                <c:pt idx="447">
                  <c:v>-7.2150490873150804E-6</c:v>
                </c:pt>
                <c:pt idx="448">
                  <c:v>-7.2327952394527101E-6</c:v>
                </c:pt>
                <c:pt idx="449">
                  <c:v>-7.25054139159035E-6</c:v>
                </c:pt>
                <c:pt idx="450">
                  <c:v>-7.2682875437280102E-6</c:v>
                </c:pt>
                <c:pt idx="451">
                  <c:v>-7.28603369586565E-6</c:v>
                </c:pt>
                <c:pt idx="452">
                  <c:v>-7.3037798480032797E-6</c:v>
                </c:pt>
                <c:pt idx="453">
                  <c:v>-7.3215260001409298E-6</c:v>
                </c:pt>
                <c:pt idx="454">
                  <c:v>-7.3392721522785696E-6</c:v>
                </c:pt>
                <c:pt idx="455">
                  <c:v>-7.3570183044162298E-6</c:v>
                </c:pt>
                <c:pt idx="456">
                  <c:v>-7.3747644565538299E-6</c:v>
                </c:pt>
                <c:pt idx="457">
                  <c:v>-7.3925106086914799E-6</c:v>
                </c:pt>
                <c:pt idx="458">
                  <c:v>-7.4102567608291299E-6</c:v>
                </c:pt>
                <c:pt idx="459">
                  <c:v>-7.4280029129667698E-6</c:v>
                </c:pt>
                <c:pt idx="460">
                  <c:v>-7.4457490651044003E-6</c:v>
                </c:pt>
                <c:pt idx="461">
                  <c:v>-7.4634952172420402E-6</c:v>
                </c:pt>
                <c:pt idx="462">
                  <c:v>-7.4812413693797004E-6</c:v>
                </c:pt>
                <c:pt idx="463">
                  <c:v>-7.4989875215173199E-6</c:v>
                </c:pt>
                <c:pt idx="464">
                  <c:v>-7.5167336736549598E-6</c:v>
                </c:pt>
                <c:pt idx="465">
                  <c:v>-7.5344798257926098E-6</c:v>
                </c:pt>
                <c:pt idx="466">
                  <c:v>-7.5522259779302497E-6</c:v>
                </c:pt>
                <c:pt idx="467">
                  <c:v>-7.5699721300678701E-6</c:v>
                </c:pt>
                <c:pt idx="468">
                  <c:v>-7.5877182822055303E-6</c:v>
                </c:pt>
                <c:pt idx="469">
                  <c:v>-7.6054644343431896E-6</c:v>
                </c:pt>
                <c:pt idx="470">
                  <c:v>-7.6232105864807998E-6</c:v>
                </c:pt>
                <c:pt idx="471">
                  <c:v>-7.6409567386184202E-6</c:v>
                </c:pt>
                <c:pt idx="472">
                  <c:v>-7.6587028907560804E-6</c:v>
                </c:pt>
                <c:pt idx="473">
                  <c:v>-7.6764490428936999E-6</c:v>
                </c:pt>
                <c:pt idx="474">
                  <c:v>-7.6941951950313601E-6</c:v>
                </c:pt>
                <c:pt idx="475">
                  <c:v>-7.7119413471689797E-6</c:v>
                </c:pt>
                <c:pt idx="476">
                  <c:v>-7.7296874993066398E-6</c:v>
                </c:pt>
                <c:pt idx="477">
                  <c:v>-7.7474336514442695E-6</c:v>
                </c:pt>
                <c:pt idx="478">
                  <c:v>-7.7651798035819196E-6</c:v>
                </c:pt>
                <c:pt idx="479">
                  <c:v>-7.7829259557195408E-6</c:v>
                </c:pt>
                <c:pt idx="480">
                  <c:v>-7.8006721078571993E-6</c:v>
                </c:pt>
                <c:pt idx="481">
                  <c:v>-7.8184182599948307E-6</c:v>
                </c:pt>
                <c:pt idx="482">
                  <c:v>-7.8361644121324807E-6</c:v>
                </c:pt>
                <c:pt idx="483">
                  <c:v>-7.8539105642701206E-6</c:v>
                </c:pt>
                <c:pt idx="484">
                  <c:v>-7.8716567164077503E-6</c:v>
                </c:pt>
                <c:pt idx="485">
                  <c:v>-7.8894028685454105E-6</c:v>
                </c:pt>
                <c:pt idx="486">
                  <c:v>-7.90714902068303E-6</c:v>
                </c:pt>
                <c:pt idx="487">
                  <c:v>-7.92489517282068E-6</c:v>
                </c:pt>
                <c:pt idx="488">
                  <c:v>-7.9426413249582894E-6</c:v>
                </c:pt>
                <c:pt idx="489">
                  <c:v>-7.9603874770959293E-6</c:v>
                </c:pt>
                <c:pt idx="490">
                  <c:v>-7.9781336292335793E-6</c:v>
                </c:pt>
                <c:pt idx="491">
                  <c:v>-7.9958797813712395E-6</c:v>
                </c:pt>
                <c:pt idx="492">
                  <c:v>-8.0136259335088794E-6</c:v>
                </c:pt>
                <c:pt idx="493">
                  <c:v>-8.0313720856465192E-6</c:v>
                </c:pt>
                <c:pt idx="494">
                  <c:v>-8.0491182377841608E-6</c:v>
                </c:pt>
                <c:pt idx="495">
                  <c:v>-8.0668643899217905E-6</c:v>
                </c:pt>
                <c:pt idx="496">
                  <c:v>-8.0846105420594405E-6</c:v>
                </c:pt>
                <c:pt idx="497">
                  <c:v>-8.1023566941970804E-6</c:v>
                </c:pt>
                <c:pt idx="498">
                  <c:v>-8.1201028463346897E-6</c:v>
                </c:pt>
                <c:pt idx="499">
                  <c:v>-8.1378489984723804E-6</c:v>
                </c:pt>
                <c:pt idx="500">
                  <c:v>-8.1555951506100101E-6</c:v>
                </c:pt>
                <c:pt idx="501">
                  <c:v>-8.1733413027476398E-6</c:v>
                </c:pt>
                <c:pt idx="502">
                  <c:v>-8.1910874548852797E-6</c:v>
                </c:pt>
                <c:pt idx="503">
                  <c:v>-8.2088336070229094E-6</c:v>
                </c:pt>
                <c:pt idx="504">
                  <c:v>-8.2265797591605696E-6</c:v>
                </c:pt>
                <c:pt idx="505">
                  <c:v>-8.2443259112981908E-6</c:v>
                </c:pt>
                <c:pt idx="506">
                  <c:v>-8.2620720634358205E-6</c:v>
                </c:pt>
                <c:pt idx="507">
                  <c:v>-8.2798182155734807E-6</c:v>
                </c:pt>
                <c:pt idx="508">
                  <c:v>-8.2975643677111206E-6</c:v>
                </c:pt>
                <c:pt idx="509">
                  <c:v>-8.3153105198487503E-6</c:v>
                </c:pt>
                <c:pt idx="510">
                  <c:v>-8.3330566719863901E-6</c:v>
                </c:pt>
                <c:pt idx="511">
                  <c:v>-8.3508028241240198E-6</c:v>
                </c:pt>
                <c:pt idx="512">
                  <c:v>-8.3685489762616699E-6</c:v>
                </c:pt>
                <c:pt idx="513">
                  <c:v>-8.3862951283993097E-6</c:v>
                </c:pt>
                <c:pt idx="514">
                  <c:v>-8.4040412805369598E-6</c:v>
                </c:pt>
                <c:pt idx="515">
                  <c:v>-8.4217874326745996E-6</c:v>
                </c:pt>
                <c:pt idx="516">
                  <c:v>-8.4395335848122395E-6</c:v>
                </c:pt>
                <c:pt idx="517">
                  <c:v>-8.4572797369498692E-6</c:v>
                </c:pt>
                <c:pt idx="518">
                  <c:v>-8.4750258890874904E-6</c:v>
                </c:pt>
                <c:pt idx="519">
                  <c:v>-8.4927720412251303E-6</c:v>
                </c:pt>
                <c:pt idx="520">
                  <c:v>-8.5105181933627803E-6</c:v>
                </c:pt>
                <c:pt idx="521">
                  <c:v>-8.5282643455004202E-6</c:v>
                </c:pt>
                <c:pt idx="522">
                  <c:v>-8.5460104976380702E-6</c:v>
                </c:pt>
                <c:pt idx="523">
                  <c:v>-8.5637566497756999E-6</c:v>
                </c:pt>
                <c:pt idx="524">
                  <c:v>-8.5815028019133296E-6</c:v>
                </c:pt>
                <c:pt idx="525">
                  <c:v>-8.5992489540509898E-6</c:v>
                </c:pt>
                <c:pt idx="526">
                  <c:v>-8.6169951061885992E-6</c:v>
                </c:pt>
                <c:pt idx="527">
                  <c:v>-8.6347412583262492E-6</c:v>
                </c:pt>
                <c:pt idx="528">
                  <c:v>-8.6524874104638992E-6</c:v>
                </c:pt>
                <c:pt idx="529">
                  <c:v>-8.6702335626015408E-6</c:v>
                </c:pt>
                <c:pt idx="530">
                  <c:v>-8.6879797147391908E-6</c:v>
                </c:pt>
                <c:pt idx="531">
                  <c:v>-8.7057258668768307E-6</c:v>
                </c:pt>
                <c:pt idx="532">
                  <c:v>-8.7234720190144502E-6</c:v>
                </c:pt>
                <c:pt idx="533">
                  <c:v>-8.7412181711521206E-6</c:v>
                </c:pt>
                <c:pt idx="534">
                  <c:v>-8.7589643232897503E-6</c:v>
                </c:pt>
                <c:pt idx="535">
                  <c:v>-8.77671047542738E-6</c:v>
                </c:pt>
                <c:pt idx="536">
                  <c:v>-8.79445662756503E-6</c:v>
                </c:pt>
                <c:pt idx="537">
                  <c:v>-8.81220277970268E-6</c:v>
                </c:pt>
                <c:pt idx="538">
                  <c:v>-8.8299489318402894E-6</c:v>
                </c:pt>
                <c:pt idx="539">
                  <c:v>-8.8476950839779394E-6</c:v>
                </c:pt>
                <c:pt idx="540">
                  <c:v>-8.8654412361155894E-6</c:v>
                </c:pt>
                <c:pt idx="541">
                  <c:v>-8.8831873882532107E-6</c:v>
                </c:pt>
                <c:pt idx="542">
                  <c:v>-8.9009335403908607E-6</c:v>
                </c:pt>
                <c:pt idx="543">
                  <c:v>-8.9186796925285192E-6</c:v>
                </c:pt>
                <c:pt idx="544">
                  <c:v>-8.9364258446661404E-6</c:v>
                </c:pt>
                <c:pt idx="545">
                  <c:v>-8.9541719968037803E-6</c:v>
                </c:pt>
                <c:pt idx="546">
                  <c:v>-8.9719181489414405E-6</c:v>
                </c:pt>
                <c:pt idx="547">
                  <c:v>-8.9896643010790702E-6</c:v>
                </c:pt>
                <c:pt idx="548">
                  <c:v>-9.0074104532166897E-6</c:v>
                </c:pt>
                <c:pt idx="549">
                  <c:v>-9.0251566053543194E-6</c:v>
                </c:pt>
                <c:pt idx="550">
                  <c:v>-9.0429027574919898E-6</c:v>
                </c:pt>
                <c:pt idx="551">
                  <c:v>-9.0606489096296195E-6</c:v>
                </c:pt>
                <c:pt idx="552">
                  <c:v>-9.0783950617672695E-6</c:v>
                </c:pt>
                <c:pt idx="553">
                  <c:v>-9.0961412139048907E-6</c:v>
                </c:pt>
                <c:pt idx="554">
                  <c:v>-9.1138873660425492E-6</c:v>
                </c:pt>
                <c:pt idx="555">
                  <c:v>-9.1316335181801705E-6</c:v>
                </c:pt>
                <c:pt idx="556">
                  <c:v>-9.1493796703178205E-6</c:v>
                </c:pt>
                <c:pt idx="557">
                  <c:v>-9.1671258224554705E-6</c:v>
                </c:pt>
                <c:pt idx="558">
                  <c:v>-9.1848719745930697E-6</c:v>
                </c:pt>
                <c:pt idx="559">
                  <c:v>-9.2026181267307401E-6</c:v>
                </c:pt>
                <c:pt idx="560">
                  <c:v>-9.2203642788683698E-6</c:v>
                </c:pt>
                <c:pt idx="561">
                  <c:v>-9.23811043100603E-6</c:v>
                </c:pt>
                <c:pt idx="562">
                  <c:v>-9.2558565831436597E-6</c:v>
                </c:pt>
                <c:pt idx="563">
                  <c:v>-9.2736027352813097E-6</c:v>
                </c:pt>
                <c:pt idx="564">
                  <c:v>-9.2913488874189597E-6</c:v>
                </c:pt>
                <c:pt idx="565">
                  <c:v>-9.3090950395565894E-6</c:v>
                </c:pt>
                <c:pt idx="566">
                  <c:v>-9.3268411916942395E-6</c:v>
                </c:pt>
                <c:pt idx="567">
                  <c:v>-9.3445873438318607E-6</c:v>
                </c:pt>
                <c:pt idx="568">
                  <c:v>-9.3623334959695005E-6</c:v>
                </c:pt>
                <c:pt idx="569">
                  <c:v>-9.3800796481071506E-6</c:v>
                </c:pt>
                <c:pt idx="570">
                  <c:v>-9.3978258002447701E-6</c:v>
                </c:pt>
                <c:pt idx="571">
                  <c:v>-9.4155719523824201E-6</c:v>
                </c:pt>
                <c:pt idx="572">
                  <c:v>-9.4333181045200702E-6</c:v>
                </c:pt>
                <c:pt idx="573">
                  <c:v>-9.4510642566576897E-6</c:v>
                </c:pt>
                <c:pt idx="574">
                  <c:v>-9.4688104087953296E-6</c:v>
                </c:pt>
                <c:pt idx="575">
                  <c:v>-9.4865565609329898E-6</c:v>
                </c:pt>
                <c:pt idx="576">
                  <c:v>-9.5043027130706195E-6</c:v>
                </c:pt>
                <c:pt idx="577">
                  <c:v>-9.5220488652082797E-6</c:v>
                </c:pt>
                <c:pt idx="578">
                  <c:v>-9.5397950173458806E-6</c:v>
                </c:pt>
                <c:pt idx="579">
                  <c:v>-9.5575411694835407E-6</c:v>
                </c:pt>
                <c:pt idx="580">
                  <c:v>-9.5752873216211992E-6</c:v>
                </c:pt>
                <c:pt idx="581">
                  <c:v>-9.5930334737588205E-6</c:v>
                </c:pt>
                <c:pt idx="582">
                  <c:v>-9.6107796258964603E-6</c:v>
                </c:pt>
                <c:pt idx="583">
                  <c:v>-9.6285257780341392E-6</c:v>
                </c:pt>
                <c:pt idx="584">
                  <c:v>-9.6462719301717401E-6</c:v>
                </c:pt>
                <c:pt idx="585">
                  <c:v>-9.6640180823093799E-6</c:v>
                </c:pt>
                <c:pt idx="586">
                  <c:v>-9.6817642344469995E-6</c:v>
                </c:pt>
                <c:pt idx="587">
                  <c:v>-9.6995103865846698E-6</c:v>
                </c:pt>
                <c:pt idx="588">
                  <c:v>-9.7172565387222894E-6</c:v>
                </c:pt>
                <c:pt idx="589">
                  <c:v>-9.7350026908599394E-6</c:v>
                </c:pt>
                <c:pt idx="590">
                  <c:v>-9.7527488429975708E-6</c:v>
                </c:pt>
                <c:pt idx="591">
                  <c:v>-9.7704949951352208E-6</c:v>
                </c:pt>
                <c:pt idx="592">
                  <c:v>-9.7882411472728708E-6</c:v>
                </c:pt>
                <c:pt idx="593">
                  <c:v>-9.8059872994104904E-6</c:v>
                </c:pt>
                <c:pt idx="594">
                  <c:v>-9.8237334515481404E-6</c:v>
                </c:pt>
                <c:pt idx="595">
                  <c:v>-9.8414796036857803E-6</c:v>
                </c:pt>
                <c:pt idx="596">
                  <c:v>-9.8592257558234303E-6</c:v>
                </c:pt>
                <c:pt idx="597">
                  <c:v>-9.87697190796106E-6</c:v>
                </c:pt>
                <c:pt idx="598">
                  <c:v>-9.89471806009871E-6</c:v>
                </c:pt>
                <c:pt idx="599">
                  <c:v>-9.9124642122363397E-6</c:v>
                </c:pt>
                <c:pt idx="600">
                  <c:v>-9.9302103643739796E-6</c:v>
                </c:pt>
                <c:pt idx="601">
                  <c:v>-9.9479565165116499E-6</c:v>
                </c:pt>
                <c:pt idx="602">
                  <c:v>-9.9657026686492508E-6</c:v>
                </c:pt>
                <c:pt idx="603">
                  <c:v>-9.9834488207868805E-6</c:v>
                </c:pt>
                <c:pt idx="604">
                  <c:v>-1.00011949729245E-5</c:v>
                </c:pt>
                <c:pt idx="605">
                  <c:v>-1.0018941125062099E-5</c:v>
                </c:pt>
                <c:pt idx="606">
                  <c:v>-1.00366872771998E-5</c:v>
                </c:pt>
                <c:pt idx="607">
                  <c:v>-1.0054433429337399E-5</c:v>
                </c:pt>
                <c:pt idx="608">
                  <c:v>-1.0072179581475E-5</c:v>
                </c:pt>
                <c:pt idx="609">
                  <c:v>-1.0089925733612699E-5</c:v>
                </c:pt>
                <c:pt idx="610">
                  <c:v>-1.01076718857503E-5</c:v>
                </c:pt>
                <c:pt idx="611">
                  <c:v>-1.0125418037887999E-5</c:v>
                </c:pt>
                <c:pt idx="612">
                  <c:v>-1.01431641900256E-5</c:v>
                </c:pt>
                <c:pt idx="613">
                  <c:v>-1.01609103421633E-5</c:v>
                </c:pt>
                <c:pt idx="614">
                  <c:v>-1.01786564943009E-5</c:v>
                </c:pt>
                <c:pt idx="615">
                  <c:v>-1.01964026464385E-5</c:v>
                </c:pt>
                <c:pt idx="616">
                  <c:v>-1.02141487985762E-5</c:v>
                </c:pt>
                <c:pt idx="617">
                  <c:v>-1.02318949507138E-5</c:v>
                </c:pt>
                <c:pt idx="618">
                  <c:v>-1.0249641102851501E-5</c:v>
                </c:pt>
                <c:pt idx="619">
                  <c:v>-1.02673872549891E-5</c:v>
                </c:pt>
                <c:pt idx="620">
                  <c:v>-1.0285133407126701E-5</c:v>
                </c:pt>
                <c:pt idx="621">
                  <c:v>-1.03028795592644E-5</c:v>
                </c:pt>
                <c:pt idx="622">
                  <c:v>-1.0320625711402001E-5</c:v>
                </c:pt>
                <c:pt idx="623">
                  <c:v>-1.03383718635396E-5</c:v>
                </c:pt>
                <c:pt idx="624">
                  <c:v>-1.0356118015677301E-5</c:v>
                </c:pt>
                <c:pt idx="625">
                  <c:v>-1.03738641678149E-5</c:v>
                </c:pt>
                <c:pt idx="626">
                  <c:v>-1.0391610319952501E-5</c:v>
                </c:pt>
                <c:pt idx="627">
                  <c:v>-1.04093564720902E-5</c:v>
                </c:pt>
                <c:pt idx="628">
                  <c:v>-1.0427102624227799E-5</c:v>
                </c:pt>
                <c:pt idx="629">
                  <c:v>-1.04448487763655E-5</c:v>
                </c:pt>
                <c:pt idx="630">
                  <c:v>-1.0462594928503099E-5</c:v>
                </c:pt>
                <c:pt idx="631">
                  <c:v>-1.04803410806408E-5</c:v>
                </c:pt>
                <c:pt idx="632">
                  <c:v>-1.0498087232778399E-5</c:v>
                </c:pt>
                <c:pt idx="633">
                  <c:v>-1.0515833384916E-5</c:v>
                </c:pt>
                <c:pt idx="634">
                  <c:v>-1.0533579537053699E-5</c:v>
                </c:pt>
                <c:pt idx="635">
                  <c:v>-1.05513256891913E-5</c:v>
                </c:pt>
                <c:pt idx="636">
                  <c:v>-1.0569071841328999E-5</c:v>
                </c:pt>
                <c:pt idx="637">
                  <c:v>-1.05868179934666E-5</c:v>
                </c:pt>
                <c:pt idx="638">
                  <c:v>-1.06045641456042E-5</c:v>
                </c:pt>
                <c:pt idx="639">
                  <c:v>-1.06223102977419E-5</c:v>
                </c:pt>
                <c:pt idx="640">
                  <c:v>-1.06400564498795E-5</c:v>
                </c:pt>
                <c:pt idx="641">
                  <c:v>-1.06578026020172E-5</c:v>
                </c:pt>
                <c:pt idx="642">
                  <c:v>-1.06755487541548E-5</c:v>
                </c:pt>
                <c:pt idx="643">
                  <c:v>-1.0693294906292501E-5</c:v>
                </c:pt>
                <c:pt idx="644">
                  <c:v>-1.07110410584301E-5</c:v>
                </c:pt>
                <c:pt idx="645">
                  <c:v>-1.0728787210567701E-5</c:v>
                </c:pt>
                <c:pt idx="646">
                  <c:v>-1.07465333627054E-5</c:v>
                </c:pt>
                <c:pt idx="647">
                  <c:v>-1.0764279514843001E-5</c:v>
                </c:pt>
                <c:pt idx="648">
                  <c:v>-1.07820256669806E-5</c:v>
                </c:pt>
                <c:pt idx="649">
                  <c:v>-1.0799771819118301E-5</c:v>
                </c:pt>
                <c:pt idx="650">
                  <c:v>-1.08175179712559E-5</c:v>
                </c:pt>
                <c:pt idx="651">
                  <c:v>-1.0835264123393601E-5</c:v>
                </c:pt>
                <c:pt idx="652">
                  <c:v>-1.08530102755312E-5</c:v>
                </c:pt>
                <c:pt idx="653">
                  <c:v>-1.0870756427668901E-5</c:v>
                </c:pt>
                <c:pt idx="654">
                  <c:v>-1.08885025798065E-5</c:v>
                </c:pt>
                <c:pt idx="655">
                  <c:v>-1.0906248731944099E-5</c:v>
                </c:pt>
                <c:pt idx="656">
                  <c:v>-1.09239948840818E-5</c:v>
                </c:pt>
                <c:pt idx="657">
                  <c:v>-1.0941741036219399E-5</c:v>
                </c:pt>
                <c:pt idx="658">
                  <c:v>-1.0959487188357E-5</c:v>
                </c:pt>
                <c:pt idx="659">
                  <c:v>-1.0977233340494699E-5</c:v>
                </c:pt>
                <c:pt idx="660">
                  <c:v>-1.09949794926323E-5</c:v>
                </c:pt>
                <c:pt idx="661">
                  <c:v>-1.1012725644769999E-5</c:v>
                </c:pt>
                <c:pt idx="662">
                  <c:v>-1.10304717969076E-5</c:v>
                </c:pt>
                <c:pt idx="663">
                  <c:v>-1.1048217949045299E-5</c:v>
                </c:pt>
                <c:pt idx="664">
                  <c:v>-1.10659641011829E-5</c:v>
                </c:pt>
                <c:pt idx="665">
                  <c:v>-1.10837102533205E-5</c:v>
                </c:pt>
                <c:pt idx="666">
                  <c:v>-1.11014564054582E-5</c:v>
                </c:pt>
                <c:pt idx="667">
                  <c:v>-1.11192025575958E-5</c:v>
                </c:pt>
                <c:pt idx="668">
                  <c:v>-1.1136948709733401E-5</c:v>
                </c:pt>
                <c:pt idx="669">
                  <c:v>-1.11546948618711E-5</c:v>
                </c:pt>
                <c:pt idx="670">
                  <c:v>-1.1172441014008701E-5</c:v>
                </c:pt>
                <c:pt idx="671">
                  <c:v>-1.11901871661464E-5</c:v>
                </c:pt>
                <c:pt idx="672">
                  <c:v>-1.1207933318284001E-5</c:v>
                </c:pt>
                <c:pt idx="673">
                  <c:v>-1.12256794704216E-5</c:v>
                </c:pt>
                <c:pt idx="674">
                  <c:v>-1.1243425622559301E-5</c:v>
                </c:pt>
                <c:pt idx="675">
                  <c:v>-1.12611717746969E-5</c:v>
                </c:pt>
                <c:pt idx="676">
                  <c:v>-1.1278917926834601E-5</c:v>
                </c:pt>
                <c:pt idx="677">
                  <c:v>-1.12966640789722E-5</c:v>
                </c:pt>
                <c:pt idx="678">
                  <c:v>-1.1314410231109901E-5</c:v>
                </c:pt>
                <c:pt idx="679">
                  <c:v>-1.13321563832475E-5</c:v>
                </c:pt>
                <c:pt idx="680">
                  <c:v>-1.1349902535385099E-5</c:v>
                </c:pt>
                <c:pt idx="681">
                  <c:v>-1.13676486875228E-5</c:v>
                </c:pt>
                <c:pt idx="682">
                  <c:v>-1.1385394839660399E-5</c:v>
                </c:pt>
                <c:pt idx="683">
                  <c:v>-1.1403140991798E-5</c:v>
                </c:pt>
                <c:pt idx="684">
                  <c:v>-1.1420887143935699E-5</c:v>
                </c:pt>
                <c:pt idx="685">
                  <c:v>-1.14386332960734E-5</c:v>
                </c:pt>
                <c:pt idx="686">
                  <c:v>-1.1456379448210999E-5</c:v>
                </c:pt>
                <c:pt idx="687">
                  <c:v>-1.14741256003486E-5</c:v>
                </c:pt>
                <c:pt idx="688">
                  <c:v>-1.1491871752486299E-5</c:v>
                </c:pt>
                <c:pt idx="689">
                  <c:v>-1.15096179046239E-5</c:v>
                </c:pt>
                <c:pt idx="690">
                  <c:v>-1.15273640567615E-5</c:v>
                </c:pt>
                <c:pt idx="691">
                  <c:v>-1.15451102088991E-5</c:v>
                </c:pt>
                <c:pt idx="692">
                  <c:v>-1.15628563610368E-5</c:v>
                </c:pt>
                <c:pt idx="693">
                  <c:v>-1.15806025131745E-5</c:v>
                </c:pt>
                <c:pt idx="694">
                  <c:v>-1.15983486653121E-5</c:v>
                </c:pt>
                <c:pt idx="695">
                  <c:v>-1.1616094817449701E-5</c:v>
                </c:pt>
                <c:pt idx="696">
                  <c:v>-1.16338409695874E-5</c:v>
                </c:pt>
                <c:pt idx="697">
                  <c:v>-1.1651587121725001E-5</c:v>
                </c:pt>
                <c:pt idx="698">
                  <c:v>-1.16693332738627E-5</c:v>
                </c:pt>
                <c:pt idx="699">
                  <c:v>-1.1687079426000301E-5</c:v>
                </c:pt>
                <c:pt idx="700">
                  <c:v>-1.17048255781379E-5</c:v>
                </c:pt>
                <c:pt idx="701">
                  <c:v>-1.1722571730275601E-5</c:v>
                </c:pt>
                <c:pt idx="702">
                  <c:v>-1.17403178824132E-5</c:v>
                </c:pt>
                <c:pt idx="703">
                  <c:v>-1.1758064034550901E-5</c:v>
                </c:pt>
                <c:pt idx="704">
                  <c:v>-1.17758101866885E-5</c:v>
                </c:pt>
                <c:pt idx="705">
                  <c:v>-1.1793556338826099E-5</c:v>
                </c:pt>
                <c:pt idx="706">
                  <c:v>-1.18113024909638E-5</c:v>
                </c:pt>
                <c:pt idx="707">
                  <c:v>-1.1829048643101399E-5</c:v>
                </c:pt>
                <c:pt idx="708">
                  <c:v>-1.1846794795239E-5</c:v>
                </c:pt>
                <c:pt idx="709">
                  <c:v>-1.1864540947376599E-5</c:v>
                </c:pt>
                <c:pt idx="710">
                  <c:v>-1.18822870995143E-5</c:v>
                </c:pt>
                <c:pt idx="711">
                  <c:v>-1.1900033251651999E-5</c:v>
                </c:pt>
                <c:pt idx="712">
                  <c:v>-1.19177794037896E-5</c:v>
                </c:pt>
                <c:pt idx="713">
                  <c:v>-1.1935525555927199E-5</c:v>
                </c:pt>
                <c:pt idx="714">
                  <c:v>-1.19532717080649E-5</c:v>
                </c:pt>
                <c:pt idx="715">
                  <c:v>-1.19710178602025E-5</c:v>
                </c:pt>
                <c:pt idx="716">
                  <c:v>-1.19887640123402E-5</c:v>
                </c:pt>
                <c:pt idx="717">
                  <c:v>-1.20065101644778E-5</c:v>
                </c:pt>
                <c:pt idx="718">
                  <c:v>-1.2024256316615401E-5</c:v>
                </c:pt>
                <c:pt idx="719">
                  <c:v>-1.20420024687531E-5</c:v>
                </c:pt>
                <c:pt idx="720">
                  <c:v>-1.2059748620890701E-5</c:v>
                </c:pt>
                <c:pt idx="721">
                  <c:v>-1.20774947730284E-5</c:v>
                </c:pt>
                <c:pt idx="722">
                  <c:v>-1.2095240925166001E-5</c:v>
                </c:pt>
                <c:pt idx="723">
                  <c:v>-1.21129870773036E-5</c:v>
                </c:pt>
                <c:pt idx="724">
                  <c:v>-1.2130733229441301E-5</c:v>
                </c:pt>
                <c:pt idx="725">
                  <c:v>-1.21484793815789E-5</c:v>
                </c:pt>
                <c:pt idx="726">
                  <c:v>-1.2166225533716601E-5</c:v>
                </c:pt>
                <c:pt idx="727">
                  <c:v>-1.21839716858542E-5</c:v>
                </c:pt>
                <c:pt idx="728">
                  <c:v>-1.2201717837991801E-5</c:v>
                </c:pt>
                <c:pt idx="729">
                  <c:v>-1.22194639901295E-5</c:v>
                </c:pt>
                <c:pt idx="730">
                  <c:v>-1.2237210142267099E-5</c:v>
                </c:pt>
                <c:pt idx="731">
                  <c:v>-1.22549562944047E-5</c:v>
                </c:pt>
                <c:pt idx="732">
                  <c:v>-1.2272702446542399E-5</c:v>
                </c:pt>
                <c:pt idx="733">
                  <c:v>-1.22904485986801E-5</c:v>
                </c:pt>
                <c:pt idx="734">
                  <c:v>-1.2308194750817699E-5</c:v>
                </c:pt>
                <c:pt idx="735">
                  <c:v>-1.23259409029553E-5</c:v>
                </c:pt>
                <c:pt idx="736">
                  <c:v>-1.2343687055092999E-5</c:v>
                </c:pt>
                <c:pt idx="737">
                  <c:v>-1.23614332072306E-5</c:v>
                </c:pt>
                <c:pt idx="738">
                  <c:v>-1.2379179359368199E-5</c:v>
                </c:pt>
                <c:pt idx="739">
                  <c:v>-1.23969255115059E-5</c:v>
                </c:pt>
                <c:pt idx="740">
                  <c:v>-1.24146716636435E-5</c:v>
                </c:pt>
                <c:pt idx="741">
                  <c:v>-1.24324178157812E-5</c:v>
                </c:pt>
                <c:pt idx="742">
                  <c:v>-1.24501639679188E-5</c:v>
                </c:pt>
                <c:pt idx="743">
                  <c:v>-1.24679101200564E-5</c:v>
                </c:pt>
                <c:pt idx="744">
                  <c:v>-1.24856562721941E-5</c:v>
                </c:pt>
                <c:pt idx="745">
                  <c:v>-1.2503402424331701E-5</c:v>
                </c:pt>
                <c:pt idx="746">
                  <c:v>-1.25211485764694E-5</c:v>
                </c:pt>
                <c:pt idx="747">
                  <c:v>-1.2538894728607001E-5</c:v>
                </c:pt>
                <c:pt idx="748">
                  <c:v>-1.25566408807446E-5</c:v>
                </c:pt>
                <c:pt idx="749">
                  <c:v>-1.2574387032882301E-5</c:v>
                </c:pt>
                <c:pt idx="750">
                  <c:v>-1.25921331850199E-5</c:v>
                </c:pt>
                <c:pt idx="751">
                  <c:v>-1.2609879337157601E-5</c:v>
                </c:pt>
                <c:pt idx="752">
                  <c:v>-1.26276254892952E-5</c:v>
                </c:pt>
                <c:pt idx="753">
                  <c:v>-1.2645371641432801E-5</c:v>
                </c:pt>
                <c:pt idx="754">
                  <c:v>-1.26631177935705E-5</c:v>
                </c:pt>
                <c:pt idx="755">
                  <c:v>-1.2680863945708099E-5</c:v>
                </c:pt>
                <c:pt idx="756">
                  <c:v>-1.26986100978457E-5</c:v>
                </c:pt>
                <c:pt idx="757">
                  <c:v>-1.2716356249983399E-5</c:v>
                </c:pt>
                <c:pt idx="758">
                  <c:v>-1.2734102402121E-5</c:v>
                </c:pt>
                <c:pt idx="759">
                  <c:v>-1.2751848554258699E-5</c:v>
                </c:pt>
                <c:pt idx="760">
                  <c:v>-1.27695947063963E-5</c:v>
                </c:pt>
                <c:pt idx="761">
                  <c:v>-1.2787340858533999E-5</c:v>
                </c:pt>
                <c:pt idx="762">
                  <c:v>-1.28050870106716E-5</c:v>
                </c:pt>
                <c:pt idx="763">
                  <c:v>-1.2822833162809199E-5</c:v>
                </c:pt>
                <c:pt idx="764">
                  <c:v>-1.28405793149469E-5</c:v>
                </c:pt>
                <c:pt idx="765">
                  <c:v>-1.28583254670845E-5</c:v>
                </c:pt>
                <c:pt idx="766">
                  <c:v>-1.28760716192222E-5</c:v>
                </c:pt>
                <c:pt idx="767">
                  <c:v>-1.28938177713598E-5</c:v>
                </c:pt>
                <c:pt idx="768">
                  <c:v>-1.29115639234974E-5</c:v>
                </c:pt>
                <c:pt idx="769">
                  <c:v>-1.29293100756351E-5</c:v>
                </c:pt>
                <c:pt idx="770">
                  <c:v>-1.2947056227772701E-5</c:v>
                </c:pt>
                <c:pt idx="771">
                  <c:v>-1.29648023799104E-5</c:v>
                </c:pt>
                <c:pt idx="772">
                  <c:v>-1.2982548532048001E-5</c:v>
                </c:pt>
                <c:pt idx="773">
                  <c:v>-1.30002946841857E-5</c:v>
                </c:pt>
                <c:pt idx="774">
                  <c:v>-1.3018040836323201E-5</c:v>
                </c:pt>
                <c:pt idx="775">
                  <c:v>-1.30357869884609E-5</c:v>
                </c:pt>
                <c:pt idx="776">
                  <c:v>-1.3053533140598601E-5</c:v>
                </c:pt>
                <c:pt idx="777">
                  <c:v>-1.30712792927362E-5</c:v>
                </c:pt>
                <c:pt idx="778">
                  <c:v>-1.3089025444873801E-5</c:v>
                </c:pt>
                <c:pt idx="779">
                  <c:v>-1.31067715970115E-5</c:v>
                </c:pt>
                <c:pt idx="780">
                  <c:v>-1.3124517749149201E-5</c:v>
                </c:pt>
                <c:pt idx="781">
                  <c:v>-1.31422639012867E-5</c:v>
                </c:pt>
                <c:pt idx="782">
                  <c:v>-1.3160010053424399E-5</c:v>
                </c:pt>
                <c:pt idx="783">
                  <c:v>-1.3177756205562E-5</c:v>
                </c:pt>
                <c:pt idx="784">
                  <c:v>-1.3195502357699699E-5</c:v>
                </c:pt>
                <c:pt idx="785">
                  <c:v>-1.32132485098373E-5</c:v>
                </c:pt>
                <c:pt idx="786">
                  <c:v>-1.3230994661974999E-5</c:v>
                </c:pt>
                <c:pt idx="787">
                  <c:v>-1.32487408141126E-5</c:v>
                </c:pt>
                <c:pt idx="788">
                  <c:v>-1.3266486966250199E-5</c:v>
                </c:pt>
                <c:pt idx="789">
                  <c:v>-1.32842331183879E-5</c:v>
                </c:pt>
                <c:pt idx="790">
                  <c:v>-1.3301979270525599E-5</c:v>
                </c:pt>
                <c:pt idx="791">
                  <c:v>-1.33197254226631E-5</c:v>
                </c:pt>
                <c:pt idx="792">
                  <c:v>-1.33374715748008E-5</c:v>
                </c:pt>
                <c:pt idx="793">
                  <c:v>-1.33552177269384E-5</c:v>
                </c:pt>
                <c:pt idx="794">
                  <c:v>-1.33729638790761E-5</c:v>
                </c:pt>
                <c:pt idx="795">
                  <c:v>-1.3390710031213701E-5</c:v>
                </c:pt>
                <c:pt idx="796">
                  <c:v>-1.34084561833514E-5</c:v>
                </c:pt>
                <c:pt idx="797">
                  <c:v>-1.3426202335489001E-5</c:v>
                </c:pt>
                <c:pt idx="798">
                  <c:v>-1.34439484876267E-5</c:v>
                </c:pt>
                <c:pt idx="799">
                  <c:v>-1.3461694639764301E-5</c:v>
                </c:pt>
                <c:pt idx="800">
                  <c:v>-1.34794407919019E-5</c:v>
                </c:pt>
                <c:pt idx="801">
                  <c:v>-1.3497186944039601E-5</c:v>
                </c:pt>
                <c:pt idx="802">
                  <c:v>-1.35149330961772E-5</c:v>
                </c:pt>
                <c:pt idx="803">
                  <c:v>-1.3532679248314801E-5</c:v>
                </c:pt>
                <c:pt idx="804">
                  <c:v>-1.35504254004525E-5</c:v>
                </c:pt>
                <c:pt idx="805">
                  <c:v>-1.3568171552590099E-5</c:v>
                </c:pt>
                <c:pt idx="806">
                  <c:v>-1.35859177047277E-5</c:v>
                </c:pt>
                <c:pt idx="807">
                  <c:v>-1.3603663856865399E-5</c:v>
                </c:pt>
                <c:pt idx="808">
                  <c:v>-1.3621410009003E-5</c:v>
                </c:pt>
                <c:pt idx="809">
                  <c:v>-1.3639156161140699E-5</c:v>
                </c:pt>
                <c:pt idx="810">
                  <c:v>-1.36569023132783E-5</c:v>
                </c:pt>
                <c:pt idx="811">
                  <c:v>-1.3674648465415999E-5</c:v>
                </c:pt>
                <c:pt idx="812">
                  <c:v>-1.36923946175536E-5</c:v>
                </c:pt>
                <c:pt idx="813">
                  <c:v>-1.3710140769691199E-5</c:v>
                </c:pt>
                <c:pt idx="814">
                  <c:v>-1.37278869218289E-5</c:v>
                </c:pt>
                <c:pt idx="815">
                  <c:v>-1.3745633073966499E-5</c:v>
                </c:pt>
                <c:pt idx="816">
                  <c:v>-1.37633792261042E-5</c:v>
                </c:pt>
                <c:pt idx="817">
                  <c:v>-1.37811253782418E-5</c:v>
                </c:pt>
                <c:pt idx="818">
                  <c:v>-1.37988715303794E-5</c:v>
                </c:pt>
                <c:pt idx="819">
                  <c:v>-1.38166176825171E-5</c:v>
                </c:pt>
                <c:pt idx="820">
                  <c:v>-1.3834363834654701E-5</c:v>
                </c:pt>
                <c:pt idx="821">
                  <c:v>-1.38521099867923E-5</c:v>
                </c:pt>
                <c:pt idx="822">
                  <c:v>-1.3869856138930001E-5</c:v>
                </c:pt>
                <c:pt idx="823">
                  <c:v>-1.38876022910676E-5</c:v>
                </c:pt>
                <c:pt idx="824">
                  <c:v>-1.3905348443205301E-5</c:v>
                </c:pt>
                <c:pt idx="825">
                  <c:v>-1.39230945953429E-5</c:v>
                </c:pt>
                <c:pt idx="826">
                  <c:v>-1.3940840747480601E-5</c:v>
                </c:pt>
                <c:pt idx="827">
                  <c:v>-1.39585868996182E-5</c:v>
                </c:pt>
                <c:pt idx="828">
                  <c:v>-1.3976333051755801E-5</c:v>
                </c:pt>
                <c:pt idx="829">
                  <c:v>-1.39940792038935E-5</c:v>
                </c:pt>
                <c:pt idx="830">
                  <c:v>-1.4011825356031101E-5</c:v>
                </c:pt>
                <c:pt idx="831">
                  <c:v>-1.40295715081688E-5</c:v>
                </c:pt>
                <c:pt idx="832">
                  <c:v>-1.4047317660306399E-5</c:v>
                </c:pt>
                <c:pt idx="833">
                  <c:v>-1.4065063812444E-5</c:v>
                </c:pt>
                <c:pt idx="834">
                  <c:v>-1.4082809964581699E-5</c:v>
                </c:pt>
                <c:pt idx="835">
                  <c:v>-1.41005561167193E-5</c:v>
                </c:pt>
                <c:pt idx="836">
                  <c:v>-1.4118302268856999E-5</c:v>
                </c:pt>
                <c:pt idx="837">
                  <c:v>-1.41360484209946E-5</c:v>
                </c:pt>
                <c:pt idx="838">
                  <c:v>-1.4153794573132199E-5</c:v>
                </c:pt>
                <c:pt idx="839">
                  <c:v>-1.41715407252699E-5</c:v>
                </c:pt>
                <c:pt idx="840">
                  <c:v>-1.4189286877407599E-5</c:v>
                </c:pt>
                <c:pt idx="841">
                  <c:v>-1.42070330295452E-5</c:v>
                </c:pt>
                <c:pt idx="842">
                  <c:v>-1.42247791816828E-5</c:v>
                </c:pt>
                <c:pt idx="843">
                  <c:v>-1.42425253338205E-5</c:v>
                </c:pt>
                <c:pt idx="844">
                  <c:v>-1.42602714859581E-5</c:v>
                </c:pt>
                <c:pt idx="845">
                  <c:v>-1.42780176380957E-5</c:v>
                </c:pt>
                <c:pt idx="846">
                  <c:v>-1.42957637902334E-5</c:v>
                </c:pt>
                <c:pt idx="847">
                  <c:v>-1.4313509942370901E-5</c:v>
                </c:pt>
                <c:pt idx="848">
                  <c:v>-1.43312560945087E-5</c:v>
                </c:pt>
                <c:pt idx="849">
                  <c:v>-1.4349002246646201E-5</c:v>
                </c:pt>
                <c:pt idx="850">
                  <c:v>-1.43667483987839E-5</c:v>
                </c:pt>
                <c:pt idx="851">
                  <c:v>-1.4384494550921501E-5</c:v>
                </c:pt>
                <c:pt idx="852">
                  <c:v>-1.44022407030592E-5</c:v>
                </c:pt>
                <c:pt idx="853">
                  <c:v>-1.4419986855196801E-5</c:v>
                </c:pt>
                <c:pt idx="854">
                  <c:v>-1.44377330073345E-5</c:v>
                </c:pt>
                <c:pt idx="855">
                  <c:v>-1.4455479159472101E-5</c:v>
                </c:pt>
                <c:pt idx="856">
                  <c:v>-1.44732253116098E-5</c:v>
                </c:pt>
                <c:pt idx="857">
                  <c:v>-1.4490971463747399E-5</c:v>
                </c:pt>
                <c:pt idx="858">
                  <c:v>-1.4508717615885E-5</c:v>
                </c:pt>
                <c:pt idx="859">
                  <c:v>-1.4526463768022699E-5</c:v>
                </c:pt>
                <c:pt idx="860">
                  <c:v>-1.45442099201603E-5</c:v>
                </c:pt>
                <c:pt idx="861">
                  <c:v>-1.4561956072297899E-5</c:v>
                </c:pt>
                <c:pt idx="862">
                  <c:v>-1.45797022244356E-5</c:v>
                </c:pt>
                <c:pt idx="863">
                  <c:v>-1.4597448376573199E-5</c:v>
                </c:pt>
                <c:pt idx="864">
                  <c:v>-1.46151945287109E-5</c:v>
                </c:pt>
                <c:pt idx="865">
                  <c:v>-1.4632940680848499E-5</c:v>
                </c:pt>
                <c:pt idx="866">
                  <c:v>-1.46506868329861E-5</c:v>
                </c:pt>
                <c:pt idx="867">
                  <c:v>-1.46684329851238E-5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3FB-4D03-9DC6-97E8E2BD5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AVGx!$A$1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AVGx!$A$3:$A$870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AVGx!$B$3:$B$870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-1.80273795225471E-7</c:v>
                      </c:pt>
                      <c:pt idx="1">
                        <c:v>-1.5516024553569199E-7</c:v>
                      </c:pt>
                      <c:pt idx="2">
                        <c:v>-4.2883494215663098E-8</c:v>
                      </c:pt>
                      <c:pt idx="3">
                        <c:v>-9.3889337660090002E-8</c:v>
                      </c:pt>
                      <c:pt idx="4">
                        <c:v>-1.24270062326885E-7</c:v>
                      </c:pt>
                      <c:pt idx="5">
                        <c:v>-1.6510152050191699E-7</c:v>
                      </c:pt>
                      <c:pt idx="6">
                        <c:v>-2.1771249624691501E-7</c:v>
                      </c:pt>
                      <c:pt idx="7">
                        <c:v>-2.8372278081746703E-7</c:v>
                      </c:pt>
                      <c:pt idx="8">
                        <c:v>-3.6504304935001899E-7</c:v>
                      </c:pt>
                      <c:pt idx="9">
                        <c:v>-4.6387470857404102E-7</c:v>
                      </c:pt>
                      <c:pt idx="10">
                        <c:v>-5.8270324222479699E-7</c:v>
                      </c:pt>
                      <c:pt idx="11">
                        <c:v>-7.2423163072403397E-7</c:v>
                      </c:pt>
                      <c:pt idx="12">
                        <c:v>-8.9131166076440498E-7</c:v>
                      </c:pt>
                      <c:pt idx="13">
                        <c:v>-1.0869269999531E-6</c:v>
                      </c:pt>
                      <c:pt idx="14">
                        <c:v>-1.3141805494690499E-6</c:v>
                      </c:pt>
                      <c:pt idx="15">
                        <c:v>-1.5762108588522001E-6</c:v>
                      </c:pt>
                      <c:pt idx="16">
                        <c:v>-1.8758303958231201E-6</c:v>
                      </c:pt>
                      <c:pt idx="17">
                        <c:v>-2.21532178534872E-6</c:v>
                      </c:pt>
                      <c:pt idx="18">
                        <c:v>-2.5963782081067498E-6</c:v>
                      </c:pt>
                      <c:pt idx="19">
                        <c:v>-3.0196872400395001E-6</c:v>
                      </c:pt>
                      <c:pt idx="20">
                        <c:v>-3.48410183322511E-6</c:v>
                      </c:pt>
                      <c:pt idx="21">
                        <c:v>-3.9867402044683999E-6</c:v>
                      </c:pt>
                      <c:pt idx="22">
                        <c:v>-4.5231283186601398E-6</c:v>
                      </c:pt>
                      <c:pt idx="23">
                        <c:v>-5.0871481128365797E-6</c:v>
                      </c:pt>
                      <c:pt idx="24">
                        <c:v>-5.6713715971747198E-6</c:v>
                      </c:pt>
                      <c:pt idx="25">
                        <c:v>-6.2684292446937901E-6</c:v>
                      </c:pt>
                      <c:pt idx="26">
                        <c:v>-6.8719941289064602E-6</c:v>
                      </c:pt>
                      <c:pt idx="27">
                        <c:v>-7.4769660702721497E-6</c:v>
                      </c:pt>
                      <c:pt idx="28">
                        <c:v>-8.0796359610145292E-6</c:v>
                      </c:pt>
                      <c:pt idx="29">
                        <c:v>-8.6777711367802296E-6</c:v>
                      </c:pt>
                      <c:pt idx="30">
                        <c:v>-9.2702157870470793E-6</c:v>
                      </c:pt>
                      <c:pt idx="31">
                        <c:v>-9.8562229747219705E-6</c:v>
                      </c:pt>
                      <c:pt idx="32">
                        <c:v>-1.04351658103557E-5</c:v>
                      </c:pt>
                      <c:pt idx="33">
                        <c:v>-1.1006343634467901E-5</c:v>
                      </c:pt>
                      <c:pt idx="34">
                        <c:v>-1.1569083431340399E-5</c:v>
                      </c:pt>
                      <c:pt idx="35">
                        <c:v>-1.2122779007116499E-5</c:v>
                      </c:pt>
                      <c:pt idx="36">
                        <c:v>-1.26670459008956E-5</c:v>
                      </c:pt>
                      <c:pt idx="37">
                        <c:v>-1.3201932865884799E-5</c:v>
                      </c:pt>
                      <c:pt idx="38">
                        <c:v>-1.37279322292119E-5</c:v>
                      </c:pt>
                      <c:pt idx="39">
                        <c:v>-1.42456779998597E-5</c:v>
                      </c:pt>
                      <c:pt idx="40">
                        <c:v>-1.47556842848747E-5</c:v>
                      </c:pt>
                      <c:pt idx="41">
                        <c:v>-1.52581318107961E-5</c:v>
                      </c:pt>
                      <c:pt idx="42">
                        <c:v>-1.5752840972845501E-5</c:v>
                      </c:pt>
                      <c:pt idx="43">
                        <c:v>-1.62393550188321E-5</c:v>
                      </c:pt>
                      <c:pt idx="44">
                        <c:v>-1.6717114292873799E-5</c:v>
                      </c:pt>
                      <c:pt idx="45">
                        <c:v>-1.7185990767550601E-5</c:v>
                      </c:pt>
                      <c:pt idx="46">
                        <c:v>-1.76468361381469E-5</c:v>
                      </c:pt>
                      <c:pt idx="47">
                        <c:v>-1.8101815948203499E-5</c:v>
                      </c:pt>
                      <c:pt idx="48">
                        <c:v>-1.8554425203309701E-5</c:v>
                      </c:pt>
                      <c:pt idx="49">
                        <c:v>-1.90094310354332E-5</c:v>
                      </c:pt>
                      <c:pt idx="50">
                        <c:v>-1.9472109147083399E-5</c:v>
                      </c:pt>
                      <c:pt idx="51">
                        <c:v>-1.9946380110999502E-5</c:v>
                      </c:pt>
                      <c:pt idx="52">
                        <c:v>-2.0432904722467401E-5</c:v>
                      </c:pt>
                      <c:pt idx="53">
                        <c:v>-2.0928378488697699E-5</c:v>
                      </c:pt>
                      <c:pt idx="54">
                        <c:v>-2.1425723230264701E-5</c:v>
                      </c:pt>
                      <c:pt idx="55">
                        <c:v>-2.1915910745521499E-5</c:v>
                      </c:pt>
                      <c:pt idx="56">
                        <c:v>-2.2391855195094498E-5</c:v>
                      </c:pt>
                      <c:pt idx="57">
                        <c:v>-2.2851219334092401E-5</c:v>
                      </c:pt>
                      <c:pt idx="58">
                        <c:v>-2.3297368110056601E-5</c:v>
                      </c:pt>
                      <c:pt idx="59">
                        <c:v>-2.37388007471041E-5</c:v>
                      </c:pt>
                      <c:pt idx="60">
                        <c:v>-2.4185683991061899E-5</c:v>
                      </c:pt>
                      <c:pt idx="61">
                        <c:v>-2.46446781753852E-5</c:v>
                      </c:pt>
                      <c:pt idx="62">
                        <c:v>-2.5116801163128699E-5</c:v>
                      </c:pt>
                      <c:pt idx="63">
                        <c:v>-2.55971629578783E-5</c:v>
                      </c:pt>
                      <c:pt idx="64">
                        <c:v>-2.6076358213334699E-5</c:v>
                      </c:pt>
                      <c:pt idx="65">
                        <c:v>-2.6544957882111499E-5</c:v>
                      </c:pt>
                      <c:pt idx="66">
                        <c:v>-2.69976611082866E-5</c:v>
                      </c:pt>
                      <c:pt idx="67">
                        <c:v>-2.7434401861332499E-5</c:v>
                      </c:pt>
                      <c:pt idx="68">
                        <c:v>-2.7860264165652E-5</c:v>
                      </c:pt>
                      <c:pt idx="69">
                        <c:v>-2.82839502722775E-5</c:v>
                      </c:pt>
                      <c:pt idx="70">
                        <c:v>-2.8713298481497799E-5</c:v>
                      </c:pt>
                      <c:pt idx="71">
                        <c:v>-2.9151723431780398E-5</c:v>
                      </c:pt>
                      <c:pt idx="72">
                        <c:v>-2.95980878754348E-5</c:v>
                      </c:pt>
                      <c:pt idx="73">
                        <c:v>-3.00475367580593E-5</c:v>
                      </c:pt>
                      <c:pt idx="74">
                        <c:v>-3.04926970488928E-5</c:v>
                      </c:pt>
                      <c:pt idx="75">
                        <c:v>-3.09262797137211E-5</c:v>
                      </c:pt>
                      <c:pt idx="76">
                        <c:v>-3.1343758529996499E-5</c:v>
                      </c:pt>
                      <c:pt idx="77">
                        <c:v>-3.17435811722489E-5</c:v>
                      </c:pt>
                      <c:pt idx="78">
                        <c:v>-3.2126511878308102E-5</c:v>
                      </c:pt>
                      <c:pt idx="79">
                        <c:v>-3.24949260432722E-5</c:v>
                      </c:pt>
                      <c:pt idx="80">
                        <c:v>-3.2851943331173003E-5</c:v>
                      </c:pt>
                      <c:pt idx="81">
                        <c:v>-3.3200603460341302E-5</c:v>
                      </c:pt>
                      <c:pt idx="82">
                        <c:v>-3.3543453066683997E-5</c:v>
                      </c:pt>
                      <c:pt idx="83">
                        <c:v>-3.3882398888441102E-5</c:v>
                      </c:pt>
                      <c:pt idx="84">
                        <c:v>-3.4218730126824597E-5</c:v>
                      </c:pt>
                      <c:pt idx="85">
                        <c:v>-3.45532559653927E-5</c:v>
                      </c:pt>
                      <c:pt idx="86">
                        <c:v>-3.48864243982541E-5</c:v>
                      </c:pt>
                      <c:pt idx="87">
                        <c:v>-3.5218484233899202E-5</c:v>
                      </c:pt>
                      <c:pt idx="88">
                        <c:v>-3.5549574543256803E-5</c:v>
                      </c:pt>
                      <c:pt idx="89">
                        <c:v>-3.5879705791339001E-5</c:v>
                      </c:pt>
                      <c:pt idx="90">
                        <c:v>-3.6208837032727502E-5</c:v>
                      </c:pt>
                      <c:pt idx="91">
                        <c:v>-3.6536916485072502E-5</c:v>
                      </c:pt>
                      <c:pt idx="92">
                        <c:v>-3.6863839156713798E-5</c:v>
                      </c:pt>
                      <c:pt idx="93">
                        <c:v>-3.7189447306185702E-5</c:v>
                      </c:pt>
                      <c:pt idx="94">
                        <c:v>-3.7513591350933497E-5</c:v>
                      </c:pt>
                      <c:pt idx="95">
                        <c:v>-3.7836153202521499E-5</c:v>
                      </c:pt>
                      <c:pt idx="96">
                        <c:v>-3.8157383490211098E-5</c:v>
                      </c:pt>
                      <c:pt idx="97">
                        <c:v>-3.8478601109512501E-5</c:v>
                      </c:pt>
                      <c:pt idx="98">
                        <c:v>-3.88022073187857E-5</c:v>
                      </c:pt>
                      <c:pt idx="99">
                        <c:v>-3.9131218469725297E-5</c:v>
                      </c:pt>
                      <c:pt idx="100">
                        <c:v>-3.9468256707025099E-5</c:v>
                      </c:pt>
                      <c:pt idx="101">
                        <c:v>-3.9814256526885802E-5</c:v>
                      </c:pt>
                      <c:pt idx="102">
                        <c:v>-4.0169052015338503E-5</c:v>
                      </c:pt>
                      <c:pt idx="103">
                        <c:v>-4.0532237109290397E-5</c:v>
                      </c:pt>
                      <c:pt idx="104">
                        <c:v>-4.0902810913914301E-5</c:v>
                      </c:pt>
                      <c:pt idx="105">
                        <c:v>-4.1280047079424998E-5</c:v>
                      </c:pt>
                      <c:pt idx="106">
                        <c:v>-4.1665078899241498E-5</c:v>
                      </c:pt>
                      <c:pt idx="107">
                        <c:v>-4.20598136112237E-5</c:v>
                      </c:pt>
                      <c:pt idx="108">
                        <c:v>-4.2459126915496302E-5</c:v>
                      </c:pt>
                      <c:pt idx="109">
                        <c:v>-4.28483582148367E-5</c:v>
                      </c:pt>
                      <c:pt idx="110">
                        <c:v>-4.3213251664944202E-5</c:v>
                      </c:pt>
                      <c:pt idx="111">
                        <c:v>-4.3544412656208597E-5</c:v>
                      </c:pt>
                      <c:pt idx="112">
                        <c:v>-4.3838970144533402E-5</c:v>
                      </c:pt>
                      <c:pt idx="113">
                        <c:v>-4.41054391903854E-5</c:v>
                      </c:pt>
                      <c:pt idx="114">
                        <c:v>-4.4354339772029498E-5</c:v>
                      </c:pt>
                      <c:pt idx="115">
                        <c:v>-4.4590970815658398E-5</c:v>
                      </c:pt>
                      <c:pt idx="116">
                        <c:v>-4.4822336491573699E-5</c:v>
                      </c:pt>
                      <c:pt idx="117">
                        <c:v>-4.5054012366440099E-5</c:v>
                      </c:pt>
                      <c:pt idx="118">
                        <c:v>-4.5285615580164497E-5</c:v>
                      </c:pt>
                      <c:pt idx="119">
                        <c:v>-4.5521415740306601E-5</c:v>
                      </c:pt>
                      <c:pt idx="120">
                        <c:v>-4.5768838330830502E-5</c:v>
                      </c:pt>
                      <c:pt idx="121">
                        <c:v>-4.6026813420014501E-5</c:v>
                      </c:pt>
                      <c:pt idx="122">
                        <c:v>-4.6290242354811003E-5</c:v>
                      </c:pt>
                      <c:pt idx="123">
                        <c:v>-4.6560967636758502E-5</c:v>
                      </c:pt>
                      <c:pt idx="124">
                        <c:v>-4.68472228623928E-5</c:v>
                      </c:pt>
                      <c:pt idx="125">
                        <c:v>-4.7157659908764998E-5</c:v>
                      </c:pt>
                      <c:pt idx="126">
                        <c:v>-4.7498262066821401E-5</c:v>
                      </c:pt>
                      <c:pt idx="127">
                        <c:v>-4.7871803976717099E-5</c:v>
                      </c:pt>
                      <c:pt idx="128">
                        <c:v>-4.8274989525155099E-5</c:v>
                      </c:pt>
                      <c:pt idx="129">
                        <c:v>-4.8698778256636301E-5</c:v>
                      </c:pt>
                      <c:pt idx="130">
                        <c:v>-4.9132598748016001E-5</c:v>
                      </c:pt>
                      <c:pt idx="131">
                        <c:v>-4.9568270876982198E-5</c:v>
                      </c:pt>
                      <c:pt idx="132">
                        <c:v>-4.9999996630048298E-5</c:v>
                      </c:pt>
                      <c:pt idx="133">
                        <c:v>-5.0423566926602697E-5</c:v>
                      </c:pt>
                      <c:pt idx="134">
                        <c:v>-5.08379031563083E-5</c:v>
                      </c:pt>
                      <c:pt idx="135">
                        <c:v>-5.1245485012180498E-5</c:v>
                      </c:pt>
                      <c:pt idx="136">
                        <c:v>-5.1651120357827001E-5</c:v>
                      </c:pt>
                      <c:pt idx="137">
                        <c:v>-5.2058945392749601E-5</c:v>
                      </c:pt>
                      <c:pt idx="138">
                        <c:v>-5.24709535039058E-5</c:v>
                      </c:pt>
                      <c:pt idx="139">
                        <c:v>-5.28875797761649E-5</c:v>
                      </c:pt>
                      <c:pt idx="140">
                        <c:v>-5.3308236051345197E-5</c:v>
                      </c:pt>
                      <c:pt idx="141">
                        <c:v>-5.3731596244169202E-5</c:v>
                      </c:pt>
                      <c:pt idx="142">
                        <c:v>-5.4156027803370203E-5</c:v>
                      </c:pt>
                      <c:pt idx="143">
                        <c:v>-5.4580337868027002E-5</c:v>
                      </c:pt>
                      <c:pt idx="144">
                        <c:v>-5.5003993085661402E-5</c:v>
                      </c:pt>
                      <c:pt idx="145">
                        <c:v>-5.5426846600923603E-5</c:v>
                      </c:pt>
                      <c:pt idx="146">
                        <c:v>-5.5848880158033402E-5</c:v>
                      </c:pt>
                      <c:pt idx="147">
                        <c:v>-5.6270126392670102E-5</c:v>
                      </c:pt>
                      <c:pt idx="148">
                        <c:v>-5.6690630203872297E-5</c:v>
                      </c:pt>
                      <c:pt idx="149">
                        <c:v>-5.7110442120920502E-5</c:v>
                      </c:pt>
                      <c:pt idx="150">
                        <c:v>-5.75296380398251E-5</c:v>
                      </c:pt>
                      <c:pt idx="151">
                        <c:v>-5.7948322006277397E-5</c:v>
                      </c:pt>
                      <c:pt idx="152">
                        <c:v>-5.8366602512729002E-5</c:v>
                      </c:pt>
                      <c:pt idx="153">
                        <c:v>-5.8784565704008301E-5</c:v>
                      </c:pt>
                      <c:pt idx="154">
                        <c:v>-5.9202274349478601E-5</c:v>
                      </c:pt>
                      <c:pt idx="155">
                        <c:v>-5.9619754499992499E-5</c:v>
                      </c:pt>
                      <c:pt idx="156">
                        <c:v>-6.0037008270213102E-5</c:v>
                      </c:pt>
                      <c:pt idx="157">
                        <c:v>-6.04540509179822E-5</c:v>
                      </c:pt>
                      <c:pt idx="158">
                        <c:v>-6.08709416560194E-5</c:v>
                      </c:pt>
                      <c:pt idx="159">
                        <c:v>-6.12877617441017E-5</c:v>
                      </c:pt>
                      <c:pt idx="160">
                        <c:v>-6.1704594313194799E-5</c:v>
                      </c:pt>
                      <c:pt idx="161">
                        <c:v>-6.2121508137093299E-5</c:v>
                      </c:pt>
                      <c:pt idx="162">
                        <c:v>-6.2538544589422294E-5</c:v>
                      </c:pt>
                      <c:pt idx="163">
                        <c:v>-6.2955714394987106E-5</c:v>
                      </c:pt>
                      <c:pt idx="164">
                        <c:v>-6.3373011687716595E-5</c:v>
                      </c:pt>
                      <c:pt idx="165">
                        <c:v>-6.37904230744214E-5</c:v>
                      </c:pt>
                      <c:pt idx="166">
                        <c:v>-6.4207931323769098E-5</c:v>
                      </c:pt>
                      <c:pt idx="167">
                        <c:v>-6.4625520794363796E-5</c:v>
                      </c:pt>
                      <c:pt idx="168">
                        <c:v>-6.5043189646859395E-5</c:v>
                      </c:pt>
                      <c:pt idx="169">
                        <c:v>-6.5460955637469399E-5</c:v>
                      </c:pt>
                      <c:pt idx="170">
                        <c:v>-6.5878845950967E-5</c:v>
                      </c:pt>
                      <c:pt idx="171">
                        <c:v>-6.6296889589808396E-5</c:v>
                      </c:pt>
                      <c:pt idx="172">
                        <c:v>-6.6715111681997296E-5</c:v>
                      </c:pt>
                      <c:pt idx="173">
                        <c:v>-6.7133521008351705E-5</c:v>
                      </c:pt>
                      <c:pt idx="174">
                        <c:v>-6.7552106003429999E-5</c:v>
                      </c:pt>
                      <c:pt idx="175">
                        <c:v>-6.7970848980229299E-5</c:v>
                      </c:pt>
                      <c:pt idx="176">
                        <c:v>-6.8389736268112801E-5</c:v>
                      </c:pt>
                      <c:pt idx="177">
                        <c:v>-6.8808760683842599E-5</c:v>
                      </c:pt>
                      <c:pt idx="178">
                        <c:v>-6.9227918013211597E-5</c:v>
                      </c:pt>
                      <c:pt idx="179">
                        <c:v>-6.9647199837728104E-5</c:v>
                      </c:pt>
                      <c:pt idx="180">
                        <c:v>-7.0066594344940901E-5</c:v>
                      </c:pt>
                      <c:pt idx="181">
                        <c:v>-7.0486086840275302E-5</c:v>
                      </c:pt>
                      <c:pt idx="182">
                        <c:v>-7.0905661179116895E-5</c:v>
                      </c:pt>
                      <c:pt idx="183">
                        <c:v>-7.1325304105366498E-5</c:v>
                      </c:pt>
                      <c:pt idx="184">
                        <c:v>-7.1745009962476101E-5</c:v>
                      </c:pt>
                      <c:pt idx="185">
                        <c:v>-7.21647778119643E-5</c:v>
                      </c:pt>
                      <c:pt idx="186">
                        <c:v>-7.2584608351066905E-5</c:v>
                      </c:pt>
                      <c:pt idx="187">
                        <c:v>-7.3004501166926394E-5</c:v>
                      </c:pt>
                      <c:pt idx="188">
                        <c:v>-7.3424450008040902E-5</c:v>
                      </c:pt>
                      <c:pt idx="189">
                        <c:v>-7.3844442226857001E-5</c:v>
                      </c:pt>
                      <c:pt idx="190">
                        <c:v>-7.4264465335881596E-5</c:v>
                      </c:pt>
                      <c:pt idx="191">
                        <c:v>-7.4684507457280195E-5</c:v>
                      </c:pt>
                      <c:pt idx="192">
                        <c:v>-7.5104557165538402E-5</c:v>
                      </c:pt>
                      <c:pt idx="193">
                        <c:v>-7.55246074723149E-5</c:v>
                      </c:pt>
                      <c:pt idx="194">
                        <c:v>-7.5944657779091398E-5</c:v>
                      </c:pt>
                      <c:pt idx="195">
                        <c:v>-7.6364708085867599E-5</c:v>
                      </c:pt>
                      <c:pt idx="196">
                        <c:v>-7.6784758392644097E-5</c:v>
                      </c:pt>
                      <c:pt idx="197">
                        <c:v>-7.7204808699420704E-5</c:v>
                      </c:pt>
                      <c:pt idx="198">
                        <c:v>-7.7624859006197094E-5</c:v>
                      </c:pt>
                      <c:pt idx="199">
                        <c:v>-7.8044909312973605E-5</c:v>
                      </c:pt>
                      <c:pt idx="200">
                        <c:v>-7.8464959619749901E-5</c:v>
                      </c:pt>
                      <c:pt idx="201">
                        <c:v>-7.8885009926526602E-5</c:v>
                      </c:pt>
                      <c:pt idx="202">
                        <c:v>-7.9305060233303006E-5</c:v>
                      </c:pt>
                      <c:pt idx="203">
                        <c:v>-7.9725110540079504E-5</c:v>
                      </c:pt>
                      <c:pt idx="204">
                        <c:v>-8.0145160846856002E-5</c:v>
                      </c:pt>
                      <c:pt idx="205">
                        <c:v>-8.0565211153632501E-5</c:v>
                      </c:pt>
                      <c:pt idx="206">
                        <c:v>-8.0985261460408796E-5</c:v>
                      </c:pt>
                      <c:pt idx="207">
                        <c:v>-8.1405311767185497E-5</c:v>
                      </c:pt>
                      <c:pt idx="208">
                        <c:v>-8.1825362073961901E-5</c:v>
                      </c:pt>
                      <c:pt idx="209">
                        <c:v>-8.2245412380738196E-5</c:v>
                      </c:pt>
                      <c:pt idx="210">
                        <c:v>-8.2665462687514803E-5</c:v>
                      </c:pt>
                      <c:pt idx="211">
                        <c:v>-8.3085512994291301E-5</c:v>
                      </c:pt>
                      <c:pt idx="212">
                        <c:v>-8.3505563301067894E-5</c:v>
                      </c:pt>
                      <c:pt idx="213">
                        <c:v>-8.3925613607844298E-5</c:v>
                      </c:pt>
                      <c:pt idx="214">
                        <c:v>-8.4345663914620701E-5</c:v>
                      </c:pt>
                      <c:pt idx="215">
                        <c:v>-8.4765714221397105E-5</c:v>
                      </c:pt>
                      <c:pt idx="216">
                        <c:v>-8.5185764528173698E-5</c:v>
                      </c:pt>
                      <c:pt idx="217">
                        <c:v>-8.5605814834950101E-5</c:v>
                      </c:pt>
                      <c:pt idx="218">
                        <c:v>-8.60258651417266E-5</c:v>
                      </c:pt>
                      <c:pt idx="219">
                        <c:v>-8.6445915448503396E-5</c:v>
                      </c:pt>
                      <c:pt idx="220">
                        <c:v>-8.6865965755279705E-5</c:v>
                      </c:pt>
                      <c:pt idx="221">
                        <c:v>-8.7286016062056095E-5</c:v>
                      </c:pt>
                      <c:pt idx="222">
                        <c:v>-8.7706066368832403E-5</c:v>
                      </c:pt>
                      <c:pt idx="223">
                        <c:v>-8.8126116675608997E-5</c:v>
                      </c:pt>
                      <c:pt idx="224">
                        <c:v>-8.85461669823854E-5</c:v>
                      </c:pt>
                      <c:pt idx="225">
                        <c:v>-8.8966217289162102E-5</c:v>
                      </c:pt>
                      <c:pt idx="226">
                        <c:v>-8.9386267595938397E-5</c:v>
                      </c:pt>
                      <c:pt idx="227">
                        <c:v>-8.9806317902714895E-5</c:v>
                      </c:pt>
                      <c:pt idx="228">
                        <c:v>-9.0226368209491502E-5</c:v>
                      </c:pt>
                      <c:pt idx="229">
                        <c:v>-9.0646418516267702E-5</c:v>
                      </c:pt>
                      <c:pt idx="230">
                        <c:v>-9.1066468823044295E-5</c:v>
                      </c:pt>
                      <c:pt idx="231">
                        <c:v>-9.1486519129820997E-5</c:v>
                      </c:pt>
                      <c:pt idx="232">
                        <c:v>-9.1906569436597306E-5</c:v>
                      </c:pt>
                      <c:pt idx="233">
                        <c:v>-9.2326619743373695E-5</c:v>
                      </c:pt>
                      <c:pt idx="234">
                        <c:v>-9.2746670050150194E-5</c:v>
                      </c:pt>
                      <c:pt idx="235">
                        <c:v>-9.3166720356926706E-5</c:v>
                      </c:pt>
                      <c:pt idx="236">
                        <c:v>-9.3586770663703204E-5</c:v>
                      </c:pt>
                      <c:pt idx="237">
                        <c:v>-9.4006820970479797E-5</c:v>
                      </c:pt>
                      <c:pt idx="238">
                        <c:v>-9.4426871277255903E-5</c:v>
                      </c:pt>
                      <c:pt idx="239">
                        <c:v>-9.4846921584032496E-5</c:v>
                      </c:pt>
                      <c:pt idx="240">
                        <c:v>-9.5266971890808899E-5</c:v>
                      </c:pt>
                      <c:pt idx="241">
                        <c:v>-9.5687022197585506E-5</c:v>
                      </c:pt>
                      <c:pt idx="242">
                        <c:v>-9.6107072504361896E-5</c:v>
                      </c:pt>
                      <c:pt idx="243">
                        <c:v>-9.6527122811138503E-5</c:v>
                      </c:pt>
                      <c:pt idx="244">
                        <c:v>-9.6947173117915096E-5</c:v>
                      </c:pt>
                      <c:pt idx="245">
                        <c:v>-9.7367223424691499E-5</c:v>
                      </c:pt>
                      <c:pt idx="246">
                        <c:v>-9.77872737314677E-5</c:v>
                      </c:pt>
                      <c:pt idx="247">
                        <c:v>-9.8207324038244401E-5</c:v>
                      </c:pt>
                      <c:pt idx="248">
                        <c:v>-9.86273743450209E-5</c:v>
                      </c:pt>
                      <c:pt idx="249">
                        <c:v>-9.9047424651797303E-5</c:v>
                      </c:pt>
                      <c:pt idx="250">
                        <c:v>-9.9467474958573896E-5</c:v>
                      </c:pt>
                      <c:pt idx="251">
                        <c:v>-9.98875252653503E-5</c:v>
                      </c:pt>
                      <c:pt idx="252">
                        <c:v>-1.00307575572126E-4</c:v>
                      </c:pt>
                      <c:pt idx="253">
                        <c:v>-1.00727625878902E-4</c:v>
                      </c:pt>
                      <c:pt idx="254">
                        <c:v>-1.01147676185679E-4</c:v>
                      </c:pt>
                      <c:pt idx="255">
                        <c:v>-1.01567726492456E-4</c:v>
                      </c:pt>
                      <c:pt idx="256">
                        <c:v>-1.0198777679923201E-4</c:v>
                      </c:pt>
                      <c:pt idx="257">
                        <c:v>-1.02407827106008E-4</c:v>
                      </c:pt>
                      <c:pt idx="258">
                        <c:v>-1.02827877412785E-4</c:v>
                      </c:pt>
                      <c:pt idx="259">
                        <c:v>-1.03247927719562E-4</c:v>
                      </c:pt>
                      <c:pt idx="260">
                        <c:v>-1.03667978026338E-4</c:v>
                      </c:pt>
                      <c:pt idx="261">
                        <c:v>-1.04088028333114E-4</c:v>
                      </c:pt>
                      <c:pt idx="262">
                        <c:v>-1.04508078639891E-4</c:v>
                      </c:pt>
                      <c:pt idx="263">
                        <c:v>-1.0492812894666701E-4</c:v>
                      </c:pt>
                      <c:pt idx="264">
                        <c:v>-1.0534817925344401E-4</c:v>
                      </c:pt>
                      <c:pt idx="265">
                        <c:v>-1.0576822956022E-4</c:v>
                      </c:pt>
                      <c:pt idx="266">
                        <c:v>-1.06188279866997E-4</c:v>
                      </c:pt>
                      <c:pt idx="267">
                        <c:v>-1.06608330173773E-4</c:v>
                      </c:pt>
                      <c:pt idx="268">
                        <c:v>-1.0702838048055E-4</c:v>
                      </c:pt>
                      <c:pt idx="269">
                        <c:v>-1.07448430787326E-4</c:v>
                      </c:pt>
                      <c:pt idx="270">
                        <c:v>-1.07868481094103E-4</c:v>
                      </c:pt>
                      <c:pt idx="271">
                        <c:v>-1.0828853140087901E-4</c:v>
                      </c:pt>
                      <c:pt idx="272">
                        <c:v>-1.0870858170765601E-4</c:v>
                      </c:pt>
                      <c:pt idx="273">
                        <c:v>-1.09128632014432E-4</c:v>
                      </c:pt>
                      <c:pt idx="274">
                        <c:v>-1.09548682321209E-4</c:v>
                      </c:pt>
                      <c:pt idx="275">
                        <c:v>-1.09968732627985E-4</c:v>
                      </c:pt>
                      <c:pt idx="276">
                        <c:v>-1.10388782934762E-4</c:v>
                      </c:pt>
                      <c:pt idx="277">
                        <c:v>-1.10808833241538E-4</c:v>
                      </c:pt>
                      <c:pt idx="278">
                        <c:v>-1.11228883548315E-4</c:v>
                      </c:pt>
                      <c:pt idx="279">
                        <c:v>-1.1164893385509101E-4</c:v>
                      </c:pt>
                      <c:pt idx="280">
                        <c:v>-1.12068984161867E-4</c:v>
                      </c:pt>
                      <c:pt idx="281">
                        <c:v>-1.12489034468644E-4</c:v>
                      </c:pt>
                      <c:pt idx="282">
                        <c:v>-1.12909084775421E-4</c:v>
                      </c:pt>
                      <c:pt idx="283">
                        <c:v>-1.13329135082197E-4</c:v>
                      </c:pt>
                      <c:pt idx="284">
                        <c:v>-1.13749185388973E-4</c:v>
                      </c:pt>
                      <c:pt idx="285">
                        <c:v>-1.1416923569575E-4</c:v>
                      </c:pt>
                      <c:pt idx="286">
                        <c:v>-1.1458928600252599E-4</c:v>
                      </c:pt>
                      <c:pt idx="287">
                        <c:v>-1.1500933630930299E-4</c:v>
                      </c:pt>
                      <c:pt idx="288">
                        <c:v>-1.15429386616079E-4</c:v>
                      </c:pt>
                      <c:pt idx="289">
                        <c:v>-1.15849436922856E-4</c:v>
                      </c:pt>
                      <c:pt idx="290">
                        <c:v>-1.16269487229632E-4</c:v>
                      </c:pt>
                      <c:pt idx="291">
                        <c:v>-1.16689537536408E-4</c:v>
                      </c:pt>
                      <c:pt idx="292">
                        <c:v>-1.17109587843185E-4</c:v>
                      </c:pt>
                      <c:pt idx="293">
                        <c:v>-1.1752963814996099E-4</c:v>
                      </c:pt>
                      <c:pt idx="294">
                        <c:v>-1.1794968845673799E-4</c:v>
                      </c:pt>
                      <c:pt idx="295">
                        <c:v>-1.1836973876351499E-4</c:v>
                      </c:pt>
                      <c:pt idx="296">
                        <c:v>-1.18789789070291E-4</c:v>
                      </c:pt>
                      <c:pt idx="297">
                        <c:v>-1.19209839377068E-4</c:v>
                      </c:pt>
                      <c:pt idx="298">
                        <c:v>-1.19629889683844E-4</c:v>
                      </c:pt>
                      <c:pt idx="299">
                        <c:v>-1.2004993999062E-4</c:v>
                      </c:pt>
                      <c:pt idx="300">
                        <c:v>-1.20469990297397E-4</c:v>
                      </c:pt>
                      <c:pt idx="301">
                        <c:v>-1.20890040604174E-4</c:v>
                      </c:pt>
                      <c:pt idx="302">
                        <c:v>-1.2131009091094901E-4</c:v>
                      </c:pt>
                      <c:pt idx="303">
                        <c:v>-1.21730141217726E-4</c:v>
                      </c:pt>
                      <c:pt idx="304">
                        <c:v>-1.22150191524503E-4</c:v>
                      </c:pt>
                      <c:pt idx="305">
                        <c:v>-1.22570241831279E-4</c:v>
                      </c:pt>
                      <c:pt idx="306">
                        <c:v>-1.22990292138056E-4</c:v>
                      </c:pt>
                      <c:pt idx="307">
                        <c:v>-1.23410342444832E-4</c:v>
                      </c:pt>
                      <c:pt idx="308">
                        <c:v>-1.23830392751609E-4</c:v>
                      </c:pt>
                      <c:pt idx="309">
                        <c:v>-1.2425044305838499E-4</c:v>
                      </c:pt>
                      <c:pt idx="310">
                        <c:v>-1.2467049336516199E-4</c:v>
                      </c:pt>
                      <c:pt idx="311">
                        <c:v>-1.2509054367193799E-4</c:v>
                      </c:pt>
                      <c:pt idx="312">
                        <c:v>-1.2551059397871399E-4</c:v>
                      </c:pt>
                      <c:pt idx="313">
                        <c:v>-1.2593064428549099E-4</c:v>
                      </c:pt>
                      <c:pt idx="314">
                        <c:v>-1.2635069459226799E-4</c:v>
                      </c:pt>
                      <c:pt idx="315">
                        <c:v>-1.2677074489904401E-4</c:v>
                      </c:pt>
                      <c:pt idx="316">
                        <c:v>-1.2719079520582001E-4</c:v>
                      </c:pt>
                      <c:pt idx="317">
                        <c:v>-1.2761084551259701E-4</c:v>
                      </c:pt>
                      <c:pt idx="318">
                        <c:v>-1.2803089581937301E-4</c:v>
                      </c:pt>
                      <c:pt idx="319">
                        <c:v>-1.2845094612615001E-4</c:v>
                      </c:pt>
                      <c:pt idx="320">
                        <c:v>-1.28870996432926E-4</c:v>
                      </c:pt>
                      <c:pt idx="321">
                        <c:v>-1.29291046739703E-4</c:v>
                      </c:pt>
                      <c:pt idx="322">
                        <c:v>-1.29711097046479E-4</c:v>
                      </c:pt>
                      <c:pt idx="323">
                        <c:v>-1.30131147353256E-4</c:v>
                      </c:pt>
                      <c:pt idx="324">
                        <c:v>-1.30551197660032E-4</c:v>
                      </c:pt>
                      <c:pt idx="325">
                        <c:v>-1.30971247966809E-4</c:v>
                      </c:pt>
                      <c:pt idx="326">
                        <c:v>-1.3139129827358499E-4</c:v>
                      </c:pt>
                      <c:pt idx="327">
                        <c:v>-1.3181134858036199E-4</c:v>
                      </c:pt>
                      <c:pt idx="328">
                        <c:v>-1.3223139888713799E-4</c:v>
                      </c:pt>
                      <c:pt idx="329">
                        <c:v>-1.3265144919391401E-4</c:v>
                      </c:pt>
                      <c:pt idx="330">
                        <c:v>-1.3307149950069101E-4</c:v>
                      </c:pt>
                      <c:pt idx="331">
                        <c:v>-1.3349154980746701E-4</c:v>
                      </c:pt>
                      <c:pt idx="332">
                        <c:v>-1.3391160011424401E-4</c:v>
                      </c:pt>
                      <c:pt idx="333">
                        <c:v>-1.3433165042102001E-4</c:v>
                      </c:pt>
                      <c:pt idx="334">
                        <c:v>-1.3475170072779701E-4</c:v>
                      </c:pt>
                      <c:pt idx="335">
                        <c:v>-1.35171751034573E-4</c:v>
                      </c:pt>
                      <c:pt idx="336">
                        <c:v>-1.3559180134135E-4</c:v>
                      </c:pt>
                      <c:pt idx="337">
                        <c:v>-1.36011851648126E-4</c:v>
                      </c:pt>
                      <c:pt idx="338">
                        <c:v>-1.36431901954903E-4</c:v>
                      </c:pt>
                      <c:pt idx="339">
                        <c:v>-1.36851952261679E-4</c:v>
                      </c:pt>
                      <c:pt idx="340">
                        <c:v>-1.37272002568456E-4</c:v>
                      </c:pt>
                      <c:pt idx="341">
                        <c:v>-1.3769205287523199E-4</c:v>
                      </c:pt>
                      <c:pt idx="342">
                        <c:v>-1.3811210318200899E-4</c:v>
                      </c:pt>
                      <c:pt idx="343">
                        <c:v>-1.3853215348878499E-4</c:v>
                      </c:pt>
                      <c:pt idx="344">
                        <c:v>-1.3895220379556199E-4</c:v>
                      </c:pt>
                      <c:pt idx="345">
                        <c:v>-1.3937225410233799E-4</c:v>
                      </c:pt>
                      <c:pt idx="346">
                        <c:v>-1.3979230440911499E-4</c:v>
                      </c:pt>
                      <c:pt idx="347">
                        <c:v>-1.4021235471589101E-4</c:v>
                      </c:pt>
                      <c:pt idx="348">
                        <c:v>-1.4063240502266701E-4</c:v>
                      </c:pt>
                      <c:pt idx="349">
                        <c:v>-1.4105245532944401E-4</c:v>
                      </c:pt>
                      <c:pt idx="350">
                        <c:v>-1.4147250563622E-4</c:v>
                      </c:pt>
                      <c:pt idx="351">
                        <c:v>-1.41892555942997E-4</c:v>
                      </c:pt>
                      <c:pt idx="352">
                        <c:v>-1.42312606249773E-4</c:v>
                      </c:pt>
                      <c:pt idx="353">
                        <c:v>-1.4273265655655E-4</c:v>
                      </c:pt>
                      <c:pt idx="354">
                        <c:v>-1.43152706863326E-4</c:v>
                      </c:pt>
                      <c:pt idx="355">
                        <c:v>-1.43572757170103E-4</c:v>
                      </c:pt>
                      <c:pt idx="356">
                        <c:v>-1.4399280747687899E-4</c:v>
                      </c:pt>
                      <c:pt idx="357">
                        <c:v>-1.4441285778365599E-4</c:v>
                      </c:pt>
                      <c:pt idx="358">
                        <c:v>-1.4483290809043199E-4</c:v>
                      </c:pt>
                      <c:pt idx="359">
                        <c:v>-1.4525295839720899E-4</c:v>
                      </c:pt>
                      <c:pt idx="360">
                        <c:v>-1.4567300870398499E-4</c:v>
                      </c:pt>
                      <c:pt idx="361">
                        <c:v>-1.4609305901076101E-4</c:v>
                      </c:pt>
                      <c:pt idx="362">
                        <c:v>-1.4651310931753801E-4</c:v>
                      </c:pt>
                      <c:pt idx="363">
                        <c:v>-1.4693315962431501E-4</c:v>
                      </c:pt>
                      <c:pt idx="364">
                        <c:v>-1.4735320993109101E-4</c:v>
                      </c:pt>
                      <c:pt idx="365">
                        <c:v>-1.47773260237867E-4</c:v>
                      </c:pt>
                      <c:pt idx="366">
                        <c:v>-1.48193310544644E-4</c:v>
                      </c:pt>
                      <c:pt idx="367">
                        <c:v>-1.4861336085142E-4</c:v>
                      </c:pt>
                      <c:pt idx="368">
                        <c:v>-1.49033411158197E-4</c:v>
                      </c:pt>
                      <c:pt idx="369">
                        <c:v>-1.49453461464973E-4</c:v>
                      </c:pt>
                      <c:pt idx="370">
                        <c:v>-1.4987351177175E-4</c:v>
                      </c:pt>
                      <c:pt idx="371">
                        <c:v>-1.50293562078526E-4</c:v>
                      </c:pt>
                      <c:pt idx="372">
                        <c:v>-1.5071361238530299E-4</c:v>
                      </c:pt>
                      <c:pt idx="373">
                        <c:v>-1.5113366269207899E-4</c:v>
                      </c:pt>
                      <c:pt idx="374">
                        <c:v>-1.5155371299885599E-4</c:v>
                      </c:pt>
                      <c:pt idx="375">
                        <c:v>-1.5197376330563199E-4</c:v>
                      </c:pt>
                      <c:pt idx="376">
                        <c:v>-1.5239381361240899E-4</c:v>
                      </c:pt>
                      <c:pt idx="377">
                        <c:v>-1.5281386391918501E-4</c:v>
                      </c:pt>
                      <c:pt idx="378">
                        <c:v>-1.5323391422596201E-4</c:v>
                      </c:pt>
                      <c:pt idx="379">
                        <c:v>-1.5365396453273701E-4</c:v>
                      </c:pt>
                      <c:pt idx="380">
                        <c:v>-1.5407401483951401E-4</c:v>
                      </c:pt>
                      <c:pt idx="381">
                        <c:v>-1.5449406514629101E-4</c:v>
                      </c:pt>
                      <c:pt idx="382">
                        <c:v>-1.54914115453067E-4</c:v>
                      </c:pt>
                      <c:pt idx="383">
                        <c:v>-1.55334165759844E-4</c:v>
                      </c:pt>
                      <c:pt idx="384">
                        <c:v>-1.5575421606662E-4</c:v>
                      </c:pt>
                      <c:pt idx="385">
                        <c:v>-1.56174266373397E-4</c:v>
                      </c:pt>
                      <c:pt idx="386">
                        <c:v>-1.56594316680173E-4</c:v>
                      </c:pt>
                      <c:pt idx="387">
                        <c:v>-1.5701436698695E-4</c:v>
                      </c:pt>
                      <c:pt idx="388">
                        <c:v>-1.5743441729372599E-4</c:v>
                      </c:pt>
                      <c:pt idx="389">
                        <c:v>-1.5785446760050199E-4</c:v>
                      </c:pt>
                      <c:pt idx="390">
                        <c:v>-1.5827451790727899E-4</c:v>
                      </c:pt>
                      <c:pt idx="391">
                        <c:v>-1.5869456821405501E-4</c:v>
                      </c:pt>
                      <c:pt idx="392">
                        <c:v>-1.5911461852083201E-4</c:v>
                      </c:pt>
                      <c:pt idx="393">
                        <c:v>-1.5953466882760801E-4</c:v>
                      </c:pt>
                      <c:pt idx="394">
                        <c:v>-1.5995471913438501E-4</c:v>
                      </c:pt>
                      <c:pt idx="395">
                        <c:v>-1.6037476944116101E-4</c:v>
                      </c:pt>
                      <c:pt idx="396">
                        <c:v>-1.6079481974793801E-4</c:v>
                      </c:pt>
                      <c:pt idx="397">
                        <c:v>-1.61214870054714E-4</c:v>
                      </c:pt>
                      <c:pt idx="398">
                        <c:v>-1.61634920361491E-4</c:v>
                      </c:pt>
                      <c:pt idx="399">
                        <c:v>-1.62054970668267E-4</c:v>
                      </c:pt>
                      <c:pt idx="400">
                        <c:v>-1.62475020975043E-4</c:v>
                      </c:pt>
                      <c:pt idx="401">
                        <c:v>-1.6289507128182E-4</c:v>
                      </c:pt>
                      <c:pt idx="402">
                        <c:v>-1.63315121588597E-4</c:v>
                      </c:pt>
                      <c:pt idx="403">
                        <c:v>-1.6373517189537299E-4</c:v>
                      </c:pt>
                      <c:pt idx="404">
                        <c:v>-1.6415522220214899E-4</c:v>
                      </c:pt>
                      <c:pt idx="405">
                        <c:v>-1.6457527250892599E-4</c:v>
                      </c:pt>
                      <c:pt idx="406">
                        <c:v>-1.6499532281570199E-4</c:v>
                      </c:pt>
                      <c:pt idx="407">
                        <c:v>-1.6541537312247801E-4</c:v>
                      </c:pt>
                      <c:pt idx="408">
                        <c:v>-1.6583542342925501E-4</c:v>
                      </c:pt>
                      <c:pt idx="409">
                        <c:v>-1.6625547373603101E-4</c:v>
                      </c:pt>
                      <c:pt idx="410">
                        <c:v>-1.6667552404280901E-4</c:v>
                      </c:pt>
                      <c:pt idx="411">
                        <c:v>-1.6709557434958501E-4</c:v>
                      </c:pt>
                      <c:pt idx="412">
                        <c:v>-1.67515624656361E-4</c:v>
                      </c:pt>
                      <c:pt idx="413">
                        <c:v>-1.67935674963137E-4</c:v>
                      </c:pt>
                      <c:pt idx="414">
                        <c:v>-1.68355725269914E-4</c:v>
                      </c:pt>
                      <c:pt idx="415">
                        <c:v>-1.6877577557669E-4</c:v>
                      </c:pt>
                      <c:pt idx="416">
                        <c:v>-1.69195825883467E-4</c:v>
                      </c:pt>
                      <c:pt idx="417">
                        <c:v>-1.6961587619024299E-4</c:v>
                      </c:pt>
                      <c:pt idx="418">
                        <c:v>-1.7003592649701999E-4</c:v>
                      </c:pt>
                      <c:pt idx="419">
                        <c:v>-1.7045597680379599E-4</c:v>
                      </c:pt>
                      <c:pt idx="420">
                        <c:v>-1.7087602711057199E-4</c:v>
                      </c:pt>
                      <c:pt idx="421">
                        <c:v>-1.7129607741734899E-4</c:v>
                      </c:pt>
                      <c:pt idx="422">
                        <c:v>-1.7171612772412599E-4</c:v>
                      </c:pt>
                      <c:pt idx="423">
                        <c:v>-1.7213617803090201E-4</c:v>
                      </c:pt>
                      <c:pt idx="424">
                        <c:v>-1.7255622833767801E-4</c:v>
                      </c:pt>
                      <c:pt idx="425">
                        <c:v>-1.7297627864445501E-4</c:v>
                      </c:pt>
                      <c:pt idx="426">
                        <c:v>-1.7339632895123101E-4</c:v>
                      </c:pt>
                      <c:pt idx="427">
                        <c:v>-1.7381637925800801E-4</c:v>
                      </c:pt>
                      <c:pt idx="428">
                        <c:v>-1.74236429564784E-4</c:v>
                      </c:pt>
                      <c:pt idx="429">
                        <c:v>-1.74656479871561E-4</c:v>
                      </c:pt>
                      <c:pt idx="430">
                        <c:v>-1.75076530178337E-4</c:v>
                      </c:pt>
                      <c:pt idx="431">
                        <c:v>-1.75496580485114E-4</c:v>
                      </c:pt>
                      <c:pt idx="432">
                        <c:v>-1.7591663079189E-4</c:v>
                      </c:pt>
                      <c:pt idx="433">
                        <c:v>-1.76336681098667E-4</c:v>
                      </c:pt>
                      <c:pt idx="434">
                        <c:v>-1.7675673140544199E-4</c:v>
                      </c:pt>
                      <c:pt idx="435">
                        <c:v>-1.7717678171221899E-4</c:v>
                      </c:pt>
                      <c:pt idx="436">
                        <c:v>-1.7759683201899599E-4</c:v>
                      </c:pt>
                      <c:pt idx="437">
                        <c:v>-1.7801688232577201E-4</c:v>
                      </c:pt>
                      <c:pt idx="438">
                        <c:v>-1.7843693263254901E-4</c:v>
                      </c:pt>
                      <c:pt idx="439">
                        <c:v>-1.7885698293932501E-4</c:v>
                      </c:pt>
                      <c:pt idx="440">
                        <c:v>-1.7927703324610201E-4</c:v>
                      </c:pt>
                      <c:pt idx="441">
                        <c:v>-1.7969708355287801E-4</c:v>
                      </c:pt>
                      <c:pt idx="442">
                        <c:v>-1.8011713385965501E-4</c:v>
                      </c:pt>
                      <c:pt idx="443">
                        <c:v>-1.80537184166431E-4</c:v>
                      </c:pt>
                      <c:pt idx="444">
                        <c:v>-1.80957234473208E-4</c:v>
                      </c:pt>
                      <c:pt idx="445">
                        <c:v>-1.81377284779984E-4</c:v>
                      </c:pt>
                      <c:pt idx="446">
                        <c:v>-1.81797335086761E-4</c:v>
                      </c:pt>
                      <c:pt idx="447">
                        <c:v>-1.82217385393537E-4</c:v>
                      </c:pt>
                      <c:pt idx="448">
                        <c:v>-1.8263743570031299E-4</c:v>
                      </c:pt>
                      <c:pt idx="449">
                        <c:v>-1.8305748600708999E-4</c:v>
                      </c:pt>
                      <c:pt idx="450">
                        <c:v>-1.8347753631386599E-4</c:v>
                      </c:pt>
                      <c:pt idx="451">
                        <c:v>-1.8389758662064199E-4</c:v>
                      </c:pt>
                      <c:pt idx="452">
                        <c:v>-1.8431763692741899E-4</c:v>
                      </c:pt>
                      <c:pt idx="453">
                        <c:v>-1.8473768723419501E-4</c:v>
                      </c:pt>
                      <c:pt idx="454">
                        <c:v>-1.8515773754097201E-4</c:v>
                      </c:pt>
                      <c:pt idx="455">
                        <c:v>-1.8557778784774801E-4</c:v>
                      </c:pt>
                      <c:pt idx="456">
                        <c:v>-1.8599783815452501E-4</c:v>
                      </c:pt>
                      <c:pt idx="457">
                        <c:v>-1.8641788846130201E-4</c:v>
                      </c:pt>
                      <c:pt idx="458">
                        <c:v>-1.86837938768078E-4</c:v>
                      </c:pt>
                      <c:pt idx="459">
                        <c:v>-1.87257989074855E-4</c:v>
                      </c:pt>
                      <c:pt idx="460">
                        <c:v>-1.87678039381631E-4</c:v>
                      </c:pt>
                      <c:pt idx="461">
                        <c:v>-1.88098089688407E-4</c:v>
                      </c:pt>
                      <c:pt idx="462">
                        <c:v>-1.88518139995184E-4</c:v>
                      </c:pt>
                      <c:pt idx="463">
                        <c:v>-1.8893819030195999E-4</c:v>
                      </c:pt>
                      <c:pt idx="464">
                        <c:v>-1.8935824060873699E-4</c:v>
                      </c:pt>
                      <c:pt idx="465">
                        <c:v>-1.8977829091551299E-4</c:v>
                      </c:pt>
                      <c:pt idx="466">
                        <c:v>-1.9019834122228899E-4</c:v>
                      </c:pt>
                      <c:pt idx="467">
                        <c:v>-1.9061839152906599E-4</c:v>
                      </c:pt>
                      <c:pt idx="468">
                        <c:v>-1.9103844183584201E-4</c:v>
                      </c:pt>
                      <c:pt idx="469">
                        <c:v>-1.9145849214261901E-4</c:v>
                      </c:pt>
                      <c:pt idx="470">
                        <c:v>-1.9187854244939501E-4</c:v>
                      </c:pt>
                      <c:pt idx="471">
                        <c:v>-1.9229859275617201E-4</c:v>
                      </c:pt>
                      <c:pt idx="472">
                        <c:v>-1.92718643062948E-4</c:v>
                      </c:pt>
                      <c:pt idx="473">
                        <c:v>-1.93138693369725E-4</c:v>
                      </c:pt>
                      <c:pt idx="474">
                        <c:v>-1.93558743676501E-4</c:v>
                      </c:pt>
                      <c:pt idx="475">
                        <c:v>-1.93978793983278E-4</c:v>
                      </c:pt>
                      <c:pt idx="476">
                        <c:v>-1.94398844290054E-4</c:v>
                      </c:pt>
                      <c:pt idx="477">
                        <c:v>-1.94818894596831E-4</c:v>
                      </c:pt>
                      <c:pt idx="478">
                        <c:v>-1.9523894490360699E-4</c:v>
                      </c:pt>
                      <c:pt idx="479">
                        <c:v>-1.9565899521038299E-4</c:v>
                      </c:pt>
                      <c:pt idx="480">
                        <c:v>-1.9607904551715999E-4</c:v>
                      </c:pt>
                      <c:pt idx="481">
                        <c:v>-1.9649909582393699E-4</c:v>
                      </c:pt>
                      <c:pt idx="482">
                        <c:v>-1.9691914613071201E-4</c:v>
                      </c:pt>
                      <c:pt idx="483">
                        <c:v>-1.9733919643748901E-4</c:v>
                      </c:pt>
                      <c:pt idx="484">
                        <c:v>-1.9775924674426501E-4</c:v>
                      </c:pt>
                      <c:pt idx="485">
                        <c:v>-1.9817929705104301E-4</c:v>
                      </c:pt>
                      <c:pt idx="486">
                        <c:v>-1.9859934735781901E-4</c:v>
                      </c:pt>
                      <c:pt idx="487">
                        <c:v>-1.9901939766459501E-4</c:v>
                      </c:pt>
                      <c:pt idx="488">
                        <c:v>-1.99439447971371E-4</c:v>
                      </c:pt>
                      <c:pt idx="489">
                        <c:v>-1.99859498278148E-4</c:v>
                      </c:pt>
                      <c:pt idx="490">
                        <c:v>-2.00279548584924E-4</c:v>
                      </c:pt>
                      <c:pt idx="491">
                        <c:v>-2.00699598891701E-4</c:v>
                      </c:pt>
                      <c:pt idx="492">
                        <c:v>-2.01119649198477E-4</c:v>
                      </c:pt>
                      <c:pt idx="493">
                        <c:v>-2.01539699505254E-4</c:v>
                      </c:pt>
                      <c:pt idx="494">
                        <c:v>-2.0195974981202999E-4</c:v>
                      </c:pt>
                      <c:pt idx="495">
                        <c:v>-2.0237980011880699E-4</c:v>
                      </c:pt>
                      <c:pt idx="496">
                        <c:v>-2.0279985042558299E-4</c:v>
                      </c:pt>
                      <c:pt idx="497">
                        <c:v>-2.0321990073235901E-4</c:v>
                      </c:pt>
                      <c:pt idx="498">
                        <c:v>-2.0363995103913601E-4</c:v>
                      </c:pt>
                      <c:pt idx="499">
                        <c:v>-2.0406000134591201E-4</c:v>
                      </c:pt>
                      <c:pt idx="500">
                        <c:v>-2.0448005165268901E-4</c:v>
                      </c:pt>
                      <c:pt idx="501">
                        <c:v>-2.0490010195946501E-4</c:v>
                      </c:pt>
                      <c:pt idx="502">
                        <c:v>-2.0532015226624201E-4</c:v>
                      </c:pt>
                      <c:pt idx="503">
                        <c:v>-2.0574020257301901E-4</c:v>
                      </c:pt>
                      <c:pt idx="504">
                        <c:v>-2.06160252879795E-4</c:v>
                      </c:pt>
                      <c:pt idx="505">
                        <c:v>-2.06580303186571E-4</c:v>
                      </c:pt>
                      <c:pt idx="506">
                        <c:v>-2.07000353493348E-4</c:v>
                      </c:pt>
                      <c:pt idx="507">
                        <c:v>-2.07420403800124E-4</c:v>
                      </c:pt>
                      <c:pt idx="508">
                        <c:v>-2.07840454106901E-4</c:v>
                      </c:pt>
                      <c:pt idx="509">
                        <c:v>-2.0826050441367699E-4</c:v>
                      </c:pt>
                      <c:pt idx="510">
                        <c:v>-2.0868055472045399E-4</c:v>
                      </c:pt>
                      <c:pt idx="511">
                        <c:v>-2.0910060502722999E-4</c:v>
                      </c:pt>
                      <c:pt idx="512">
                        <c:v>-2.0952065533400699E-4</c:v>
                      </c:pt>
                      <c:pt idx="513">
                        <c:v>-2.0994070564078299E-4</c:v>
                      </c:pt>
                      <c:pt idx="514">
                        <c:v>-2.1036075594755901E-4</c:v>
                      </c:pt>
                      <c:pt idx="515">
                        <c:v>-2.1078080625433601E-4</c:v>
                      </c:pt>
                      <c:pt idx="516">
                        <c:v>-2.1120085656111201E-4</c:v>
                      </c:pt>
                      <c:pt idx="517">
                        <c:v>-2.1162090686788901E-4</c:v>
                      </c:pt>
                      <c:pt idx="518">
                        <c:v>-2.12040957174665E-4</c:v>
                      </c:pt>
                      <c:pt idx="519">
                        <c:v>-2.12461007481442E-4</c:v>
                      </c:pt>
                      <c:pt idx="520">
                        <c:v>-2.12881057788218E-4</c:v>
                      </c:pt>
                      <c:pt idx="521">
                        <c:v>-2.13301108094994E-4</c:v>
                      </c:pt>
                      <c:pt idx="522">
                        <c:v>-2.13721158401771E-4</c:v>
                      </c:pt>
                      <c:pt idx="523">
                        <c:v>-2.14141208708548E-4</c:v>
                      </c:pt>
                      <c:pt idx="524">
                        <c:v>-2.1456125901532399E-4</c:v>
                      </c:pt>
                      <c:pt idx="525">
                        <c:v>-2.1498130932209999E-4</c:v>
                      </c:pt>
                      <c:pt idx="526">
                        <c:v>-2.1540135962887699E-4</c:v>
                      </c:pt>
                      <c:pt idx="527">
                        <c:v>-2.1582140993565399E-4</c:v>
                      </c:pt>
                      <c:pt idx="528">
                        <c:v>-2.1624146024242999E-4</c:v>
                      </c:pt>
                      <c:pt idx="529">
                        <c:v>-2.1666151054920601E-4</c:v>
                      </c:pt>
                      <c:pt idx="530">
                        <c:v>-2.1708156085598201E-4</c:v>
                      </c:pt>
                      <c:pt idx="531">
                        <c:v>-2.1750161116276001E-4</c:v>
                      </c:pt>
                      <c:pt idx="532">
                        <c:v>-2.1792166146953501E-4</c:v>
                      </c:pt>
                      <c:pt idx="533">
                        <c:v>-2.1834171177631201E-4</c:v>
                      </c:pt>
                      <c:pt idx="534">
                        <c:v>-2.1876176208308901E-4</c:v>
                      </c:pt>
                      <c:pt idx="535">
                        <c:v>-2.19181812389865E-4</c:v>
                      </c:pt>
                      <c:pt idx="536">
                        <c:v>-2.19601862696642E-4</c:v>
                      </c:pt>
                      <c:pt idx="537">
                        <c:v>-2.20021913003418E-4</c:v>
                      </c:pt>
                      <c:pt idx="538">
                        <c:v>-2.20441963310195E-4</c:v>
                      </c:pt>
                      <c:pt idx="539">
                        <c:v>-2.2086201361696999E-4</c:v>
                      </c:pt>
                      <c:pt idx="540">
                        <c:v>-2.2128206392374699E-4</c:v>
                      </c:pt>
                      <c:pt idx="541">
                        <c:v>-2.2170211423052399E-4</c:v>
                      </c:pt>
                      <c:pt idx="542">
                        <c:v>-2.2212216453729999E-4</c:v>
                      </c:pt>
                      <c:pt idx="543">
                        <c:v>-2.2254221484407699E-4</c:v>
                      </c:pt>
                      <c:pt idx="544">
                        <c:v>-2.2296226515085301E-4</c:v>
                      </c:pt>
                      <c:pt idx="545">
                        <c:v>-2.2338231545763001E-4</c:v>
                      </c:pt>
                      <c:pt idx="546">
                        <c:v>-2.2380236576440601E-4</c:v>
                      </c:pt>
                      <c:pt idx="547">
                        <c:v>-2.2422241607118201E-4</c:v>
                      </c:pt>
                      <c:pt idx="548">
                        <c:v>-2.2464246637795901E-4</c:v>
                      </c:pt>
                      <c:pt idx="549">
                        <c:v>-2.25062516684735E-4</c:v>
                      </c:pt>
                      <c:pt idx="550">
                        <c:v>-2.25482566991512E-4</c:v>
                      </c:pt>
                      <c:pt idx="551">
                        <c:v>-2.25902617298289E-4</c:v>
                      </c:pt>
                      <c:pt idx="552">
                        <c:v>-2.26322667605065E-4</c:v>
                      </c:pt>
                      <c:pt idx="553">
                        <c:v>-2.26742717911841E-4</c:v>
                      </c:pt>
                      <c:pt idx="554">
                        <c:v>-2.2716276821861699E-4</c:v>
                      </c:pt>
                      <c:pt idx="555">
                        <c:v>-2.2758281852539399E-4</c:v>
                      </c:pt>
                      <c:pt idx="556">
                        <c:v>-2.2800286883217099E-4</c:v>
                      </c:pt>
                      <c:pt idx="557">
                        <c:v>-2.2842291913894699E-4</c:v>
                      </c:pt>
                      <c:pt idx="558">
                        <c:v>-2.2884296944572299E-4</c:v>
                      </c:pt>
                      <c:pt idx="559">
                        <c:v>-2.2926301975249999E-4</c:v>
                      </c:pt>
                      <c:pt idx="560">
                        <c:v>-2.2968307005927601E-4</c:v>
                      </c:pt>
                      <c:pt idx="561">
                        <c:v>-2.3010312036605201E-4</c:v>
                      </c:pt>
                      <c:pt idx="562">
                        <c:v>-2.3052317067283001E-4</c:v>
                      </c:pt>
                      <c:pt idx="563">
                        <c:v>-2.3094322097960601E-4</c:v>
                      </c:pt>
                      <c:pt idx="564">
                        <c:v>-2.31363271286382E-4</c:v>
                      </c:pt>
                      <c:pt idx="565">
                        <c:v>-2.31783321593159E-4</c:v>
                      </c:pt>
                      <c:pt idx="566">
                        <c:v>-2.32203371899935E-4</c:v>
                      </c:pt>
                      <c:pt idx="567">
                        <c:v>-2.32623422206712E-4</c:v>
                      </c:pt>
                      <c:pt idx="568">
                        <c:v>-2.33043472513488E-4</c:v>
                      </c:pt>
                      <c:pt idx="569">
                        <c:v>-2.33463522820265E-4</c:v>
                      </c:pt>
                      <c:pt idx="570">
                        <c:v>-2.3388357312703999E-4</c:v>
                      </c:pt>
                      <c:pt idx="571">
                        <c:v>-2.3430362343381799E-4</c:v>
                      </c:pt>
                      <c:pt idx="572">
                        <c:v>-2.3472367374059399E-4</c:v>
                      </c:pt>
                      <c:pt idx="573">
                        <c:v>-2.3514372404736999E-4</c:v>
                      </c:pt>
                      <c:pt idx="574">
                        <c:v>-2.3556377435414699E-4</c:v>
                      </c:pt>
                      <c:pt idx="575">
                        <c:v>-2.3598382466092301E-4</c:v>
                      </c:pt>
                      <c:pt idx="576">
                        <c:v>-2.3640387496770001E-4</c:v>
                      </c:pt>
                      <c:pt idx="577">
                        <c:v>-2.3682392527447601E-4</c:v>
                      </c:pt>
                      <c:pt idx="578">
                        <c:v>-2.3724397558125201E-4</c:v>
                      </c:pt>
                      <c:pt idx="579">
                        <c:v>-2.37664025888029E-4</c:v>
                      </c:pt>
                      <c:pt idx="580">
                        <c:v>-2.38084076194805E-4</c:v>
                      </c:pt>
                      <c:pt idx="581">
                        <c:v>-2.38504126501582E-4</c:v>
                      </c:pt>
                      <c:pt idx="582">
                        <c:v>-2.38924176808358E-4</c:v>
                      </c:pt>
                      <c:pt idx="583">
                        <c:v>-2.39344227115135E-4</c:v>
                      </c:pt>
                      <c:pt idx="584">
                        <c:v>-2.39764277421912E-4</c:v>
                      </c:pt>
                      <c:pt idx="585">
                        <c:v>-2.4018432772868699E-4</c:v>
                      </c:pt>
                      <c:pt idx="586">
                        <c:v>-2.4060437803546399E-4</c:v>
                      </c:pt>
                      <c:pt idx="587">
                        <c:v>-2.4102442834224099E-4</c:v>
                      </c:pt>
                      <c:pt idx="588">
                        <c:v>-2.4144447864901699E-4</c:v>
                      </c:pt>
                      <c:pt idx="589">
                        <c:v>-2.4186452895579301E-4</c:v>
                      </c:pt>
                      <c:pt idx="590">
                        <c:v>-2.4228457926257001E-4</c:v>
                      </c:pt>
                      <c:pt idx="591">
                        <c:v>-2.4270462956934701E-4</c:v>
                      </c:pt>
                      <c:pt idx="592">
                        <c:v>-2.4312467987612301E-4</c:v>
                      </c:pt>
                      <c:pt idx="593">
                        <c:v>-2.4354473018290001E-4</c:v>
                      </c:pt>
                      <c:pt idx="594">
                        <c:v>-2.4396478048967601E-4</c:v>
                      </c:pt>
                      <c:pt idx="595">
                        <c:v>-2.4438483079645198E-4</c:v>
                      </c:pt>
                      <c:pt idx="596">
                        <c:v>-2.44804881103229E-4</c:v>
                      </c:pt>
                      <c:pt idx="597">
                        <c:v>-2.45224931410005E-4</c:v>
                      </c:pt>
                      <c:pt idx="598">
                        <c:v>-2.4564498171678203E-4</c:v>
                      </c:pt>
                      <c:pt idx="599">
                        <c:v>-2.46065032023559E-4</c:v>
                      </c:pt>
                      <c:pt idx="600">
                        <c:v>-2.46485082330335E-4</c:v>
                      </c:pt>
                      <c:pt idx="601">
                        <c:v>-2.4690513263711099E-4</c:v>
                      </c:pt>
                      <c:pt idx="602">
                        <c:v>-2.4732518294388699E-4</c:v>
                      </c:pt>
                      <c:pt idx="603">
                        <c:v>-2.4774523325066402E-4</c:v>
                      </c:pt>
                      <c:pt idx="604">
                        <c:v>-2.4816528355744099E-4</c:v>
                      </c:pt>
                      <c:pt idx="605">
                        <c:v>-2.4858533386421699E-4</c:v>
                      </c:pt>
                      <c:pt idx="606">
                        <c:v>-2.4900538417099401E-4</c:v>
                      </c:pt>
                      <c:pt idx="607">
                        <c:v>-2.4942543447777001E-4</c:v>
                      </c:pt>
                      <c:pt idx="608">
                        <c:v>-2.4984548478454601E-4</c:v>
                      </c:pt>
                      <c:pt idx="609">
                        <c:v>-2.5026553509132298E-4</c:v>
                      </c:pt>
                      <c:pt idx="610">
                        <c:v>-2.5068558539809898E-4</c:v>
                      </c:pt>
                      <c:pt idx="611">
                        <c:v>-2.51105635704876E-4</c:v>
                      </c:pt>
                      <c:pt idx="612">
                        <c:v>-2.51525686011652E-4</c:v>
                      </c:pt>
                      <c:pt idx="613">
                        <c:v>-2.5194573631842903E-4</c:v>
                      </c:pt>
                      <c:pt idx="614">
                        <c:v>-2.5236578662520399E-4</c:v>
                      </c:pt>
                      <c:pt idx="615">
                        <c:v>-2.52785836931982E-4</c:v>
                      </c:pt>
                      <c:pt idx="616">
                        <c:v>-2.5320588723875799E-4</c:v>
                      </c:pt>
                      <c:pt idx="617">
                        <c:v>-2.5362593754553502E-4</c:v>
                      </c:pt>
                      <c:pt idx="618">
                        <c:v>-2.5404598785231102E-4</c:v>
                      </c:pt>
                      <c:pt idx="619">
                        <c:v>-2.5446603815908701E-4</c:v>
                      </c:pt>
                      <c:pt idx="620">
                        <c:v>-2.5488608846586301E-4</c:v>
                      </c:pt>
                      <c:pt idx="621">
                        <c:v>-2.5530613877263998E-4</c:v>
                      </c:pt>
                      <c:pt idx="622">
                        <c:v>-2.5572618907941598E-4</c:v>
                      </c:pt>
                      <c:pt idx="623">
                        <c:v>-2.5614623938619301E-4</c:v>
                      </c:pt>
                      <c:pt idx="624">
                        <c:v>-2.56566289692969E-4</c:v>
                      </c:pt>
                      <c:pt idx="625">
                        <c:v>-2.5698633999974598E-4</c:v>
                      </c:pt>
                      <c:pt idx="626">
                        <c:v>-2.5740639030652197E-4</c:v>
                      </c:pt>
                      <c:pt idx="627">
                        <c:v>-2.57826440613299E-4</c:v>
                      </c:pt>
                      <c:pt idx="628">
                        <c:v>-2.58246490920075E-4</c:v>
                      </c:pt>
                      <c:pt idx="629">
                        <c:v>-2.5866654122685202E-4</c:v>
                      </c:pt>
                      <c:pt idx="630">
                        <c:v>-2.5908659153362802E-4</c:v>
                      </c:pt>
                      <c:pt idx="631">
                        <c:v>-2.5950664184040402E-4</c:v>
                      </c:pt>
                      <c:pt idx="632">
                        <c:v>-2.5992669214718099E-4</c:v>
                      </c:pt>
                      <c:pt idx="633">
                        <c:v>-2.6034674245395699E-4</c:v>
                      </c:pt>
                      <c:pt idx="634">
                        <c:v>-2.6076679276073402E-4</c:v>
                      </c:pt>
                      <c:pt idx="635">
                        <c:v>-2.6118684306751099E-4</c:v>
                      </c:pt>
                      <c:pt idx="636">
                        <c:v>-2.6160689337428698E-4</c:v>
                      </c:pt>
                      <c:pt idx="637">
                        <c:v>-2.6202694368106298E-4</c:v>
                      </c:pt>
                      <c:pt idx="638">
                        <c:v>-2.6244699398784001E-4</c:v>
                      </c:pt>
                      <c:pt idx="639">
                        <c:v>-2.6286704429461601E-4</c:v>
                      </c:pt>
                      <c:pt idx="640">
                        <c:v>-2.63287094601392E-4</c:v>
                      </c:pt>
                      <c:pt idx="641">
                        <c:v>-2.6370714490816898E-4</c:v>
                      </c:pt>
                      <c:pt idx="642">
                        <c:v>-2.6412719521494503E-4</c:v>
                      </c:pt>
                      <c:pt idx="643">
                        <c:v>-2.64547245521722E-4</c:v>
                      </c:pt>
                      <c:pt idx="644">
                        <c:v>-2.64967295828498E-4</c:v>
                      </c:pt>
                      <c:pt idx="645">
                        <c:v>-2.6538734613527502E-4</c:v>
                      </c:pt>
                      <c:pt idx="646">
                        <c:v>-2.6580739644205102E-4</c:v>
                      </c:pt>
                      <c:pt idx="647">
                        <c:v>-2.6622744674882702E-4</c:v>
                      </c:pt>
                      <c:pt idx="648">
                        <c:v>-2.6664749705560399E-4</c:v>
                      </c:pt>
                      <c:pt idx="649">
                        <c:v>-2.6706754736238102E-4</c:v>
                      </c:pt>
                      <c:pt idx="650">
                        <c:v>-2.6748759766915701E-4</c:v>
                      </c:pt>
                      <c:pt idx="651">
                        <c:v>-2.6790764797593399E-4</c:v>
                      </c:pt>
                      <c:pt idx="652">
                        <c:v>-2.6832769828270998E-4</c:v>
                      </c:pt>
                      <c:pt idx="653">
                        <c:v>-2.6874774858948701E-4</c:v>
                      </c:pt>
                      <c:pt idx="654">
                        <c:v>-2.6916779889626301E-4</c:v>
                      </c:pt>
                      <c:pt idx="655">
                        <c:v>-2.6958784920303998E-4</c:v>
                      </c:pt>
                      <c:pt idx="656">
                        <c:v>-2.7000789950981598E-4</c:v>
                      </c:pt>
                      <c:pt idx="657">
                        <c:v>-2.7042794981659203E-4</c:v>
                      </c:pt>
                      <c:pt idx="658">
                        <c:v>-2.70848000123369E-4</c:v>
                      </c:pt>
                      <c:pt idx="659">
                        <c:v>-2.71268050430145E-4</c:v>
                      </c:pt>
                      <c:pt idx="660">
                        <c:v>-2.7168810073692099E-4</c:v>
                      </c:pt>
                      <c:pt idx="661">
                        <c:v>-2.7210815104369802E-4</c:v>
                      </c:pt>
                      <c:pt idx="662">
                        <c:v>-2.7252820135047402E-4</c:v>
                      </c:pt>
                      <c:pt idx="663">
                        <c:v>-2.7294825165725202E-4</c:v>
                      </c:pt>
                      <c:pt idx="664">
                        <c:v>-2.7336830196402802E-4</c:v>
                      </c:pt>
                      <c:pt idx="665">
                        <c:v>-2.7378835227080401E-4</c:v>
                      </c:pt>
                      <c:pt idx="666">
                        <c:v>-2.7420840257758099E-4</c:v>
                      </c:pt>
                      <c:pt idx="667">
                        <c:v>-2.7462845288435601E-4</c:v>
                      </c:pt>
                      <c:pt idx="668">
                        <c:v>-2.7504850319113401E-4</c:v>
                      </c:pt>
                      <c:pt idx="669">
                        <c:v>-2.7546855349790898E-4</c:v>
                      </c:pt>
                      <c:pt idx="670">
                        <c:v>-2.75888603804686E-4</c:v>
                      </c:pt>
                      <c:pt idx="671">
                        <c:v>-2.7630865411146298E-4</c:v>
                      </c:pt>
                      <c:pt idx="672">
                        <c:v>-2.7672870441823897E-4</c:v>
                      </c:pt>
                      <c:pt idx="673">
                        <c:v>-2.77148754725016E-4</c:v>
                      </c:pt>
                      <c:pt idx="674">
                        <c:v>-2.7756880503179297E-4</c:v>
                      </c:pt>
                      <c:pt idx="675">
                        <c:v>-2.7798885533856902E-4</c:v>
                      </c:pt>
                      <c:pt idx="676">
                        <c:v>-2.7840890564534502E-4</c:v>
                      </c:pt>
                      <c:pt idx="677">
                        <c:v>-2.7882895595212102E-4</c:v>
                      </c:pt>
                      <c:pt idx="678">
                        <c:v>-2.7924900625889799E-4</c:v>
                      </c:pt>
                      <c:pt idx="679">
                        <c:v>-2.7966905656567502E-4</c:v>
                      </c:pt>
                      <c:pt idx="680">
                        <c:v>-2.8008910687244998E-4</c:v>
                      </c:pt>
                      <c:pt idx="681">
                        <c:v>-2.8050915717922701E-4</c:v>
                      </c:pt>
                      <c:pt idx="682">
                        <c:v>-2.8092920748600398E-4</c:v>
                      </c:pt>
                      <c:pt idx="683">
                        <c:v>-2.8134925779278101E-4</c:v>
                      </c:pt>
                      <c:pt idx="684">
                        <c:v>-2.8176930809955701E-4</c:v>
                      </c:pt>
                      <c:pt idx="685">
                        <c:v>-2.82189358406333E-4</c:v>
                      </c:pt>
                      <c:pt idx="686">
                        <c:v>-2.8260940871310998E-4</c:v>
                      </c:pt>
                      <c:pt idx="687">
                        <c:v>-2.8302945901988597E-4</c:v>
                      </c:pt>
                      <c:pt idx="688">
                        <c:v>-2.8344950932666203E-4</c:v>
                      </c:pt>
                      <c:pt idx="689">
                        <c:v>-2.83869559633439E-4</c:v>
                      </c:pt>
                      <c:pt idx="690">
                        <c:v>-2.8428960994021603E-4</c:v>
                      </c:pt>
                      <c:pt idx="691">
                        <c:v>-2.84709660246993E-4</c:v>
                      </c:pt>
                      <c:pt idx="692">
                        <c:v>-2.8512971055376802E-4</c:v>
                      </c:pt>
                      <c:pt idx="693">
                        <c:v>-2.8554976086054499E-4</c:v>
                      </c:pt>
                      <c:pt idx="694">
                        <c:v>-2.8596981116732099E-4</c:v>
                      </c:pt>
                      <c:pt idx="695">
                        <c:v>-2.8638986147409802E-4</c:v>
                      </c:pt>
                      <c:pt idx="696">
                        <c:v>-2.8680991178087401E-4</c:v>
                      </c:pt>
                      <c:pt idx="697">
                        <c:v>-2.8722996208765001E-4</c:v>
                      </c:pt>
                      <c:pt idx="698">
                        <c:v>-2.8765001239442698E-4</c:v>
                      </c:pt>
                      <c:pt idx="699">
                        <c:v>-2.8807006270120401E-4</c:v>
                      </c:pt>
                      <c:pt idx="700">
                        <c:v>-2.8849011300798001E-4</c:v>
                      </c:pt>
                      <c:pt idx="701">
                        <c:v>-2.88910163314756E-4</c:v>
                      </c:pt>
                      <c:pt idx="702">
                        <c:v>-2.8933021362153298E-4</c:v>
                      </c:pt>
                      <c:pt idx="703">
                        <c:v>-2.8975026392830903E-4</c:v>
                      </c:pt>
                      <c:pt idx="704">
                        <c:v>-2.9017031423508502E-4</c:v>
                      </c:pt>
                      <c:pt idx="705">
                        <c:v>-2.9059036454186303E-4</c:v>
                      </c:pt>
                      <c:pt idx="706">
                        <c:v>-2.9101041484863902E-4</c:v>
                      </c:pt>
                      <c:pt idx="707">
                        <c:v>-2.91430465155416E-4</c:v>
                      </c:pt>
                      <c:pt idx="708">
                        <c:v>-2.9185051546219199E-4</c:v>
                      </c:pt>
                      <c:pt idx="709">
                        <c:v>-2.9227056576896799E-4</c:v>
                      </c:pt>
                      <c:pt idx="710">
                        <c:v>-2.9269061607574399E-4</c:v>
                      </c:pt>
                      <c:pt idx="711">
                        <c:v>-2.9311066638251998E-4</c:v>
                      </c:pt>
                      <c:pt idx="712">
                        <c:v>-2.9353071668929701E-4</c:v>
                      </c:pt>
                      <c:pt idx="713">
                        <c:v>-2.9395076699607398E-4</c:v>
                      </c:pt>
                      <c:pt idx="714">
                        <c:v>-2.9437081730284998E-4</c:v>
                      </c:pt>
                      <c:pt idx="715">
                        <c:v>-2.9479086760962598E-4</c:v>
                      </c:pt>
                      <c:pt idx="716">
                        <c:v>-2.95210917916403E-4</c:v>
                      </c:pt>
                      <c:pt idx="717">
                        <c:v>-2.95630968223179E-4</c:v>
                      </c:pt>
                      <c:pt idx="718">
                        <c:v>-2.96051018529957E-4</c:v>
                      </c:pt>
                      <c:pt idx="719">
                        <c:v>-2.96471068836733E-4</c:v>
                      </c:pt>
                      <c:pt idx="720">
                        <c:v>-2.96891119143509E-4</c:v>
                      </c:pt>
                      <c:pt idx="721">
                        <c:v>-2.9731116945028499E-4</c:v>
                      </c:pt>
                      <c:pt idx="722">
                        <c:v>-2.97731219757063E-4</c:v>
                      </c:pt>
                      <c:pt idx="723">
                        <c:v>-2.9815127006383802E-4</c:v>
                      </c:pt>
                      <c:pt idx="724">
                        <c:v>-2.9857132037061602E-4</c:v>
                      </c:pt>
                      <c:pt idx="725">
                        <c:v>-2.9899137067739099E-4</c:v>
                      </c:pt>
                      <c:pt idx="726">
                        <c:v>-2.9941142098416801E-4</c:v>
                      </c:pt>
                      <c:pt idx="727">
                        <c:v>-2.9983147129094499E-4</c:v>
                      </c:pt>
                      <c:pt idx="728">
                        <c:v>-3.0025152159772098E-4</c:v>
                      </c:pt>
                      <c:pt idx="729">
                        <c:v>-3.0067157190449698E-4</c:v>
                      </c:pt>
                      <c:pt idx="730">
                        <c:v>-3.0109162221127298E-4</c:v>
                      </c:pt>
                      <c:pt idx="731">
                        <c:v>-3.0151167251805E-4</c:v>
                      </c:pt>
                      <c:pt idx="732">
                        <c:v>-3.01931722824826E-4</c:v>
                      </c:pt>
                      <c:pt idx="733">
                        <c:v>-3.0235177313160297E-4</c:v>
                      </c:pt>
                      <c:pt idx="734">
                        <c:v>-3.0277182343837903E-4</c:v>
                      </c:pt>
                      <c:pt idx="735">
                        <c:v>-3.03191873745156E-4</c:v>
                      </c:pt>
                      <c:pt idx="736">
                        <c:v>-3.0361192405193199E-4</c:v>
                      </c:pt>
                      <c:pt idx="737">
                        <c:v>-3.0403197435870902E-4</c:v>
                      </c:pt>
                      <c:pt idx="738">
                        <c:v>-3.0445202466548502E-4</c:v>
                      </c:pt>
                      <c:pt idx="739">
                        <c:v>-3.0487207497226199E-4</c:v>
                      </c:pt>
                      <c:pt idx="740">
                        <c:v>-3.0529212527903799E-4</c:v>
                      </c:pt>
                      <c:pt idx="741">
                        <c:v>-3.0571217558581502E-4</c:v>
                      </c:pt>
                      <c:pt idx="742">
                        <c:v>-3.0613222589259101E-4</c:v>
                      </c:pt>
                      <c:pt idx="743">
                        <c:v>-3.0655227619936701E-4</c:v>
                      </c:pt>
                      <c:pt idx="744">
                        <c:v>-3.0697232650614398E-4</c:v>
                      </c:pt>
                      <c:pt idx="745">
                        <c:v>-3.0739237681291998E-4</c:v>
                      </c:pt>
                      <c:pt idx="746">
                        <c:v>-3.0781242711969598E-4</c:v>
                      </c:pt>
                      <c:pt idx="747">
                        <c:v>-3.0823247742647398E-4</c:v>
                      </c:pt>
                      <c:pt idx="748">
                        <c:v>-3.0865252773324997E-4</c:v>
                      </c:pt>
                      <c:pt idx="749">
                        <c:v>-3.09072578040027E-4</c:v>
                      </c:pt>
                      <c:pt idx="750">
                        <c:v>-3.0949262834680202E-4</c:v>
                      </c:pt>
                      <c:pt idx="751">
                        <c:v>-3.09912678653579E-4</c:v>
                      </c:pt>
                      <c:pt idx="752">
                        <c:v>-3.1033272896035602E-4</c:v>
                      </c:pt>
                      <c:pt idx="753">
                        <c:v>-3.10752779267133E-4</c:v>
                      </c:pt>
                      <c:pt idx="754">
                        <c:v>-3.1117282957390802E-4</c:v>
                      </c:pt>
                      <c:pt idx="755">
                        <c:v>-3.1159287988068499E-4</c:v>
                      </c:pt>
                      <c:pt idx="756">
                        <c:v>-3.1201293018746202E-4</c:v>
                      </c:pt>
                      <c:pt idx="757">
                        <c:v>-3.1243298049423801E-4</c:v>
                      </c:pt>
                      <c:pt idx="758">
                        <c:v>-3.1285303080101401E-4</c:v>
                      </c:pt>
                      <c:pt idx="759">
                        <c:v>-3.1327308110779098E-4</c:v>
                      </c:pt>
                      <c:pt idx="760">
                        <c:v>-3.1369313141456801E-4</c:v>
                      </c:pt>
                      <c:pt idx="761">
                        <c:v>-3.1411318172134401E-4</c:v>
                      </c:pt>
                      <c:pt idx="762">
                        <c:v>-3.1453323202812E-4</c:v>
                      </c:pt>
                      <c:pt idx="763">
                        <c:v>-3.1495328233489698E-4</c:v>
                      </c:pt>
                      <c:pt idx="764">
                        <c:v>-3.1537333264167303E-4</c:v>
                      </c:pt>
                      <c:pt idx="765">
                        <c:v>-3.1579338294845E-4</c:v>
                      </c:pt>
                      <c:pt idx="766">
                        <c:v>-3.16213433255226E-4</c:v>
                      </c:pt>
                      <c:pt idx="767">
                        <c:v>-3.1663348356200199E-4</c:v>
                      </c:pt>
                      <c:pt idx="768">
                        <c:v>-3.1705353386877799E-4</c:v>
                      </c:pt>
                      <c:pt idx="769">
                        <c:v>-3.1747358417555502E-4</c:v>
                      </c:pt>
                      <c:pt idx="770">
                        <c:v>-3.1789363448233101E-4</c:v>
                      </c:pt>
                      <c:pt idx="771">
                        <c:v>-3.1831368478910799E-4</c:v>
                      </c:pt>
                      <c:pt idx="772">
                        <c:v>-3.1873373509588501E-4</c:v>
                      </c:pt>
                      <c:pt idx="773">
                        <c:v>-3.1915378540266101E-4</c:v>
                      </c:pt>
                      <c:pt idx="774">
                        <c:v>-3.1957383570943798E-4</c:v>
                      </c:pt>
                      <c:pt idx="775">
                        <c:v>-3.19993886016213E-4</c:v>
                      </c:pt>
                      <c:pt idx="776">
                        <c:v>-3.2041393632299101E-4</c:v>
                      </c:pt>
                      <c:pt idx="777">
                        <c:v>-3.20833986629767E-4</c:v>
                      </c:pt>
                      <c:pt idx="778">
                        <c:v>-3.21254036936543E-4</c:v>
                      </c:pt>
                      <c:pt idx="779">
                        <c:v>-3.21674087243319E-4</c:v>
                      </c:pt>
                      <c:pt idx="780">
                        <c:v>-3.2209413755009602E-4</c:v>
                      </c:pt>
                      <c:pt idx="781">
                        <c:v>-3.2251418785687202E-4</c:v>
                      </c:pt>
                      <c:pt idx="782">
                        <c:v>-3.2293423816364899E-4</c:v>
                      </c:pt>
                      <c:pt idx="783">
                        <c:v>-3.2335428847042602E-4</c:v>
                      </c:pt>
                      <c:pt idx="784">
                        <c:v>-3.2377433877720202E-4</c:v>
                      </c:pt>
                      <c:pt idx="785">
                        <c:v>-3.2419438908397801E-4</c:v>
                      </c:pt>
                      <c:pt idx="786">
                        <c:v>-3.2461443939075499E-4</c:v>
                      </c:pt>
                      <c:pt idx="787">
                        <c:v>-3.2503448969753098E-4</c:v>
                      </c:pt>
                      <c:pt idx="788">
                        <c:v>-3.2545454000430801E-4</c:v>
                      </c:pt>
                      <c:pt idx="789">
                        <c:v>-3.2587459031108498E-4</c:v>
                      </c:pt>
                      <c:pt idx="790">
                        <c:v>-3.2629464061786098E-4</c:v>
                      </c:pt>
                      <c:pt idx="791">
                        <c:v>-3.2671469092463698E-4</c:v>
                      </c:pt>
                      <c:pt idx="792">
                        <c:v>-3.2713474123141297E-4</c:v>
                      </c:pt>
                      <c:pt idx="793">
                        <c:v>-3.2755479153819098E-4</c:v>
                      </c:pt>
                      <c:pt idx="794">
                        <c:v>-3.2797484184496697E-4</c:v>
                      </c:pt>
                      <c:pt idx="795">
                        <c:v>-3.2839489215174303E-4</c:v>
                      </c:pt>
                      <c:pt idx="796">
                        <c:v>-3.2881494245851902E-4</c:v>
                      </c:pt>
                      <c:pt idx="797">
                        <c:v>-3.2923499276529703E-4</c:v>
                      </c:pt>
                      <c:pt idx="798">
                        <c:v>-3.2965504307207302E-4</c:v>
                      </c:pt>
                      <c:pt idx="799">
                        <c:v>-3.3007509337884902E-4</c:v>
                      </c:pt>
                      <c:pt idx="800">
                        <c:v>-3.3049514368562502E-4</c:v>
                      </c:pt>
                      <c:pt idx="801">
                        <c:v>-3.3091519399240101E-4</c:v>
                      </c:pt>
                      <c:pt idx="802">
                        <c:v>-3.3133524429917799E-4</c:v>
                      </c:pt>
                      <c:pt idx="803">
                        <c:v>-3.3175529460595501E-4</c:v>
                      </c:pt>
                      <c:pt idx="804">
                        <c:v>-3.3217534491273199E-4</c:v>
                      </c:pt>
                      <c:pt idx="805">
                        <c:v>-3.3259539521950798E-4</c:v>
                      </c:pt>
                      <c:pt idx="806">
                        <c:v>-3.3301544552628398E-4</c:v>
                      </c:pt>
                      <c:pt idx="807">
                        <c:v>-3.3343549583305998E-4</c:v>
                      </c:pt>
                      <c:pt idx="808">
                        <c:v>-3.33855546139837E-4</c:v>
                      </c:pt>
                      <c:pt idx="809">
                        <c:v>-3.3427559644661398E-4</c:v>
                      </c:pt>
                      <c:pt idx="810">
                        <c:v>-3.3469564675339003E-4</c:v>
                      </c:pt>
                      <c:pt idx="811">
                        <c:v>-3.35115697060167E-4</c:v>
                      </c:pt>
                      <c:pt idx="812">
                        <c:v>-3.35535747366943E-4</c:v>
                      </c:pt>
                      <c:pt idx="813">
                        <c:v>-3.3595579767372002E-4</c:v>
                      </c:pt>
                      <c:pt idx="814">
                        <c:v>-3.3637584798049602E-4</c:v>
                      </c:pt>
                      <c:pt idx="815">
                        <c:v>-3.3679589828727202E-4</c:v>
                      </c:pt>
                      <c:pt idx="816">
                        <c:v>-3.3721594859404899E-4</c:v>
                      </c:pt>
                      <c:pt idx="817">
                        <c:v>-3.3763599890082499E-4</c:v>
                      </c:pt>
                      <c:pt idx="818">
                        <c:v>-3.3805604920760201E-4</c:v>
                      </c:pt>
                      <c:pt idx="819">
                        <c:v>-3.3847609951437698E-4</c:v>
                      </c:pt>
                      <c:pt idx="820">
                        <c:v>-3.3889614982115498E-4</c:v>
                      </c:pt>
                      <c:pt idx="821">
                        <c:v>-3.3931620012793098E-4</c:v>
                      </c:pt>
                      <c:pt idx="822">
                        <c:v>-3.3973625043470698E-4</c:v>
                      </c:pt>
                      <c:pt idx="823">
                        <c:v>-3.4015630074148297E-4</c:v>
                      </c:pt>
                      <c:pt idx="824">
                        <c:v>-3.4057635104826098E-4</c:v>
                      </c:pt>
                      <c:pt idx="825">
                        <c:v>-3.40996401355036E-4</c:v>
                      </c:pt>
                      <c:pt idx="826">
                        <c:v>-3.4141645166181302E-4</c:v>
                      </c:pt>
                      <c:pt idx="827">
                        <c:v>-3.4183650196859E-4</c:v>
                      </c:pt>
                      <c:pt idx="828">
                        <c:v>-3.4225655227536599E-4</c:v>
                      </c:pt>
                      <c:pt idx="829">
                        <c:v>-3.42676602582144E-4</c:v>
                      </c:pt>
                      <c:pt idx="830">
                        <c:v>-3.4309665288891999E-4</c:v>
                      </c:pt>
                      <c:pt idx="831">
                        <c:v>-3.4351670319569501E-4</c:v>
                      </c:pt>
                      <c:pt idx="832">
                        <c:v>-3.4393675350247199E-4</c:v>
                      </c:pt>
                      <c:pt idx="833">
                        <c:v>-3.4435680380924798E-4</c:v>
                      </c:pt>
                      <c:pt idx="834">
                        <c:v>-3.4477685411602501E-4</c:v>
                      </c:pt>
                      <c:pt idx="835">
                        <c:v>-3.4519690442280198E-4</c:v>
                      </c:pt>
                      <c:pt idx="836">
                        <c:v>-3.4561695472957798E-4</c:v>
                      </c:pt>
                      <c:pt idx="837">
                        <c:v>-3.4603700503635398E-4</c:v>
                      </c:pt>
                      <c:pt idx="838">
                        <c:v>-3.46457055343131E-4</c:v>
                      </c:pt>
                      <c:pt idx="839">
                        <c:v>-3.4687710564990798E-4</c:v>
                      </c:pt>
                      <c:pt idx="840">
                        <c:v>-3.4729715595668397E-4</c:v>
                      </c:pt>
                      <c:pt idx="841">
                        <c:v>-3.4771720626346003E-4</c:v>
                      </c:pt>
                      <c:pt idx="842">
                        <c:v>-3.48137256570237E-4</c:v>
                      </c:pt>
                      <c:pt idx="843">
                        <c:v>-3.4855730687701402E-4</c:v>
                      </c:pt>
                      <c:pt idx="844">
                        <c:v>-3.4897735718378899E-4</c:v>
                      </c:pt>
                      <c:pt idx="845">
                        <c:v>-3.4939740749056602E-4</c:v>
                      </c:pt>
                      <c:pt idx="846">
                        <c:v>-3.4981745779734202E-4</c:v>
                      </c:pt>
                      <c:pt idx="847">
                        <c:v>-3.5023750810411801E-4</c:v>
                      </c:pt>
                      <c:pt idx="848">
                        <c:v>-3.5065755841089498E-4</c:v>
                      </c:pt>
                      <c:pt idx="849">
                        <c:v>-3.5107760871767201E-4</c:v>
                      </c:pt>
                      <c:pt idx="850">
                        <c:v>-3.5149765902444801E-4</c:v>
                      </c:pt>
                      <c:pt idx="851">
                        <c:v>-3.5191770933122498E-4</c:v>
                      </c:pt>
                      <c:pt idx="852">
                        <c:v>-3.5233775963800098E-4</c:v>
                      </c:pt>
                      <c:pt idx="853">
                        <c:v>-3.5275780994477801E-4</c:v>
                      </c:pt>
                      <c:pt idx="854">
                        <c:v>-3.53177860251554E-4</c:v>
                      </c:pt>
                      <c:pt idx="855">
                        <c:v>-3.5359791055833E-4</c:v>
                      </c:pt>
                      <c:pt idx="856">
                        <c:v>-3.5401796086510703E-4</c:v>
                      </c:pt>
                      <c:pt idx="857">
                        <c:v>-3.54438011171884E-4</c:v>
                      </c:pt>
                      <c:pt idx="858">
                        <c:v>-3.5485806147865902E-4</c:v>
                      </c:pt>
                      <c:pt idx="859">
                        <c:v>-3.5527811178543702E-4</c:v>
                      </c:pt>
                      <c:pt idx="860">
                        <c:v>-3.5569816209221199E-4</c:v>
                      </c:pt>
                      <c:pt idx="861">
                        <c:v>-3.5611821239898902E-4</c:v>
                      </c:pt>
                      <c:pt idx="862">
                        <c:v>-3.5653826270576599E-4</c:v>
                      </c:pt>
                      <c:pt idx="863">
                        <c:v>-3.5695831301254199E-4</c:v>
                      </c:pt>
                      <c:pt idx="864">
                        <c:v>-3.5737836331931798E-4</c:v>
                      </c:pt>
                      <c:pt idx="865">
                        <c:v>-3.5779841362609501E-4</c:v>
                      </c:pt>
                      <c:pt idx="866">
                        <c:v>-3.5821846393287198E-4</c:v>
                      </c:pt>
                      <c:pt idx="867">
                        <c:v>-3.5863851423964798E-4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B3FB-4D03-9DC6-97E8E2BD5A71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AVGx!$C$1</c15:sqref>
                        </c15:formulaRef>
                      </c:ext>
                    </c:extLst>
                    <c:strCache>
                      <c:ptCount val="1"/>
                      <c:pt idx="0">
                        <c:v>-2.0 deg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AVGx!$C$3:$C$870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1.3279254712679899E-3</c:v>
                      </c:pt>
                      <c:pt idx="1">
                        <c:v>1.8606777333940101E-3</c:v>
                      </c:pt>
                      <c:pt idx="2">
                        <c:v>2.39441026879919E-3</c:v>
                      </c:pt>
                      <c:pt idx="3">
                        <c:v>3.1960843470958799E-3</c:v>
                      </c:pt>
                      <c:pt idx="4">
                        <c:v>4.2661533267894401E-3</c:v>
                      </c:pt>
                      <c:pt idx="5">
                        <c:v>5.3393753287272697E-3</c:v>
                      </c:pt>
                      <c:pt idx="6">
                        <c:v>6.4159023149655599E-3</c:v>
                      </c:pt>
                      <c:pt idx="7">
                        <c:v>7.4958871287711401E-3</c:v>
                      </c:pt>
                      <c:pt idx="8">
                        <c:v>8.5794754073943297E-3</c:v>
                      </c:pt>
                      <c:pt idx="9">
                        <c:v>9.6668006337447508E-3</c:v>
                      </c:pt>
                      <c:pt idx="10">
                        <c:v>1.0757981401220499E-2</c:v>
                      </c:pt>
                      <c:pt idx="11">
                        <c:v>1.1853120105142299E-2</c:v>
                      </c:pt>
                      <c:pt idx="12">
                        <c:v>1.29523025280923E-2</c:v>
                      </c:pt>
                      <c:pt idx="13">
                        <c:v>1.4055598019293901E-2</c:v>
                      </c:pt>
                      <c:pt idx="14">
                        <c:v>1.51630600642223E-2</c:v>
                      </c:pt>
                      <c:pt idx="15">
                        <c:v>1.6274727109131502E-2</c:v>
                      </c:pt>
                      <c:pt idx="16">
                        <c:v>1.73906235683133E-2</c:v>
                      </c:pt>
                      <c:pt idx="17">
                        <c:v>1.8510760967311701E-2</c:v>
                      </c:pt>
                      <c:pt idx="18">
                        <c:v>1.9635139152214799E-2</c:v>
                      </c:pt>
                      <c:pt idx="19">
                        <c:v>2.0763747548059999E-2</c:v>
                      </c:pt>
                      <c:pt idx="20">
                        <c:v>2.18965664092616E-2</c:v>
                      </c:pt>
                      <c:pt idx="21">
                        <c:v>2.3033568056169899E-2</c:v>
                      </c:pt>
                      <c:pt idx="22">
                        <c:v>2.4174718054786101E-2</c:v>
                      </c:pt>
                      <c:pt idx="23">
                        <c:v>2.5319976334253699E-2</c:v>
                      </c:pt>
                      <c:pt idx="24">
                        <c:v>2.6469298225793799E-2</c:v>
                      </c:pt>
                      <c:pt idx="25">
                        <c:v>2.7622635409923001E-2</c:v>
                      </c:pt>
                      <c:pt idx="26">
                        <c:v>2.8779936765712801E-2</c:v>
                      </c:pt>
                      <c:pt idx="27">
                        <c:v>2.9941149127990299E-2</c:v>
                      </c:pt>
                      <c:pt idx="28">
                        <c:v>3.11062179406855E-2</c:v>
                      </c:pt>
                      <c:pt idx="29">
                        <c:v>3.2275087814017403E-2</c:v>
                      </c:pt>
                      <c:pt idx="30">
                        <c:v>3.3447702990141201E-2</c:v>
                      </c:pt>
                      <c:pt idx="31">
                        <c:v>3.4624007714512697E-2</c:v>
                      </c:pt>
                      <c:pt idx="32">
                        <c:v>3.5803946515141398E-2</c:v>
                      </c:pt>
                      <c:pt idx="33">
                        <c:v>3.6987464397279603E-2</c:v>
                      </c:pt>
                      <c:pt idx="34">
                        <c:v>3.8174506948021603E-2</c:v>
                      </c:pt>
                      <c:pt idx="35">
                        <c:v>3.9365020350737301E-2</c:v>
                      </c:pt>
                      <c:pt idx="36">
                        <c:v>4.0558951305108198E-2</c:v>
                      </c:pt>
                      <c:pt idx="37">
                        <c:v>4.1756246841134603E-2</c:v>
                      </c:pt>
                      <c:pt idx="38">
                        <c:v>4.29568540139975E-2</c:v>
                      </c:pt>
                      <c:pt idx="39">
                        <c:v>4.4160719457271201E-2</c:v>
                      </c:pt>
                      <c:pt idx="40">
                        <c:v>4.5367788762139899E-2</c:v>
                      </c:pt>
                      <c:pt idx="41">
                        <c:v>4.6578005643855502E-2</c:v>
                      </c:pt>
                      <c:pt idx="42">
                        <c:v>4.7791310853896402E-2</c:v>
                      </c:pt>
                      <c:pt idx="43">
                        <c:v>4.9007640766785203E-2</c:v>
                      </c:pt>
                      <c:pt idx="44">
                        <c:v>5.0226925606261401E-2</c:v>
                      </c:pt>
                      <c:pt idx="45">
                        <c:v>5.1449087245796998E-2</c:v>
                      </c:pt>
                      <c:pt idx="46">
                        <c:v>5.2674036602612197E-2</c:v>
                      </c:pt>
                      <c:pt idx="47">
                        <c:v>5.3901670677913599E-2</c:v>
                      </c:pt>
                      <c:pt idx="48">
                        <c:v>5.5131869513594597E-2</c:v>
                      </c:pt>
                      <c:pt idx="49">
                        <c:v>5.6364493446176903E-2</c:v>
                      </c:pt>
                      <c:pt idx="50">
                        <c:v>5.7599381268885398E-2</c:v>
                      </c:pt>
                      <c:pt idx="51">
                        <c:v>5.8836350069767403E-2</c:v>
                      </c:pt>
                      <c:pt idx="52">
                        <c:v>6.0075197458925998E-2</c:v>
                      </c:pt>
                      <c:pt idx="53">
                        <c:v>6.13157065139079E-2</c:v>
                      </c:pt>
                      <c:pt idx="54">
                        <c:v>6.2557653231161803E-2</c:v>
                      </c:pt>
                      <c:pt idx="55">
                        <c:v>6.3800815569890701E-2</c:v>
                      </c:pt>
                      <c:pt idx="56">
                        <c:v>6.5044982675748195E-2</c:v>
                      </c:pt>
                      <c:pt idx="57">
                        <c:v>6.6289962751949205E-2</c:v>
                      </c:pt>
                      <c:pt idx="58">
                        <c:v>6.7535588412203307E-2</c:v>
                      </c:pt>
                      <c:pt idx="59">
                        <c:v>6.8781719027868102E-2</c:v>
                      </c:pt>
                      <c:pt idx="60">
                        <c:v>7.0028240315270607E-2</c:v>
                      </c:pt>
                      <c:pt idx="61">
                        <c:v>7.1275061879410198E-2</c:v>
                      </c:pt>
                      <c:pt idx="62">
                        <c:v>7.2522113675297803E-2</c:v>
                      </c:pt>
                      <c:pt idx="63">
                        <c:v>7.3769342171801394E-2</c:v>
                      </c:pt>
                      <c:pt idx="64">
                        <c:v>7.50167067675475E-2</c:v>
                      </c:pt>
                      <c:pt idx="65">
                        <c:v>7.6264176752947499E-2</c:v>
                      </c:pt>
                      <c:pt idx="66">
                        <c:v>7.7511728867508997E-2</c:v>
                      </c:pt>
                      <c:pt idx="67">
                        <c:v>7.8759345408307604E-2</c:v>
                      </c:pt>
                      <c:pt idx="68">
                        <c:v>8.0007012816657896E-2</c:v>
                      </c:pt>
                      <c:pt idx="69">
                        <c:v>8.1254720630876895E-2</c:v>
                      </c:pt>
                      <c:pt idx="70">
                        <c:v>8.2502460710716902E-2</c:v>
                      </c:pt>
                      <c:pt idx="71">
                        <c:v>8.3750226673786801E-2</c:v>
                      </c:pt>
                      <c:pt idx="72">
                        <c:v>8.4998013477509196E-2</c:v>
                      </c:pt>
                      <c:pt idx="73">
                        <c:v>8.6245817114630793E-2</c:v>
                      </c:pt>
                      <c:pt idx="74">
                        <c:v>8.7493634385561098E-2</c:v>
                      </c:pt>
                      <c:pt idx="75">
                        <c:v>8.8741462728804205E-2</c:v>
                      </c:pt>
                      <c:pt idx="76">
                        <c:v>8.9989300093666597E-2</c:v>
                      </c:pt>
                      <c:pt idx="77">
                        <c:v>9.12371448434426E-2</c:v>
                      </c:pt>
                      <c:pt idx="78">
                        <c:v>9.2484995680233995E-2</c:v>
                      </c:pt>
                      <c:pt idx="79">
                        <c:v>9.3732851585537402E-2</c:v>
                      </c:pt>
                      <c:pt idx="80">
                        <c:v>9.4980711772816404E-2</c:v>
                      </c:pt>
                      <c:pt idx="81">
                        <c:v>9.6228575648638306E-2</c:v>
                      </c:pt>
                      <c:pt idx="82">
                        <c:v>9.7476442780143294E-2</c:v>
                      </c:pt>
                      <c:pt idx="83">
                        <c:v>9.8724312867449496E-2</c:v>
                      </c:pt>
                      <c:pt idx="84">
                        <c:v>9.9972185720084802E-2</c:v>
                      </c:pt>
                      <c:pt idx="85">
                        <c:v>0.101220061236151</c:v>
                      </c:pt>
                      <c:pt idx="86">
                        <c:v>0.10246793938407001</c:v>
                      </c:pt>
                      <c:pt idx="87">
                        <c:v>0.10371582018651999</c:v>
                      </c:pt>
                      <c:pt idx="88">
                        <c:v>0.104963703706153</c:v>
                      </c:pt>
                      <c:pt idx="89">
                        <c:v>0.10621159003309399</c:v>
                      </c:pt>
                      <c:pt idx="90">
                        <c:v>0.107459479274072</c:v>
                      </c:pt>
                      <c:pt idx="91">
                        <c:v>0.10870737154306</c:v>
                      </c:pt>
                      <c:pt idx="92">
                        <c:v>0.109955266953428</c:v>
                      </c:pt>
                      <c:pt idx="93">
                        <c:v>0.111203165611516</c:v>
                      </c:pt>
                      <c:pt idx="94">
                        <c:v>0.112451067611547</c:v>
                      </c:pt>
                      <c:pt idx="95">
                        <c:v>0.113698973031752</c:v>
                      </c:pt>
                      <c:pt idx="96">
                        <c:v>0.11494688193158099</c:v>
                      </c:pt>
                      <c:pt idx="97">
                        <c:v>0.116194794349881</c:v>
                      </c:pt>
                      <c:pt idx="98">
                        <c:v>0.11744271030393801</c:v>
                      </c:pt>
                      <c:pt idx="99">
                        <c:v>0.118690629789205</c:v>
                      </c:pt>
                      <c:pt idx="100">
                        <c:v>0.11993855277967699</c:v>
                      </c:pt>
                      <c:pt idx="101">
                        <c:v>0.12118647922881499</c:v>
                      </c:pt>
                      <c:pt idx="102">
                        <c:v>0.122434409070882</c:v>
                      </c:pt>
                      <c:pt idx="103">
                        <c:v>0.123682342222628</c:v>
                      </c:pt>
                      <c:pt idx="104">
                        <c:v>0.12493027858526801</c:v>
                      </c:pt>
                      <c:pt idx="105">
                        <c:v>0.12617821804658499</c:v>
                      </c:pt>
                      <c:pt idx="106">
                        <c:v>0.12742616048314701</c:v>
                      </c:pt>
                      <c:pt idx="107">
                        <c:v>0.12867410576253299</c:v>
                      </c:pt>
                      <c:pt idx="108">
                        <c:v>0.129922053745511</c:v>
                      </c:pt>
                      <c:pt idx="109">
                        <c:v>0.13117000428814299</c:v>
                      </c:pt>
                      <c:pt idx="110">
                        <c:v>0.132417957243535</c:v>
                      </c:pt>
                      <c:pt idx="111">
                        <c:v>0.13366591239668399</c:v>
                      </c:pt>
                      <c:pt idx="112">
                        <c:v>0.13491386929349999</c:v>
                      </c:pt>
                      <c:pt idx="113">
                        <c:v>0.136161827451412</c:v>
                      </c:pt>
                      <c:pt idx="114">
                        <c:v>0.137409786417726</c:v>
                      </c:pt>
                      <c:pt idx="115">
                        <c:v>0.13865774576908099</c:v>
                      </c:pt>
                      <c:pt idx="116">
                        <c:v>0.139905705178972</c:v>
                      </c:pt>
                      <c:pt idx="117">
                        <c:v>0.141153664588862</c:v>
                      </c:pt>
                      <c:pt idx="118">
                        <c:v>0.142401623998752</c:v>
                      </c:pt>
                      <c:pt idx="119">
                        <c:v>0.14364958340864301</c:v>
                      </c:pt>
                      <c:pt idx="120">
                        <c:v>0.14489754281853301</c:v>
                      </c:pt>
                      <c:pt idx="121">
                        <c:v>0.14614550222842401</c:v>
                      </c:pt>
                      <c:pt idx="122">
                        <c:v>0.14739346163831299</c:v>
                      </c:pt>
                      <c:pt idx="123">
                        <c:v>0.14864142104820399</c:v>
                      </c:pt>
                      <c:pt idx="124">
                        <c:v>0.149889380458094</c:v>
                      </c:pt>
                      <c:pt idx="125">
                        <c:v>0.151137339867985</c:v>
                      </c:pt>
                      <c:pt idx="126">
                        <c:v>0.152385299277875</c:v>
                      </c:pt>
                      <c:pt idx="127">
                        <c:v>0.15363325868776501</c:v>
                      </c:pt>
                      <c:pt idx="128">
                        <c:v>0.15488121809765601</c:v>
                      </c:pt>
                      <c:pt idx="129">
                        <c:v>0.15612917750754601</c:v>
                      </c:pt>
                      <c:pt idx="130">
                        <c:v>0.15737713691743699</c:v>
                      </c:pt>
                      <c:pt idx="131">
                        <c:v>0.15862509632732699</c:v>
                      </c:pt>
                      <c:pt idx="132">
                        <c:v>0.159873055737217</c:v>
                      </c:pt>
                      <c:pt idx="133">
                        <c:v>0.161121015147108</c:v>
                      </c:pt>
                      <c:pt idx="134">
                        <c:v>0.162368974556998</c:v>
                      </c:pt>
                      <c:pt idx="135">
                        <c:v>0.16361693396688901</c:v>
                      </c:pt>
                      <c:pt idx="136">
                        <c:v>0.16486489337677901</c:v>
                      </c:pt>
                      <c:pt idx="137">
                        <c:v>0.16611285278666901</c:v>
                      </c:pt>
                      <c:pt idx="138">
                        <c:v>0.16736081219655999</c:v>
                      </c:pt>
                      <c:pt idx="139">
                        <c:v>0.16860877160644999</c:v>
                      </c:pt>
                      <c:pt idx="140">
                        <c:v>0.16985673101634</c:v>
                      </c:pt>
                      <c:pt idx="141">
                        <c:v>0.17110469042623</c:v>
                      </c:pt>
                      <c:pt idx="142">
                        <c:v>0.172352649836121</c:v>
                      </c:pt>
                      <c:pt idx="143">
                        <c:v>0.17360060924601101</c:v>
                      </c:pt>
                      <c:pt idx="144">
                        <c:v>0.17484856865590101</c:v>
                      </c:pt>
                      <c:pt idx="145">
                        <c:v>0.17609652806579201</c:v>
                      </c:pt>
                      <c:pt idx="146">
                        <c:v>0.17734448747568299</c:v>
                      </c:pt>
                      <c:pt idx="147">
                        <c:v>0.17859244688557299</c:v>
                      </c:pt>
                      <c:pt idx="148">
                        <c:v>0.179840406295463</c:v>
                      </c:pt>
                      <c:pt idx="149">
                        <c:v>0.181088365705353</c:v>
                      </c:pt>
                      <c:pt idx="150">
                        <c:v>0.182336325115244</c:v>
                      </c:pt>
                      <c:pt idx="151">
                        <c:v>0.18358428452513401</c:v>
                      </c:pt>
                      <c:pt idx="152">
                        <c:v>0.18483224393502401</c:v>
                      </c:pt>
                      <c:pt idx="153">
                        <c:v>0.18608020334491501</c:v>
                      </c:pt>
                      <c:pt idx="154">
                        <c:v>0.18732816275480499</c:v>
                      </c:pt>
                      <c:pt idx="155">
                        <c:v>0.18857612216469499</c:v>
                      </c:pt>
                      <c:pt idx="156">
                        <c:v>0.189824081574586</c:v>
                      </c:pt>
                      <c:pt idx="157">
                        <c:v>0.191072040984477</c:v>
                      </c:pt>
                      <c:pt idx="158">
                        <c:v>0.192320000394367</c:v>
                      </c:pt>
                      <c:pt idx="159">
                        <c:v>0.19356795980425701</c:v>
                      </c:pt>
                      <c:pt idx="160">
                        <c:v>0.19481591921414701</c:v>
                      </c:pt>
                      <c:pt idx="161">
                        <c:v>0.19606387862403801</c:v>
                      </c:pt>
                      <c:pt idx="162">
                        <c:v>0.19731183803392799</c:v>
                      </c:pt>
                      <c:pt idx="163">
                        <c:v>0.19855979744381899</c:v>
                      </c:pt>
                      <c:pt idx="164">
                        <c:v>0.199807756853709</c:v>
                      </c:pt>
                      <c:pt idx="165">
                        <c:v>0.201055716263599</c:v>
                      </c:pt>
                      <c:pt idx="166">
                        <c:v>0.20230367567349</c:v>
                      </c:pt>
                      <c:pt idx="167">
                        <c:v>0.20355163508338001</c:v>
                      </c:pt>
                      <c:pt idx="168">
                        <c:v>0.20479959449327101</c:v>
                      </c:pt>
                      <c:pt idx="169">
                        <c:v>0.20604755390316101</c:v>
                      </c:pt>
                      <c:pt idx="170">
                        <c:v>0.20729551331305099</c:v>
                      </c:pt>
                      <c:pt idx="171">
                        <c:v>0.20854347272294099</c:v>
                      </c:pt>
                      <c:pt idx="172">
                        <c:v>0.209791432132832</c:v>
                      </c:pt>
                      <c:pt idx="173">
                        <c:v>0.211039391542722</c:v>
                      </c:pt>
                      <c:pt idx="174">
                        <c:v>0.212287350952612</c:v>
                      </c:pt>
                      <c:pt idx="175">
                        <c:v>0.21353531036250301</c:v>
                      </c:pt>
                      <c:pt idx="176">
                        <c:v>0.21478326977239401</c:v>
                      </c:pt>
                      <c:pt idx="177">
                        <c:v>0.21603122918228301</c:v>
                      </c:pt>
                      <c:pt idx="178">
                        <c:v>0.21727918859217399</c:v>
                      </c:pt>
                      <c:pt idx="179">
                        <c:v>0.21852714800206499</c:v>
                      </c:pt>
                      <c:pt idx="180">
                        <c:v>0.219775107411955</c:v>
                      </c:pt>
                      <c:pt idx="181">
                        <c:v>0.221023066821846</c:v>
                      </c:pt>
                      <c:pt idx="182">
                        <c:v>0.222271026231736</c:v>
                      </c:pt>
                      <c:pt idx="183">
                        <c:v>0.22351898564162601</c:v>
                      </c:pt>
                      <c:pt idx="184">
                        <c:v>0.22476694505151601</c:v>
                      </c:pt>
                      <c:pt idx="185">
                        <c:v>0.22601490446140601</c:v>
                      </c:pt>
                      <c:pt idx="186">
                        <c:v>0.22726286387129699</c:v>
                      </c:pt>
                      <c:pt idx="187">
                        <c:v>0.22851082328118799</c:v>
                      </c:pt>
                      <c:pt idx="188">
                        <c:v>0.229758782691078</c:v>
                      </c:pt>
                      <c:pt idx="189">
                        <c:v>0.231006742100968</c:v>
                      </c:pt>
                      <c:pt idx="190">
                        <c:v>0.232254701510859</c:v>
                      </c:pt>
                      <c:pt idx="191">
                        <c:v>0.23350266092074801</c:v>
                      </c:pt>
                      <c:pt idx="192">
                        <c:v>0.23475062033063901</c:v>
                      </c:pt>
                      <c:pt idx="193">
                        <c:v>0.23599857974053001</c:v>
                      </c:pt>
                      <c:pt idx="194">
                        <c:v>0.23724653915041999</c:v>
                      </c:pt>
                      <c:pt idx="195">
                        <c:v>0.23849449856031099</c:v>
                      </c:pt>
                      <c:pt idx="196">
                        <c:v>0.239742457970201</c:v>
                      </c:pt>
                      <c:pt idx="197">
                        <c:v>0.240990417380091</c:v>
                      </c:pt>
                      <c:pt idx="198">
                        <c:v>0.242238376789982</c:v>
                      </c:pt>
                      <c:pt idx="199">
                        <c:v>0.24348633619987201</c:v>
                      </c:pt>
                      <c:pt idx="200">
                        <c:v>0.24473429560976201</c:v>
                      </c:pt>
                      <c:pt idx="201">
                        <c:v>0.24598225501965201</c:v>
                      </c:pt>
                      <c:pt idx="202">
                        <c:v>0.24723021442954399</c:v>
                      </c:pt>
                      <c:pt idx="203">
                        <c:v>0.24847817383943299</c:v>
                      </c:pt>
                      <c:pt idx="204">
                        <c:v>0.24972613324932399</c:v>
                      </c:pt>
                      <c:pt idx="205">
                        <c:v>0.250974092659215</c:v>
                      </c:pt>
                      <c:pt idx="206">
                        <c:v>0.25222205206910497</c:v>
                      </c:pt>
                      <c:pt idx="207">
                        <c:v>0.25347001147899501</c:v>
                      </c:pt>
                      <c:pt idx="208">
                        <c:v>0.25471797088888598</c:v>
                      </c:pt>
                      <c:pt idx="209">
                        <c:v>0.25596593029877601</c:v>
                      </c:pt>
                      <c:pt idx="210">
                        <c:v>0.25721388970866699</c:v>
                      </c:pt>
                      <c:pt idx="211">
                        <c:v>0.25846184911855702</c:v>
                      </c:pt>
                      <c:pt idx="212">
                        <c:v>0.25970980852844699</c:v>
                      </c:pt>
                      <c:pt idx="213">
                        <c:v>0.26095776793833703</c:v>
                      </c:pt>
                      <c:pt idx="214">
                        <c:v>0.262205727348227</c:v>
                      </c:pt>
                      <c:pt idx="215">
                        <c:v>0.26345368675811798</c:v>
                      </c:pt>
                      <c:pt idx="216">
                        <c:v>0.26470164616800901</c:v>
                      </c:pt>
                      <c:pt idx="217">
                        <c:v>0.26594960557789898</c:v>
                      </c:pt>
                      <c:pt idx="218">
                        <c:v>0.26719756498779001</c:v>
                      </c:pt>
                      <c:pt idx="219">
                        <c:v>0.26844552439767999</c:v>
                      </c:pt>
                      <c:pt idx="220">
                        <c:v>0.26969348380757002</c:v>
                      </c:pt>
                      <c:pt idx="221">
                        <c:v>0.270941443217461</c:v>
                      </c:pt>
                      <c:pt idx="222">
                        <c:v>0.27218940262735097</c:v>
                      </c:pt>
                      <c:pt idx="223">
                        <c:v>0.273437362037242</c:v>
                      </c:pt>
                      <c:pt idx="224">
                        <c:v>0.27468532144713198</c:v>
                      </c:pt>
                      <c:pt idx="225">
                        <c:v>0.27593328085702101</c:v>
                      </c:pt>
                      <c:pt idx="226">
                        <c:v>0.27718124026691199</c:v>
                      </c:pt>
                      <c:pt idx="227">
                        <c:v>0.27842919967680302</c:v>
                      </c:pt>
                      <c:pt idx="228">
                        <c:v>0.27967715908669299</c:v>
                      </c:pt>
                      <c:pt idx="229">
                        <c:v>0.28092511849658502</c:v>
                      </c:pt>
                      <c:pt idx="230">
                        <c:v>0.282173077906474</c:v>
                      </c:pt>
                      <c:pt idx="231">
                        <c:v>0.28342103731636498</c:v>
                      </c:pt>
                      <c:pt idx="232">
                        <c:v>0.28466899672625501</c:v>
                      </c:pt>
                      <c:pt idx="233">
                        <c:v>0.28591695613614498</c:v>
                      </c:pt>
                      <c:pt idx="234">
                        <c:v>0.28716491554603601</c:v>
                      </c:pt>
                      <c:pt idx="235">
                        <c:v>0.28841287495592599</c:v>
                      </c:pt>
                      <c:pt idx="236">
                        <c:v>0.28966083436581702</c:v>
                      </c:pt>
                      <c:pt idx="237">
                        <c:v>0.290908793775706</c:v>
                      </c:pt>
                      <c:pt idx="238">
                        <c:v>0.29215675318559697</c:v>
                      </c:pt>
                      <c:pt idx="239">
                        <c:v>0.293404712595488</c:v>
                      </c:pt>
                      <c:pt idx="240">
                        <c:v>0.29465267200537798</c:v>
                      </c:pt>
                      <c:pt idx="241">
                        <c:v>0.29590063141526901</c:v>
                      </c:pt>
                      <c:pt idx="242">
                        <c:v>0.29714859082515999</c:v>
                      </c:pt>
                      <c:pt idx="243">
                        <c:v>0.29839655023504902</c:v>
                      </c:pt>
                      <c:pt idx="244">
                        <c:v>0.29964450964493899</c:v>
                      </c:pt>
                      <c:pt idx="245">
                        <c:v>0.30089246905483102</c:v>
                      </c:pt>
                      <c:pt idx="246">
                        <c:v>0.302140428464721</c:v>
                      </c:pt>
                      <c:pt idx="247">
                        <c:v>0.30338838787461098</c:v>
                      </c:pt>
                      <c:pt idx="248">
                        <c:v>0.30463634728450201</c:v>
                      </c:pt>
                      <c:pt idx="249">
                        <c:v>0.30588430669439198</c:v>
                      </c:pt>
                      <c:pt idx="250">
                        <c:v>0.30713226610428201</c:v>
                      </c:pt>
                      <c:pt idx="251">
                        <c:v>0.30838022551417199</c:v>
                      </c:pt>
                      <c:pt idx="252">
                        <c:v>0.30962818492406302</c:v>
                      </c:pt>
                      <c:pt idx="253">
                        <c:v>0.310876144333952</c:v>
                      </c:pt>
                      <c:pt idx="254">
                        <c:v>0.31212410374384297</c:v>
                      </c:pt>
                      <c:pt idx="255">
                        <c:v>0.313372063153734</c:v>
                      </c:pt>
                      <c:pt idx="256">
                        <c:v>0.31462002256362498</c:v>
                      </c:pt>
                      <c:pt idx="257">
                        <c:v>0.31586798197351501</c:v>
                      </c:pt>
                      <c:pt idx="258">
                        <c:v>0.31711594138340499</c:v>
                      </c:pt>
                      <c:pt idx="259">
                        <c:v>0.31836390079329502</c:v>
                      </c:pt>
                      <c:pt idx="260">
                        <c:v>0.31961186020318699</c:v>
                      </c:pt>
                      <c:pt idx="261">
                        <c:v>0.32085981961307702</c:v>
                      </c:pt>
                      <c:pt idx="262">
                        <c:v>0.322107779022967</c:v>
                      </c:pt>
                      <c:pt idx="263">
                        <c:v>0.32335573843285698</c:v>
                      </c:pt>
                      <c:pt idx="264">
                        <c:v>0.32460369784274701</c:v>
                      </c:pt>
                      <c:pt idx="265">
                        <c:v>0.32585165725263798</c:v>
                      </c:pt>
                      <c:pt idx="266">
                        <c:v>0.32709961666252801</c:v>
                      </c:pt>
                      <c:pt idx="267">
                        <c:v>0.32834757607241899</c:v>
                      </c:pt>
                      <c:pt idx="268">
                        <c:v>0.32959553548230902</c:v>
                      </c:pt>
                      <c:pt idx="269">
                        <c:v>0.3308434948922</c:v>
                      </c:pt>
                      <c:pt idx="270">
                        <c:v>0.33209145430208997</c:v>
                      </c:pt>
                      <c:pt idx="271">
                        <c:v>0.333339413711981</c:v>
                      </c:pt>
                      <c:pt idx="272">
                        <c:v>0.33458737312187098</c:v>
                      </c:pt>
                      <c:pt idx="273">
                        <c:v>0.33583533253176001</c:v>
                      </c:pt>
                      <c:pt idx="274">
                        <c:v>0.33708329194165099</c:v>
                      </c:pt>
                      <c:pt idx="275">
                        <c:v>0.33833125135154202</c:v>
                      </c:pt>
                      <c:pt idx="276">
                        <c:v>0.33957921076143299</c:v>
                      </c:pt>
                      <c:pt idx="277">
                        <c:v>0.34082717017132202</c:v>
                      </c:pt>
                      <c:pt idx="278">
                        <c:v>0.342075129581213</c:v>
                      </c:pt>
                      <c:pt idx="279">
                        <c:v>0.34332308899110398</c:v>
                      </c:pt>
                      <c:pt idx="280">
                        <c:v>0.34457104840099401</c:v>
                      </c:pt>
                      <c:pt idx="281">
                        <c:v>0.34581900781088398</c:v>
                      </c:pt>
                      <c:pt idx="282">
                        <c:v>0.34706696722077401</c:v>
                      </c:pt>
                      <c:pt idx="283">
                        <c:v>0.34831492663066499</c:v>
                      </c:pt>
                      <c:pt idx="284">
                        <c:v>0.34956288604055502</c:v>
                      </c:pt>
                      <c:pt idx="285">
                        <c:v>0.350810845450446</c:v>
                      </c:pt>
                      <c:pt idx="286">
                        <c:v>0.35205880486033497</c:v>
                      </c:pt>
                      <c:pt idx="287">
                        <c:v>0.353306764270226</c:v>
                      </c:pt>
                      <c:pt idx="288">
                        <c:v>0.35455472368011598</c:v>
                      </c:pt>
                      <c:pt idx="289">
                        <c:v>0.35580268309000801</c:v>
                      </c:pt>
                      <c:pt idx="290">
                        <c:v>0.35705064249989799</c:v>
                      </c:pt>
                      <c:pt idx="291">
                        <c:v>0.35829860190978802</c:v>
                      </c:pt>
                      <c:pt idx="292">
                        <c:v>0.35954656131967899</c:v>
                      </c:pt>
                      <c:pt idx="293">
                        <c:v>0.36079452072956802</c:v>
                      </c:pt>
                      <c:pt idx="294">
                        <c:v>0.362042480139459</c:v>
                      </c:pt>
                      <c:pt idx="295">
                        <c:v>0.36329043954934997</c:v>
                      </c:pt>
                      <c:pt idx="296">
                        <c:v>0.36453839895924101</c:v>
                      </c:pt>
                      <c:pt idx="297">
                        <c:v>0.36578635836913098</c:v>
                      </c:pt>
                      <c:pt idx="298">
                        <c:v>0.36703431777902101</c:v>
                      </c:pt>
                      <c:pt idx="299">
                        <c:v>0.36828227718891099</c:v>
                      </c:pt>
                      <c:pt idx="300">
                        <c:v>0.36953023659880102</c:v>
                      </c:pt>
                      <c:pt idx="301">
                        <c:v>0.370778196008692</c:v>
                      </c:pt>
                      <c:pt idx="302">
                        <c:v>0.37202615541858203</c:v>
                      </c:pt>
                      <c:pt idx="303">
                        <c:v>0.373274114828472</c:v>
                      </c:pt>
                      <c:pt idx="304">
                        <c:v>0.37452207423836298</c:v>
                      </c:pt>
                      <c:pt idx="305">
                        <c:v>0.37577003364825401</c:v>
                      </c:pt>
                      <c:pt idx="306">
                        <c:v>0.37701799305814399</c:v>
                      </c:pt>
                      <c:pt idx="307">
                        <c:v>0.37826595246803402</c:v>
                      </c:pt>
                      <c:pt idx="308">
                        <c:v>0.37951391187792499</c:v>
                      </c:pt>
                      <c:pt idx="309">
                        <c:v>0.38076187128781502</c:v>
                      </c:pt>
                      <c:pt idx="310">
                        <c:v>0.382009830697705</c:v>
                      </c:pt>
                      <c:pt idx="311">
                        <c:v>0.38325779010759398</c:v>
                      </c:pt>
                      <c:pt idx="312">
                        <c:v>0.38450574951748701</c:v>
                      </c:pt>
                      <c:pt idx="313">
                        <c:v>0.38575370892737598</c:v>
                      </c:pt>
                      <c:pt idx="314">
                        <c:v>0.38700166833726701</c:v>
                      </c:pt>
                      <c:pt idx="315">
                        <c:v>0.38824962774715799</c:v>
                      </c:pt>
                      <c:pt idx="316">
                        <c:v>0.38949758715704802</c:v>
                      </c:pt>
                      <c:pt idx="317">
                        <c:v>0.39074554656693899</c:v>
                      </c:pt>
                      <c:pt idx="318">
                        <c:v>0.39199350597682803</c:v>
                      </c:pt>
                      <c:pt idx="319">
                        <c:v>0.393241465386719</c:v>
                      </c:pt>
                      <c:pt idx="320">
                        <c:v>0.39448942479660898</c:v>
                      </c:pt>
                      <c:pt idx="321">
                        <c:v>0.39573738420650001</c:v>
                      </c:pt>
                      <c:pt idx="322">
                        <c:v>0.39698534361638999</c:v>
                      </c:pt>
                      <c:pt idx="323">
                        <c:v>0.39823330302628102</c:v>
                      </c:pt>
                      <c:pt idx="324">
                        <c:v>0.39948126243617199</c:v>
                      </c:pt>
                      <c:pt idx="325">
                        <c:v>0.40072922184606102</c:v>
                      </c:pt>
                      <c:pt idx="326">
                        <c:v>0.401977181255952</c:v>
                      </c:pt>
                      <c:pt idx="327">
                        <c:v>0.40322514066584098</c:v>
                      </c:pt>
                      <c:pt idx="328">
                        <c:v>0.40447310007573201</c:v>
                      </c:pt>
                      <c:pt idx="329">
                        <c:v>0.40572105948562298</c:v>
                      </c:pt>
                      <c:pt idx="330">
                        <c:v>0.40696901889551401</c:v>
                      </c:pt>
                      <c:pt idx="331">
                        <c:v>0.40821697830540399</c:v>
                      </c:pt>
                      <c:pt idx="332">
                        <c:v>0.40946493771529402</c:v>
                      </c:pt>
                      <c:pt idx="333">
                        <c:v>0.410712897125184</c:v>
                      </c:pt>
                      <c:pt idx="334">
                        <c:v>0.41196085653507503</c:v>
                      </c:pt>
                      <c:pt idx="335">
                        <c:v>0.413208815944965</c:v>
                      </c:pt>
                      <c:pt idx="336">
                        <c:v>0.41445677535485498</c:v>
                      </c:pt>
                      <c:pt idx="337">
                        <c:v>0.41570473476474601</c:v>
                      </c:pt>
                      <c:pt idx="338">
                        <c:v>0.41695269417463598</c:v>
                      </c:pt>
                      <c:pt idx="339">
                        <c:v>0.41820065358452602</c:v>
                      </c:pt>
                      <c:pt idx="340">
                        <c:v>0.41944861299441599</c:v>
                      </c:pt>
                      <c:pt idx="341">
                        <c:v>0.42069657240430702</c:v>
                      </c:pt>
                      <c:pt idx="342">
                        <c:v>0.421944531814199</c:v>
                      </c:pt>
                      <c:pt idx="343">
                        <c:v>0.42319249122408797</c:v>
                      </c:pt>
                      <c:pt idx="344">
                        <c:v>0.42444045063397801</c:v>
                      </c:pt>
                      <c:pt idx="345">
                        <c:v>0.42568841004386698</c:v>
                      </c:pt>
                      <c:pt idx="346">
                        <c:v>0.42693636945376001</c:v>
                      </c:pt>
                      <c:pt idx="347">
                        <c:v>0.42818432886364999</c:v>
                      </c:pt>
                      <c:pt idx="348">
                        <c:v>0.42943228827354002</c:v>
                      </c:pt>
                      <c:pt idx="349">
                        <c:v>0.43068024768343</c:v>
                      </c:pt>
                      <c:pt idx="350">
                        <c:v>0.43192820709332103</c:v>
                      </c:pt>
                      <c:pt idx="351">
                        <c:v>0.433176166503212</c:v>
                      </c:pt>
                      <c:pt idx="352">
                        <c:v>0.43442412591310198</c:v>
                      </c:pt>
                      <c:pt idx="353">
                        <c:v>0.43567208532299201</c:v>
                      </c:pt>
                      <c:pt idx="354">
                        <c:v>0.43692004473288298</c:v>
                      </c:pt>
                      <c:pt idx="355">
                        <c:v>0.43816800414277401</c:v>
                      </c:pt>
                      <c:pt idx="356">
                        <c:v>0.43941596355266299</c:v>
                      </c:pt>
                      <c:pt idx="357">
                        <c:v>0.44066392296255302</c:v>
                      </c:pt>
                      <c:pt idx="358">
                        <c:v>0.441911882372445</c:v>
                      </c:pt>
                      <c:pt idx="359">
                        <c:v>0.44315984178233497</c:v>
                      </c:pt>
                      <c:pt idx="360">
                        <c:v>0.444407801192225</c:v>
                      </c:pt>
                      <c:pt idx="361">
                        <c:v>0.44565576060211598</c:v>
                      </c:pt>
                      <c:pt idx="362">
                        <c:v>0.44690372001200601</c:v>
                      </c:pt>
                      <c:pt idx="363">
                        <c:v>0.44815167942189499</c:v>
                      </c:pt>
                      <c:pt idx="364">
                        <c:v>0.44939963883178702</c:v>
                      </c:pt>
                      <c:pt idx="365">
                        <c:v>0.450647598241676</c:v>
                      </c:pt>
                      <c:pt idx="366">
                        <c:v>0.45189555765156803</c:v>
                      </c:pt>
                      <c:pt idx="367">
                        <c:v>0.453143517061458</c:v>
                      </c:pt>
                      <c:pt idx="368">
                        <c:v>0.45439147647134798</c:v>
                      </c:pt>
                      <c:pt idx="369">
                        <c:v>0.45563943588123901</c:v>
                      </c:pt>
                      <c:pt idx="370">
                        <c:v>0.45688739529112898</c:v>
                      </c:pt>
                      <c:pt idx="371">
                        <c:v>0.45813535470102001</c:v>
                      </c:pt>
                      <c:pt idx="372">
                        <c:v>0.45938331411090899</c:v>
                      </c:pt>
                      <c:pt idx="373">
                        <c:v>0.46063127352080102</c:v>
                      </c:pt>
                      <c:pt idx="374">
                        <c:v>0.461879232930691</c:v>
                      </c:pt>
                      <c:pt idx="375">
                        <c:v>0.46312719234058097</c:v>
                      </c:pt>
                      <c:pt idx="376">
                        <c:v>0.464375151750472</c:v>
                      </c:pt>
                      <c:pt idx="377">
                        <c:v>0.46562311116036098</c:v>
                      </c:pt>
                      <c:pt idx="378">
                        <c:v>0.46687107057025201</c:v>
                      </c:pt>
                      <c:pt idx="379">
                        <c:v>0.46811902998014199</c:v>
                      </c:pt>
                      <c:pt idx="380">
                        <c:v>0.46936698939003202</c:v>
                      </c:pt>
                      <c:pt idx="381">
                        <c:v>0.47061494879992199</c:v>
                      </c:pt>
                      <c:pt idx="382">
                        <c:v>0.47186290820981303</c:v>
                      </c:pt>
                      <c:pt idx="383">
                        <c:v>0.473110867619704</c:v>
                      </c:pt>
                      <c:pt idx="384">
                        <c:v>0.47435882702959398</c:v>
                      </c:pt>
                      <c:pt idx="385">
                        <c:v>0.47560678643948401</c:v>
                      </c:pt>
                      <c:pt idx="386">
                        <c:v>0.47685474584937498</c:v>
                      </c:pt>
                      <c:pt idx="387">
                        <c:v>0.47810270525926402</c:v>
                      </c:pt>
                      <c:pt idx="388">
                        <c:v>0.47935066466915499</c:v>
                      </c:pt>
                      <c:pt idx="389">
                        <c:v>0.48059862407904502</c:v>
                      </c:pt>
                      <c:pt idx="390">
                        <c:v>0.481846583488935</c:v>
                      </c:pt>
                      <c:pt idx="391">
                        <c:v>0.48309454289882597</c:v>
                      </c:pt>
                      <c:pt idx="392">
                        <c:v>0.484342502308717</c:v>
                      </c:pt>
                      <c:pt idx="393">
                        <c:v>0.48559046171860798</c:v>
                      </c:pt>
                      <c:pt idx="394">
                        <c:v>0.48683842112849701</c:v>
                      </c:pt>
                      <c:pt idx="395">
                        <c:v>0.48808638053838699</c:v>
                      </c:pt>
                      <c:pt idx="396">
                        <c:v>0.48933433994827802</c:v>
                      </c:pt>
                      <c:pt idx="397">
                        <c:v>0.49058229935816899</c:v>
                      </c:pt>
                      <c:pt idx="398">
                        <c:v>0.49183025876805903</c:v>
                      </c:pt>
                      <c:pt idx="399">
                        <c:v>0.49307821817795</c:v>
                      </c:pt>
                      <c:pt idx="400">
                        <c:v>0.49432617758783998</c:v>
                      </c:pt>
                      <c:pt idx="401">
                        <c:v>0.49557413699772901</c:v>
                      </c:pt>
                      <c:pt idx="402">
                        <c:v>0.49682209640761898</c:v>
                      </c:pt>
                      <c:pt idx="403">
                        <c:v>0.49807005581750902</c:v>
                      </c:pt>
                      <c:pt idx="404">
                        <c:v>0.49931801522739999</c:v>
                      </c:pt>
                      <c:pt idx="405">
                        <c:v>0.50056597463729102</c:v>
                      </c:pt>
                      <c:pt idx="406">
                        <c:v>0.501813934047182</c:v>
                      </c:pt>
                      <c:pt idx="407">
                        <c:v>0.50306189345707097</c:v>
                      </c:pt>
                      <c:pt idx="408">
                        <c:v>0.50430985286696195</c:v>
                      </c:pt>
                      <c:pt idx="409">
                        <c:v>0.50555781227685304</c:v>
                      </c:pt>
                      <c:pt idx="410">
                        <c:v>0.50680577168674301</c:v>
                      </c:pt>
                      <c:pt idx="411">
                        <c:v>0.50805373109663299</c:v>
                      </c:pt>
                      <c:pt idx="412">
                        <c:v>0.50930169050652396</c:v>
                      </c:pt>
                      <c:pt idx="413">
                        <c:v>0.51054964991641405</c:v>
                      </c:pt>
                      <c:pt idx="414">
                        <c:v>0.51179760932630503</c:v>
                      </c:pt>
                      <c:pt idx="415">
                        <c:v>0.513045568736194</c:v>
                      </c:pt>
                      <c:pt idx="416">
                        <c:v>0.51429352814608398</c:v>
                      </c:pt>
                      <c:pt idx="417">
                        <c:v>0.51554148755597495</c:v>
                      </c:pt>
                      <c:pt idx="418">
                        <c:v>0.51678944696586604</c:v>
                      </c:pt>
                      <c:pt idx="419">
                        <c:v>0.51803740637575602</c:v>
                      </c:pt>
                      <c:pt idx="420">
                        <c:v>0.51928536578564599</c:v>
                      </c:pt>
                      <c:pt idx="421">
                        <c:v>0.52053332519553697</c:v>
                      </c:pt>
                      <c:pt idx="422">
                        <c:v>0.52178128460542605</c:v>
                      </c:pt>
                      <c:pt idx="423">
                        <c:v>0.52302924401531803</c:v>
                      </c:pt>
                      <c:pt idx="424">
                        <c:v>0.52427720342520701</c:v>
                      </c:pt>
                      <c:pt idx="425">
                        <c:v>0.52552516283509698</c:v>
                      </c:pt>
                      <c:pt idx="426">
                        <c:v>0.52677312224498896</c:v>
                      </c:pt>
                      <c:pt idx="427">
                        <c:v>0.52802108165487804</c:v>
                      </c:pt>
                      <c:pt idx="428">
                        <c:v>0.52926904106476902</c:v>
                      </c:pt>
                      <c:pt idx="429">
                        <c:v>0.53051700047465999</c:v>
                      </c:pt>
                      <c:pt idx="430">
                        <c:v>0.53176495988454897</c:v>
                      </c:pt>
                      <c:pt idx="431">
                        <c:v>0.53301291929443995</c:v>
                      </c:pt>
                      <c:pt idx="432">
                        <c:v>0.53426087870433003</c:v>
                      </c:pt>
                      <c:pt idx="433">
                        <c:v>0.53550883811422101</c:v>
                      </c:pt>
                      <c:pt idx="434">
                        <c:v>0.53675679752410999</c:v>
                      </c:pt>
                      <c:pt idx="435">
                        <c:v>0.53800475693400096</c:v>
                      </c:pt>
                      <c:pt idx="436">
                        <c:v>0.53925271634389205</c:v>
                      </c:pt>
                      <c:pt idx="437">
                        <c:v>0.54050067575378202</c:v>
                      </c:pt>
                      <c:pt idx="438">
                        <c:v>0.541748635163671</c:v>
                      </c:pt>
                      <c:pt idx="439">
                        <c:v>0.54299659457356297</c:v>
                      </c:pt>
                      <c:pt idx="440">
                        <c:v>0.54424455398345195</c:v>
                      </c:pt>
                      <c:pt idx="441">
                        <c:v>0.54549251339334304</c:v>
                      </c:pt>
                      <c:pt idx="442">
                        <c:v>0.54674047280323301</c:v>
                      </c:pt>
                      <c:pt idx="443">
                        <c:v>0.54798843221312299</c:v>
                      </c:pt>
                      <c:pt idx="444">
                        <c:v>0.54923639162301396</c:v>
                      </c:pt>
                      <c:pt idx="445">
                        <c:v>0.55048435103290605</c:v>
                      </c:pt>
                      <c:pt idx="446">
                        <c:v>0.55173231044279403</c:v>
                      </c:pt>
                      <c:pt idx="447">
                        <c:v>0.552980269852685</c:v>
                      </c:pt>
                      <c:pt idx="448">
                        <c:v>0.55422822926257598</c:v>
                      </c:pt>
                      <c:pt idx="449">
                        <c:v>0.55547618867246595</c:v>
                      </c:pt>
                      <c:pt idx="450">
                        <c:v>0.55672414808235804</c:v>
                      </c:pt>
                      <c:pt idx="451">
                        <c:v>0.55797210749224702</c:v>
                      </c:pt>
                      <c:pt idx="452">
                        <c:v>0.55922006690213799</c:v>
                      </c:pt>
                      <c:pt idx="453">
                        <c:v>0.56046802631202697</c:v>
                      </c:pt>
                      <c:pt idx="454">
                        <c:v>0.56171598572191805</c:v>
                      </c:pt>
                      <c:pt idx="455">
                        <c:v>0.56296394513180803</c:v>
                      </c:pt>
                      <c:pt idx="456">
                        <c:v>0.56421190454169901</c:v>
                      </c:pt>
                      <c:pt idx="457">
                        <c:v>0.56545986395158798</c:v>
                      </c:pt>
                      <c:pt idx="458">
                        <c:v>0.56670782336147896</c:v>
                      </c:pt>
                      <c:pt idx="459">
                        <c:v>0.56795578277136904</c:v>
                      </c:pt>
                      <c:pt idx="460">
                        <c:v>0.56920374218125802</c:v>
                      </c:pt>
                      <c:pt idx="461">
                        <c:v>0.57045170159115</c:v>
                      </c:pt>
                      <c:pt idx="462">
                        <c:v>0.57169966100103997</c:v>
                      </c:pt>
                      <c:pt idx="463">
                        <c:v>0.57294762041093095</c:v>
                      </c:pt>
                      <c:pt idx="464">
                        <c:v>0.57419557982082103</c:v>
                      </c:pt>
                      <c:pt idx="465">
                        <c:v>0.57544353923071101</c:v>
                      </c:pt>
                      <c:pt idx="466">
                        <c:v>0.57669149864060099</c:v>
                      </c:pt>
                      <c:pt idx="467">
                        <c:v>0.57793945805049196</c:v>
                      </c:pt>
                      <c:pt idx="468">
                        <c:v>0.57918741746038205</c:v>
                      </c:pt>
                      <c:pt idx="469">
                        <c:v>0.58043537687027302</c:v>
                      </c:pt>
                      <c:pt idx="470">
                        <c:v>0.581683336280164</c:v>
                      </c:pt>
                      <c:pt idx="471">
                        <c:v>0.58293129569005397</c:v>
                      </c:pt>
                      <c:pt idx="472">
                        <c:v>0.58417925509994295</c:v>
                      </c:pt>
                      <c:pt idx="473">
                        <c:v>0.58542721450983304</c:v>
                      </c:pt>
                      <c:pt idx="474">
                        <c:v>0.58667517391972401</c:v>
                      </c:pt>
                      <c:pt idx="475">
                        <c:v>0.58792313332961599</c:v>
                      </c:pt>
                      <c:pt idx="476">
                        <c:v>0.58917109273950397</c:v>
                      </c:pt>
                      <c:pt idx="477">
                        <c:v>0.59041905214939505</c:v>
                      </c:pt>
                      <c:pt idx="478">
                        <c:v>0.59166701155928503</c:v>
                      </c:pt>
                      <c:pt idx="479">
                        <c:v>0.592914970969178</c:v>
                      </c:pt>
                      <c:pt idx="480">
                        <c:v>0.59416293037906698</c:v>
                      </c:pt>
                      <c:pt idx="481">
                        <c:v>0.59541088978895795</c:v>
                      </c:pt>
                      <c:pt idx="482">
                        <c:v>0.59665884919884604</c:v>
                      </c:pt>
                      <c:pt idx="483">
                        <c:v>0.59790680860873802</c:v>
                      </c:pt>
                      <c:pt idx="484">
                        <c:v>0.59915476801862699</c:v>
                      </c:pt>
                      <c:pt idx="485">
                        <c:v>0.60040272742851797</c:v>
                      </c:pt>
                      <c:pt idx="486">
                        <c:v>0.60165068683840905</c:v>
                      </c:pt>
                      <c:pt idx="487">
                        <c:v>0.60289864624829803</c:v>
                      </c:pt>
                      <c:pt idx="488">
                        <c:v>0.60414660565818901</c:v>
                      </c:pt>
                      <c:pt idx="489">
                        <c:v>0.60539456506807898</c:v>
                      </c:pt>
                      <c:pt idx="490">
                        <c:v>0.60664252447796796</c:v>
                      </c:pt>
                      <c:pt idx="491">
                        <c:v>0.60789048388786104</c:v>
                      </c:pt>
                      <c:pt idx="492">
                        <c:v>0.60913844329775002</c:v>
                      </c:pt>
                      <c:pt idx="493">
                        <c:v>0.610386402707639</c:v>
                      </c:pt>
                      <c:pt idx="494">
                        <c:v>0.61163436211752997</c:v>
                      </c:pt>
                      <c:pt idx="495">
                        <c:v>0.61288232152742095</c:v>
                      </c:pt>
                      <c:pt idx="496">
                        <c:v>0.61413028093731103</c:v>
                      </c:pt>
                      <c:pt idx="497">
                        <c:v>0.61537824034720201</c:v>
                      </c:pt>
                      <c:pt idx="498">
                        <c:v>0.61662619975709398</c:v>
                      </c:pt>
                      <c:pt idx="499">
                        <c:v>0.61787415916698296</c:v>
                      </c:pt>
                      <c:pt idx="500">
                        <c:v>0.61912211857687405</c:v>
                      </c:pt>
                      <c:pt idx="501">
                        <c:v>0.62037007798676302</c:v>
                      </c:pt>
                      <c:pt idx="502">
                        <c:v>0.621618037396655</c:v>
                      </c:pt>
                      <c:pt idx="503">
                        <c:v>0.62286599680654497</c:v>
                      </c:pt>
                      <c:pt idx="504">
                        <c:v>0.62411395621643395</c:v>
                      </c:pt>
                      <c:pt idx="505">
                        <c:v>0.62536191562632504</c:v>
                      </c:pt>
                      <c:pt idx="506">
                        <c:v>0.62660987503621501</c:v>
                      </c:pt>
                      <c:pt idx="507">
                        <c:v>0.62785783444610499</c:v>
                      </c:pt>
                      <c:pt idx="508">
                        <c:v>0.62910579385599597</c:v>
                      </c:pt>
                      <c:pt idx="509">
                        <c:v>0.63035375326588705</c:v>
                      </c:pt>
                      <c:pt idx="510">
                        <c:v>0.63160171267577703</c:v>
                      </c:pt>
                      <c:pt idx="511">
                        <c:v>0.632849672085666</c:v>
                      </c:pt>
                      <c:pt idx="512">
                        <c:v>0.63409763149555898</c:v>
                      </c:pt>
                      <c:pt idx="513">
                        <c:v>0.63534559090544795</c:v>
                      </c:pt>
                      <c:pt idx="514">
                        <c:v>0.63659355031533804</c:v>
                      </c:pt>
                      <c:pt idx="515">
                        <c:v>0.63784150972522802</c:v>
                      </c:pt>
                      <c:pt idx="516">
                        <c:v>0.63908946913511899</c:v>
                      </c:pt>
                      <c:pt idx="517">
                        <c:v>0.64033742854500797</c:v>
                      </c:pt>
                      <c:pt idx="518">
                        <c:v>0.64158538795490005</c:v>
                      </c:pt>
                      <c:pt idx="519">
                        <c:v>0.64283334736478803</c:v>
                      </c:pt>
                      <c:pt idx="520">
                        <c:v>0.64408130677467801</c:v>
                      </c:pt>
                      <c:pt idx="521">
                        <c:v>0.64532926618456998</c:v>
                      </c:pt>
                      <c:pt idx="522">
                        <c:v>0.64657722559445996</c:v>
                      </c:pt>
                      <c:pt idx="523">
                        <c:v>0.64782518500435105</c:v>
                      </c:pt>
                      <c:pt idx="524">
                        <c:v>0.64907314441424202</c:v>
                      </c:pt>
                      <c:pt idx="525">
                        <c:v>0.650321103824131</c:v>
                      </c:pt>
                      <c:pt idx="526">
                        <c:v>0.65156906323402297</c:v>
                      </c:pt>
                      <c:pt idx="527">
                        <c:v>0.65281702264391195</c:v>
                      </c:pt>
                      <c:pt idx="528">
                        <c:v>0.65406498205380204</c:v>
                      </c:pt>
                      <c:pt idx="529">
                        <c:v>0.65531294146369301</c:v>
                      </c:pt>
                      <c:pt idx="530">
                        <c:v>0.65656090087358299</c:v>
                      </c:pt>
                      <c:pt idx="531">
                        <c:v>0.65780886028347396</c:v>
                      </c:pt>
                      <c:pt idx="532">
                        <c:v>0.65905681969336405</c:v>
                      </c:pt>
                      <c:pt idx="533">
                        <c:v>0.66030477910325502</c:v>
                      </c:pt>
                      <c:pt idx="534">
                        <c:v>0.661552738513146</c:v>
                      </c:pt>
                      <c:pt idx="535">
                        <c:v>0.66280069792303598</c:v>
                      </c:pt>
                      <c:pt idx="536">
                        <c:v>0.66404865733292595</c:v>
                      </c:pt>
                      <c:pt idx="537">
                        <c:v>0.66529661674281604</c:v>
                      </c:pt>
                      <c:pt idx="538">
                        <c:v>0.66654457615270402</c:v>
                      </c:pt>
                      <c:pt idx="539">
                        <c:v>0.66779253556259699</c:v>
                      </c:pt>
                      <c:pt idx="540">
                        <c:v>0.66904049497248697</c:v>
                      </c:pt>
                      <c:pt idx="541">
                        <c:v>0.67028845438237605</c:v>
                      </c:pt>
                      <c:pt idx="542">
                        <c:v>0.67153641379226803</c:v>
                      </c:pt>
                      <c:pt idx="543">
                        <c:v>0.67278437320215601</c:v>
                      </c:pt>
                      <c:pt idx="544">
                        <c:v>0.67403233261204698</c:v>
                      </c:pt>
                      <c:pt idx="545">
                        <c:v>0.67528029202193995</c:v>
                      </c:pt>
                      <c:pt idx="546">
                        <c:v>0.67652825143182904</c:v>
                      </c:pt>
                      <c:pt idx="547">
                        <c:v>0.67777621084171802</c:v>
                      </c:pt>
                      <c:pt idx="548">
                        <c:v>0.67902417025160799</c:v>
                      </c:pt>
                      <c:pt idx="549">
                        <c:v>0.68027212966149897</c:v>
                      </c:pt>
                      <c:pt idx="550">
                        <c:v>0.68152008907138895</c:v>
                      </c:pt>
                      <c:pt idx="551">
                        <c:v>0.68276804848128203</c:v>
                      </c:pt>
                      <c:pt idx="552">
                        <c:v>0.68401600789117101</c:v>
                      </c:pt>
                      <c:pt idx="553">
                        <c:v>0.68526396730106198</c:v>
                      </c:pt>
                      <c:pt idx="554">
                        <c:v>0.68651192671095196</c:v>
                      </c:pt>
                      <c:pt idx="555">
                        <c:v>0.68775988612084205</c:v>
                      </c:pt>
                      <c:pt idx="556">
                        <c:v>0.68900784553073402</c:v>
                      </c:pt>
                      <c:pt idx="557">
                        <c:v>0.690255804940623</c:v>
                      </c:pt>
                      <c:pt idx="558">
                        <c:v>0.69150376435051097</c:v>
                      </c:pt>
                      <c:pt idx="559">
                        <c:v>0.69275172376040295</c:v>
                      </c:pt>
                      <c:pt idx="560">
                        <c:v>0.69399968317029403</c:v>
                      </c:pt>
                      <c:pt idx="561">
                        <c:v>0.69524764258018301</c:v>
                      </c:pt>
                      <c:pt idx="562">
                        <c:v>0.69649560199007399</c:v>
                      </c:pt>
                      <c:pt idx="563">
                        <c:v>0.69774356139996596</c:v>
                      </c:pt>
                      <c:pt idx="564">
                        <c:v>0.69899152080985505</c:v>
                      </c:pt>
                      <c:pt idx="565">
                        <c:v>0.70023948021974403</c:v>
                      </c:pt>
                      <c:pt idx="566">
                        <c:v>0.701487439629635</c:v>
                      </c:pt>
                      <c:pt idx="567">
                        <c:v>0.70273539903952797</c:v>
                      </c:pt>
                      <c:pt idx="568">
                        <c:v>0.70398335844941495</c:v>
                      </c:pt>
                      <c:pt idx="569">
                        <c:v>0.70523131785930504</c:v>
                      </c:pt>
                      <c:pt idx="570">
                        <c:v>0.70647927726919602</c:v>
                      </c:pt>
                      <c:pt idx="571">
                        <c:v>0.70772723667908699</c:v>
                      </c:pt>
                      <c:pt idx="572">
                        <c:v>0.70897519608897697</c:v>
                      </c:pt>
                      <c:pt idx="573">
                        <c:v>0.71022315549886905</c:v>
                      </c:pt>
                      <c:pt idx="574">
                        <c:v>0.71147111490875703</c:v>
                      </c:pt>
                      <c:pt idx="575">
                        <c:v>0.712719074318648</c:v>
                      </c:pt>
                      <c:pt idx="576">
                        <c:v>0.71396703372853798</c:v>
                      </c:pt>
                      <c:pt idx="577">
                        <c:v>0.71521499313842796</c:v>
                      </c:pt>
                      <c:pt idx="578">
                        <c:v>0.71646295254831804</c:v>
                      </c:pt>
                      <c:pt idx="579">
                        <c:v>0.71771091195821102</c:v>
                      </c:pt>
                      <c:pt idx="580">
                        <c:v>0.718958871368099</c:v>
                      </c:pt>
                      <c:pt idx="581">
                        <c:v>0.72020683077799097</c:v>
                      </c:pt>
                      <c:pt idx="582">
                        <c:v>0.72145479018788095</c:v>
                      </c:pt>
                      <c:pt idx="583">
                        <c:v>0.72270274959777303</c:v>
                      </c:pt>
                      <c:pt idx="584">
                        <c:v>0.72395070900766201</c:v>
                      </c:pt>
                      <c:pt idx="585">
                        <c:v>0.72519866841754999</c:v>
                      </c:pt>
                      <c:pt idx="586">
                        <c:v>0.72644662782744196</c:v>
                      </c:pt>
                      <c:pt idx="587">
                        <c:v>0.72769458723733405</c:v>
                      </c:pt>
                      <c:pt idx="588">
                        <c:v>0.72894254664722402</c:v>
                      </c:pt>
                      <c:pt idx="589">
                        <c:v>0.730190506057114</c:v>
                      </c:pt>
                      <c:pt idx="590">
                        <c:v>0.73143846546700297</c:v>
                      </c:pt>
                      <c:pt idx="591">
                        <c:v>0.73268642487689395</c:v>
                      </c:pt>
                      <c:pt idx="592">
                        <c:v>0.73393438428678504</c:v>
                      </c:pt>
                      <c:pt idx="593">
                        <c:v>0.73518234369667501</c:v>
                      </c:pt>
                      <c:pt idx="594">
                        <c:v>0.73643030310656399</c:v>
                      </c:pt>
                      <c:pt idx="595">
                        <c:v>0.73767826251645496</c:v>
                      </c:pt>
                      <c:pt idx="596">
                        <c:v>0.73892622192634705</c:v>
                      </c:pt>
                      <c:pt idx="597">
                        <c:v>0.74017418133623603</c:v>
                      </c:pt>
                      <c:pt idx="598">
                        <c:v>0.741422140746128</c:v>
                      </c:pt>
                      <c:pt idx="599">
                        <c:v>0.74267010015601598</c:v>
                      </c:pt>
                      <c:pt idx="600">
                        <c:v>0.74391805956590795</c:v>
                      </c:pt>
                      <c:pt idx="601">
                        <c:v>0.74516601897579904</c:v>
                      </c:pt>
                      <c:pt idx="602">
                        <c:v>0.74641397838568901</c:v>
                      </c:pt>
                      <c:pt idx="603">
                        <c:v>0.74766193779557799</c:v>
                      </c:pt>
                      <c:pt idx="604">
                        <c:v>0.74890989720546997</c:v>
                      </c:pt>
                      <c:pt idx="605">
                        <c:v>0.75015785661536005</c:v>
                      </c:pt>
                      <c:pt idx="606">
                        <c:v>0.75140581602524903</c:v>
                      </c:pt>
                      <c:pt idx="607">
                        <c:v>0.75265377543513801</c:v>
                      </c:pt>
                      <c:pt idx="608">
                        <c:v>0.75390173484502898</c:v>
                      </c:pt>
                      <c:pt idx="609">
                        <c:v>0.75514969425491796</c:v>
                      </c:pt>
                      <c:pt idx="610">
                        <c:v>0.75639765366480805</c:v>
                      </c:pt>
                      <c:pt idx="611">
                        <c:v>0.75764561307470202</c:v>
                      </c:pt>
                      <c:pt idx="612">
                        <c:v>0.75889357248459099</c:v>
                      </c:pt>
                      <c:pt idx="613">
                        <c:v>0.76014153189448097</c:v>
                      </c:pt>
                      <c:pt idx="614">
                        <c:v>0.76138949130437195</c:v>
                      </c:pt>
                      <c:pt idx="615">
                        <c:v>0.76263745071426203</c:v>
                      </c:pt>
                      <c:pt idx="616">
                        <c:v>0.76388541012415301</c:v>
                      </c:pt>
                      <c:pt idx="617">
                        <c:v>0.76513336953404298</c:v>
                      </c:pt>
                      <c:pt idx="618">
                        <c:v>0.76638132894393296</c:v>
                      </c:pt>
                      <c:pt idx="619">
                        <c:v>0.76762928835382305</c:v>
                      </c:pt>
                      <c:pt idx="620">
                        <c:v>0.76887724776371402</c:v>
                      </c:pt>
                      <c:pt idx="621">
                        <c:v>0.770125207173605</c:v>
                      </c:pt>
                      <c:pt idx="622">
                        <c:v>0.77137316658349397</c:v>
                      </c:pt>
                      <c:pt idx="623">
                        <c:v>0.77262112599338395</c:v>
                      </c:pt>
                      <c:pt idx="624">
                        <c:v>0.77386908540327404</c:v>
                      </c:pt>
                      <c:pt idx="625">
                        <c:v>0.77511704481316501</c:v>
                      </c:pt>
                      <c:pt idx="626">
                        <c:v>0.77636500422305499</c:v>
                      </c:pt>
                      <c:pt idx="627">
                        <c:v>0.77761296363294596</c:v>
                      </c:pt>
                      <c:pt idx="628">
                        <c:v>0.77886092304283605</c:v>
                      </c:pt>
                      <c:pt idx="629">
                        <c:v>0.78010888245272603</c:v>
                      </c:pt>
                      <c:pt idx="630">
                        <c:v>0.781356841862616</c:v>
                      </c:pt>
                      <c:pt idx="631">
                        <c:v>0.78260480127250898</c:v>
                      </c:pt>
                      <c:pt idx="632">
                        <c:v>0.78385276068239695</c:v>
                      </c:pt>
                      <c:pt idx="633">
                        <c:v>0.78510072009228704</c:v>
                      </c:pt>
                      <c:pt idx="634">
                        <c:v>0.78634867950217802</c:v>
                      </c:pt>
                      <c:pt idx="635">
                        <c:v>0.78759663891206899</c:v>
                      </c:pt>
                      <c:pt idx="636">
                        <c:v>0.78884459832195897</c:v>
                      </c:pt>
                      <c:pt idx="637">
                        <c:v>0.79009255773185105</c:v>
                      </c:pt>
                      <c:pt idx="638">
                        <c:v>0.79134051714174103</c:v>
                      </c:pt>
                      <c:pt idx="639">
                        <c:v>0.792588476551631</c:v>
                      </c:pt>
                      <c:pt idx="640">
                        <c:v>0.79383643596151998</c:v>
                      </c:pt>
                      <c:pt idx="641">
                        <c:v>0.79508439537141096</c:v>
                      </c:pt>
                      <c:pt idx="642">
                        <c:v>0.79633235478130104</c:v>
                      </c:pt>
                      <c:pt idx="643">
                        <c:v>0.79758031419119202</c:v>
                      </c:pt>
                      <c:pt idx="644">
                        <c:v>0.79882827360108299</c:v>
                      </c:pt>
                      <c:pt idx="645">
                        <c:v>0.80007623301097097</c:v>
                      </c:pt>
                      <c:pt idx="646">
                        <c:v>0.80132419242086195</c:v>
                      </c:pt>
                      <c:pt idx="647">
                        <c:v>0.80257215183075303</c:v>
                      </c:pt>
                      <c:pt idx="648">
                        <c:v>0.80382011124064301</c:v>
                      </c:pt>
                      <c:pt idx="649">
                        <c:v>0.80506807065053398</c:v>
                      </c:pt>
                      <c:pt idx="650">
                        <c:v>0.80631603006042296</c:v>
                      </c:pt>
                      <c:pt idx="651">
                        <c:v>0.80756398947031605</c:v>
                      </c:pt>
                      <c:pt idx="652">
                        <c:v>0.80881194888020402</c:v>
                      </c:pt>
                      <c:pt idx="653">
                        <c:v>0.810059908290095</c:v>
                      </c:pt>
                      <c:pt idx="654">
                        <c:v>0.81130786769998597</c:v>
                      </c:pt>
                      <c:pt idx="655">
                        <c:v>0.81255582710987595</c:v>
                      </c:pt>
                      <c:pt idx="656">
                        <c:v>0.81380378651976604</c:v>
                      </c:pt>
                      <c:pt idx="657">
                        <c:v>0.81505174592965701</c:v>
                      </c:pt>
                      <c:pt idx="658">
                        <c:v>0.81629970533954599</c:v>
                      </c:pt>
                      <c:pt idx="659">
                        <c:v>0.81754766474943896</c:v>
                      </c:pt>
                      <c:pt idx="660">
                        <c:v>0.81879562415932805</c:v>
                      </c:pt>
                      <c:pt idx="661">
                        <c:v>0.82004358356921803</c:v>
                      </c:pt>
                      <c:pt idx="662">
                        <c:v>0.821291542979106</c:v>
                      </c:pt>
                      <c:pt idx="663">
                        <c:v>0.82253950238899698</c:v>
                      </c:pt>
                      <c:pt idx="664">
                        <c:v>0.82378746179888895</c:v>
                      </c:pt>
                      <c:pt idx="665">
                        <c:v>0.82503542120878004</c:v>
                      </c:pt>
                      <c:pt idx="666">
                        <c:v>0.82628338061866902</c:v>
                      </c:pt>
                      <c:pt idx="667">
                        <c:v>0.82753134002855899</c:v>
                      </c:pt>
                      <c:pt idx="668">
                        <c:v>0.82877929943845297</c:v>
                      </c:pt>
                      <c:pt idx="669">
                        <c:v>0.83002725884834205</c:v>
                      </c:pt>
                      <c:pt idx="670">
                        <c:v>0.83127521825823203</c:v>
                      </c:pt>
                      <c:pt idx="671">
                        <c:v>0.83252317766812001</c:v>
                      </c:pt>
                      <c:pt idx="672">
                        <c:v>0.83377113707801198</c:v>
                      </c:pt>
                      <c:pt idx="673">
                        <c:v>0.83501909648790196</c:v>
                      </c:pt>
                      <c:pt idx="674">
                        <c:v>0.83626705589779105</c:v>
                      </c:pt>
                      <c:pt idx="675">
                        <c:v>0.83751501530768402</c:v>
                      </c:pt>
                      <c:pt idx="676">
                        <c:v>0.838762974717573</c:v>
                      </c:pt>
                      <c:pt idx="677">
                        <c:v>0.84001093412746297</c:v>
                      </c:pt>
                      <c:pt idx="678">
                        <c:v>0.84125889353735295</c:v>
                      </c:pt>
                      <c:pt idx="679">
                        <c:v>0.84250685294724303</c:v>
                      </c:pt>
                      <c:pt idx="680">
                        <c:v>0.84375481235713401</c:v>
                      </c:pt>
                      <c:pt idx="681">
                        <c:v>0.84500277176702598</c:v>
                      </c:pt>
                      <c:pt idx="682">
                        <c:v>0.84625073117691396</c:v>
                      </c:pt>
                      <c:pt idx="683">
                        <c:v>0.84749869058680505</c:v>
                      </c:pt>
                      <c:pt idx="684">
                        <c:v>0.84874664999669303</c:v>
                      </c:pt>
                      <c:pt idx="685">
                        <c:v>0.849994609406584</c:v>
                      </c:pt>
                      <c:pt idx="686">
                        <c:v>0.85124256881647697</c:v>
                      </c:pt>
                      <c:pt idx="687">
                        <c:v>0.85249052822636595</c:v>
                      </c:pt>
                      <c:pt idx="688">
                        <c:v>0.85373848763625604</c:v>
                      </c:pt>
                      <c:pt idx="689">
                        <c:v>0.85498644704614402</c:v>
                      </c:pt>
                      <c:pt idx="690">
                        <c:v>0.85623440645603699</c:v>
                      </c:pt>
                      <c:pt idx="691">
                        <c:v>0.85748236586592896</c:v>
                      </c:pt>
                      <c:pt idx="692">
                        <c:v>0.85873032527581805</c:v>
                      </c:pt>
                      <c:pt idx="693">
                        <c:v>0.85997828468570903</c:v>
                      </c:pt>
                      <c:pt idx="694">
                        <c:v>0.8612262440956</c:v>
                      </c:pt>
                      <c:pt idx="695">
                        <c:v>0.86247420350548998</c:v>
                      </c:pt>
                      <c:pt idx="696">
                        <c:v>0.86372216291537995</c:v>
                      </c:pt>
                      <c:pt idx="697">
                        <c:v>0.86497012232526804</c:v>
                      </c:pt>
                      <c:pt idx="698">
                        <c:v>0.86621808173516102</c:v>
                      </c:pt>
                      <c:pt idx="699">
                        <c:v>0.86746604114505199</c:v>
                      </c:pt>
                      <c:pt idx="700">
                        <c:v>0.86871400055493997</c:v>
                      </c:pt>
                      <c:pt idx="701">
                        <c:v>0.86996195996482995</c:v>
                      </c:pt>
                      <c:pt idx="702">
                        <c:v>0.87120991937472203</c:v>
                      </c:pt>
                      <c:pt idx="703">
                        <c:v>0.87245787878461101</c:v>
                      </c:pt>
                      <c:pt idx="704">
                        <c:v>0.87370583819450298</c:v>
                      </c:pt>
                      <c:pt idx="705">
                        <c:v>0.87495379760439196</c:v>
                      </c:pt>
                      <c:pt idx="706">
                        <c:v>0.87620175701428304</c:v>
                      </c:pt>
                      <c:pt idx="707">
                        <c:v>0.87744971642417302</c:v>
                      </c:pt>
                      <c:pt idx="708">
                        <c:v>0.87869767583406599</c:v>
                      </c:pt>
                      <c:pt idx="709">
                        <c:v>0.87994563524395497</c:v>
                      </c:pt>
                      <c:pt idx="710">
                        <c:v>0.88119359465384495</c:v>
                      </c:pt>
                      <c:pt idx="711">
                        <c:v>0.88244155406373503</c:v>
                      </c:pt>
                      <c:pt idx="712">
                        <c:v>0.88368951347362701</c:v>
                      </c:pt>
                      <c:pt idx="713">
                        <c:v>0.88493747288351599</c:v>
                      </c:pt>
                      <c:pt idx="714">
                        <c:v>0.88618543229340696</c:v>
                      </c:pt>
                      <c:pt idx="715">
                        <c:v>0.88743339170329705</c:v>
                      </c:pt>
                      <c:pt idx="716">
                        <c:v>0.88868135111318403</c:v>
                      </c:pt>
                      <c:pt idx="717">
                        <c:v>0.889929310523077</c:v>
                      </c:pt>
                      <c:pt idx="718">
                        <c:v>0.89117726993296698</c:v>
                      </c:pt>
                      <c:pt idx="719">
                        <c:v>0.89242522934285495</c:v>
                      </c:pt>
                      <c:pt idx="720">
                        <c:v>0.89367318875274804</c:v>
                      </c:pt>
                      <c:pt idx="721">
                        <c:v>0.89492114816263801</c:v>
                      </c:pt>
                      <c:pt idx="722">
                        <c:v>0.89616910757252899</c:v>
                      </c:pt>
                      <c:pt idx="723">
                        <c:v>0.89741706698241697</c:v>
                      </c:pt>
                      <c:pt idx="724">
                        <c:v>0.89866502639230905</c:v>
                      </c:pt>
                      <c:pt idx="725">
                        <c:v>0.89991298580220103</c:v>
                      </c:pt>
                      <c:pt idx="726">
                        <c:v>0.901160945212092</c:v>
                      </c:pt>
                      <c:pt idx="727">
                        <c:v>0.90240890462198298</c:v>
                      </c:pt>
                      <c:pt idx="728">
                        <c:v>0.90365686403187095</c:v>
                      </c:pt>
                      <c:pt idx="729">
                        <c:v>0.90490482344176204</c:v>
                      </c:pt>
                      <c:pt idx="730">
                        <c:v>0.90615278285165102</c:v>
                      </c:pt>
                      <c:pt idx="731">
                        <c:v>0.90740074226154099</c:v>
                      </c:pt>
                      <c:pt idx="732">
                        <c:v>0.90864870167143297</c:v>
                      </c:pt>
                      <c:pt idx="733">
                        <c:v>0.90989666108132095</c:v>
                      </c:pt>
                      <c:pt idx="734">
                        <c:v>0.91114462049121403</c:v>
                      </c:pt>
                      <c:pt idx="735">
                        <c:v>0.91239257990110001</c:v>
                      </c:pt>
                      <c:pt idx="736">
                        <c:v>0.91364053931099298</c:v>
                      </c:pt>
                      <c:pt idx="737">
                        <c:v>0.91488849872088296</c:v>
                      </c:pt>
                      <c:pt idx="738">
                        <c:v>0.91613645813077504</c:v>
                      </c:pt>
                      <c:pt idx="739">
                        <c:v>0.91738441754066202</c:v>
                      </c:pt>
                      <c:pt idx="740">
                        <c:v>0.918632376950555</c:v>
                      </c:pt>
                      <c:pt idx="741">
                        <c:v>0.91988033636044597</c:v>
                      </c:pt>
                      <c:pt idx="742">
                        <c:v>0.92112829577033595</c:v>
                      </c:pt>
                      <c:pt idx="743">
                        <c:v>0.92237625518022603</c:v>
                      </c:pt>
                      <c:pt idx="744">
                        <c:v>0.92362421459011601</c:v>
                      </c:pt>
                      <c:pt idx="745">
                        <c:v>0.92487217400000798</c:v>
                      </c:pt>
                      <c:pt idx="746">
                        <c:v>0.92612013340989596</c:v>
                      </c:pt>
                      <c:pt idx="747">
                        <c:v>0.92736809281978805</c:v>
                      </c:pt>
                      <c:pt idx="748">
                        <c:v>0.92861605222967702</c:v>
                      </c:pt>
                      <c:pt idx="749">
                        <c:v>0.929864011639568</c:v>
                      </c:pt>
                      <c:pt idx="750">
                        <c:v>0.93111197104945997</c:v>
                      </c:pt>
                      <c:pt idx="751">
                        <c:v>0.93235993045934695</c:v>
                      </c:pt>
                      <c:pt idx="752">
                        <c:v>0.93360788986923904</c:v>
                      </c:pt>
                      <c:pt idx="753">
                        <c:v>0.93485584927913001</c:v>
                      </c:pt>
                      <c:pt idx="754">
                        <c:v>0.93610380868901899</c:v>
                      </c:pt>
                      <c:pt idx="755">
                        <c:v>0.93735176809891196</c:v>
                      </c:pt>
                      <c:pt idx="756">
                        <c:v>0.93859972750879805</c:v>
                      </c:pt>
                      <c:pt idx="757">
                        <c:v>0.93984768691869103</c:v>
                      </c:pt>
                      <c:pt idx="758">
                        <c:v>0.941095646328582</c:v>
                      </c:pt>
                      <c:pt idx="759">
                        <c:v>0.94234360573846998</c:v>
                      </c:pt>
                      <c:pt idx="760">
                        <c:v>0.94359156514836195</c:v>
                      </c:pt>
                      <c:pt idx="761">
                        <c:v>0.94483952455825204</c:v>
                      </c:pt>
                      <c:pt idx="762">
                        <c:v>0.94608748396814002</c:v>
                      </c:pt>
                      <c:pt idx="763">
                        <c:v>0.94733544337803199</c:v>
                      </c:pt>
                      <c:pt idx="764">
                        <c:v>0.94858340278792397</c:v>
                      </c:pt>
                      <c:pt idx="765">
                        <c:v>0.94983136219781295</c:v>
                      </c:pt>
                      <c:pt idx="766">
                        <c:v>0.95107932160770603</c:v>
                      </c:pt>
                      <c:pt idx="767">
                        <c:v>0.95232728101759601</c:v>
                      </c:pt>
                      <c:pt idx="768">
                        <c:v>0.95357524042748498</c:v>
                      </c:pt>
                      <c:pt idx="769">
                        <c:v>0.95482319983737596</c:v>
                      </c:pt>
                      <c:pt idx="770">
                        <c:v>0.95607115924726505</c:v>
                      </c:pt>
                      <c:pt idx="771">
                        <c:v>0.95731911865715702</c:v>
                      </c:pt>
                      <c:pt idx="772">
                        <c:v>0.958567078067048</c:v>
                      </c:pt>
                      <c:pt idx="773">
                        <c:v>0.95981503747693397</c:v>
                      </c:pt>
                      <c:pt idx="774">
                        <c:v>0.96106299688682595</c:v>
                      </c:pt>
                      <c:pt idx="775">
                        <c:v>0.96231095629671803</c:v>
                      </c:pt>
                      <c:pt idx="776">
                        <c:v>0.96355891570660801</c:v>
                      </c:pt>
                      <c:pt idx="777">
                        <c:v>0.96480687511649998</c:v>
                      </c:pt>
                      <c:pt idx="778">
                        <c:v>0.96605483452638696</c:v>
                      </c:pt>
                      <c:pt idx="779">
                        <c:v>0.96730279393627705</c:v>
                      </c:pt>
                      <c:pt idx="780">
                        <c:v>0.96855075334616803</c:v>
                      </c:pt>
                      <c:pt idx="781">
                        <c:v>0.969798712756059</c:v>
                      </c:pt>
                      <c:pt idx="782">
                        <c:v>0.97104667216594898</c:v>
                      </c:pt>
                      <c:pt idx="783">
                        <c:v>0.97229463157583995</c:v>
                      </c:pt>
                      <c:pt idx="784">
                        <c:v>0.97354259098572804</c:v>
                      </c:pt>
                      <c:pt idx="785">
                        <c:v>0.97479055039562001</c:v>
                      </c:pt>
                      <c:pt idx="786">
                        <c:v>0.97603850980551099</c:v>
                      </c:pt>
                      <c:pt idx="787">
                        <c:v>0.97728646921540197</c:v>
                      </c:pt>
                      <c:pt idx="788">
                        <c:v>0.97853442862529105</c:v>
                      </c:pt>
                      <c:pt idx="789">
                        <c:v>0.97978238803518203</c:v>
                      </c:pt>
                      <c:pt idx="790">
                        <c:v>0.981030347445071</c:v>
                      </c:pt>
                      <c:pt idx="791">
                        <c:v>0.98227830685496198</c:v>
                      </c:pt>
                      <c:pt idx="792">
                        <c:v>0.98352626626485096</c:v>
                      </c:pt>
                      <c:pt idx="793">
                        <c:v>0.98477422567474204</c:v>
                      </c:pt>
                      <c:pt idx="794">
                        <c:v>0.98602218508463302</c:v>
                      </c:pt>
                      <c:pt idx="795">
                        <c:v>0.987270144494522</c:v>
                      </c:pt>
                      <c:pt idx="796">
                        <c:v>0.98851810390441497</c:v>
                      </c:pt>
                      <c:pt idx="797">
                        <c:v>0.98976606331430395</c:v>
                      </c:pt>
                      <c:pt idx="798">
                        <c:v>0.99101402272419503</c:v>
                      </c:pt>
                      <c:pt idx="799">
                        <c:v>0.99226198213408601</c:v>
                      </c:pt>
                      <c:pt idx="800">
                        <c:v>0.99350994154397498</c:v>
                      </c:pt>
                      <c:pt idx="801">
                        <c:v>0.99475790095386396</c:v>
                      </c:pt>
                      <c:pt idx="802">
                        <c:v>0.99600586036375505</c:v>
                      </c:pt>
                      <c:pt idx="803">
                        <c:v>0.99725381977364602</c:v>
                      </c:pt>
                      <c:pt idx="804">
                        <c:v>0.99850177918353999</c:v>
                      </c:pt>
                      <c:pt idx="805">
                        <c:v>0.99974973859342497</c:v>
                      </c:pt>
                      <c:pt idx="806">
                        <c:v>1.00099769800331</c:v>
                      </c:pt>
                      <c:pt idx="807">
                        <c:v>1.0022456574131999</c:v>
                      </c:pt>
                      <c:pt idx="808">
                        <c:v>1.0034936168230899</c:v>
                      </c:pt>
                      <c:pt idx="809">
                        <c:v>1.0047415762329801</c:v>
                      </c:pt>
                      <c:pt idx="810">
                        <c:v>1.0059895356428701</c:v>
                      </c:pt>
                      <c:pt idx="811">
                        <c:v>1.0072374950527601</c:v>
                      </c:pt>
                      <c:pt idx="812">
                        <c:v>1.00848545446266</c:v>
                      </c:pt>
                      <c:pt idx="813">
                        <c:v>1.00973341387255</c:v>
                      </c:pt>
                      <c:pt idx="814">
                        <c:v>1.01098137328244</c:v>
                      </c:pt>
                      <c:pt idx="815">
                        <c:v>1.01222933269232</c:v>
                      </c:pt>
                      <c:pt idx="816">
                        <c:v>1.0134772921022199</c:v>
                      </c:pt>
                      <c:pt idx="817">
                        <c:v>1.0147252515120999</c:v>
                      </c:pt>
                      <c:pt idx="818">
                        <c:v>1.0159732109219901</c:v>
                      </c:pt>
                      <c:pt idx="819">
                        <c:v>1.0172211703318901</c:v>
                      </c:pt>
                      <c:pt idx="820">
                        <c:v>1.0184691297417801</c:v>
                      </c:pt>
                      <c:pt idx="821">
                        <c:v>1.01971708915167</c:v>
                      </c:pt>
                      <c:pt idx="822">
                        <c:v>1.02096504856156</c:v>
                      </c:pt>
                      <c:pt idx="823">
                        <c:v>1.02221300797145</c:v>
                      </c:pt>
                      <c:pt idx="824">
                        <c:v>1.02346096738134</c:v>
                      </c:pt>
                      <c:pt idx="825">
                        <c:v>1.0247089267912299</c:v>
                      </c:pt>
                      <c:pt idx="826">
                        <c:v>1.0259568862011199</c:v>
                      </c:pt>
                      <c:pt idx="827">
                        <c:v>1.0272048456110101</c:v>
                      </c:pt>
                      <c:pt idx="828">
                        <c:v>1.0284528050209001</c:v>
                      </c:pt>
                      <c:pt idx="829">
                        <c:v>1.0297007644307901</c:v>
                      </c:pt>
                      <c:pt idx="830">
                        <c:v>1.03094872384068</c:v>
                      </c:pt>
                      <c:pt idx="831">
                        <c:v>1.03219668325057</c:v>
                      </c:pt>
                      <c:pt idx="832">
                        <c:v>1.03344464266046</c:v>
                      </c:pt>
                      <c:pt idx="833">
                        <c:v>1.03469260207035</c:v>
                      </c:pt>
                      <c:pt idx="834">
                        <c:v>1.0359405614802399</c:v>
                      </c:pt>
                      <c:pt idx="835">
                        <c:v>1.0371885208901299</c:v>
                      </c:pt>
                      <c:pt idx="836">
                        <c:v>1.0384364803000199</c:v>
                      </c:pt>
                      <c:pt idx="837">
                        <c:v>1.0396844397099101</c:v>
                      </c:pt>
                      <c:pt idx="838">
                        <c:v>1.0409323991198001</c:v>
                      </c:pt>
                      <c:pt idx="839">
                        <c:v>1.0421803585297</c:v>
                      </c:pt>
                      <c:pt idx="840">
                        <c:v>1.04342831793958</c:v>
                      </c:pt>
                      <c:pt idx="841">
                        <c:v>1.04467627734947</c:v>
                      </c:pt>
                      <c:pt idx="842">
                        <c:v>1.04592423675937</c:v>
                      </c:pt>
                      <c:pt idx="843">
                        <c:v>1.0471721961692499</c:v>
                      </c:pt>
                      <c:pt idx="844">
                        <c:v>1.0484201555791499</c:v>
                      </c:pt>
                      <c:pt idx="845">
                        <c:v>1.0496681149890399</c:v>
                      </c:pt>
                      <c:pt idx="846">
                        <c:v>1.0509160743989301</c:v>
                      </c:pt>
                      <c:pt idx="847">
                        <c:v>1.0521640338088201</c:v>
                      </c:pt>
                      <c:pt idx="848">
                        <c:v>1.05341199321871</c:v>
                      </c:pt>
                      <c:pt idx="849">
                        <c:v>1.0546599526286</c:v>
                      </c:pt>
                      <c:pt idx="850">
                        <c:v>1.05590791203849</c:v>
                      </c:pt>
                      <c:pt idx="851">
                        <c:v>1.05715587144838</c:v>
                      </c:pt>
                      <c:pt idx="852">
                        <c:v>1.05840383085826</c:v>
                      </c:pt>
                      <c:pt idx="853">
                        <c:v>1.0596517902681599</c:v>
                      </c:pt>
                      <c:pt idx="854">
                        <c:v>1.0608997496780499</c:v>
                      </c:pt>
                      <c:pt idx="855">
                        <c:v>1.0621477090879401</c:v>
                      </c:pt>
                      <c:pt idx="856">
                        <c:v>1.0633956684978301</c:v>
                      </c:pt>
                      <c:pt idx="857">
                        <c:v>1.06464362790772</c:v>
                      </c:pt>
                      <c:pt idx="858">
                        <c:v>1.06589158731761</c:v>
                      </c:pt>
                      <c:pt idx="859">
                        <c:v>1.0671395467275</c:v>
                      </c:pt>
                      <c:pt idx="860">
                        <c:v>1.06838750613739</c:v>
                      </c:pt>
                      <c:pt idx="861">
                        <c:v>1.06963546554728</c:v>
                      </c:pt>
                      <c:pt idx="862">
                        <c:v>1.0708834249571799</c:v>
                      </c:pt>
                      <c:pt idx="863">
                        <c:v>1.0721313843670599</c:v>
                      </c:pt>
                      <c:pt idx="864">
                        <c:v>1.0733793437769501</c:v>
                      </c:pt>
                      <c:pt idx="865">
                        <c:v>1.0746273031868401</c:v>
                      </c:pt>
                      <c:pt idx="866">
                        <c:v>1.07587526259674</c:v>
                      </c:pt>
                      <c:pt idx="867">
                        <c:v>1.07712322200662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AVGx!$D$3:$D$870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-1.7237464189089499E-7</c:v>
                      </c:pt>
                      <c:pt idx="1">
                        <c:v>-1.39008325621983E-7</c:v>
                      </c:pt>
                      <c:pt idx="2">
                        <c:v>-1.5758921915407399E-8</c:v>
                      </c:pt>
                      <c:pt idx="3">
                        <c:v>-4.8601165784356502E-8</c:v>
                      </c:pt>
                      <c:pt idx="4">
                        <c:v>-4.8744680659003903E-8</c:v>
                      </c:pt>
                      <c:pt idx="5">
                        <c:v>-4.8918616567155401E-8</c:v>
                      </c:pt>
                      <c:pt idx="6">
                        <c:v>-4.9145377256991899E-8</c:v>
                      </c:pt>
                      <c:pt idx="7">
                        <c:v>-4.9446258725939801E-8</c:v>
                      </c:pt>
                      <c:pt idx="8">
                        <c:v>-4.9835584327797201E-8</c:v>
                      </c:pt>
                      <c:pt idx="9">
                        <c:v>-5.03378604065266E-8</c:v>
                      </c:pt>
                      <c:pt idx="10">
                        <c:v>-5.0970519553365198E-8</c:v>
                      </c:pt>
                      <c:pt idx="11">
                        <c:v>-5.1742173679545397E-8</c:v>
                      </c:pt>
                      <c:pt idx="12">
                        <c:v>-5.2663764262298501E-8</c:v>
                      </c:pt>
                      <c:pt idx="13">
                        <c:v>-5.3743353076746502E-8</c:v>
                      </c:pt>
                      <c:pt idx="14">
                        <c:v>-5.49794811701711E-8</c:v>
                      </c:pt>
                      <c:pt idx="15">
                        <c:v>-5.6376085733789002E-8</c:v>
                      </c:pt>
                      <c:pt idx="16">
                        <c:v>-5.7950884671306E-8</c:v>
                      </c:pt>
                      <c:pt idx="17">
                        <c:v>-5.9717899904233397E-8</c:v>
                      </c:pt>
                      <c:pt idx="18">
                        <c:v>-6.1692392445386203E-8</c:v>
                      </c:pt>
                      <c:pt idx="19">
                        <c:v>-6.3897378194212903E-8</c:v>
                      </c:pt>
                      <c:pt idx="20">
                        <c:v>-6.6356019733084693E-8</c:v>
                      </c:pt>
                      <c:pt idx="21">
                        <c:v>-6.9079678805567406E-8</c:v>
                      </c:pt>
                      <c:pt idx="22">
                        <c:v>-7.2077606648734003E-8</c:v>
                      </c:pt>
                      <c:pt idx="23">
                        <c:v>-7.53600689857205E-8</c:v>
                      </c:pt>
                      <c:pt idx="24">
                        <c:v>-7.8935521065197803E-8</c:v>
                      </c:pt>
                      <c:pt idx="25">
                        <c:v>-8.2813346561676295E-8</c:v>
                      </c:pt>
                      <c:pt idx="26">
                        <c:v>-8.7009901845214706E-8</c:v>
                      </c:pt>
                      <c:pt idx="27">
                        <c:v>-9.15456501288933E-8</c:v>
                      </c:pt>
                      <c:pt idx="28">
                        <c:v>-9.6440592362203E-8</c:v>
                      </c:pt>
                      <c:pt idx="29">
                        <c:v>-1.0171230898932101E-7</c:v>
                      </c:pt>
                      <c:pt idx="30">
                        <c:v>-1.0737562837998201E-7</c:v>
                      </c:pt>
                      <c:pt idx="31">
                        <c:v>-1.1344200271056501E-7</c:v>
                      </c:pt>
                      <c:pt idx="32">
                        <c:v>-1.1991828455063799E-7</c:v>
                      </c:pt>
                      <c:pt idx="33">
                        <c:v>-1.26806056672174E-7</c:v>
                      </c:pt>
                      <c:pt idx="34">
                        <c:v>-1.3410258656331201E-7</c:v>
                      </c:pt>
                      <c:pt idx="35">
                        <c:v>-1.4180176949387301E-7</c:v>
                      </c:pt>
                      <c:pt idx="36">
                        <c:v>-1.49893347117671E-7</c:v>
                      </c:pt>
                      <c:pt idx="37">
                        <c:v>-1.5836447278123201E-7</c:v>
                      </c:pt>
                      <c:pt idx="38">
                        <c:v>-1.67200167497899E-7</c:v>
                      </c:pt>
                      <c:pt idx="39">
                        <c:v>-1.7637960049820299E-7</c:v>
                      </c:pt>
                      <c:pt idx="40">
                        <c:v>-1.8587991695739499E-7</c:v>
                      </c:pt>
                      <c:pt idx="41">
                        <c:v>-1.9567017874416399E-7</c:v>
                      </c:pt>
                      <c:pt idx="42">
                        <c:v>-2.05712387524682E-7</c:v>
                      </c:pt>
                      <c:pt idx="43">
                        <c:v>-2.1596887910157601E-7</c:v>
                      </c:pt>
                      <c:pt idx="44">
                        <c:v>-2.26390624166868E-7</c:v>
                      </c:pt>
                      <c:pt idx="45">
                        <c:v>-2.3692206467742699E-7</c:v>
                      </c:pt>
                      <c:pt idx="46">
                        <c:v>-2.4750092443212702E-7</c:v>
                      </c:pt>
                      <c:pt idx="47">
                        <c:v>-2.5808842506370001E-7</c:v>
                      </c:pt>
                      <c:pt idx="48">
                        <c:v>-2.6866994546545201E-7</c:v>
                      </c:pt>
                      <c:pt idx="49">
                        <c:v>-2.7924143409025101E-7</c:v>
                      </c:pt>
                      <c:pt idx="50">
                        <c:v>-2.89819876158013E-7</c:v>
                      </c:pt>
                      <c:pt idx="51">
                        <c:v>-3.00442445724395E-7</c:v>
                      </c:pt>
                      <c:pt idx="52">
                        <c:v>-3.1112718146199998E-7</c:v>
                      </c:pt>
                      <c:pt idx="53">
                        <c:v>-3.2187128123110298E-7</c:v>
                      </c:pt>
                      <c:pt idx="54">
                        <c:v>-3.3267868436445702E-7</c:v>
                      </c:pt>
                      <c:pt idx="55">
                        <c:v>-3.4352775776903802E-7</c:v>
                      </c:pt>
                      <c:pt idx="56">
                        <c:v>-3.5440429168073401E-7</c:v>
                      </c:pt>
                      <c:pt idx="57">
                        <c:v>-3.6530388872543098E-7</c:v>
                      </c:pt>
                      <c:pt idx="58">
                        <c:v>-3.7622273415949697E-7</c:v>
                      </c:pt>
                      <c:pt idx="59">
                        <c:v>-3.87165203038675E-7</c:v>
                      </c:pt>
                      <c:pt idx="60">
                        <c:v>-3.9814066550480302E-7</c:v>
                      </c:pt>
                      <c:pt idx="61">
                        <c:v>-4.0915720730313199E-7</c:v>
                      </c:pt>
                      <c:pt idx="62">
                        <c:v>-4.2021533337242397E-7</c:v>
                      </c:pt>
                      <c:pt idx="63">
                        <c:v>-4.3131481679998399E-7</c:v>
                      </c:pt>
                      <c:pt idx="64">
                        <c:v>-4.4245309913755901E-7</c:v>
                      </c:pt>
                      <c:pt idx="65">
                        <c:v>-4.53633871630235E-7</c:v>
                      </c:pt>
                      <c:pt idx="66">
                        <c:v>-4.64851855891636E-7</c:v>
                      </c:pt>
                      <c:pt idx="67">
                        <c:v>-4.7610542112746602E-7</c:v>
                      </c:pt>
                      <c:pt idx="68">
                        <c:v>-4.87393486011966E-7</c:v>
                      </c:pt>
                      <c:pt idx="69">
                        <c:v>-4.9871031039338E-7</c:v>
                      </c:pt>
                      <c:pt idx="70">
                        <c:v>-5.1005379924766598E-7</c:v>
                      </c:pt>
                      <c:pt idx="71">
                        <c:v>-5.21423593558565E-7</c:v>
                      </c:pt>
                      <c:pt idx="72">
                        <c:v>-5.3281947493893901E-7</c:v>
                      </c:pt>
                      <c:pt idx="73">
                        <c:v>-5.4424170203693401E-7</c:v>
                      </c:pt>
                      <c:pt idx="74">
                        <c:v>-5.5569200972217198E-7</c:v>
                      </c:pt>
                      <c:pt idx="75">
                        <c:v>-5.6717307088498498E-7</c:v>
                      </c:pt>
                      <c:pt idx="76">
                        <c:v>-5.7868812715693698E-7</c:v>
                      </c:pt>
                      <c:pt idx="77">
                        <c:v>-5.9024113632655303E-7</c:v>
                      </c:pt>
                      <c:pt idx="78">
                        <c:v>-6.0183618964780295E-7</c:v>
                      </c:pt>
                      <c:pt idx="79">
                        <c:v>-6.1347764911938501E-7</c:v>
                      </c:pt>
                      <c:pt idx="80">
                        <c:v>-6.2517014786289701E-7</c:v>
                      </c:pt>
                      <c:pt idx="81">
                        <c:v>-6.3691799066067302E-7</c:v>
                      </c:pt>
                      <c:pt idx="82">
                        <c:v>-6.4872513084374903E-7</c:v>
                      </c:pt>
                      <c:pt idx="83">
                        <c:v>-6.6059505151923905E-7</c:v>
                      </c:pt>
                      <c:pt idx="84">
                        <c:v>-6.7253059502175397E-7</c:v>
                      </c:pt>
                      <c:pt idx="85">
                        <c:v>-6.8453425682497296E-7</c:v>
                      </c:pt>
                      <c:pt idx="86">
                        <c:v>-6.9660833648424904E-7</c:v>
                      </c:pt>
                      <c:pt idx="87">
                        <c:v>-7.0875499039573801E-7</c:v>
                      </c:pt>
                      <c:pt idx="88">
                        <c:v>-7.2097646484791304E-7</c:v>
                      </c:pt>
                      <c:pt idx="89">
                        <c:v>-7.33275208874655E-7</c:v>
                      </c:pt>
                      <c:pt idx="90">
                        <c:v>-7.4565393750197099E-7</c:v>
                      </c:pt>
                      <c:pt idx="91">
                        <c:v>-7.5811568511522902E-7</c:v>
                      </c:pt>
                      <c:pt idx="92">
                        <c:v>-7.7066370588103702E-7</c:v>
                      </c:pt>
                      <c:pt idx="93">
                        <c:v>-7.8330129204710404E-7</c:v>
                      </c:pt>
                      <c:pt idx="94">
                        <c:v>-7.9603154434126201E-7</c:v>
                      </c:pt>
                      <c:pt idx="95">
                        <c:v>-8.0885712385377999E-7</c:v>
                      </c:pt>
                      <c:pt idx="96">
                        <c:v>-8.2178002312988495E-7</c:v>
                      </c:pt>
                      <c:pt idx="97">
                        <c:v>-8.3480136962278195E-7</c:v>
                      </c:pt>
                      <c:pt idx="98">
                        <c:v>-8.4792128054603499E-7</c:v>
                      </c:pt>
                      <c:pt idx="99">
                        <c:v>-8.6113877069844095E-7</c:v>
                      </c:pt>
                      <c:pt idx="100">
                        <c:v>-8.7445173949292998E-7</c:v>
                      </c:pt>
                      <c:pt idx="101">
                        <c:v>-8.8785703129888901E-7</c:v>
                      </c:pt>
                      <c:pt idx="102">
                        <c:v>-9.0135060095041005E-7</c:v>
                      </c:pt>
                      <c:pt idx="103">
                        <c:v>-9.1492771037820398E-7</c:v>
                      </c:pt>
                      <c:pt idx="104">
                        <c:v>-9.2858314798279004E-7</c:v>
                      </c:pt>
                      <c:pt idx="105">
                        <c:v>-9.4231143577249303E-7</c:v>
                      </c:pt>
                      <c:pt idx="106">
                        <c:v>-9.5610699416295093E-7</c:v>
                      </c:pt>
                      <c:pt idx="107">
                        <c:v>-9.6996426026456394E-7</c:v>
                      </c:pt>
                      <c:pt idx="108">
                        <c:v>-9.8387777129764903E-7</c:v>
                      </c:pt>
                      <c:pt idx="109">
                        <c:v>-9.97842212492786E-7</c:v>
                      </c:pt>
                      <c:pt idx="110">
                        <c:v>-1.01185245928526E-6</c:v>
                      </c:pt>
                      <c:pt idx="111">
                        <c:v>-1.0259025880404201E-6</c:v>
                      </c:pt>
                      <c:pt idx="112">
                        <c:v>-1.03998336365349E-6</c:v>
                      </c:pt>
                      <c:pt idx="113">
                        <c:v>-1.0540856758676201E-6</c:v>
                      </c:pt>
                      <c:pt idx="114">
                        <c:v>-1.0682014049006099E-6</c:v>
                      </c:pt>
                      <c:pt idx="115">
                        <c:v>-1.0823233559722499E-6</c:v>
                      </c:pt>
                      <c:pt idx="116">
                        <c:v>-1.0964462383227399E-6</c:v>
                      </c:pt>
                      <c:pt idx="117">
                        <c:v>-1.1105691206732301E-6</c:v>
                      </c:pt>
                      <c:pt idx="118">
                        <c:v>-1.12469200302372E-6</c:v>
                      </c:pt>
                      <c:pt idx="119">
                        <c:v>-1.1388148853742199E-6</c:v>
                      </c:pt>
                      <c:pt idx="120">
                        <c:v>-1.1529377677247101E-6</c:v>
                      </c:pt>
                      <c:pt idx="121">
                        <c:v>-1.1670606500752E-6</c:v>
                      </c:pt>
                      <c:pt idx="122">
                        <c:v>-1.1811835324256999E-6</c:v>
                      </c:pt>
                      <c:pt idx="123">
                        <c:v>-1.1953064147761901E-6</c:v>
                      </c:pt>
                      <c:pt idx="124">
                        <c:v>-1.20942929712669E-6</c:v>
                      </c:pt>
                      <c:pt idx="125">
                        <c:v>-1.2235521794771799E-6</c:v>
                      </c:pt>
                      <c:pt idx="126">
                        <c:v>-1.2376750618276701E-6</c:v>
                      </c:pt>
                      <c:pt idx="127">
                        <c:v>-1.25179794417816E-6</c:v>
                      </c:pt>
                      <c:pt idx="128">
                        <c:v>-1.2659208265286599E-6</c:v>
                      </c:pt>
                      <c:pt idx="129">
                        <c:v>-1.2800437088791501E-6</c:v>
                      </c:pt>
                      <c:pt idx="130">
                        <c:v>-1.29416659122965E-6</c:v>
                      </c:pt>
                      <c:pt idx="131">
                        <c:v>-1.3082894735801399E-6</c:v>
                      </c:pt>
                      <c:pt idx="132">
                        <c:v>-1.3224123559306301E-6</c:v>
                      </c:pt>
                      <c:pt idx="133">
                        <c:v>-1.33653523828113E-6</c:v>
                      </c:pt>
                      <c:pt idx="134">
                        <c:v>-1.3506581206316199E-6</c:v>
                      </c:pt>
                      <c:pt idx="135">
                        <c:v>-1.36478100298212E-6</c:v>
                      </c:pt>
                      <c:pt idx="136">
                        <c:v>-1.37890388533261E-6</c:v>
                      </c:pt>
                      <c:pt idx="137">
                        <c:v>-1.3930267676830999E-6</c:v>
                      </c:pt>
                      <c:pt idx="138">
                        <c:v>-1.4071496500335901E-6</c:v>
                      </c:pt>
                      <c:pt idx="139">
                        <c:v>-1.42127253238409E-6</c:v>
                      </c:pt>
                      <c:pt idx="140">
                        <c:v>-1.4353954147345799E-6</c:v>
                      </c:pt>
                      <c:pt idx="141">
                        <c:v>-1.4495182970850801E-6</c:v>
                      </c:pt>
                      <c:pt idx="142">
                        <c:v>-1.46364117943557E-6</c:v>
                      </c:pt>
                      <c:pt idx="143">
                        <c:v>-1.4777640617860599E-6</c:v>
                      </c:pt>
                      <c:pt idx="144">
                        <c:v>-1.4918869441365601E-6</c:v>
                      </c:pt>
                      <c:pt idx="145">
                        <c:v>-1.50600982648705E-6</c:v>
                      </c:pt>
                      <c:pt idx="146">
                        <c:v>-1.52013270883754E-6</c:v>
                      </c:pt>
                      <c:pt idx="147">
                        <c:v>-1.5342555911880401E-6</c:v>
                      </c:pt>
                      <c:pt idx="148">
                        <c:v>-1.54837847353853E-6</c:v>
                      </c:pt>
                      <c:pt idx="149">
                        <c:v>-1.56250135588902E-6</c:v>
                      </c:pt>
                      <c:pt idx="150">
                        <c:v>-1.5766242382395099E-6</c:v>
                      </c:pt>
                      <c:pt idx="151">
                        <c:v>-1.59074712059001E-6</c:v>
                      </c:pt>
                      <c:pt idx="152">
                        <c:v>-1.6048700029405E-6</c:v>
                      </c:pt>
                      <c:pt idx="153">
                        <c:v>-1.6189928852909899E-6</c:v>
                      </c:pt>
                      <c:pt idx="154">
                        <c:v>-1.6331157676414801E-6</c:v>
                      </c:pt>
                      <c:pt idx="155">
                        <c:v>-1.64723864999198E-6</c:v>
                      </c:pt>
                      <c:pt idx="156">
                        <c:v>-1.6613615323424699E-6</c:v>
                      </c:pt>
                      <c:pt idx="157">
                        <c:v>-1.67548441469297E-6</c:v>
                      </c:pt>
                      <c:pt idx="158">
                        <c:v>-1.68960729704346E-6</c:v>
                      </c:pt>
                      <c:pt idx="159">
                        <c:v>-1.7037301793939499E-6</c:v>
                      </c:pt>
                      <c:pt idx="160">
                        <c:v>-1.71785306174445E-6</c:v>
                      </c:pt>
                      <c:pt idx="161">
                        <c:v>-1.73197594409494E-6</c:v>
                      </c:pt>
                      <c:pt idx="162">
                        <c:v>-1.7460988264454401E-6</c:v>
                      </c:pt>
                      <c:pt idx="163">
                        <c:v>-1.7602217087959201E-6</c:v>
                      </c:pt>
                      <c:pt idx="164">
                        <c:v>-1.77434459114642E-6</c:v>
                      </c:pt>
                      <c:pt idx="165">
                        <c:v>-1.7884674734969099E-6</c:v>
                      </c:pt>
                      <c:pt idx="166">
                        <c:v>-1.80259035584741E-6</c:v>
                      </c:pt>
                      <c:pt idx="167">
                        <c:v>-1.8167132381979E-6</c:v>
                      </c:pt>
                      <c:pt idx="168">
                        <c:v>-1.8308361205483999E-6</c:v>
                      </c:pt>
                      <c:pt idx="169">
                        <c:v>-1.8449590028988901E-6</c:v>
                      </c:pt>
                      <c:pt idx="170">
                        <c:v>-1.85908188524938E-6</c:v>
                      </c:pt>
                      <c:pt idx="171">
                        <c:v>-1.87320476759987E-6</c:v>
                      </c:pt>
                      <c:pt idx="172">
                        <c:v>-1.8873276499503701E-6</c:v>
                      </c:pt>
                      <c:pt idx="173">
                        <c:v>-1.90145053230087E-6</c:v>
                      </c:pt>
                      <c:pt idx="174">
                        <c:v>-1.9155734146513601E-6</c:v>
                      </c:pt>
                      <c:pt idx="175">
                        <c:v>-1.92969629700186E-6</c:v>
                      </c:pt>
                      <c:pt idx="176">
                        <c:v>-1.9438191793523502E-6</c:v>
                      </c:pt>
                      <c:pt idx="177">
                        <c:v>-1.9579420617028302E-6</c:v>
                      </c:pt>
                      <c:pt idx="178">
                        <c:v>-1.9720649440533301E-6</c:v>
                      </c:pt>
                      <c:pt idx="179">
                        <c:v>-1.9861878264038198E-6</c:v>
                      </c:pt>
                      <c:pt idx="180">
                        <c:v>-2.00031070875431E-6</c:v>
                      </c:pt>
                      <c:pt idx="181">
                        <c:v>-2.0144335911048099E-6</c:v>
                      </c:pt>
                      <c:pt idx="182">
                        <c:v>-2.0285564734553E-6</c:v>
                      </c:pt>
                      <c:pt idx="183">
                        <c:v>-2.0426793558057902E-6</c:v>
                      </c:pt>
                      <c:pt idx="184">
                        <c:v>-2.0568022381562901E-6</c:v>
                      </c:pt>
                      <c:pt idx="185">
                        <c:v>-2.07092512050679E-6</c:v>
                      </c:pt>
                      <c:pt idx="186">
                        <c:v>-2.0850480028572801E-6</c:v>
                      </c:pt>
                      <c:pt idx="187">
                        <c:v>-2.09917088520778E-6</c:v>
                      </c:pt>
                      <c:pt idx="188">
                        <c:v>-2.1132937675582702E-6</c:v>
                      </c:pt>
                      <c:pt idx="189">
                        <c:v>-2.1274166499087599E-6</c:v>
                      </c:pt>
                      <c:pt idx="190">
                        <c:v>-2.1415395322592501E-6</c:v>
                      </c:pt>
                      <c:pt idx="191">
                        <c:v>-2.15566241460975E-6</c:v>
                      </c:pt>
                      <c:pt idx="192">
                        <c:v>-2.1697852969602402E-6</c:v>
                      </c:pt>
                      <c:pt idx="193">
                        <c:v>-2.1839081793107401E-6</c:v>
                      </c:pt>
                      <c:pt idx="194">
                        <c:v>-2.1980310616612298E-6</c:v>
                      </c:pt>
                      <c:pt idx="195">
                        <c:v>-2.21215394401172E-6</c:v>
                      </c:pt>
                      <c:pt idx="196">
                        <c:v>-2.2262768263622199E-6</c:v>
                      </c:pt>
                      <c:pt idx="197">
                        <c:v>-2.24039970871271E-6</c:v>
                      </c:pt>
                      <c:pt idx="198">
                        <c:v>-2.2545225910632002E-6</c:v>
                      </c:pt>
                      <c:pt idx="199">
                        <c:v>-2.2686454734137001E-6</c:v>
                      </c:pt>
                      <c:pt idx="200">
                        <c:v>-2.2827683557641898E-6</c:v>
                      </c:pt>
                      <c:pt idx="201">
                        <c:v>-2.29689123811468E-6</c:v>
                      </c:pt>
                      <c:pt idx="202">
                        <c:v>-2.3110141204651799E-6</c:v>
                      </c:pt>
                      <c:pt idx="203">
                        <c:v>-2.32513700281567E-6</c:v>
                      </c:pt>
                      <c:pt idx="204">
                        <c:v>-2.3392598851661699E-6</c:v>
                      </c:pt>
                      <c:pt idx="205">
                        <c:v>-2.3533827675166601E-6</c:v>
                      </c:pt>
                      <c:pt idx="206">
                        <c:v>-2.3675056498671498E-6</c:v>
                      </c:pt>
                      <c:pt idx="207">
                        <c:v>-2.38162853221764E-6</c:v>
                      </c:pt>
                      <c:pt idx="208">
                        <c:v>-2.3957514145681399E-6</c:v>
                      </c:pt>
                      <c:pt idx="209">
                        <c:v>-2.4098742969186402E-6</c:v>
                      </c:pt>
                      <c:pt idx="210">
                        <c:v>-2.4239971792691299E-6</c:v>
                      </c:pt>
                      <c:pt idx="211">
                        <c:v>-2.4381200616196201E-6</c:v>
                      </c:pt>
                      <c:pt idx="212">
                        <c:v>-2.45224294397012E-6</c:v>
                      </c:pt>
                      <c:pt idx="213">
                        <c:v>-2.4663658263206102E-6</c:v>
                      </c:pt>
                      <c:pt idx="214">
                        <c:v>-2.4804887086710999E-6</c:v>
                      </c:pt>
                      <c:pt idx="215">
                        <c:v>-2.49461159102159E-6</c:v>
                      </c:pt>
                      <c:pt idx="216">
                        <c:v>-2.5087344733720899E-6</c:v>
                      </c:pt>
                      <c:pt idx="217">
                        <c:v>-2.5228573557225801E-6</c:v>
                      </c:pt>
                      <c:pt idx="218">
                        <c:v>-2.5369802380730698E-6</c:v>
                      </c:pt>
                      <c:pt idx="219">
                        <c:v>-2.5511031204235702E-6</c:v>
                      </c:pt>
                      <c:pt idx="220">
                        <c:v>-2.5652260027740599E-6</c:v>
                      </c:pt>
                      <c:pt idx="221">
                        <c:v>-2.5793488851245598E-6</c:v>
                      </c:pt>
                      <c:pt idx="222">
                        <c:v>-2.59347176747505E-6</c:v>
                      </c:pt>
                      <c:pt idx="223">
                        <c:v>-2.6075946498255401E-6</c:v>
                      </c:pt>
                      <c:pt idx="224">
                        <c:v>-2.62171753217604E-6</c:v>
                      </c:pt>
                      <c:pt idx="225">
                        <c:v>-2.6358404145265399E-6</c:v>
                      </c:pt>
                      <c:pt idx="226">
                        <c:v>-2.6499632968770301E-6</c:v>
                      </c:pt>
                      <c:pt idx="227">
                        <c:v>-2.66408617922753E-6</c:v>
                      </c:pt>
                      <c:pt idx="228">
                        <c:v>-2.6782090615780201E-6</c:v>
                      </c:pt>
                      <c:pt idx="229">
                        <c:v>-2.6923319439285099E-6</c:v>
                      </c:pt>
                      <c:pt idx="230">
                        <c:v>-2.7064548262790102E-6</c:v>
                      </c:pt>
                      <c:pt idx="231">
                        <c:v>-2.7205777086294999E-6</c:v>
                      </c:pt>
                      <c:pt idx="232">
                        <c:v>-2.7347005909799998E-6</c:v>
                      </c:pt>
                      <c:pt idx="233">
                        <c:v>-2.74882347333049E-6</c:v>
                      </c:pt>
                      <c:pt idx="234">
                        <c:v>-2.7629463556809801E-6</c:v>
                      </c:pt>
                      <c:pt idx="235">
                        <c:v>-2.7770692380314699E-6</c:v>
                      </c:pt>
                      <c:pt idx="236">
                        <c:v>-2.79119212038196E-6</c:v>
                      </c:pt>
                      <c:pt idx="237">
                        <c:v>-2.8053150027324599E-6</c:v>
                      </c:pt>
                      <c:pt idx="238">
                        <c:v>-2.8194378850829501E-6</c:v>
                      </c:pt>
                      <c:pt idx="239">
                        <c:v>-2.83356076743345E-6</c:v>
                      </c:pt>
                      <c:pt idx="240">
                        <c:v>-2.8476836497839402E-6</c:v>
                      </c:pt>
                      <c:pt idx="241">
                        <c:v>-2.8618065321344401E-6</c:v>
                      </c:pt>
                      <c:pt idx="242">
                        <c:v>-2.8759294144849298E-6</c:v>
                      </c:pt>
                      <c:pt idx="243">
                        <c:v>-2.8900522968354301E-6</c:v>
                      </c:pt>
                      <c:pt idx="244">
                        <c:v>-2.9041751791859199E-6</c:v>
                      </c:pt>
                      <c:pt idx="245">
                        <c:v>-2.9182980615363998E-6</c:v>
                      </c:pt>
                      <c:pt idx="246">
                        <c:v>-2.9324209438869099E-6</c:v>
                      </c:pt>
                      <c:pt idx="247">
                        <c:v>-2.9465438262374001E-6</c:v>
                      </c:pt>
                      <c:pt idx="248">
                        <c:v>-2.9606667085878898E-6</c:v>
                      </c:pt>
                      <c:pt idx="249">
                        <c:v>-2.97478959093838E-6</c:v>
                      </c:pt>
                      <c:pt idx="250">
                        <c:v>-2.9889124732888799E-6</c:v>
                      </c:pt>
                      <c:pt idx="251">
                        <c:v>-3.00303535563937E-6</c:v>
                      </c:pt>
                      <c:pt idx="252">
                        <c:v>-3.0171582379898699E-6</c:v>
                      </c:pt>
                      <c:pt idx="253">
                        <c:v>-3.0312811203403601E-6</c:v>
                      </c:pt>
                      <c:pt idx="254">
                        <c:v>-3.0454040026908498E-6</c:v>
                      </c:pt>
                      <c:pt idx="255">
                        <c:v>-3.0595268850413501E-6</c:v>
                      </c:pt>
                      <c:pt idx="256">
                        <c:v>-3.07364976739185E-6</c:v>
                      </c:pt>
                      <c:pt idx="257">
                        <c:v>-3.0877726497423402E-6</c:v>
                      </c:pt>
                      <c:pt idx="258">
                        <c:v>-3.1018955320928299E-6</c:v>
                      </c:pt>
                      <c:pt idx="259">
                        <c:v>-3.1160184144433298E-6</c:v>
                      </c:pt>
                      <c:pt idx="260">
                        <c:v>-3.1301412967938302E-6</c:v>
                      </c:pt>
                      <c:pt idx="261">
                        <c:v>-3.1442641791443199E-6</c:v>
                      </c:pt>
                      <c:pt idx="262">
                        <c:v>-3.1583870614947999E-6</c:v>
                      </c:pt>
                      <c:pt idx="263">
                        <c:v>-3.17250994384531E-6</c:v>
                      </c:pt>
                      <c:pt idx="264">
                        <c:v>-3.1866328261957899E-6</c:v>
                      </c:pt>
                      <c:pt idx="265">
                        <c:v>-3.2007557085462898E-6</c:v>
                      </c:pt>
                      <c:pt idx="266">
                        <c:v>-3.21487859089678E-6</c:v>
                      </c:pt>
                      <c:pt idx="267">
                        <c:v>-3.2290014732472702E-6</c:v>
                      </c:pt>
                      <c:pt idx="268">
                        <c:v>-3.2431243555977701E-6</c:v>
                      </c:pt>
                      <c:pt idx="269">
                        <c:v>-3.2572472379482598E-6</c:v>
                      </c:pt>
                      <c:pt idx="270">
                        <c:v>-3.27137012029875E-6</c:v>
                      </c:pt>
                      <c:pt idx="271">
                        <c:v>-3.28549300264926E-6</c:v>
                      </c:pt>
                      <c:pt idx="272">
                        <c:v>-3.29961588499974E-6</c:v>
                      </c:pt>
                      <c:pt idx="273">
                        <c:v>-3.3137387673502501E-6</c:v>
                      </c:pt>
                      <c:pt idx="274">
                        <c:v>-3.3278616497007301E-6</c:v>
                      </c:pt>
                      <c:pt idx="275">
                        <c:v>-3.34198453205123E-6</c:v>
                      </c:pt>
                      <c:pt idx="276">
                        <c:v>-3.3561074144017201E-6</c:v>
                      </c:pt>
                      <c:pt idx="277">
                        <c:v>-3.37023029675222E-6</c:v>
                      </c:pt>
                      <c:pt idx="278">
                        <c:v>-3.3843531791027102E-6</c:v>
                      </c:pt>
                      <c:pt idx="279">
                        <c:v>-3.3984760614531999E-6</c:v>
                      </c:pt>
                      <c:pt idx="280">
                        <c:v>-3.4125989438036998E-6</c:v>
                      </c:pt>
                      <c:pt idx="281">
                        <c:v>-3.42672182615419E-6</c:v>
                      </c:pt>
                      <c:pt idx="282">
                        <c:v>-3.4408447085046899E-6</c:v>
                      </c:pt>
                      <c:pt idx="283">
                        <c:v>-3.45496759085518E-6</c:v>
                      </c:pt>
                      <c:pt idx="284">
                        <c:v>-3.4690904732056702E-6</c:v>
                      </c:pt>
                      <c:pt idx="285">
                        <c:v>-3.4832133555561701E-6</c:v>
                      </c:pt>
                      <c:pt idx="286">
                        <c:v>-3.4973362379066598E-6</c:v>
                      </c:pt>
                      <c:pt idx="287">
                        <c:v>-3.5114591202571602E-6</c:v>
                      </c:pt>
                      <c:pt idx="288">
                        <c:v>-3.5255820026076499E-6</c:v>
                      </c:pt>
                      <c:pt idx="289">
                        <c:v>-3.5397048849581401E-6</c:v>
                      </c:pt>
                      <c:pt idx="290">
                        <c:v>-3.55382776730864E-6</c:v>
                      </c:pt>
                      <c:pt idx="291">
                        <c:v>-3.5679506496591301E-6</c:v>
                      </c:pt>
                      <c:pt idx="292">
                        <c:v>-3.58207353200963E-6</c:v>
                      </c:pt>
                      <c:pt idx="293">
                        <c:v>-3.5961964143601202E-6</c:v>
                      </c:pt>
                      <c:pt idx="294">
                        <c:v>-3.6103192967106099E-6</c:v>
                      </c:pt>
                      <c:pt idx="295">
                        <c:v>-3.6244421790611098E-6</c:v>
                      </c:pt>
                      <c:pt idx="296">
                        <c:v>-3.6385650614116E-6</c:v>
                      </c:pt>
                      <c:pt idx="297">
                        <c:v>-3.6526879437620999E-6</c:v>
                      </c:pt>
                      <c:pt idx="298">
                        <c:v>-3.66681082611259E-6</c:v>
                      </c:pt>
                      <c:pt idx="299">
                        <c:v>-3.6809337084630802E-6</c:v>
                      </c:pt>
                      <c:pt idx="300">
                        <c:v>-3.6950565908135801E-6</c:v>
                      </c:pt>
                      <c:pt idx="301">
                        <c:v>-3.7091794731640698E-6</c:v>
                      </c:pt>
                      <c:pt idx="302">
                        <c:v>-3.72330235551456E-6</c:v>
                      </c:pt>
                      <c:pt idx="303">
                        <c:v>-3.7374252378650599E-6</c:v>
                      </c:pt>
                      <c:pt idx="304">
                        <c:v>-3.75154812021555E-6</c:v>
                      </c:pt>
                      <c:pt idx="305">
                        <c:v>-3.7656710025660499E-6</c:v>
                      </c:pt>
                      <c:pt idx="306">
                        <c:v>-3.7797938849165401E-6</c:v>
                      </c:pt>
                      <c:pt idx="307">
                        <c:v>-3.7939167672670298E-6</c:v>
                      </c:pt>
                      <c:pt idx="308">
                        <c:v>-3.80803964961752E-6</c:v>
                      </c:pt>
                      <c:pt idx="309">
                        <c:v>-3.8221625319680199E-6</c:v>
                      </c:pt>
                      <c:pt idx="310">
                        <c:v>-3.8362854143185198E-6</c:v>
                      </c:pt>
                      <c:pt idx="311">
                        <c:v>-3.8504082966690197E-6</c:v>
                      </c:pt>
                      <c:pt idx="312">
                        <c:v>-3.8645311790195103E-6</c:v>
                      </c:pt>
                      <c:pt idx="313">
                        <c:v>-3.8786540613700102E-6</c:v>
                      </c:pt>
                      <c:pt idx="314">
                        <c:v>-3.8927769437204897E-6</c:v>
                      </c:pt>
                      <c:pt idx="315">
                        <c:v>-3.9068998260709896E-6</c:v>
                      </c:pt>
                      <c:pt idx="316">
                        <c:v>-3.9210227084214802E-6</c:v>
                      </c:pt>
                      <c:pt idx="317">
                        <c:v>-3.93514559077197E-6</c:v>
                      </c:pt>
                      <c:pt idx="318">
                        <c:v>-3.9492684731224597E-6</c:v>
                      </c:pt>
                      <c:pt idx="319">
                        <c:v>-3.9633913554729596E-6</c:v>
                      </c:pt>
                      <c:pt idx="320">
                        <c:v>-3.9775142378234502E-6</c:v>
                      </c:pt>
                      <c:pt idx="321">
                        <c:v>-3.9916371201739501E-6</c:v>
                      </c:pt>
                      <c:pt idx="322">
                        <c:v>-4.00576000252445E-6</c:v>
                      </c:pt>
                      <c:pt idx="323">
                        <c:v>-4.0198828848749397E-6</c:v>
                      </c:pt>
                      <c:pt idx="324">
                        <c:v>-4.0340057672254303E-6</c:v>
                      </c:pt>
                      <c:pt idx="325">
                        <c:v>-4.0481286495759302E-6</c:v>
                      </c:pt>
                      <c:pt idx="326">
                        <c:v>-4.0622515319264098E-6</c:v>
                      </c:pt>
                      <c:pt idx="327">
                        <c:v>-4.0763744142769097E-6</c:v>
                      </c:pt>
                      <c:pt idx="328">
                        <c:v>-4.0904972966274197E-6</c:v>
                      </c:pt>
                      <c:pt idx="329">
                        <c:v>-4.1046201789779002E-6</c:v>
                      </c:pt>
                      <c:pt idx="330">
                        <c:v>-4.1187430613284001E-6</c:v>
                      </c:pt>
                      <c:pt idx="331">
                        <c:v>-4.1328659436788898E-6</c:v>
                      </c:pt>
                      <c:pt idx="332">
                        <c:v>-4.1469888260293804E-6</c:v>
                      </c:pt>
                      <c:pt idx="333">
                        <c:v>-4.1611117083798803E-6</c:v>
                      </c:pt>
                      <c:pt idx="334">
                        <c:v>-4.1752345907303802E-6</c:v>
                      </c:pt>
                      <c:pt idx="335">
                        <c:v>-4.1893574730808699E-6</c:v>
                      </c:pt>
                      <c:pt idx="336">
                        <c:v>-4.2034803554313503E-6</c:v>
                      </c:pt>
                      <c:pt idx="337">
                        <c:v>-4.2176032377818604E-6</c:v>
                      </c:pt>
                      <c:pt idx="338">
                        <c:v>-4.2317261201323501E-6</c:v>
                      </c:pt>
                      <c:pt idx="339">
                        <c:v>-4.2458490024828602E-6</c:v>
                      </c:pt>
                      <c:pt idx="340">
                        <c:v>-4.2599718848333296E-6</c:v>
                      </c:pt>
                      <c:pt idx="341">
                        <c:v>-4.2740947671838397E-6</c:v>
                      </c:pt>
                      <c:pt idx="342">
                        <c:v>-4.2882176495343201E-6</c:v>
                      </c:pt>
                      <c:pt idx="343">
                        <c:v>-4.30234053188482E-6</c:v>
                      </c:pt>
                      <c:pt idx="344">
                        <c:v>-4.3164634142353097E-6</c:v>
                      </c:pt>
                      <c:pt idx="345">
                        <c:v>-4.3305862965858003E-6</c:v>
                      </c:pt>
                      <c:pt idx="346">
                        <c:v>-4.34470917893629E-6</c:v>
                      </c:pt>
                      <c:pt idx="347">
                        <c:v>-4.3588320612868001E-6</c:v>
                      </c:pt>
                      <c:pt idx="348">
                        <c:v>-4.3729549436372898E-6</c:v>
                      </c:pt>
                      <c:pt idx="349">
                        <c:v>-4.3870778259877702E-6</c:v>
                      </c:pt>
                      <c:pt idx="350">
                        <c:v>-4.4012007083382896E-6</c:v>
                      </c:pt>
                      <c:pt idx="351">
                        <c:v>-4.4153235906887802E-6</c:v>
                      </c:pt>
                      <c:pt idx="352">
                        <c:v>-4.4294464730392598E-6</c:v>
                      </c:pt>
                      <c:pt idx="353">
                        <c:v>-4.4435693553897597E-6</c:v>
                      </c:pt>
                      <c:pt idx="354">
                        <c:v>-4.4576922377402596E-6</c:v>
                      </c:pt>
                      <c:pt idx="355">
                        <c:v>-4.4718151200907502E-6</c:v>
                      </c:pt>
                      <c:pt idx="356">
                        <c:v>-4.4859380024412399E-6</c:v>
                      </c:pt>
                      <c:pt idx="357">
                        <c:v>-4.5000608847917398E-6</c:v>
                      </c:pt>
                      <c:pt idx="358">
                        <c:v>-4.5141837671422304E-6</c:v>
                      </c:pt>
                      <c:pt idx="359">
                        <c:v>-4.5283066494927201E-6</c:v>
                      </c:pt>
                      <c:pt idx="360">
                        <c:v>-4.5424295318432302E-6</c:v>
                      </c:pt>
                      <c:pt idx="361">
                        <c:v>-4.5565524141937199E-6</c:v>
                      </c:pt>
                      <c:pt idx="362">
                        <c:v>-4.5706752965442003E-6</c:v>
                      </c:pt>
                      <c:pt idx="363">
                        <c:v>-4.5847981788947104E-6</c:v>
                      </c:pt>
                      <c:pt idx="364">
                        <c:v>-4.59892106124519E-6</c:v>
                      </c:pt>
                      <c:pt idx="365">
                        <c:v>-4.6130439435956797E-6</c:v>
                      </c:pt>
                      <c:pt idx="366">
                        <c:v>-4.6271668259461796E-6</c:v>
                      </c:pt>
                      <c:pt idx="367">
                        <c:v>-4.6412897082966702E-6</c:v>
                      </c:pt>
                      <c:pt idx="368">
                        <c:v>-4.6554125906471701E-6</c:v>
                      </c:pt>
                      <c:pt idx="369">
                        <c:v>-4.6695354729976802E-6</c:v>
                      </c:pt>
                      <c:pt idx="370">
                        <c:v>-4.6836583553481699E-6</c:v>
                      </c:pt>
                      <c:pt idx="371">
                        <c:v>-4.6977812376986503E-6</c:v>
                      </c:pt>
                      <c:pt idx="372">
                        <c:v>-4.7119041200491502E-6</c:v>
                      </c:pt>
                      <c:pt idx="373">
                        <c:v>-4.7260270023996501E-6</c:v>
                      </c:pt>
                      <c:pt idx="374">
                        <c:v>-4.7401498847501398E-6</c:v>
                      </c:pt>
                      <c:pt idx="375">
                        <c:v>-4.7542727671006296E-6</c:v>
                      </c:pt>
                      <c:pt idx="376">
                        <c:v>-4.7683956494511202E-6</c:v>
                      </c:pt>
                      <c:pt idx="377">
                        <c:v>-4.7825185318016201E-6</c:v>
                      </c:pt>
                      <c:pt idx="378">
                        <c:v>-4.79664141415212E-6</c:v>
                      </c:pt>
                      <c:pt idx="379">
                        <c:v>-4.8107642965026097E-6</c:v>
                      </c:pt>
                      <c:pt idx="380">
                        <c:v>-4.8248871788530901E-6</c:v>
                      </c:pt>
                      <c:pt idx="381">
                        <c:v>-4.83901006120359E-6</c:v>
                      </c:pt>
                      <c:pt idx="382">
                        <c:v>-4.8531329435540797E-6</c:v>
                      </c:pt>
                      <c:pt idx="383">
                        <c:v>-4.8672558259045703E-6</c:v>
                      </c:pt>
                      <c:pt idx="384">
                        <c:v>-4.8813787082550702E-6</c:v>
                      </c:pt>
                      <c:pt idx="385">
                        <c:v>-4.8955015906055701E-6</c:v>
                      </c:pt>
                      <c:pt idx="386">
                        <c:v>-4.9096244729560599E-6</c:v>
                      </c:pt>
                      <c:pt idx="387">
                        <c:v>-4.9237473553065403E-6</c:v>
                      </c:pt>
                      <c:pt idx="388">
                        <c:v>-4.9378702376570503E-6</c:v>
                      </c:pt>
                      <c:pt idx="389">
                        <c:v>-4.9519931200075401E-6</c:v>
                      </c:pt>
                      <c:pt idx="390">
                        <c:v>-4.9661160023580298E-6</c:v>
                      </c:pt>
                      <c:pt idx="391">
                        <c:v>-4.9802388847085204E-6</c:v>
                      </c:pt>
                      <c:pt idx="392">
                        <c:v>-4.9943617670590203E-6</c:v>
                      </c:pt>
                      <c:pt idx="393">
                        <c:v>-5.00848464940951E-6</c:v>
                      </c:pt>
                      <c:pt idx="394">
                        <c:v>-5.0226075317599998E-6</c:v>
                      </c:pt>
                      <c:pt idx="395">
                        <c:v>-5.0367304141104997E-6</c:v>
                      </c:pt>
                      <c:pt idx="396">
                        <c:v>-5.0508532964610004E-6</c:v>
                      </c:pt>
                      <c:pt idx="397">
                        <c:v>-5.06497617881148E-6</c:v>
                      </c:pt>
                      <c:pt idx="398">
                        <c:v>-5.0790990611619799E-6</c:v>
                      </c:pt>
                      <c:pt idx="399">
                        <c:v>-5.0932219435124696E-6</c:v>
                      </c:pt>
                      <c:pt idx="400">
                        <c:v>-5.1073448258629602E-6</c:v>
                      </c:pt>
                      <c:pt idx="401">
                        <c:v>-5.1214677082134703E-6</c:v>
                      </c:pt>
                      <c:pt idx="402">
                        <c:v>-5.1355905905639498E-6</c:v>
                      </c:pt>
                      <c:pt idx="403">
                        <c:v>-5.1497134729144396E-6</c:v>
                      </c:pt>
                      <c:pt idx="404">
                        <c:v>-5.1638363552649403E-6</c:v>
                      </c:pt>
                      <c:pt idx="405">
                        <c:v>-5.1779592376154301E-6</c:v>
                      </c:pt>
                      <c:pt idx="406">
                        <c:v>-5.1920821199659198E-6</c:v>
                      </c:pt>
                      <c:pt idx="407">
                        <c:v>-5.2062050023164104E-6</c:v>
                      </c:pt>
                      <c:pt idx="408">
                        <c:v>-5.2203278846669103E-6</c:v>
                      </c:pt>
                      <c:pt idx="409">
                        <c:v>-5.2344507670174102E-6</c:v>
                      </c:pt>
                      <c:pt idx="410">
                        <c:v>-5.2485736493678999E-6</c:v>
                      </c:pt>
                      <c:pt idx="411">
                        <c:v>-5.2626965317183897E-6</c:v>
                      </c:pt>
                      <c:pt idx="412">
                        <c:v>-5.2768194140688701E-6</c:v>
                      </c:pt>
                      <c:pt idx="413">
                        <c:v>-5.2909422964193801E-6</c:v>
                      </c:pt>
                      <c:pt idx="414">
                        <c:v>-5.3050651787698699E-6</c:v>
                      </c:pt>
                      <c:pt idx="415">
                        <c:v>-5.3191880611203698E-6</c:v>
                      </c:pt>
                      <c:pt idx="416">
                        <c:v>-5.3333109434708502E-6</c:v>
                      </c:pt>
                      <c:pt idx="417">
                        <c:v>-5.3474338258213501E-6</c:v>
                      </c:pt>
                      <c:pt idx="418">
                        <c:v>-5.36155670817185E-6</c:v>
                      </c:pt>
                      <c:pt idx="419">
                        <c:v>-5.3756795905223397E-6</c:v>
                      </c:pt>
                      <c:pt idx="420">
                        <c:v>-5.3898024728728201E-6</c:v>
                      </c:pt>
                      <c:pt idx="421">
                        <c:v>-5.4039253552233302E-6</c:v>
                      </c:pt>
                      <c:pt idx="422">
                        <c:v>-5.4180482375738098E-6</c:v>
                      </c:pt>
                      <c:pt idx="423">
                        <c:v>-5.4321711199243097E-6</c:v>
                      </c:pt>
                      <c:pt idx="424">
                        <c:v>-5.4462940022748003E-6</c:v>
                      </c:pt>
                      <c:pt idx="425">
                        <c:v>-5.4604168846253002E-6</c:v>
                      </c:pt>
                      <c:pt idx="426">
                        <c:v>-5.4745397669757797E-6</c:v>
                      </c:pt>
                      <c:pt idx="427">
                        <c:v>-5.4886626493262898E-6</c:v>
                      </c:pt>
                      <c:pt idx="428">
                        <c:v>-5.5027855316767804E-6</c:v>
                      </c:pt>
                      <c:pt idx="429">
                        <c:v>-5.5169084140272896E-6</c:v>
                      </c:pt>
                      <c:pt idx="430">
                        <c:v>-5.5310312963777598E-6</c:v>
                      </c:pt>
                      <c:pt idx="431">
                        <c:v>-5.5451541787282597E-6</c:v>
                      </c:pt>
                      <c:pt idx="432">
                        <c:v>-5.5592770610787698E-6</c:v>
                      </c:pt>
                      <c:pt idx="433">
                        <c:v>-5.5733999434292401E-6</c:v>
                      </c:pt>
                      <c:pt idx="434">
                        <c:v>-5.5875228257797196E-6</c:v>
                      </c:pt>
                      <c:pt idx="435">
                        <c:v>-5.6016457081302399E-6</c:v>
                      </c:pt>
                      <c:pt idx="436">
                        <c:v>-5.6157685904807203E-6</c:v>
                      </c:pt>
                      <c:pt idx="437">
                        <c:v>-5.62989147283121E-6</c:v>
                      </c:pt>
                      <c:pt idx="438">
                        <c:v>-5.6440143551817201E-6</c:v>
                      </c:pt>
                      <c:pt idx="439">
                        <c:v>-5.6581372375321997E-6</c:v>
                      </c:pt>
                      <c:pt idx="440">
                        <c:v>-5.6722601198826902E-6</c:v>
                      </c:pt>
                      <c:pt idx="441">
                        <c:v>-5.6863830022332096E-6</c:v>
                      </c:pt>
                      <c:pt idx="442">
                        <c:v>-5.7005058845836799E-6</c:v>
                      </c:pt>
                      <c:pt idx="443">
                        <c:v>-5.7146287669341899E-6</c:v>
                      </c:pt>
                      <c:pt idx="444">
                        <c:v>-5.7287516492846797E-6</c:v>
                      </c:pt>
                      <c:pt idx="445">
                        <c:v>-5.7428745316351499E-6</c:v>
                      </c:pt>
                      <c:pt idx="446">
                        <c:v>-5.75699741398566E-6</c:v>
                      </c:pt>
                      <c:pt idx="447">
                        <c:v>-5.7711202963361701E-6</c:v>
                      </c:pt>
                      <c:pt idx="448">
                        <c:v>-5.7852431786866496E-6</c:v>
                      </c:pt>
                      <c:pt idx="449">
                        <c:v>-5.7993660610371504E-6</c:v>
                      </c:pt>
                      <c:pt idx="450">
                        <c:v>-5.8134889433876299E-6</c:v>
                      </c:pt>
                      <c:pt idx="451">
                        <c:v>-5.8276118257381298E-6</c:v>
                      </c:pt>
                      <c:pt idx="452">
                        <c:v>-5.8417347080886001E-6</c:v>
                      </c:pt>
                      <c:pt idx="453">
                        <c:v>-5.8558575904391102E-6</c:v>
                      </c:pt>
                      <c:pt idx="454">
                        <c:v>-5.8699804727895999E-6</c:v>
                      </c:pt>
                      <c:pt idx="455">
                        <c:v>-5.8841033551400896E-6</c:v>
                      </c:pt>
                      <c:pt idx="456">
                        <c:v>-5.8982262374905904E-6</c:v>
                      </c:pt>
                      <c:pt idx="457">
                        <c:v>-5.9123491198410801E-6</c:v>
                      </c:pt>
                      <c:pt idx="458">
                        <c:v>-5.9264720021915698E-6</c:v>
                      </c:pt>
                      <c:pt idx="459">
                        <c:v>-5.9405948845420697E-6</c:v>
                      </c:pt>
                      <c:pt idx="460">
                        <c:v>-5.9547177668925603E-6</c:v>
                      </c:pt>
                      <c:pt idx="461">
                        <c:v>-5.9688406492430501E-6</c:v>
                      </c:pt>
                      <c:pt idx="462">
                        <c:v>-5.9829635315935601E-6</c:v>
                      </c:pt>
                      <c:pt idx="463">
                        <c:v>-5.9970864139440499E-6</c:v>
                      </c:pt>
                      <c:pt idx="464">
                        <c:v>-6.0112092962945303E-6</c:v>
                      </c:pt>
                      <c:pt idx="465">
                        <c:v>-6.0253321786450403E-6</c:v>
                      </c:pt>
                      <c:pt idx="466">
                        <c:v>-6.0394550609955199E-6</c:v>
                      </c:pt>
                      <c:pt idx="467">
                        <c:v>-6.0535779433460198E-6</c:v>
                      </c:pt>
                      <c:pt idx="468">
                        <c:v>-6.0677008256965104E-6</c:v>
                      </c:pt>
                      <c:pt idx="469">
                        <c:v>-6.0818237080470103E-6</c:v>
                      </c:pt>
                      <c:pt idx="470">
                        <c:v>-6.0959465903975E-6</c:v>
                      </c:pt>
                      <c:pt idx="471">
                        <c:v>-6.1100694727479898E-6</c:v>
                      </c:pt>
                      <c:pt idx="472">
                        <c:v>-6.1241923550984897E-6</c:v>
                      </c:pt>
                      <c:pt idx="473">
                        <c:v>-6.1383152374489803E-6</c:v>
                      </c:pt>
                      <c:pt idx="474">
                        <c:v>-6.1524381197994996E-6</c:v>
                      </c:pt>
                      <c:pt idx="475">
                        <c:v>-6.1665610021499699E-6</c:v>
                      </c:pt>
                      <c:pt idx="476">
                        <c:v>-6.1806838845004596E-6</c:v>
                      </c:pt>
                      <c:pt idx="477">
                        <c:v>-6.19480676685094E-6</c:v>
                      </c:pt>
                      <c:pt idx="478">
                        <c:v>-6.2089296492014298E-6</c:v>
                      </c:pt>
                      <c:pt idx="479">
                        <c:v>-6.2230525315519398E-6</c:v>
                      </c:pt>
                      <c:pt idx="480">
                        <c:v>-6.2371754139024499E-6</c:v>
                      </c:pt>
                      <c:pt idx="481">
                        <c:v>-6.2512982962529396E-6</c:v>
                      </c:pt>
                      <c:pt idx="482">
                        <c:v>-6.2654211786034302E-6</c:v>
                      </c:pt>
                      <c:pt idx="483">
                        <c:v>-6.27954406095392E-6</c:v>
                      </c:pt>
                      <c:pt idx="484">
                        <c:v>-6.2936669433044004E-6</c:v>
                      </c:pt>
                      <c:pt idx="485">
                        <c:v>-6.3077898256549003E-6</c:v>
                      </c:pt>
                      <c:pt idx="486">
                        <c:v>-6.3219127080053798E-6</c:v>
                      </c:pt>
                      <c:pt idx="487">
                        <c:v>-6.3360355903559001E-6</c:v>
                      </c:pt>
                      <c:pt idx="488">
                        <c:v>-6.3501584727063602E-6</c:v>
                      </c:pt>
                      <c:pt idx="489">
                        <c:v>-6.3642813550568999E-6</c:v>
                      </c:pt>
                      <c:pt idx="490">
                        <c:v>-6.3784042374073803E-6</c:v>
                      </c:pt>
                      <c:pt idx="491">
                        <c:v>-6.3925271197578497E-6</c:v>
                      </c:pt>
                      <c:pt idx="492">
                        <c:v>-6.4066500021083496E-6</c:v>
                      </c:pt>
                      <c:pt idx="493">
                        <c:v>-6.4207728844588402E-6</c:v>
                      </c:pt>
                      <c:pt idx="494">
                        <c:v>-6.4348957668093502E-6</c:v>
                      </c:pt>
                      <c:pt idx="495">
                        <c:v>-6.4490186491598501E-6</c:v>
                      </c:pt>
                      <c:pt idx="496">
                        <c:v>-6.4631415315103297E-6</c:v>
                      </c:pt>
                      <c:pt idx="497">
                        <c:v>-6.4772644138608203E-6</c:v>
                      </c:pt>
                      <c:pt idx="498">
                        <c:v>-6.49138729621131E-6</c:v>
                      </c:pt>
                      <c:pt idx="499">
                        <c:v>-6.5055101785618201E-6</c:v>
                      </c:pt>
                      <c:pt idx="500">
                        <c:v>-6.5196330609122997E-6</c:v>
                      </c:pt>
                      <c:pt idx="501">
                        <c:v>-6.5337559432627903E-6</c:v>
                      </c:pt>
                      <c:pt idx="502">
                        <c:v>-6.5478788256133003E-6</c:v>
                      </c:pt>
                      <c:pt idx="503">
                        <c:v>-6.5620017079637697E-6</c:v>
                      </c:pt>
                      <c:pt idx="504">
                        <c:v>-6.5761245903142798E-6</c:v>
                      </c:pt>
                      <c:pt idx="505">
                        <c:v>-6.5902474726647899E-6</c:v>
                      </c:pt>
                      <c:pt idx="506">
                        <c:v>-6.6043703550152796E-6</c:v>
                      </c:pt>
                      <c:pt idx="507">
                        <c:v>-6.6184932373657702E-6</c:v>
                      </c:pt>
                      <c:pt idx="508">
                        <c:v>-6.6326161197162599E-6</c:v>
                      </c:pt>
                      <c:pt idx="509">
                        <c:v>-6.6467390020667496E-6</c:v>
                      </c:pt>
                      <c:pt idx="510">
                        <c:v>-6.6608618844172402E-6</c:v>
                      </c:pt>
                      <c:pt idx="511">
                        <c:v>-6.6749847667677096E-6</c:v>
                      </c:pt>
                      <c:pt idx="512">
                        <c:v>-6.68910764911824E-6</c:v>
                      </c:pt>
                      <c:pt idx="513">
                        <c:v>-6.7032305314687196E-6</c:v>
                      </c:pt>
                      <c:pt idx="514">
                        <c:v>-6.7173534138192102E-6</c:v>
                      </c:pt>
                      <c:pt idx="515">
                        <c:v>-6.7314762961696999E-6</c:v>
                      </c:pt>
                      <c:pt idx="516">
                        <c:v>-6.7455991785201998E-6</c:v>
                      </c:pt>
                      <c:pt idx="517">
                        <c:v>-6.7597220608706904E-6</c:v>
                      </c:pt>
                      <c:pt idx="518">
                        <c:v>-6.7738449432211903E-6</c:v>
                      </c:pt>
                      <c:pt idx="519">
                        <c:v>-6.78796782557168E-6</c:v>
                      </c:pt>
                      <c:pt idx="520">
                        <c:v>-6.8020907079221799E-6</c:v>
                      </c:pt>
                      <c:pt idx="521">
                        <c:v>-6.8162135902726798E-6</c:v>
                      </c:pt>
                      <c:pt idx="522">
                        <c:v>-6.8303364726231704E-6</c:v>
                      </c:pt>
                      <c:pt idx="523">
                        <c:v>-6.84445935497365E-6</c:v>
                      </c:pt>
                      <c:pt idx="524">
                        <c:v>-6.8585822373241499E-6</c:v>
                      </c:pt>
                      <c:pt idx="525">
                        <c:v>-6.8727051196746396E-6</c:v>
                      </c:pt>
                      <c:pt idx="526">
                        <c:v>-6.8868280020251404E-6</c:v>
                      </c:pt>
                      <c:pt idx="527">
                        <c:v>-6.9009508843756301E-6</c:v>
                      </c:pt>
                      <c:pt idx="528">
                        <c:v>-6.91507376672613E-6</c:v>
                      </c:pt>
                      <c:pt idx="529">
                        <c:v>-6.9291966490766104E-6</c:v>
                      </c:pt>
                      <c:pt idx="530">
                        <c:v>-6.9433195314271196E-6</c:v>
                      </c:pt>
                      <c:pt idx="531">
                        <c:v>-6.9574424137776001E-6</c:v>
                      </c:pt>
                      <c:pt idx="532">
                        <c:v>-6.9715652961281E-6</c:v>
                      </c:pt>
                      <c:pt idx="533">
                        <c:v>-6.9856881784785804E-6</c:v>
                      </c:pt>
                      <c:pt idx="534">
                        <c:v>-6.9998110608290896E-6</c:v>
                      </c:pt>
                      <c:pt idx="535">
                        <c:v>-7.0139339431795598E-6</c:v>
                      </c:pt>
                      <c:pt idx="536">
                        <c:v>-7.0280568255300699E-6</c:v>
                      </c:pt>
                      <c:pt idx="537">
                        <c:v>-7.0421797078805596E-6</c:v>
                      </c:pt>
                      <c:pt idx="538">
                        <c:v>-7.0563025902310697E-6</c:v>
                      </c:pt>
                      <c:pt idx="539">
                        <c:v>-7.0704254725815298E-6</c:v>
                      </c:pt>
                      <c:pt idx="540">
                        <c:v>-7.0845483549320602E-6</c:v>
                      </c:pt>
                      <c:pt idx="541">
                        <c:v>-7.0986712372825296E-6</c:v>
                      </c:pt>
                      <c:pt idx="542">
                        <c:v>-7.1127941196330202E-6</c:v>
                      </c:pt>
                      <c:pt idx="543">
                        <c:v>-7.1269170019835201E-6</c:v>
                      </c:pt>
                      <c:pt idx="544">
                        <c:v>-7.1410398843339997E-6</c:v>
                      </c:pt>
                      <c:pt idx="545">
                        <c:v>-7.1551627666845097E-6</c:v>
                      </c:pt>
                      <c:pt idx="546">
                        <c:v>-7.16928564903498E-6</c:v>
                      </c:pt>
                      <c:pt idx="547">
                        <c:v>-7.18340853138549E-6</c:v>
                      </c:pt>
                      <c:pt idx="548">
                        <c:v>-7.1975314137360001E-6</c:v>
                      </c:pt>
                      <c:pt idx="549">
                        <c:v>-7.2116542960865E-6</c:v>
                      </c:pt>
                      <c:pt idx="550">
                        <c:v>-7.2257771784369601E-6</c:v>
                      </c:pt>
                      <c:pt idx="551">
                        <c:v>-7.2399000607874702E-6</c:v>
                      </c:pt>
                      <c:pt idx="552">
                        <c:v>-7.2540229431379599E-6</c:v>
                      </c:pt>
                      <c:pt idx="553">
                        <c:v>-7.2681458254884598E-6</c:v>
                      </c:pt>
                      <c:pt idx="554">
                        <c:v>-7.2822687078389402E-6</c:v>
                      </c:pt>
                      <c:pt idx="555">
                        <c:v>-7.2963915901894503E-6</c:v>
                      </c:pt>
                      <c:pt idx="556">
                        <c:v>-7.31051447253994E-6</c:v>
                      </c:pt>
                      <c:pt idx="557">
                        <c:v>-7.3246373548904297E-6</c:v>
                      </c:pt>
                      <c:pt idx="558">
                        <c:v>-7.3387602372409203E-6</c:v>
                      </c:pt>
                      <c:pt idx="559">
                        <c:v>-7.3528831195914101E-6</c:v>
                      </c:pt>
                      <c:pt idx="560">
                        <c:v>-7.36700600194191E-6</c:v>
                      </c:pt>
                      <c:pt idx="561">
                        <c:v>-7.3811288842923997E-6</c:v>
                      </c:pt>
                      <c:pt idx="562">
                        <c:v>-7.3952517666429098E-6</c:v>
                      </c:pt>
                      <c:pt idx="563">
                        <c:v>-7.4093746489933902E-6</c:v>
                      </c:pt>
                      <c:pt idx="564">
                        <c:v>-7.4234975313439104E-6</c:v>
                      </c:pt>
                      <c:pt idx="565">
                        <c:v>-7.4376204136943798E-6</c:v>
                      </c:pt>
                      <c:pt idx="566">
                        <c:v>-7.4517432960448797E-6</c:v>
                      </c:pt>
                      <c:pt idx="567">
                        <c:v>-7.4658661783953601E-6</c:v>
                      </c:pt>
                      <c:pt idx="568">
                        <c:v>-7.4799890607458397E-6</c:v>
                      </c:pt>
                      <c:pt idx="569">
                        <c:v>-7.4941119430963498E-6</c:v>
                      </c:pt>
                      <c:pt idx="570">
                        <c:v>-7.5082348254468302E-6</c:v>
                      </c:pt>
                      <c:pt idx="571">
                        <c:v>-7.5223577077973301E-6</c:v>
                      </c:pt>
                      <c:pt idx="572">
                        <c:v>-7.5364805901478198E-6</c:v>
                      </c:pt>
                      <c:pt idx="573">
                        <c:v>-7.5506034724983197E-6</c:v>
                      </c:pt>
                      <c:pt idx="574">
                        <c:v>-7.5647263548488196E-6</c:v>
                      </c:pt>
                      <c:pt idx="575">
                        <c:v>-7.5788492371993102E-6</c:v>
                      </c:pt>
                      <c:pt idx="576">
                        <c:v>-7.5929721195497999E-6</c:v>
                      </c:pt>
                      <c:pt idx="577">
                        <c:v>-7.6070950019002897E-6</c:v>
                      </c:pt>
                      <c:pt idx="578">
                        <c:v>-7.6212178842508099E-6</c:v>
                      </c:pt>
                      <c:pt idx="579">
                        <c:v>-7.6353407666012708E-6</c:v>
                      </c:pt>
                      <c:pt idx="580">
                        <c:v>-7.6494636489517894E-6</c:v>
                      </c:pt>
                      <c:pt idx="581">
                        <c:v>-7.6635865313022706E-6</c:v>
                      </c:pt>
                      <c:pt idx="582">
                        <c:v>-7.6777094136527604E-6</c:v>
                      </c:pt>
                      <c:pt idx="583">
                        <c:v>-7.6918322960032704E-6</c:v>
                      </c:pt>
                      <c:pt idx="584">
                        <c:v>-7.7059551783537602E-6</c:v>
                      </c:pt>
                      <c:pt idx="585">
                        <c:v>-7.7200780607042601E-6</c:v>
                      </c:pt>
                      <c:pt idx="586">
                        <c:v>-7.7342009430547295E-6</c:v>
                      </c:pt>
                      <c:pt idx="587">
                        <c:v>-7.7483238254052395E-6</c:v>
                      </c:pt>
                      <c:pt idx="588">
                        <c:v>-7.7624467077557106E-6</c:v>
                      </c:pt>
                      <c:pt idx="589">
                        <c:v>-7.7765695901062207E-6</c:v>
                      </c:pt>
                      <c:pt idx="590">
                        <c:v>-7.7906924724567104E-6</c:v>
                      </c:pt>
                      <c:pt idx="591">
                        <c:v>-7.8048153548072205E-6</c:v>
                      </c:pt>
                      <c:pt idx="592">
                        <c:v>-7.8189382371577001E-6</c:v>
                      </c:pt>
                      <c:pt idx="593">
                        <c:v>-7.8330611195082E-6</c:v>
                      </c:pt>
                      <c:pt idx="594">
                        <c:v>-7.8471840018586897E-6</c:v>
                      </c:pt>
                      <c:pt idx="595">
                        <c:v>-7.8613068842091693E-6</c:v>
                      </c:pt>
                      <c:pt idx="596">
                        <c:v>-7.8754297665596793E-6</c:v>
                      </c:pt>
                      <c:pt idx="597">
                        <c:v>-7.8895526489101504E-6</c:v>
                      </c:pt>
                      <c:pt idx="598">
                        <c:v>-7.9036755312606605E-6</c:v>
                      </c:pt>
                      <c:pt idx="599">
                        <c:v>-7.9177984136111299E-6</c:v>
                      </c:pt>
                      <c:pt idx="600">
                        <c:v>-7.9319212959616603E-6</c:v>
                      </c:pt>
                      <c:pt idx="601">
                        <c:v>-7.9460441783121399E-6</c:v>
                      </c:pt>
                      <c:pt idx="602">
                        <c:v>-7.9601670606626195E-6</c:v>
                      </c:pt>
                      <c:pt idx="603">
                        <c:v>-7.9742899430131194E-6</c:v>
                      </c:pt>
                      <c:pt idx="604">
                        <c:v>-7.9884128253636108E-6</c:v>
                      </c:pt>
                      <c:pt idx="605">
                        <c:v>-8.0025357077141192E-6</c:v>
                      </c:pt>
                      <c:pt idx="606">
                        <c:v>-8.0166585900646004E-6</c:v>
                      </c:pt>
                      <c:pt idx="607">
                        <c:v>-8.0307814724150902E-6</c:v>
                      </c:pt>
                      <c:pt idx="608">
                        <c:v>-8.0449043547656002E-6</c:v>
                      </c:pt>
                      <c:pt idx="609">
                        <c:v>-8.05902723711609E-6</c:v>
                      </c:pt>
                      <c:pt idx="610">
                        <c:v>-8.0731501194665797E-6</c:v>
                      </c:pt>
                      <c:pt idx="611">
                        <c:v>-8.0872730018170593E-6</c:v>
                      </c:pt>
                      <c:pt idx="612">
                        <c:v>-8.1013958841675693E-6</c:v>
                      </c:pt>
                      <c:pt idx="613">
                        <c:v>-8.1155187665180608E-6</c:v>
                      </c:pt>
                      <c:pt idx="614">
                        <c:v>-8.1296416488685505E-6</c:v>
                      </c:pt>
                      <c:pt idx="615">
                        <c:v>-8.1437645312190504E-6</c:v>
                      </c:pt>
                      <c:pt idx="616">
                        <c:v>-8.1578874135695401E-6</c:v>
                      </c:pt>
                      <c:pt idx="617">
                        <c:v>-8.17201029592004E-6</c:v>
                      </c:pt>
                      <c:pt idx="618">
                        <c:v>-8.1861331782705603E-6</c:v>
                      </c:pt>
                      <c:pt idx="619">
                        <c:v>-8.2002560606210195E-6</c:v>
                      </c:pt>
                      <c:pt idx="620">
                        <c:v>-8.2143789429715008E-6</c:v>
                      </c:pt>
                      <c:pt idx="621">
                        <c:v>-8.2285018253220193E-6</c:v>
                      </c:pt>
                      <c:pt idx="622">
                        <c:v>-8.2426247076724904E-6</c:v>
                      </c:pt>
                      <c:pt idx="623">
                        <c:v>-8.25674759002297E-6</c:v>
                      </c:pt>
                      <c:pt idx="624">
                        <c:v>-8.2708704723734597E-6</c:v>
                      </c:pt>
                      <c:pt idx="625">
                        <c:v>-8.2849933547239799E-6</c:v>
                      </c:pt>
                      <c:pt idx="626">
                        <c:v>-8.2991162370744595E-6</c:v>
                      </c:pt>
                      <c:pt idx="627">
                        <c:v>-8.3132391194249492E-6</c:v>
                      </c:pt>
                      <c:pt idx="628">
                        <c:v>-8.3273620017754407E-6</c:v>
                      </c:pt>
                      <c:pt idx="629">
                        <c:v>-8.3414848841259507E-6</c:v>
                      </c:pt>
                      <c:pt idx="630">
                        <c:v>-8.3556077664764506E-6</c:v>
                      </c:pt>
                      <c:pt idx="631">
                        <c:v>-8.3697306488269505E-6</c:v>
                      </c:pt>
                      <c:pt idx="632">
                        <c:v>-8.3838535311774199E-6</c:v>
                      </c:pt>
                      <c:pt idx="633">
                        <c:v>-8.39797641352793E-6</c:v>
                      </c:pt>
                      <c:pt idx="634">
                        <c:v>-8.4120992958784299E-6</c:v>
                      </c:pt>
                      <c:pt idx="635">
                        <c:v>-8.4262221782289095E-6</c:v>
                      </c:pt>
                      <c:pt idx="636">
                        <c:v>-8.4403450605794195E-6</c:v>
                      </c:pt>
                      <c:pt idx="637">
                        <c:v>-8.4544679429298906E-6</c:v>
                      </c:pt>
                      <c:pt idx="638">
                        <c:v>-8.4685908252804007E-6</c:v>
                      </c:pt>
                      <c:pt idx="639">
                        <c:v>-8.4827137076308803E-6</c:v>
                      </c:pt>
                      <c:pt idx="640">
                        <c:v>-8.4968365899813497E-6</c:v>
                      </c:pt>
                      <c:pt idx="641">
                        <c:v>-8.5109594723318597E-6</c:v>
                      </c:pt>
                      <c:pt idx="642">
                        <c:v>-8.5250823546823393E-6</c:v>
                      </c:pt>
                      <c:pt idx="643">
                        <c:v>-8.5392052370328697E-6</c:v>
                      </c:pt>
                      <c:pt idx="644">
                        <c:v>-8.5533281193833493E-6</c:v>
                      </c:pt>
                      <c:pt idx="645">
                        <c:v>-8.5674510017338593E-6</c:v>
                      </c:pt>
                      <c:pt idx="646">
                        <c:v>-8.5815738840843508E-6</c:v>
                      </c:pt>
                      <c:pt idx="647">
                        <c:v>-8.5956967664348405E-6</c:v>
                      </c:pt>
                      <c:pt idx="648">
                        <c:v>-8.6098196487853404E-6</c:v>
                      </c:pt>
                      <c:pt idx="649">
                        <c:v>-8.62394253113582E-6</c:v>
                      </c:pt>
                      <c:pt idx="650">
                        <c:v>-8.6380654134863199E-6</c:v>
                      </c:pt>
                      <c:pt idx="651">
                        <c:v>-8.6521882958367893E-6</c:v>
                      </c:pt>
                      <c:pt idx="652">
                        <c:v>-8.6663111781872892E-6</c:v>
                      </c:pt>
                      <c:pt idx="653">
                        <c:v>-8.6804340605377806E-6</c:v>
                      </c:pt>
                      <c:pt idx="654">
                        <c:v>-8.6945569428882703E-6</c:v>
                      </c:pt>
                      <c:pt idx="655">
                        <c:v>-8.7086798252387906E-6</c:v>
                      </c:pt>
                      <c:pt idx="656">
                        <c:v>-8.7228027075892701E-6</c:v>
                      </c:pt>
                      <c:pt idx="657">
                        <c:v>-8.73692558993977E-6</c:v>
                      </c:pt>
                      <c:pt idx="658">
                        <c:v>-8.7510484722902598E-6</c:v>
                      </c:pt>
                      <c:pt idx="659">
                        <c:v>-8.7651713546407495E-6</c:v>
                      </c:pt>
                      <c:pt idx="660">
                        <c:v>-8.7792942369912494E-6</c:v>
                      </c:pt>
                      <c:pt idx="661">
                        <c:v>-8.7934171193417392E-6</c:v>
                      </c:pt>
                      <c:pt idx="662">
                        <c:v>-8.8075400016922306E-6</c:v>
                      </c:pt>
                      <c:pt idx="663">
                        <c:v>-8.8216628840427102E-6</c:v>
                      </c:pt>
                      <c:pt idx="664">
                        <c:v>-8.8357857663932101E-6</c:v>
                      </c:pt>
                      <c:pt idx="665">
                        <c:v>-8.84990864874371E-6</c:v>
                      </c:pt>
                      <c:pt idx="666">
                        <c:v>-8.8640315310941794E-6</c:v>
                      </c:pt>
                      <c:pt idx="667">
                        <c:v>-8.8781544134447098E-6</c:v>
                      </c:pt>
                      <c:pt idx="668">
                        <c:v>-8.8922772957951893E-6</c:v>
                      </c:pt>
                      <c:pt idx="669">
                        <c:v>-8.9064001781456604E-6</c:v>
                      </c:pt>
                      <c:pt idx="670">
                        <c:v>-8.9205230604961603E-6</c:v>
                      </c:pt>
                      <c:pt idx="671">
                        <c:v>-8.9346459428466602E-6</c:v>
                      </c:pt>
                      <c:pt idx="672">
                        <c:v>-8.9487688251971805E-6</c:v>
                      </c:pt>
                      <c:pt idx="673">
                        <c:v>-8.96289170754766E-6</c:v>
                      </c:pt>
                      <c:pt idx="674">
                        <c:v>-8.9770145898981294E-6</c:v>
                      </c:pt>
                      <c:pt idx="675">
                        <c:v>-8.99113747224867E-6</c:v>
                      </c:pt>
                      <c:pt idx="676">
                        <c:v>-9.0052603545991394E-6</c:v>
                      </c:pt>
                      <c:pt idx="677">
                        <c:v>-9.0193832369496207E-6</c:v>
                      </c:pt>
                      <c:pt idx="678">
                        <c:v>-9.0335061193001206E-6</c:v>
                      </c:pt>
                      <c:pt idx="679">
                        <c:v>-9.0476290016506103E-6</c:v>
                      </c:pt>
                      <c:pt idx="680">
                        <c:v>-9.0617518840011204E-6</c:v>
                      </c:pt>
                      <c:pt idx="681">
                        <c:v>-9.0758747663515898E-6</c:v>
                      </c:pt>
                      <c:pt idx="682">
                        <c:v>-9.08999764870211E-6</c:v>
                      </c:pt>
                      <c:pt idx="683">
                        <c:v>-9.1041205310525794E-6</c:v>
                      </c:pt>
                      <c:pt idx="684">
                        <c:v>-9.1182434134030996E-6</c:v>
                      </c:pt>
                      <c:pt idx="685">
                        <c:v>-9.1323662957535402E-6</c:v>
                      </c:pt>
                      <c:pt idx="686">
                        <c:v>-9.1464891781040503E-6</c:v>
                      </c:pt>
                      <c:pt idx="687">
                        <c:v>-9.1606120604545705E-6</c:v>
                      </c:pt>
                      <c:pt idx="688">
                        <c:v>-9.1747349428050603E-6</c:v>
                      </c:pt>
                      <c:pt idx="689">
                        <c:v>-9.1888578251555703E-6</c:v>
                      </c:pt>
                      <c:pt idx="690">
                        <c:v>-9.2029807075060601E-6</c:v>
                      </c:pt>
                      <c:pt idx="691">
                        <c:v>-9.2171035898565498E-6</c:v>
                      </c:pt>
                      <c:pt idx="692">
                        <c:v>-9.2312264722070294E-6</c:v>
                      </c:pt>
                      <c:pt idx="693">
                        <c:v>-9.2453493545575293E-6</c:v>
                      </c:pt>
                      <c:pt idx="694">
                        <c:v>-9.2594722369080004E-6</c:v>
                      </c:pt>
                      <c:pt idx="695">
                        <c:v>-9.2735951192585003E-6</c:v>
                      </c:pt>
                      <c:pt idx="696">
                        <c:v>-9.28771800160899E-6</c:v>
                      </c:pt>
                      <c:pt idx="697">
                        <c:v>-9.3018408839595001E-6</c:v>
                      </c:pt>
                      <c:pt idx="698">
                        <c:v>-9.3159637663099898E-6</c:v>
                      </c:pt>
                      <c:pt idx="699">
                        <c:v>-9.3300866486604795E-6</c:v>
                      </c:pt>
                      <c:pt idx="700">
                        <c:v>-9.3442095310109998E-6</c:v>
                      </c:pt>
                      <c:pt idx="701">
                        <c:v>-9.3583324133614692E-6</c:v>
                      </c:pt>
                      <c:pt idx="702">
                        <c:v>-9.3724552957119792E-6</c:v>
                      </c:pt>
                      <c:pt idx="703">
                        <c:v>-9.38657817806243E-6</c:v>
                      </c:pt>
                      <c:pt idx="704">
                        <c:v>-9.4007010604129299E-6</c:v>
                      </c:pt>
                      <c:pt idx="705">
                        <c:v>-9.4148239427634095E-6</c:v>
                      </c:pt>
                      <c:pt idx="706">
                        <c:v>-9.42894682511395E-6</c:v>
                      </c:pt>
                      <c:pt idx="707">
                        <c:v>-9.4430697074644093E-6</c:v>
                      </c:pt>
                      <c:pt idx="708">
                        <c:v>-9.4571925898149295E-6</c:v>
                      </c:pt>
                      <c:pt idx="709">
                        <c:v>-9.4713154721654193E-6</c:v>
                      </c:pt>
                      <c:pt idx="710">
                        <c:v>-9.4854383545159005E-6</c:v>
                      </c:pt>
                      <c:pt idx="711">
                        <c:v>-9.4995612368663903E-6</c:v>
                      </c:pt>
                      <c:pt idx="712">
                        <c:v>-9.5136841192168698E-6</c:v>
                      </c:pt>
                      <c:pt idx="713">
                        <c:v>-9.5278070015673799E-6</c:v>
                      </c:pt>
                      <c:pt idx="714">
                        <c:v>-9.54192988391789E-6</c:v>
                      </c:pt>
                      <c:pt idx="715">
                        <c:v>-9.5560527662683797E-6</c:v>
                      </c:pt>
                      <c:pt idx="716">
                        <c:v>-9.5701756486188593E-6</c:v>
                      </c:pt>
                      <c:pt idx="717">
                        <c:v>-9.5842985309693507E-6</c:v>
                      </c:pt>
                      <c:pt idx="718">
                        <c:v>-9.5984214133198608E-6</c:v>
                      </c:pt>
                      <c:pt idx="719">
                        <c:v>-9.6125442956703403E-6</c:v>
                      </c:pt>
                      <c:pt idx="720">
                        <c:v>-9.6266671780208402E-6</c:v>
                      </c:pt>
                      <c:pt idx="721">
                        <c:v>-9.6407900603712995E-6</c:v>
                      </c:pt>
                      <c:pt idx="722">
                        <c:v>-9.65491294272184E-6</c:v>
                      </c:pt>
                      <c:pt idx="723">
                        <c:v>-9.6690358250723298E-6</c:v>
                      </c:pt>
                      <c:pt idx="724">
                        <c:v>-9.6831587074227992E-6</c:v>
                      </c:pt>
                      <c:pt idx="725">
                        <c:v>-9.6972815897733008E-6</c:v>
                      </c:pt>
                      <c:pt idx="726">
                        <c:v>-9.7114044721238108E-6</c:v>
                      </c:pt>
                      <c:pt idx="727">
                        <c:v>-9.7255273544742904E-6</c:v>
                      </c:pt>
                      <c:pt idx="728">
                        <c:v>-9.7396502368247801E-6</c:v>
                      </c:pt>
                      <c:pt idx="729">
                        <c:v>-9.7537731191752699E-6</c:v>
                      </c:pt>
                      <c:pt idx="730">
                        <c:v>-9.7678960015257698E-6</c:v>
                      </c:pt>
                      <c:pt idx="731">
                        <c:v>-9.7820188838762798E-6</c:v>
                      </c:pt>
                      <c:pt idx="732">
                        <c:v>-9.7961417662267594E-6</c:v>
                      </c:pt>
                      <c:pt idx="733">
                        <c:v>-9.8102646485772508E-6</c:v>
                      </c:pt>
                      <c:pt idx="734">
                        <c:v>-9.8243875309277694E-6</c:v>
                      </c:pt>
                      <c:pt idx="735">
                        <c:v>-9.8385104132782303E-6</c:v>
                      </c:pt>
                      <c:pt idx="736">
                        <c:v>-9.85263329562872E-6</c:v>
                      </c:pt>
                      <c:pt idx="737">
                        <c:v>-9.8667561779792301E-6</c:v>
                      </c:pt>
                      <c:pt idx="738">
                        <c:v>-9.8808790603297097E-6</c:v>
                      </c:pt>
                      <c:pt idx="739">
                        <c:v>-9.8950019426802197E-6</c:v>
                      </c:pt>
                      <c:pt idx="740">
                        <c:v>-9.9091248250306908E-6</c:v>
                      </c:pt>
                      <c:pt idx="741">
                        <c:v>-9.9232477073811992E-6</c:v>
                      </c:pt>
                      <c:pt idx="742">
                        <c:v>-9.9373705897317008E-6</c:v>
                      </c:pt>
                      <c:pt idx="743">
                        <c:v>-9.9514934720821804E-6</c:v>
                      </c:pt>
                      <c:pt idx="744">
                        <c:v>-9.9656163544327006E-6</c:v>
                      </c:pt>
                      <c:pt idx="745">
                        <c:v>-9.9797392367831497E-6</c:v>
                      </c:pt>
                      <c:pt idx="746">
                        <c:v>-9.9938621191336394E-6</c:v>
                      </c:pt>
                      <c:pt idx="747">
                        <c:v>-1.00079850014841E-5</c:v>
                      </c:pt>
                      <c:pt idx="748">
                        <c:v>-1.00221078838346E-5</c:v>
                      </c:pt>
                      <c:pt idx="749">
                        <c:v>-1.00362307661851E-5</c:v>
                      </c:pt>
                      <c:pt idx="750">
                        <c:v>-1.00503536485356E-5</c:v>
                      </c:pt>
                      <c:pt idx="751">
                        <c:v>-1.00644765308861E-5</c:v>
                      </c:pt>
                      <c:pt idx="752">
                        <c:v>-1.00785994132366E-5</c:v>
                      </c:pt>
                      <c:pt idx="753">
                        <c:v>-1.00927222955871E-5</c:v>
                      </c:pt>
                      <c:pt idx="754">
                        <c:v>-1.01068451779376E-5</c:v>
                      </c:pt>
                      <c:pt idx="755">
                        <c:v>-1.01209680602881E-5</c:v>
                      </c:pt>
                      <c:pt idx="756">
                        <c:v>-1.0135090942638599E-5</c:v>
                      </c:pt>
                      <c:pt idx="757">
                        <c:v>-1.0149213824988999E-5</c:v>
                      </c:pt>
                      <c:pt idx="758">
                        <c:v>-1.0163336707339499E-5</c:v>
                      </c:pt>
                      <c:pt idx="759">
                        <c:v>-1.0177459589689999E-5</c:v>
                      </c:pt>
                      <c:pt idx="760">
                        <c:v>-1.0191582472040501E-5</c:v>
                      </c:pt>
                      <c:pt idx="761">
                        <c:v>-1.0205705354391001E-5</c:v>
                      </c:pt>
                      <c:pt idx="762">
                        <c:v>-1.0219828236741501E-5</c:v>
                      </c:pt>
                      <c:pt idx="763">
                        <c:v>-1.0233951119092E-5</c:v>
                      </c:pt>
                      <c:pt idx="764">
                        <c:v>-1.02480740014425E-5</c:v>
                      </c:pt>
                      <c:pt idx="765">
                        <c:v>-1.0262196883793E-5</c:v>
                      </c:pt>
                      <c:pt idx="766">
                        <c:v>-1.02763197661435E-5</c:v>
                      </c:pt>
                      <c:pt idx="767">
                        <c:v>-1.02904426484939E-5</c:v>
                      </c:pt>
                      <c:pt idx="768">
                        <c:v>-1.03045655308445E-5</c:v>
                      </c:pt>
                      <c:pt idx="769">
                        <c:v>-1.0318688413195E-5</c:v>
                      </c:pt>
                      <c:pt idx="770">
                        <c:v>-1.03328112955455E-5</c:v>
                      </c:pt>
                      <c:pt idx="771">
                        <c:v>-1.0346934177896E-5</c:v>
                      </c:pt>
                      <c:pt idx="772">
                        <c:v>-1.03610570602465E-5</c:v>
                      </c:pt>
                      <c:pt idx="773">
                        <c:v>-1.03751799425969E-5</c:v>
                      </c:pt>
                      <c:pt idx="774">
                        <c:v>-1.0389302824947399E-5</c:v>
                      </c:pt>
                      <c:pt idx="775">
                        <c:v>-1.0403425707297899E-5</c:v>
                      </c:pt>
                      <c:pt idx="776">
                        <c:v>-1.0417548589648399E-5</c:v>
                      </c:pt>
                      <c:pt idx="777">
                        <c:v>-1.0431671471998901E-5</c:v>
                      </c:pt>
                      <c:pt idx="778">
                        <c:v>-1.0445794354349401E-5</c:v>
                      </c:pt>
                      <c:pt idx="779">
                        <c:v>-1.0459917236699901E-5</c:v>
                      </c:pt>
                      <c:pt idx="780">
                        <c:v>-1.0474040119050401E-5</c:v>
                      </c:pt>
                      <c:pt idx="781">
                        <c:v>-1.04881630014009E-5</c:v>
                      </c:pt>
                      <c:pt idx="782">
                        <c:v>-1.05022858837514E-5</c:v>
                      </c:pt>
                      <c:pt idx="783">
                        <c:v>-1.05164087661019E-5</c:v>
                      </c:pt>
                      <c:pt idx="784">
                        <c:v>-1.05305316484524E-5</c:v>
                      </c:pt>
                      <c:pt idx="785">
                        <c:v>-1.05446545308029E-5</c:v>
                      </c:pt>
                      <c:pt idx="786">
                        <c:v>-1.05587774131534E-5</c:v>
                      </c:pt>
                      <c:pt idx="787">
                        <c:v>-1.05729002955039E-5</c:v>
                      </c:pt>
                      <c:pt idx="788">
                        <c:v>-1.05870231778543E-5</c:v>
                      </c:pt>
                      <c:pt idx="789">
                        <c:v>-1.06011460602048E-5</c:v>
                      </c:pt>
                      <c:pt idx="790">
                        <c:v>-1.06152689425553E-5</c:v>
                      </c:pt>
                      <c:pt idx="791">
                        <c:v>-1.0629391824905799E-5</c:v>
                      </c:pt>
                      <c:pt idx="792">
                        <c:v>-1.0643514707256299E-5</c:v>
                      </c:pt>
                      <c:pt idx="793">
                        <c:v>-1.0657637589606799E-5</c:v>
                      </c:pt>
                      <c:pt idx="794">
                        <c:v>-1.0671760471957299E-5</c:v>
                      </c:pt>
                      <c:pt idx="795">
                        <c:v>-1.0685883354307801E-5</c:v>
                      </c:pt>
                      <c:pt idx="796">
                        <c:v>-1.0700006236658301E-5</c:v>
                      </c:pt>
                      <c:pt idx="797">
                        <c:v>-1.0714129119008801E-5</c:v>
                      </c:pt>
                      <c:pt idx="798">
                        <c:v>-1.07282520013593E-5</c:v>
                      </c:pt>
                      <c:pt idx="799">
                        <c:v>-1.07423748837098E-5</c:v>
                      </c:pt>
                      <c:pt idx="800">
                        <c:v>-1.07564977660602E-5</c:v>
                      </c:pt>
                      <c:pt idx="801">
                        <c:v>-1.07706206484108E-5</c:v>
                      </c:pt>
                      <c:pt idx="802">
                        <c:v>-1.07847435307612E-5</c:v>
                      </c:pt>
                      <c:pt idx="803">
                        <c:v>-1.07988664131117E-5</c:v>
                      </c:pt>
                      <c:pt idx="804">
                        <c:v>-1.08129892954622E-5</c:v>
                      </c:pt>
                      <c:pt idx="805">
                        <c:v>-1.08271121778127E-5</c:v>
                      </c:pt>
                      <c:pt idx="806">
                        <c:v>-1.08412350601632E-5</c:v>
                      </c:pt>
                      <c:pt idx="807">
                        <c:v>-1.08553579425137E-5</c:v>
                      </c:pt>
                      <c:pt idx="808">
                        <c:v>-1.08694808248642E-5</c:v>
                      </c:pt>
                      <c:pt idx="809">
                        <c:v>-1.0883603707214699E-5</c:v>
                      </c:pt>
                      <c:pt idx="810">
                        <c:v>-1.0897726589565199E-5</c:v>
                      </c:pt>
                      <c:pt idx="811">
                        <c:v>-1.0911849471915699E-5</c:v>
                      </c:pt>
                      <c:pt idx="812">
                        <c:v>-1.0925972354266201E-5</c:v>
                      </c:pt>
                      <c:pt idx="813">
                        <c:v>-1.0940095236616701E-5</c:v>
                      </c:pt>
                      <c:pt idx="814">
                        <c:v>-1.0954218118967201E-5</c:v>
                      </c:pt>
                      <c:pt idx="815">
                        <c:v>-1.0968341001317701E-5</c:v>
                      </c:pt>
                      <c:pt idx="816">
                        <c:v>-1.09824638836681E-5</c:v>
                      </c:pt>
                      <c:pt idx="817">
                        <c:v>-1.09965867660186E-5</c:v>
                      </c:pt>
                      <c:pt idx="818">
                        <c:v>-1.10107096483691E-5</c:v>
                      </c:pt>
                      <c:pt idx="819">
                        <c:v>-1.10248325307196E-5</c:v>
                      </c:pt>
                      <c:pt idx="820">
                        <c:v>-1.10389554130701E-5</c:v>
                      </c:pt>
                      <c:pt idx="821">
                        <c:v>-1.10530782954206E-5</c:v>
                      </c:pt>
                      <c:pt idx="822">
                        <c:v>-1.10672011777711E-5</c:v>
                      </c:pt>
                      <c:pt idx="823">
                        <c:v>-1.10813240601216E-5</c:v>
                      </c:pt>
                      <c:pt idx="824">
                        <c:v>-1.10954469424721E-5</c:v>
                      </c:pt>
                      <c:pt idx="825">
                        <c:v>-1.11095698248226E-5</c:v>
                      </c:pt>
                      <c:pt idx="826">
                        <c:v>-1.1123692707173099E-5</c:v>
                      </c:pt>
                      <c:pt idx="827">
                        <c:v>-1.1137815589523599E-5</c:v>
                      </c:pt>
                      <c:pt idx="828">
                        <c:v>-1.1151938471874099E-5</c:v>
                      </c:pt>
                      <c:pt idx="829">
                        <c:v>-1.1166061354224599E-5</c:v>
                      </c:pt>
                      <c:pt idx="830">
                        <c:v>-1.1180184236575101E-5</c:v>
                      </c:pt>
                      <c:pt idx="831">
                        <c:v>-1.1194307118925601E-5</c:v>
                      </c:pt>
                      <c:pt idx="832">
                        <c:v>-1.1208430001276001E-5</c:v>
                      </c:pt>
                      <c:pt idx="833">
                        <c:v>-1.1222552883626501E-5</c:v>
                      </c:pt>
                      <c:pt idx="834">
                        <c:v>-1.1236675765977E-5</c:v>
                      </c:pt>
                      <c:pt idx="835">
                        <c:v>-1.12507986483275E-5</c:v>
                      </c:pt>
                      <c:pt idx="836">
                        <c:v>-1.1264921530678E-5</c:v>
                      </c:pt>
                      <c:pt idx="837">
                        <c:v>-1.12790444130285E-5</c:v>
                      </c:pt>
                      <c:pt idx="838">
                        <c:v>-1.1293167295379E-5</c:v>
                      </c:pt>
                      <c:pt idx="839">
                        <c:v>-1.13072901777295E-5</c:v>
                      </c:pt>
                      <c:pt idx="840">
                        <c:v>-1.132141306008E-5</c:v>
                      </c:pt>
                      <c:pt idx="841">
                        <c:v>-1.13355359424305E-5</c:v>
                      </c:pt>
                      <c:pt idx="842">
                        <c:v>-1.1349658824781E-5</c:v>
                      </c:pt>
                      <c:pt idx="843">
                        <c:v>-1.13637817071315E-5</c:v>
                      </c:pt>
                      <c:pt idx="844">
                        <c:v>-1.1377904589481999E-5</c:v>
                      </c:pt>
                      <c:pt idx="845">
                        <c:v>-1.1392027471832399E-5</c:v>
                      </c:pt>
                      <c:pt idx="846">
                        <c:v>-1.1406150354182999E-5</c:v>
                      </c:pt>
                      <c:pt idx="847">
                        <c:v>-1.1420273236533399E-5</c:v>
                      </c:pt>
                      <c:pt idx="848">
                        <c:v>-1.1434396118883901E-5</c:v>
                      </c:pt>
                      <c:pt idx="849">
                        <c:v>-1.1448519001234401E-5</c:v>
                      </c:pt>
                      <c:pt idx="850">
                        <c:v>-1.1462641883584901E-5</c:v>
                      </c:pt>
                      <c:pt idx="851">
                        <c:v>-1.14767647659354E-5</c:v>
                      </c:pt>
                      <c:pt idx="852">
                        <c:v>-1.14908876482859E-5</c:v>
                      </c:pt>
                      <c:pt idx="853">
                        <c:v>-1.15050105306364E-5</c:v>
                      </c:pt>
                      <c:pt idx="854">
                        <c:v>-1.15191334129869E-5</c:v>
                      </c:pt>
                      <c:pt idx="855">
                        <c:v>-1.15332562953374E-5</c:v>
                      </c:pt>
                      <c:pt idx="856">
                        <c:v>-1.15473791776879E-5</c:v>
                      </c:pt>
                      <c:pt idx="857">
                        <c:v>-1.15615020600384E-5</c:v>
                      </c:pt>
                      <c:pt idx="858">
                        <c:v>-1.15756249423889E-5</c:v>
                      </c:pt>
                      <c:pt idx="859">
                        <c:v>-1.15897478247394E-5</c:v>
                      </c:pt>
                      <c:pt idx="860">
                        <c:v>-1.16038707070898E-5</c:v>
                      </c:pt>
                      <c:pt idx="861">
                        <c:v>-1.1617993589440299E-5</c:v>
                      </c:pt>
                      <c:pt idx="862">
                        <c:v>-1.1632116471790899E-5</c:v>
                      </c:pt>
                      <c:pt idx="863">
                        <c:v>-1.1646239354141299E-5</c:v>
                      </c:pt>
                      <c:pt idx="864">
                        <c:v>-1.1660362236491799E-5</c:v>
                      </c:pt>
                      <c:pt idx="865">
                        <c:v>-1.1674485118842301E-5</c:v>
                      </c:pt>
                      <c:pt idx="866">
                        <c:v>-1.1688608001192801E-5</c:v>
                      </c:pt>
                      <c:pt idx="867">
                        <c:v>-1.1702730883543301E-5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3FB-4D03-9DC6-97E8E2BD5A71}"/>
                  </c:ext>
                </c:extLst>
              </c15:ser>
            </c15:filteredScatterSeries>
            <c15:filteredScatterSeries>
              <c15:ser>
                <c:idx val="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AVGx!$K$1</c15:sqref>
                        </c15:formulaRef>
                      </c:ext>
                    </c:extLst>
                    <c:strCache>
                      <c:ptCount val="1"/>
                      <c:pt idx="0">
                        <c:v>-2.5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AVGx!$K$3:$K$870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1.32794012700497E-3</c:v>
                      </c:pt>
                      <c:pt idx="1">
                        <c:v>1.8607065485182601E-3</c:v>
                      </c:pt>
                      <c:pt idx="2">
                        <c:v>2.3944581273931701E-3</c:v>
                      </c:pt>
                      <c:pt idx="3">
                        <c:v>3.1961634633500598E-3</c:v>
                      </c:pt>
                      <c:pt idx="4">
                        <c:v>4.2662833775999297E-3</c:v>
                      </c:pt>
                      <c:pt idx="5">
                        <c:v>5.3395718121377897E-3</c:v>
                      </c:pt>
                      <c:pt idx="6">
                        <c:v>6.4161813427289103E-3</c:v>
                      </c:pt>
                      <c:pt idx="7">
                        <c:v>7.4962654206035097E-3</c:v>
                      </c:pt>
                      <c:pt idx="8">
                        <c:v>8.5799702595905896E-3</c:v>
                      </c:pt>
                      <c:pt idx="9">
                        <c:v>9.6674298659372698E-3</c:v>
                      </c:pt>
                      <c:pt idx="10">
                        <c:v>1.0758763275053601E-2</c:v>
                      </c:pt>
                      <c:pt idx="11">
                        <c:v>1.1854073242955799E-2</c:v>
                      </c:pt>
                      <c:pt idx="12">
                        <c:v>1.29534458306623E-2</c:v>
                      </c:pt>
                      <c:pt idx="13">
                        <c:v>1.4056950586784901E-2</c:v>
                      </c:pt>
                      <c:pt idx="14">
                        <c:v>1.51646411211843E-2</c:v>
                      </c:pt>
                      <c:pt idx="15">
                        <c:v>1.6276555948302001E-2</c:v>
                      </c:pt>
                      <c:pt idx="16">
                        <c:v>1.7392719491971399E-2</c:v>
                      </c:pt>
                      <c:pt idx="17">
                        <c:v>1.8513143237798398E-2</c:v>
                      </c:pt>
                      <c:pt idx="18">
                        <c:v>1.9637826956878299E-2</c:v>
                      </c:pt>
                      <c:pt idx="19">
                        <c:v>2.0766759962281001E-2</c:v>
                      </c:pt>
                      <c:pt idx="20">
                        <c:v>2.1899922367245198E-2</c:v>
                      </c:pt>
                      <c:pt idx="21">
                        <c:v>2.3037286327456601E-2</c:v>
                      </c:pt>
                      <c:pt idx="22">
                        <c:v>2.4178817220110501E-2</c:v>
                      </c:pt>
                      <c:pt idx="23">
                        <c:v>2.5324474769258601E-2</c:v>
                      </c:pt>
                      <c:pt idx="24">
                        <c:v>2.6474214089542199E-2</c:v>
                      </c:pt>
                      <c:pt idx="25">
                        <c:v>2.7627986636717498E-2</c:v>
                      </c:pt>
                      <c:pt idx="26">
                        <c:v>2.8785741062376101E-2</c:v>
                      </c:pt>
                      <c:pt idx="27">
                        <c:v>2.99474239679853E-2</c:v>
                      </c:pt>
                      <c:pt idx="28">
                        <c:v>3.11129805567095E-2</c:v>
                      </c:pt>
                      <c:pt idx="29">
                        <c:v>3.2282355189700102E-2</c:v>
                      </c:pt>
                      <c:pt idx="30">
                        <c:v>3.3455491845258603E-2</c:v>
                      </c:pt>
                      <c:pt idx="31">
                        <c:v>3.4632334482463202E-2</c:v>
                      </c:pt>
                      <c:pt idx="32">
                        <c:v>3.58128273140014E-2</c:v>
                      </c:pt>
                      <c:pt idx="33">
                        <c:v>3.6996914990773698E-2</c:v>
                      </c:pt>
                      <c:pt idx="34">
                        <c:v>3.8184542694010497E-2</c:v>
                      </c:pt>
                      <c:pt idx="35">
                        <c:v>3.9375656133423198E-2</c:v>
                      </c:pt>
                      <c:pt idx="36">
                        <c:v>4.0570201445172101E-2</c:v>
                      </c:pt>
                      <c:pt idx="37">
                        <c:v>4.1768124979758403E-2</c:v>
                      </c:pt>
                      <c:pt idx="38">
                        <c:v>4.2969372961698699E-2</c:v>
                      </c:pt>
                      <c:pt idx="39">
                        <c:v>4.4173890997822797E-2</c:v>
                      </c:pt>
                      <c:pt idx="40">
                        <c:v>4.5381623401228602E-2</c:v>
                      </c:pt>
                      <c:pt idx="41">
                        <c:v>4.6592512282198198E-2</c:v>
                      </c:pt>
                      <c:pt idx="42">
                        <c:v>4.7806496360433298E-2</c:v>
                      </c:pt>
                      <c:pt idx="43">
                        <c:v>4.9023509443057701E-2</c:v>
                      </c:pt>
                      <c:pt idx="44">
                        <c:v>5.0243478514107702E-2</c:v>
                      </c:pt>
                      <c:pt idx="45">
                        <c:v>5.1466321386330803E-2</c:v>
                      </c:pt>
                      <c:pt idx="46">
                        <c:v>5.2691943950484502E-2</c:v>
                      </c:pt>
                      <c:pt idx="47">
                        <c:v>5.3920237150941498E-2</c:v>
                      </c:pt>
                      <c:pt idx="48">
                        <c:v>5.5151073929450699E-2</c:v>
                      </c:pt>
                      <c:pt idx="49">
                        <c:v>5.6384306681993103E-2</c:v>
                      </c:pt>
                      <c:pt idx="50">
                        <c:v>5.7619765859235797E-2</c:v>
                      </c:pt>
                      <c:pt idx="51">
                        <c:v>5.8857260485343503E-2</c:v>
                      </c:pt>
                      <c:pt idx="52">
                        <c:v>6.00965812301247E-2</c:v>
                      </c:pt>
                      <c:pt idx="53">
                        <c:v>6.1337506276393901E-2</c:v>
                      </c:pt>
                      <c:pt idx="54">
                        <c:v>6.2579809463849001E-2</c:v>
                      </c:pt>
                      <c:pt idx="55">
                        <c:v>6.3823269618402997E-2</c:v>
                      </c:pt>
                      <c:pt idx="56">
                        <c:v>6.5067679555953398E-2</c:v>
                      </c:pt>
                      <c:pt idx="57">
                        <c:v>6.6312853323741594E-2</c:v>
                      </c:pt>
                      <c:pt idx="58">
                        <c:v>6.7558630639958095E-2</c:v>
                      </c:pt>
                      <c:pt idx="59">
                        <c:v>6.8804878296140598E-2</c:v>
                      </c:pt>
                      <c:pt idx="60">
                        <c:v>7.0051489006257003E-2</c:v>
                      </c:pt>
                      <c:pt idx="61">
                        <c:v>7.1298378514376398E-2</c:v>
                      </c:pt>
                      <c:pt idx="62">
                        <c:v>7.2545481841181106E-2</c:v>
                      </c:pt>
                      <c:pt idx="63">
                        <c:v>7.3792749461477597E-2</c:v>
                      </c:pt>
                      <c:pt idx="64">
                        <c:v>7.5040143861409697E-2</c:v>
                      </c:pt>
                      <c:pt idx="65">
                        <c:v>7.6287636654034902E-2</c:v>
                      </c:pt>
                      <c:pt idx="66">
                        <c:v>7.75352063029459E-2</c:v>
                      </c:pt>
                      <c:pt idx="67">
                        <c:v>7.87828363843011E-2</c:v>
                      </c:pt>
                      <c:pt idx="68">
                        <c:v>8.0030514291256905E-2</c:v>
                      </c:pt>
                      <c:pt idx="69">
                        <c:v>8.1278230268842205E-2</c:v>
                      </c:pt>
                      <c:pt idx="70">
                        <c:v>8.2525976705055099E-2</c:v>
                      </c:pt>
                      <c:pt idx="71">
                        <c:v>8.3773747613798494E-2</c:v>
                      </c:pt>
                      <c:pt idx="72">
                        <c:v>8.5021538254416301E-2</c:v>
                      </c:pt>
                      <c:pt idx="73">
                        <c:v>8.6269344849328106E-2</c:v>
                      </c:pt>
                      <c:pt idx="74">
                        <c:v>8.7517164374641895E-2</c:v>
                      </c:pt>
                      <c:pt idx="75">
                        <c:v>8.8764994406135597E-2</c:v>
                      </c:pt>
                      <c:pt idx="76">
                        <c:v>9.0012833000790604E-2</c:v>
                      </c:pt>
                      <c:pt idx="77">
                        <c:v>9.1260678606546006E-2</c:v>
                      </c:pt>
                      <c:pt idx="78">
                        <c:v>9.2508529992313501E-2</c:v>
                      </c:pt>
                      <c:pt idx="79">
                        <c:v>9.3756386193228999E-2</c:v>
                      </c:pt>
                      <c:pt idx="80">
                        <c:v>9.5004246465740599E-2</c:v>
                      </c:pt>
                      <c:pt idx="81">
                        <c:v>9.6252110251142706E-2</c:v>
                      </c:pt>
                      <c:pt idx="82">
                        <c:v>9.7499977144804101E-2</c:v>
                      </c:pt>
                      <c:pt idx="83">
                        <c:v>9.8747846869914904E-2</c:v>
                      </c:pt>
                      <c:pt idx="84">
                        <c:v>9.9995719254785398E-2</c:v>
                      </c:pt>
                      <c:pt idx="85">
                        <c:v>0.101243594212895</c:v>
                      </c:pt>
                      <c:pt idx="86">
                        <c:v>0.10249147172515399</c:v>
                      </c:pt>
                      <c:pt idx="87">
                        <c:v>0.10373935182435801</c:v>
                      </c:pt>
                      <c:pt idx="88">
                        <c:v>0.104987234581409</c:v>
                      </c:pt>
                      <c:pt idx="89">
                        <c:v>0.10623512009319599</c:v>
                      </c:pt>
                      <c:pt idx="90">
                        <c:v>0.107483008472081</c:v>
                      </c:pt>
                      <c:pt idx="91">
                        <c:v>0.10873089983683699</c:v>
                      </c:pt>
                      <c:pt idx="92">
                        <c:v>0.10997879430498</c:v>
                      </c:pt>
                      <c:pt idx="93">
                        <c:v>0.111226691986422</c:v>
                      </c:pt>
                      <c:pt idx="94">
                        <c:v>0.112474592978399</c:v>
                      </c:pt>
                      <c:pt idx="95">
                        <c:v>0.113722497361586</c:v>
                      </c:pt>
                      <c:pt idx="96">
                        <c:v>0.11497040519734</c:v>
                      </c:pt>
                      <c:pt idx="97">
                        <c:v>0.116218316525923</c:v>
                      </c:pt>
                      <c:pt idx="98">
                        <c:v>0.117466231365619</c:v>
                      </c:pt>
                      <c:pt idx="99">
                        <c:v>0.11871414971260399</c:v>
                      </c:pt>
                      <c:pt idx="100">
                        <c:v>0.119962071541449</c:v>
                      </c:pt>
                      <c:pt idx="101">
                        <c:v>0.12120999680608401</c:v>
                      </c:pt>
                      <c:pt idx="102">
                        <c:v>0.122457925441249</c:v>
                      </c:pt>
                      <c:pt idx="103">
                        <c:v>0.123705857364237</c:v>
                      </c:pt>
                      <c:pt idx="104">
                        <c:v>0.12495379247683901</c:v>
                      </c:pt>
                      <c:pt idx="105">
                        <c:v>0.12620173066748</c:v>
                      </c:pt>
                      <c:pt idx="106">
                        <c:v>0.12744967181344599</c:v>
                      </c:pt>
                      <c:pt idx="107">
                        <c:v>0.12869761578309</c:v>
                      </c:pt>
                      <c:pt idx="108">
                        <c:v>0.129945562438017</c:v>
                      </c:pt>
                      <c:pt idx="109">
                        <c:v>0.13119351163517601</c:v>
                      </c:pt>
                      <c:pt idx="110">
                        <c:v>0.13244146322849201</c:v>
                      </c:pt>
                      <c:pt idx="111">
                        <c:v>0.133689417001147</c:v>
                      </c:pt>
                      <c:pt idx="112">
                        <c:v>0.13493737249858601</c:v>
                      </c:pt>
                      <c:pt idx="113">
                        <c:v>0.13618532924136101</c:v>
                      </c:pt>
                      <c:pt idx="114">
                        <c:v>0.137433286779338</c:v>
                      </c:pt>
                      <c:pt idx="115">
                        <c:v>0.138681244692832</c:v>
                      </c:pt>
                      <c:pt idx="116">
                        <c:v>0.139929202660833</c:v>
                      </c:pt>
                      <c:pt idx="117">
                        <c:v>0.14117716062883301</c:v>
                      </c:pt>
                      <c:pt idx="118">
                        <c:v>0.14242511859683199</c:v>
                      </c:pt>
                      <c:pt idx="119">
                        <c:v>0.143673076564833</c:v>
                      </c:pt>
                      <c:pt idx="120">
                        <c:v>0.144921034532833</c:v>
                      </c:pt>
                      <c:pt idx="121">
                        <c:v>0.14616899250083301</c:v>
                      </c:pt>
                      <c:pt idx="122">
                        <c:v>0.14741695046883299</c:v>
                      </c:pt>
                      <c:pt idx="123">
                        <c:v>0.148664908436833</c:v>
                      </c:pt>
                      <c:pt idx="124">
                        <c:v>0.14991286640483301</c:v>
                      </c:pt>
                      <c:pt idx="125">
                        <c:v>0.15116082437283301</c:v>
                      </c:pt>
                      <c:pt idx="126">
                        <c:v>0.15240878234083299</c:v>
                      </c:pt>
                      <c:pt idx="127">
                        <c:v>0.153656740308833</c:v>
                      </c:pt>
                      <c:pt idx="128">
                        <c:v>0.15490469827683301</c:v>
                      </c:pt>
                      <c:pt idx="129">
                        <c:v>0.15615265624483299</c:v>
                      </c:pt>
                      <c:pt idx="130">
                        <c:v>0.157400614212833</c:v>
                      </c:pt>
                      <c:pt idx="131">
                        <c:v>0.158648572180833</c:v>
                      </c:pt>
                      <c:pt idx="132">
                        <c:v>0.15989653014883301</c:v>
                      </c:pt>
                      <c:pt idx="133">
                        <c:v>0.16114448811683299</c:v>
                      </c:pt>
                      <c:pt idx="134">
                        <c:v>0.162392446084833</c:v>
                      </c:pt>
                      <c:pt idx="135">
                        <c:v>0.163640404052834</c:v>
                      </c:pt>
                      <c:pt idx="136">
                        <c:v>0.16488836202083301</c:v>
                      </c:pt>
                      <c:pt idx="137">
                        <c:v>0.16613631998883399</c:v>
                      </c:pt>
                      <c:pt idx="138">
                        <c:v>0.167384277956834</c:v>
                      </c:pt>
                      <c:pt idx="139">
                        <c:v>0.16863223592483401</c:v>
                      </c:pt>
                      <c:pt idx="140">
                        <c:v>0.16988019389283401</c:v>
                      </c:pt>
                      <c:pt idx="141">
                        <c:v>0.17112815186083399</c:v>
                      </c:pt>
                      <c:pt idx="142">
                        <c:v>0.172376109828833</c:v>
                      </c:pt>
                      <c:pt idx="143">
                        <c:v>0.17362406779683401</c:v>
                      </c:pt>
                      <c:pt idx="144">
                        <c:v>0.17487202576483399</c:v>
                      </c:pt>
                      <c:pt idx="145">
                        <c:v>0.176119983732833</c:v>
                      </c:pt>
                      <c:pt idx="146">
                        <c:v>0.177367941700834</c:v>
                      </c:pt>
                      <c:pt idx="147">
                        <c:v>0.17861589966883401</c:v>
                      </c:pt>
                      <c:pt idx="148">
                        <c:v>0.17986385763683399</c:v>
                      </c:pt>
                      <c:pt idx="149">
                        <c:v>0.181111815604834</c:v>
                      </c:pt>
                      <c:pt idx="150">
                        <c:v>0.18235977357283301</c:v>
                      </c:pt>
                      <c:pt idx="151">
                        <c:v>0.18360773154083401</c:v>
                      </c:pt>
                      <c:pt idx="152">
                        <c:v>0.18485568950883399</c:v>
                      </c:pt>
                      <c:pt idx="153">
                        <c:v>0.186103647476834</c:v>
                      </c:pt>
                      <c:pt idx="154">
                        <c:v>0.18735160544483401</c:v>
                      </c:pt>
                      <c:pt idx="155">
                        <c:v>0.18859956341283399</c:v>
                      </c:pt>
                      <c:pt idx="156">
                        <c:v>0.18984752138083399</c:v>
                      </c:pt>
                      <c:pt idx="157">
                        <c:v>0.191095479348834</c:v>
                      </c:pt>
                      <c:pt idx="158">
                        <c:v>0.19234343731683401</c:v>
                      </c:pt>
                      <c:pt idx="159">
                        <c:v>0.19359139528483499</c:v>
                      </c:pt>
                      <c:pt idx="160">
                        <c:v>0.194839353252834</c:v>
                      </c:pt>
                      <c:pt idx="161">
                        <c:v>0.196087311220834</c:v>
                      </c:pt>
                      <c:pt idx="162">
                        <c:v>0.19733526918883401</c:v>
                      </c:pt>
                      <c:pt idx="163">
                        <c:v>0.19858322715683399</c:v>
                      </c:pt>
                      <c:pt idx="164">
                        <c:v>0.199831185124835</c:v>
                      </c:pt>
                      <c:pt idx="165">
                        <c:v>0.20107914309283501</c:v>
                      </c:pt>
                      <c:pt idx="166">
                        <c:v>0.20232710106083401</c:v>
                      </c:pt>
                      <c:pt idx="167">
                        <c:v>0.20357505902883399</c:v>
                      </c:pt>
                      <c:pt idx="168">
                        <c:v>0.204823016996834</c:v>
                      </c:pt>
                      <c:pt idx="169">
                        <c:v>0.20607097496483501</c:v>
                      </c:pt>
                      <c:pt idx="170">
                        <c:v>0.20731893293283499</c:v>
                      </c:pt>
                      <c:pt idx="171">
                        <c:v>0.208566890900834</c:v>
                      </c:pt>
                      <c:pt idx="172">
                        <c:v>0.209814848868835</c:v>
                      </c:pt>
                      <c:pt idx="173">
                        <c:v>0.21106280683683501</c:v>
                      </c:pt>
                      <c:pt idx="174">
                        <c:v>0.21231076480483499</c:v>
                      </c:pt>
                      <c:pt idx="175">
                        <c:v>0.213558722772835</c:v>
                      </c:pt>
                      <c:pt idx="176">
                        <c:v>0.214806680740835</c:v>
                      </c:pt>
                      <c:pt idx="177">
                        <c:v>0.21605463870883501</c:v>
                      </c:pt>
                      <c:pt idx="178">
                        <c:v>0.21730259667683599</c:v>
                      </c:pt>
                      <c:pt idx="179">
                        <c:v>0.218550554644835</c:v>
                      </c:pt>
                      <c:pt idx="180">
                        <c:v>0.21979851261283501</c:v>
                      </c:pt>
                      <c:pt idx="181">
                        <c:v>0.22104647058083499</c:v>
                      </c:pt>
                      <c:pt idx="182">
                        <c:v>0.22229442854883499</c:v>
                      </c:pt>
                      <c:pt idx="183">
                        <c:v>0.223542386516835</c:v>
                      </c:pt>
                      <c:pt idx="184">
                        <c:v>0.22479034448483601</c:v>
                      </c:pt>
                      <c:pt idx="185">
                        <c:v>0.22603830245283499</c:v>
                      </c:pt>
                      <c:pt idx="186">
                        <c:v>0.227286260420835</c:v>
                      </c:pt>
                      <c:pt idx="187">
                        <c:v>0.228534218388836</c:v>
                      </c:pt>
                      <c:pt idx="188">
                        <c:v>0.22978217635683601</c:v>
                      </c:pt>
                      <c:pt idx="189">
                        <c:v>0.23103013432483499</c:v>
                      </c:pt>
                      <c:pt idx="190">
                        <c:v>0.232278092292835</c:v>
                      </c:pt>
                      <c:pt idx="191">
                        <c:v>0.23352605026083501</c:v>
                      </c:pt>
                      <c:pt idx="192">
                        <c:v>0.23477400822883501</c:v>
                      </c:pt>
                      <c:pt idx="193">
                        <c:v>0.23602196619683599</c:v>
                      </c:pt>
                      <c:pt idx="194">
                        <c:v>0.237269924164835</c:v>
                      </c:pt>
                      <c:pt idx="195">
                        <c:v>0.23851788213283601</c:v>
                      </c:pt>
                      <c:pt idx="196">
                        <c:v>0.23976584010083599</c:v>
                      </c:pt>
                      <c:pt idx="197">
                        <c:v>0.24101379806883499</c:v>
                      </c:pt>
                      <c:pt idx="198">
                        <c:v>0.242261756036837</c:v>
                      </c:pt>
                      <c:pt idx="199">
                        <c:v>0.24350971400483601</c:v>
                      </c:pt>
                      <c:pt idx="200">
                        <c:v>0.24475767197283699</c:v>
                      </c:pt>
                      <c:pt idx="201">
                        <c:v>0.246005629940836</c:v>
                      </c:pt>
                      <c:pt idx="202">
                        <c:v>0.247253587908836</c:v>
                      </c:pt>
                      <c:pt idx="203">
                        <c:v>0.24850154587683701</c:v>
                      </c:pt>
                      <c:pt idx="204">
                        <c:v>0.24974950384483599</c:v>
                      </c:pt>
                      <c:pt idx="205">
                        <c:v>0.250997461812836</c:v>
                      </c:pt>
                      <c:pt idx="206">
                        <c:v>0.25224541978083698</c:v>
                      </c:pt>
                      <c:pt idx="207">
                        <c:v>0.25349337774883701</c:v>
                      </c:pt>
                      <c:pt idx="208">
                        <c:v>0.25474133571683699</c:v>
                      </c:pt>
                      <c:pt idx="209">
                        <c:v>0.25598929368483703</c:v>
                      </c:pt>
                      <c:pt idx="210">
                        <c:v>0.25723725165283701</c:v>
                      </c:pt>
                      <c:pt idx="211">
                        <c:v>0.25848520962083699</c:v>
                      </c:pt>
                      <c:pt idx="212">
                        <c:v>0.25973316758883702</c:v>
                      </c:pt>
                      <c:pt idx="213">
                        <c:v>0.260981125556838</c:v>
                      </c:pt>
                      <c:pt idx="214">
                        <c:v>0.26222908352483698</c:v>
                      </c:pt>
                      <c:pt idx="215">
                        <c:v>0.26347704149283702</c:v>
                      </c:pt>
                      <c:pt idx="216">
                        <c:v>0.264724999460838</c:v>
                      </c:pt>
                      <c:pt idx="217">
                        <c:v>0.26597295742883797</c:v>
                      </c:pt>
                      <c:pt idx="218">
                        <c:v>0.26722091539683701</c:v>
                      </c:pt>
                      <c:pt idx="219">
                        <c:v>0.26846887336483799</c:v>
                      </c:pt>
                      <c:pt idx="220">
                        <c:v>0.26971683133283803</c:v>
                      </c:pt>
                      <c:pt idx="221">
                        <c:v>0.270964789300838</c:v>
                      </c:pt>
                      <c:pt idx="222">
                        <c:v>0.27221274726883798</c:v>
                      </c:pt>
                      <c:pt idx="223">
                        <c:v>0.27346070523683702</c:v>
                      </c:pt>
                      <c:pt idx="224">
                        <c:v>0.274708663204838</c:v>
                      </c:pt>
                      <c:pt idx="225">
                        <c:v>0.27595662117283898</c:v>
                      </c:pt>
                      <c:pt idx="226">
                        <c:v>0.27720457914083801</c:v>
                      </c:pt>
                      <c:pt idx="227">
                        <c:v>0.27845253710883799</c:v>
                      </c:pt>
                      <c:pt idx="228">
                        <c:v>0.27970049507683797</c:v>
                      </c:pt>
                      <c:pt idx="229">
                        <c:v>0.28094845304483801</c:v>
                      </c:pt>
                      <c:pt idx="230">
                        <c:v>0.28219641101283799</c:v>
                      </c:pt>
                      <c:pt idx="231">
                        <c:v>0.28344436898083902</c:v>
                      </c:pt>
                      <c:pt idx="232">
                        <c:v>0.284692326948839</c:v>
                      </c:pt>
                      <c:pt idx="233">
                        <c:v>0.28594028491683798</c:v>
                      </c:pt>
                      <c:pt idx="234">
                        <c:v>0.28718824288483802</c:v>
                      </c:pt>
                      <c:pt idx="235">
                        <c:v>0.288436200852839</c:v>
                      </c:pt>
                      <c:pt idx="236">
                        <c:v>0.28968415882083798</c:v>
                      </c:pt>
                      <c:pt idx="237">
                        <c:v>0.29093211678883901</c:v>
                      </c:pt>
                      <c:pt idx="238">
                        <c:v>0.29218007475683899</c:v>
                      </c:pt>
                      <c:pt idx="239">
                        <c:v>0.29342803272483903</c:v>
                      </c:pt>
                      <c:pt idx="240">
                        <c:v>0.29467599069283901</c:v>
                      </c:pt>
                      <c:pt idx="241">
                        <c:v>0.29592394866083899</c:v>
                      </c:pt>
                      <c:pt idx="242">
                        <c:v>0.29717190662883902</c:v>
                      </c:pt>
                      <c:pt idx="243">
                        <c:v>0.298419864596839</c:v>
                      </c:pt>
                      <c:pt idx="244">
                        <c:v>0.29966782256483898</c:v>
                      </c:pt>
                      <c:pt idx="245">
                        <c:v>0.30091578053283902</c:v>
                      </c:pt>
                      <c:pt idx="246">
                        <c:v>0.30216373850084</c:v>
                      </c:pt>
                      <c:pt idx="247">
                        <c:v>0.30341169646883998</c:v>
                      </c:pt>
                      <c:pt idx="248">
                        <c:v>0.30465965443683901</c:v>
                      </c:pt>
                      <c:pt idx="249">
                        <c:v>0.30590761240483999</c:v>
                      </c:pt>
                      <c:pt idx="250">
                        <c:v>0.30715557037283903</c:v>
                      </c:pt>
                      <c:pt idx="251">
                        <c:v>0.30840352834083901</c:v>
                      </c:pt>
                      <c:pt idx="252">
                        <c:v>0.30965148630883998</c:v>
                      </c:pt>
                      <c:pt idx="253">
                        <c:v>0.31089944427684002</c:v>
                      </c:pt>
                      <c:pt idx="254">
                        <c:v>0.31214740224484</c:v>
                      </c:pt>
                      <c:pt idx="255">
                        <c:v>0.31339536021283998</c:v>
                      </c:pt>
                      <c:pt idx="256">
                        <c:v>0.31464331818083902</c:v>
                      </c:pt>
                      <c:pt idx="257">
                        <c:v>0.31589127614884099</c:v>
                      </c:pt>
                      <c:pt idx="258">
                        <c:v>0.31713923411683997</c:v>
                      </c:pt>
                      <c:pt idx="259">
                        <c:v>0.31838719208484101</c:v>
                      </c:pt>
                      <c:pt idx="260">
                        <c:v>0.31963515005283999</c:v>
                      </c:pt>
                      <c:pt idx="261">
                        <c:v>0.32088310802084102</c:v>
                      </c:pt>
                      <c:pt idx="262">
                        <c:v>0.32213106598884</c:v>
                      </c:pt>
                      <c:pt idx="263">
                        <c:v>0.32337902395683998</c:v>
                      </c:pt>
                      <c:pt idx="264">
                        <c:v>0.32462698192484102</c:v>
                      </c:pt>
                      <c:pt idx="265">
                        <c:v>0.325874939892841</c:v>
                      </c:pt>
                      <c:pt idx="266">
                        <c:v>0.32712289786084098</c:v>
                      </c:pt>
                      <c:pt idx="267">
                        <c:v>0.32837085582884001</c:v>
                      </c:pt>
                      <c:pt idx="268">
                        <c:v>0.32961881379684099</c:v>
                      </c:pt>
                      <c:pt idx="269">
                        <c:v>0.33086677176484097</c:v>
                      </c:pt>
                      <c:pt idx="270">
                        <c:v>0.33211472973284101</c:v>
                      </c:pt>
                      <c:pt idx="271">
                        <c:v>0.33336268770083999</c:v>
                      </c:pt>
                      <c:pt idx="272">
                        <c:v>0.33461064566884202</c:v>
                      </c:pt>
                      <c:pt idx="273">
                        <c:v>0.335858603636841</c:v>
                      </c:pt>
                      <c:pt idx="274">
                        <c:v>0.33710656160483998</c:v>
                      </c:pt>
                      <c:pt idx="275">
                        <c:v>0.33835451957284102</c:v>
                      </c:pt>
                      <c:pt idx="276">
                        <c:v>0.339602477540842</c:v>
                      </c:pt>
                      <c:pt idx="277">
                        <c:v>0.34085043550884098</c:v>
                      </c:pt>
                      <c:pt idx="278">
                        <c:v>0.34209839347684101</c:v>
                      </c:pt>
                      <c:pt idx="279">
                        <c:v>0.34334635144484199</c:v>
                      </c:pt>
                      <c:pt idx="280">
                        <c:v>0.34459430941284103</c:v>
                      </c:pt>
                      <c:pt idx="281">
                        <c:v>0.34584226738084101</c:v>
                      </c:pt>
                      <c:pt idx="282">
                        <c:v>0.34709022534884099</c:v>
                      </c:pt>
                      <c:pt idx="283">
                        <c:v>0.34833818331684202</c:v>
                      </c:pt>
                      <c:pt idx="284">
                        <c:v>0.349586141284841</c:v>
                      </c:pt>
                      <c:pt idx="285">
                        <c:v>0.35083409925284198</c:v>
                      </c:pt>
                      <c:pt idx="286">
                        <c:v>0.35208205722084401</c:v>
                      </c:pt>
                      <c:pt idx="287">
                        <c:v>0.35333001518884199</c:v>
                      </c:pt>
                      <c:pt idx="288">
                        <c:v>0.35457797315684297</c:v>
                      </c:pt>
                      <c:pt idx="289">
                        <c:v>0.35582593112484201</c:v>
                      </c:pt>
                      <c:pt idx="290">
                        <c:v>0.35707388909284199</c:v>
                      </c:pt>
                      <c:pt idx="291">
                        <c:v>0.35832184706084202</c:v>
                      </c:pt>
                      <c:pt idx="292">
                        <c:v>0.359569805028842</c:v>
                      </c:pt>
                      <c:pt idx="293">
                        <c:v>0.36081776299684298</c:v>
                      </c:pt>
                      <c:pt idx="294">
                        <c:v>0.36206572096484202</c:v>
                      </c:pt>
                      <c:pt idx="295">
                        <c:v>0.363313678932842</c:v>
                      </c:pt>
                      <c:pt idx="296">
                        <c:v>0.36456163690084198</c:v>
                      </c:pt>
                      <c:pt idx="297">
                        <c:v>0.36580959486884301</c:v>
                      </c:pt>
                      <c:pt idx="298">
                        <c:v>0.36705755283684399</c:v>
                      </c:pt>
                      <c:pt idx="299">
                        <c:v>0.36830551080484197</c:v>
                      </c:pt>
                      <c:pt idx="300">
                        <c:v>0.36955346877284401</c:v>
                      </c:pt>
                      <c:pt idx="301">
                        <c:v>0.37080142674084299</c:v>
                      </c:pt>
                      <c:pt idx="302">
                        <c:v>0.37204938470884302</c:v>
                      </c:pt>
                      <c:pt idx="303">
                        <c:v>0.373297342676842</c:v>
                      </c:pt>
                      <c:pt idx="304">
                        <c:v>0.37454530064484298</c:v>
                      </c:pt>
                      <c:pt idx="305">
                        <c:v>0.37579325861284402</c:v>
                      </c:pt>
                      <c:pt idx="306">
                        <c:v>0.377041216580843</c:v>
                      </c:pt>
                      <c:pt idx="307">
                        <c:v>0.37828917454884298</c:v>
                      </c:pt>
                      <c:pt idx="308">
                        <c:v>0.37953713251684301</c:v>
                      </c:pt>
                      <c:pt idx="309">
                        <c:v>0.38078509048484299</c:v>
                      </c:pt>
                      <c:pt idx="310">
                        <c:v>0.38203304845284197</c:v>
                      </c:pt>
                      <c:pt idx="311">
                        <c:v>0.38328100642084401</c:v>
                      </c:pt>
                      <c:pt idx="312">
                        <c:v>0.38452896438884399</c:v>
                      </c:pt>
                      <c:pt idx="313">
                        <c:v>0.38577692235684402</c:v>
                      </c:pt>
                      <c:pt idx="314">
                        <c:v>0.387024880324844</c:v>
                      </c:pt>
                      <c:pt idx="315">
                        <c:v>0.38827283829284398</c:v>
                      </c:pt>
                      <c:pt idx="316">
                        <c:v>0.38952079626084302</c:v>
                      </c:pt>
                      <c:pt idx="317">
                        <c:v>0.390768754228843</c:v>
                      </c:pt>
                      <c:pt idx="318">
                        <c:v>0.39201671219684298</c:v>
                      </c:pt>
                      <c:pt idx="319">
                        <c:v>0.39326467016484301</c:v>
                      </c:pt>
                      <c:pt idx="320">
                        <c:v>0.39451262813284499</c:v>
                      </c:pt>
                      <c:pt idx="321">
                        <c:v>0.39576058610084502</c:v>
                      </c:pt>
                      <c:pt idx="322">
                        <c:v>0.397008544068844</c:v>
                      </c:pt>
                      <c:pt idx="323">
                        <c:v>0.39825650203684398</c:v>
                      </c:pt>
                      <c:pt idx="324">
                        <c:v>0.39950446000484502</c:v>
                      </c:pt>
                      <c:pt idx="325">
                        <c:v>0.400752417972844</c:v>
                      </c:pt>
                      <c:pt idx="326">
                        <c:v>0.40200037594084498</c:v>
                      </c:pt>
                      <c:pt idx="327">
                        <c:v>0.40324833390884501</c:v>
                      </c:pt>
                      <c:pt idx="328">
                        <c:v>0.40449629187684399</c:v>
                      </c:pt>
                      <c:pt idx="329">
                        <c:v>0.40574424984484497</c:v>
                      </c:pt>
                      <c:pt idx="330">
                        <c:v>0.40699220781284501</c:v>
                      </c:pt>
                      <c:pt idx="331">
                        <c:v>0.40824016578084399</c:v>
                      </c:pt>
                      <c:pt idx="332">
                        <c:v>0.40948812374884602</c:v>
                      </c:pt>
                      <c:pt idx="333">
                        <c:v>0.410736081716844</c:v>
                      </c:pt>
                      <c:pt idx="334">
                        <c:v>0.41198403968484498</c:v>
                      </c:pt>
                      <c:pt idx="335">
                        <c:v>0.41323199765284602</c:v>
                      </c:pt>
                      <c:pt idx="336">
                        <c:v>0.414479955620846</c:v>
                      </c:pt>
                      <c:pt idx="337">
                        <c:v>0.41572791358884598</c:v>
                      </c:pt>
                      <c:pt idx="338">
                        <c:v>0.41697587155684501</c:v>
                      </c:pt>
                      <c:pt idx="339">
                        <c:v>0.41822382952484499</c:v>
                      </c:pt>
                      <c:pt idx="340">
                        <c:v>0.41947178749284503</c:v>
                      </c:pt>
                      <c:pt idx="341">
                        <c:v>0.42071974546084501</c:v>
                      </c:pt>
                      <c:pt idx="342">
                        <c:v>0.42196770342884499</c:v>
                      </c:pt>
                      <c:pt idx="343">
                        <c:v>0.42321566139684502</c:v>
                      </c:pt>
                      <c:pt idx="344">
                        <c:v>0.424463619364846</c:v>
                      </c:pt>
                      <c:pt idx="345">
                        <c:v>0.42571157733284498</c:v>
                      </c:pt>
                      <c:pt idx="346">
                        <c:v>0.42695953530084602</c:v>
                      </c:pt>
                      <c:pt idx="347">
                        <c:v>0.428207493268846</c:v>
                      </c:pt>
                      <c:pt idx="348">
                        <c:v>0.42945545123684598</c:v>
                      </c:pt>
                      <c:pt idx="349">
                        <c:v>0.43070340920484601</c:v>
                      </c:pt>
                      <c:pt idx="350">
                        <c:v>0.43195136717284599</c:v>
                      </c:pt>
                      <c:pt idx="351">
                        <c:v>0.43319932514084603</c:v>
                      </c:pt>
                      <c:pt idx="352">
                        <c:v>0.43444728310884601</c:v>
                      </c:pt>
                      <c:pt idx="353">
                        <c:v>0.43569524107684698</c:v>
                      </c:pt>
                      <c:pt idx="354">
                        <c:v>0.43694319904484502</c:v>
                      </c:pt>
                      <c:pt idx="355">
                        <c:v>0.438191157012845</c:v>
                      </c:pt>
                      <c:pt idx="356">
                        <c:v>0.43943911498084498</c:v>
                      </c:pt>
                      <c:pt idx="357">
                        <c:v>0.44068707294884701</c:v>
                      </c:pt>
                      <c:pt idx="358">
                        <c:v>0.44193503091684799</c:v>
                      </c:pt>
                      <c:pt idx="359">
                        <c:v>0.44318298888484697</c:v>
                      </c:pt>
                      <c:pt idx="360">
                        <c:v>0.44443094685284801</c:v>
                      </c:pt>
                      <c:pt idx="361">
                        <c:v>0.44567890482084799</c:v>
                      </c:pt>
                      <c:pt idx="362">
                        <c:v>0.44692686278884702</c:v>
                      </c:pt>
                      <c:pt idx="363">
                        <c:v>0.448174820756847</c:v>
                      </c:pt>
                      <c:pt idx="364">
                        <c:v>0.44942277872484798</c:v>
                      </c:pt>
                      <c:pt idx="365">
                        <c:v>0.45067073669284802</c:v>
                      </c:pt>
                      <c:pt idx="366">
                        <c:v>0.451918694660847</c:v>
                      </c:pt>
                      <c:pt idx="367">
                        <c:v>0.45316665262884798</c:v>
                      </c:pt>
                      <c:pt idx="368">
                        <c:v>0.45441461059684701</c:v>
                      </c:pt>
                      <c:pt idx="369">
                        <c:v>0.45566256856484799</c:v>
                      </c:pt>
                      <c:pt idx="370">
                        <c:v>0.45691052653284697</c:v>
                      </c:pt>
                      <c:pt idx="371">
                        <c:v>0.45815848450084801</c:v>
                      </c:pt>
                      <c:pt idx="372">
                        <c:v>0.45940644246884699</c:v>
                      </c:pt>
                      <c:pt idx="373">
                        <c:v>0.46065440043684702</c:v>
                      </c:pt>
                      <c:pt idx="374">
                        <c:v>0.461902358404848</c:v>
                      </c:pt>
                      <c:pt idx="375">
                        <c:v>0.46315031637284798</c:v>
                      </c:pt>
                      <c:pt idx="376">
                        <c:v>0.46439827434084702</c:v>
                      </c:pt>
                      <c:pt idx="377">
                        <c:v>0.465646232308847</c:v>
                      </c:pt>
                      <c:pt idx="378">
                        <c:v>0.46689419027684598</c:v>
                      </c:pt>
                      <c:pt idx="379">
                        <c:v>0.46814214824484901</c:v>
                      </c:pt>
                      <c:pt idx="380">
                        <c:v>0.46939010621284799</c:v>
                      </c:pt>
                      <c:pt idx="381">
                        <c:v>0.47063806418084803</c:v>
                      </c:pt>
                      <c:pt idx="382">
                        <c:v>0.471886022148849</c:v>
                      </c:pt>
                      <c:pt idx="383">
                        <c:v>0.47313398011684799</c:v>
                      </c:pt>
                      <c:pt idx="384">
                        <c:v>0.47438193808484902</c:v>
                      </c:pt>
                      <c:pt idx="385">
                        <c:v>0.475629896052848</c:v>
                      </c:pt>
                      <c:pt idx="386">
                        <c:v>0.47687785402084798</c:v>
                      </c:pt>
                      <c:pt idx="387">
                        <c:v>0.47812581198884702</c:v>
                      </c:pt>
                      <c:pt idx="388">
                        <c:v>0.479373769956847</c:v>
                      </c:pt>
                      <c:pt idx="389">
                        <c:v>0.48062172792484797</c:v>
                      </c:pt>
                      <c:pt idx="390">
                        <c:v>0.48186968589284801</c:v>
                      </c:pt>
                      <c:pt idx="391">
                        <c:v>0.48311764386084799</c:v>
                      </c:pt>
                      <c:pt idx="392">
                        <c:v>0.48436560182884802</c:v>
                      </c:pt>
                      <c:pt idx="393">
                        <c:v>0.485613559796849</c:v>
                      </c:pt>
                      <c:pt idx="394">
                        <c:v>0.48686151776484798</c:v>
                      </c:pt>
                      <c:pt idx="395">
                        <c:v>0.48810947573284802</c:v>
                      </c:pt>
                      <c:pt idx="396">
                        <c:v>0.489357433700848</c:v>
                      </c:pt>
                      <c:pt idx="397">
                        <c:v>0.49060539166884898</c:v>
                      </c:pt>
                      <c:pt idx="398">
                        <c:v>0.49185334963684801</c:v>
                      </c:pt>
                      <c:pt idx="399">
                        <c:v>0.49310130760484799</c:v>
                      </c:pt>
                      <c:pt idx="400">
                        <c:v>0.49434926557284897</c:v>
                      </c:pt>
                      <c:pt idx="401">
                        <c:v>0.49559722354084701</c:v>
                      </c:pt>
                      <c:pt idx="402">
                        <c:v>0.49684518150884699</c:v>
                      </c:pt>
                      <c:pt idx="403">
                        <c:v>0.49809313947684902</c:v>
                      </c:pt>
                      <c:pt idx="404">
                        <c:v>0.499341097444849</c:v>
                      </c:pt>
                      <c:pt idx="405">
                        <c:v>0.50058905541285004</c:v>
                      </c:pt>
                      <c:pt idx="406">
                        <c:v>0.50183701338084796</c:v>
                      </c:pt>
                      <c:pt idx="407">
                        <c:v>0.503084971348847</c:v>
                      </c:pt>
                      <c:pt idx="408">
                        <c:v>0.50433292931684703</c:v>
                      </c:pt>
                      <c:pt idx="409">
                        <c:v>0.50558088728484896</c:v>
                      </c:pt>
                      <c:pt idx="410">
                        <c:v>0.50682884525284899</c:v>
                      </c:pt>
                      <c:pt idx="411">
                        <c:v>0.50807680322084803</c:v>
                      </c:pt>
                      <c:pt idx="412">
                        <c:v>0.50932476118884795</c:v>
                      </c:pt>
                      <c:pt idx="413">
                        <c:v>0.51057271915684799</c:v>
                      </c:pt>
                      <c:pt idx="414">
                        <c:v>0.51182067712484802</c:v>
                      </c:pt>
                      <c:pt idx="415">
                        <c:v>0.51306863509284795</c:v>
                      </c:pt>
                      <c:pt idx="416">
                        <c:v>0.51431659306084798</c:v>
                      </c:pt>
                      <c:pt idx="417">
                        <c:v>0.51556455102884902</c:v>
                      </c:pt>
                      <c:pt idx="418">
                        <c:v>0.51681250899684805</c:v>
                      </c:pt>
                      <c:pt idx="419">
                        <c:v>0.51806046696484898</c:v>
                      </c:pt>
                      <c:pt idx="420">
                        <c:v>0.51930842493284901</c:v>
                      </c:pt>
                      <c:pt idx="421">
                        <c:v>0.52055638290084905</c:v>
                      </c:pt>
                      <c:pt idx="422">
                        <c:v>0.52180434086884897</c:v>
                      </c:pt>
                      <c:pt idx="423">
                        <c:v>0.52305229883684701</c:v>
                      </c:pt>
                      <c:pt idx="424">
                        <c:v>0.52430025680485004</c:v>
                      </c:pt>
                      <c:pt idx="425">
                        <c:v>0.52554821477284797</c:v>
                      </c:pt>
                      <c:pt idx="426">
                        <c:v>0.526796172740849</c:v>
                      </c:pt>
                      <c:pt idx="427">
                        <c:v>0.52804413070884904</c:v>
                      </c:pt>
                      <c:pt idx="428">
                        <c:v>0.52929208867684696</c:v>
                      </c:pt>
                      <c:pt idx="429">
                        <c:v>0.53054004664484899</c:v>
                      </c:pt>
                      <c:pt idx="430">
                        <c:v>0.53178800461284803</c:v>
                      </c:pt>
                      <c:pt idx="431">
                        <c:v>0.53303596258084895</c:v>
                      </c:pt>
                      <c:pt idx="432">
                        <c:v>0.53428392054884799</c:v>
                      </c:pt>
                      <c:pt idx="433">
                        <c:v>0.53553187851684902</c:v>
                      </c:pt>
                      <c:pt idx="434">
                        <c:v>0.53677983648484795</c:v>
                      </c:pt>
                      <c:pt idx="435">
                        <c:v>0.53802779445284798</c:v>
                      </c:pt>
                      <c:pt idx="436">
                        <c:v>0.53927575242084902</c:v>
                      </c:pt>
                      <c:pt idx="437">
                        <c:v>0.54052371038885005</c:v>
                      </c:pt>
                      <c:pt idx="438">
                        <c:v>0.54177166835684898</c:v>
                      </c:pt>
                      <c:pt idx="439">
                        <c:v>0.54301962632484901</c:v>
                      </c:pt>
                      <c:pt idx="440">
                        <c:v>0.54426758429284905</c:v>
                      </c:pt>
                      <c:pt idx="441">
                        <c:v>0.54551554226084797</c:v>
                      </c:pt>
                      <c:pt idx="442">
                        <c:v>0.54676350022884901</c:v>
                      </c:pt>
                      <c:pt idx="443">
                        <c:v>0.54801145819684904</c:v>
                      </c:pt>
                      <c:pt idx="444">
                        <c:v>0.54925941616484797</c:v>
                      </c:pt>
                      <c:pt idx="445">
                        <c:v>0.550507374132849</c:v>
                      </c:pt>
                      <c:pt idx="446">
                        <c:v>0.55175533210085104</c:v>
                      </c:pt>
                      <c:pt idx="447">
                        <c:v>0.55300329006884896</c:v>
                      </c:pt>
                      <c:pt idx="448">
                        <c:v>0.554251248036849</c:v>
                      </c:pt>
                      <c:pt idx="449">
                        <c:v>0.55549920600484803</c:v>
                      </c:pt>
                      <c:pt idx="450">
                        <c:v>0.55674716397284796</c:v>
                      </c:pt>
                      <c:pt idx="451">
                        <c:v>0.55799512194084899</c:v>
                      </c:pt>
                      <c:pt idx="452">
                        <c:v>0.55924307990884703</c:v>
                      </c:pt>
                      <c:pt idx="453">
                        <c:v>0.56049103787684895</c:v>
                      </c:pt>
                      <c:pt idx="454">
                        <c:v>0.56173899584484899</c:v>
                      </c:pt>
                      <c:pt idx="455">
                        <c:v>0.56298695381285002</c:v>
                      </c:pt>
                      <c:pt idx="456">
                        <c:v>0.56423491178084895</c:v>
                      </c:pt>
                      <c:pt idx="457">
                        <c:v>0.56548286974884898</c:v>
                      </c:pt>
                      <c:pt idx="458">
                        <c:v>0.56673082771684902</c:v>
                      </c:pt>
                      <c:pt idx="459">
                        <c:v>0.56797878568484905</c:v>
                      </c:pt>
                      <c:pt idx="460">
                        <c:v>0.56922674365284898</c:v>
                      </c:pt>
                      <c:pt idx="461">
                        <c:v>0.57047470162085101</c:v>
                      </c:pt>
                      <c:pt idx="462">
                        <c:v>0.57172265958884905</c:v>
                      </c:pt>
                      <c:pt idx="463">
                        <c:v>0.57297061755684897</c:v>
                      </c:pt>
                      <c:pt idx="464">
                        <c:v>0.57421857552485001</c:v>
                      </c:pt>
                      <c:pt idx="465">
                        <c:v>0.57546653349284904</c:v>
                      </c:pt>
                      <c:pt idx="466">
                        <c:v>0.57671449146084897</c:v>
                      </c:pt>
                      <c:pt idx="467">
                        <c:v>0.57796244942885</c:v>
                      </c:pt>
                      <c:pt idx="468">
                        <c:v>0.57921040739685004</c:v>
                      </c:pt>
                      <c:pt idx="469">
                        <c:v>0.58045836536484896</c:v>
                      </c:pt>
                      <c:pt idx="470">
                        <c:v>0.58170632333284999</c:v>
                      </c:pt>
                      <c:pt idx="471">
                        <c:v>0.58295428130084903</c:v>
                      </c:pt>
                      <c:pt idx="472">
                        <c:v>0.58420223926884896</c:v>
                      </c:pt>
                      <c:pt idx="473">
                        <c:v>0.58545019723684899</c:v>
                      </c:pt>
                      <c:pt idx="474">
                        <c:v>0.58669815520485002</c:v>
                      </c:pt>
                      <c:pt idx="475">
                        <c:v>0.58794611317284795</c:v>
                      </c:pt>
                      <c:pt idx="476">
                        <c:v>0.58919407114084899</c:v>
                      </c:pt>
                      <c:pt idx="477">
                        <c:v>0.59044202910885002</c:v>
                      </c:pt>
                      <c:pt idx="478">
                        <c:v>0.59168998707685105</c:v>
                      </c:pt>
                      <c:pt idx="479">
                        <c:v>0.59293794504484798</c:v>
                      </c:pt>
                      <c:pt idx="480">
                        <c:v>0.59418590301284901</c:v>
                      </c:pt>
                      <c:pt idx="481">
                        <c:v>0.59543386098084905</c:v>
                      </c:pt>
                      <c:pt idx="482">
                        <c:v>0.59668181894884897</c:v>
                      </c:pt>
                      <c:pt idx="483">
                        <c:v>0.59792977691685101</c:v>
                      </c:pt>
                      <c:pt idx="484">
                        <c:v>0.59917773488484805</c:v>
                      </c:pt>
                      <c:pt idx="485">
                        <c:v>0.60042569285284897</c:v>
                      </c:pt>
                      <c:pt idx="486">
                        <c:v>0.60167365082085</c:v>
                      </c:pt>
                      <c:pt idx="487">
                        <c:v>0.60292160878885104</c:v>
                      </c:pt>
                      <c:pt idx="488">
                        <c:v>0.60416956675684896</c:v>
                      </c:pt>
                      <c:pt idx="489">
                        <c:v>0.60541752472485</c:v>
                      </c:pt>
                      <c:pt idx="490">
                        <c:v>0.60666548269285003</c:v>
                      </c:pt>
                      <c:pt idx="491">
                        <c:v>0.60791344066084796</c:v>
                      </c:pt>
                      <c:pt idx="492">
                        <c:v>0.60916139862884899</c:v>
                      </c:pt>
                      <c:pt idx="493">
                        <c:v>0.61040935659685003</c:v>
                      </c:pt>
                      <c:pt idx="494">
                        <c:v>0.61165731456484995</c:v>
                      </c:pt>
                      <c:pt idx="495">
                        <c:v>0.61290527253284999</c:v>
                      </c:pt>
                      <c:pt idx="496">
                        <c:v>0.61415323050084902</c:v>
                      </c:pt>
                      <c:pt idx="497">
                        <c:v>0.61540118846884795</c:v>
                      </c:pt>
                      <c:pt idx="498">
                        <c:v>0.61664914643684998</c:v>
                      </c:pt>
                      <c:pt idx="499">
                        <c:v>0.61789710440484902</c:v>
                      </c:pt>
                      <c:pt idx="500">
                        <c:v>0.61914506237285005</c:v>
                      </c:pt>
                      <c:pt idx="501">
                        <c:v>0.62039302034085098</c:v>
                      </c:pt>
                      <c:pt idx="502">
                        <c:v>0.62164097830885101</c:v>
                      </c:pt>
                      <c:pt idx="503">
                        <c:v>0.62288893627685105</c:v>
                      </c:pt>
                      <c:pt idx="504">
                        <c:v>0.62413689424484997</c:v>
                      </c:pt>
                      <c:pt idx="505">
                        <c:v>0.62538485221284901</c:v>
                      </c:pt>
                      <c:pt idx="506">
                        <c:v>0.62663281018084804</c:v>
                      </c:pt>
                      <c:pt idx="507">
                        <c:v>0.62788076814885097</c:v>
                      </c:pt>
                      <c:pt idx="508">
                        <c:v>0.629128726116851</c:v>
                      </c:pt>
                      <c:pt idx="509">
                        <c:v>0.63037668408484904</c:v>
                      </c:pt>
                      <c:pt idx="510">
                        <c:v>0.63162464205284996</c:v>
                      </c:pt>
                      <c:pt idx="511">
                        <c:v>0.632872600020849</c:v>
                      </c:pt>
                      <c:pt idx="512">
                        <c:v>0.63412055798885003</c:v>
                      </c:pt>
                      <c:pt idx="513">
                        <c:v>0.63536851595684896</c:v>
                      </c:pt>
                      <c:pt idx="514">
                        <c:v>0.63661647392484999</c:v>
                      </c:pt>
                      <c:pt idx="515">
                        <c:v>0.63786443189285003</c:v>
                      </c:pt>
                      <c:pt idx="516">
                        <c:v>0.63911238986084995</c:v>
                      </c:pt>
                      <c:pt idx="517">
                        <c:v>0.64036034782884999</c:v>
                      </c:pt>
                      <c:pt idx="518">
                        <c:v>0.64160830579684902</c:v>
                      </c:pt>
                      <c:pt idx="519">
                        <c:v>0.64285626376484895</c:v>
                      </c:pt>
                      <c:pt idx="520">
                        <c:v>0.64410422173284998</c:v>
                      </c:pt>
                      <c:pt idx="521">
                        <c:v>0.64535217970085101</c:v>
                      </c:pt>
                      <c:pt idx="522">
                        <c:v>0.64660013766885005</c:v>
                      </c:pt>
                      <c:pt idx="523">
                        <c:v>0.64784809563684898</c:v>
                      </c:pt>
                      <c:pt idx="524">
                        <c:v>0.64909605360485101</c:v>
                      </c:pt>
                      <c:pt idx="525">
                        <c:v>0.65034401157285004</c:v>
                      </c:pt>
                      <c:pt idx="526">
                        <c:v>0.65159196954084897</c:v>
                      </c:pt>
                      <c:pt idx="527">
                        <c:v>0.65283992750885</c:v>
                      </c:pt>
                      <c:pt idx="528">
                        <c:v>0.65408788547685004</c:v>
                      </c:pt>
                      <c:pt idx="529">
                        <c:v>0.65533584344484996</c:v>
                      </c:pt>
                      <c:pt idx="530">
                        <c:v>0.65658380141285</c:v>
                      </c:pt>
                      <c:pt idx="531">
                        <c:v>0.65783175938084903</c:v>
                      </c:pt>
                      <c:pt idx="532">
                        <c:v>0.65907971734884896</c:v>
                      </c:pt>
                      <c:pt idx="533">
                        <c:v>0.66032767531684999</c:v>
                      </c:pt>
                      <c:pt idx="534">
                        <c:v>0.66157563328485103</c:v>
                      </c:pt>
                      <c:pt idx="535">
                        <c:v>0.66282359125285095</c:v>
                      </c:pt>
                      <c:pt idx="536">
                        <c:v>0.66407154922084999</c:v>
                      </c:pt>
                      <c:pt idx="537">
                        <c:v>0.66531950718885002</c:v>
                      </c:pt>
                      <c:pt idx="538">
                        <c:v>0.66656746515684995</c:v>
                      </c:pt>
                      <c:pt idx="539">
                        <c:v>0.66781542312484898</c:v>
                      </c:pt>
                      <c:pt idx="540">
                        <c:v>0.66906338109285102</c:v>
                      </c:pt>
                      <c:pt idx="541">
                        <c:v>0.67031133906084905</c:v>
                      </c:pt>
                      <c:pt idx="542">
                        <c:v>0.67155929702884998</c:v>
                      </c:pt>
                      <c:pt idx="543">
                        <c:v>0.67280725499685101</c:v>
                      </c:pt>
                      <c:pt idx="544">
                        <c:v>0.67405521296485105</c:v>
                      </c:pt>
                      <c:pt idx="545">
                        <c:v>0.67530317093284897</c:v>
                      </c:pt>
                      <c:pt idx="546">
                        <c:v>0.67655112890085101</c:v>
                      </c:pt>
                      <c:pt idx="547">
                        <c:v>0.67779908686885004</c:v>
                      </c:pt>
                      <c:pt idx="548">
                        <c:v>0.67904704483684997</c:v>
                      </c:pt>
                      <c:pt idx="549">
                        <c:v>0.680295002804851</c:v>
                      </c:pt>
                      <c:pt idx="550">
                        <c:v>0.68154296077284904</c:v>
                      </c:pt>
                      <c:pt idx="551">
                        <c:v>0.68279091874085196</c:v>
                      </c:pt>
                      <c:pt idx="552">
                        <c:v>0.684038876708851</c:v>
                      </c:pt>
                      <c:pt idx="553">
                        <c:v>0.68528683467685103</c:v>
                      </c:pt>
                      <c:pt idx="554">
                        <c:v>0.68653479264484996</c:v>
                      </c:pt>
                      <c:pt idx="555">
                        <c:v>0.68778275061285099</c:v>
                      </c:pt>
                      <c:pt idx="556">
                        <c:v>0.68903070858085103</c:v>
                      </c:pt>
                      <c:pt idx="557">
                        <c:v>0.69027866654885095</c:v>
                      </c:pt>
                      <c:pt idx="558">
                        <c:v>0.69152662451684999</c:v>
                      </c:pt>
                      <c:pt idx="559">
                        <c:v>0.69277458248485102</c:v>
                      </c:pt>
                      <c:pt idx="560">
                        <c:v>0.69402254045284795</c:v>
                      </c:pt>
                      <c:pt idx="561">
                        <c:v>0.69527049842084998</c:v>
                      </c:pt>
                      <c:pt idx="562">
                        <c:v>0.69651845638885002</c:v>
                      </c:pt>
                      <c:pt idx="563">
                        <c:v>0.69776641435685005</c:v>
                      </c:pt>
                      <c:pt idx="564">
                        <c:v>0.69901437232485297</c:v>
                      </c:pt>
                      <c:pt idx="565">
                        <c:v>0.70026233029285001</c:v>
                      </c:pt>
                      <c:pt idx="566">
                        <c:v>0.70151028826085104</c:v>
                      </c:pt>
                      <c:pt idx="567">
                        <c:v>0.70275824622884997</c:v>
                      </c:pt>
                      <c:pt idx="568">
                        <c:v>0.704006204196851</c:v>
                      </c:pt>
                      <c:pt idx="569">
                        <c:v>0.70525416216485004</c:v>
                      </c:pt>
                      <c:pt idx="570">
                        <c:v>0.70650212013285196</c:v>
                      </c:pt>
                      <c:pt idx="571">
                        <c:v>0.707750078100852</c:v>
                      </c:pt>
                      <c:pt idx="572">
                        <c:v>0.70899803606885003</c:v>
                      </c:pt>
                      <c:pt idx="573">
                        <c:v>0.71024599403684996</c:v>
                      </c:pt>
                      <c:pt idx="574">
                        <c:v>0.71149395200485199</c:v>
                      </c:pt>
                      <c:pt idx="575">
                        <c:v>0.71274190997285103</c:v>
                      </c:pt>
                      <c:pt idx="576">
                        <c:v>0.71398986794085095</c:v>
                      </c:pt>
                      <c:pt idx="577">
                        <c:v>0.71523782590885099</c:v>
                      </c:pt>
                      <c:pt idx="578">
                        <c:v>0.71648578387685102</c:v>
                      </c:pt>
                      <c:pt idx="579">
                        <c:v>0.71773374184484995</c:v>
                      </c:pt>
                      <c:pt idx="580">
                        <c:v>0.71898169981284998</c:v>
                      </c:pt>
                      <c:pt idx="581">
                        <c:v>0.72022965778085202</c:v>
                      </c:pt>
                      <c:pt idx="582">
                        <c:v>0.72147761574885105</c:v>
                      </c:pt>
                      <c:pt idx="583">
                        <c:v>0.72272557371684998</c:v>
                      </c:pt>
                      <c:pt idx="584">
                        <c:v>0.72397353168485001</c:v>
                      </c:pt>
                      <c:pt idx="585">
                        <c:v>0.72522148965285105</c:v>
                      </c:pt>
                      <c:pt idx="586">
                        <c:v>0.72646944762085097</c:v>
                      </c:pt>
                      <c:pt idx="587">
                        <c:v>0.72771740558885301</c:v>
                      </c:pt>
                      <c:pt idx="588">
                        <c:v>0.72896536355685104</c:v>
                      </c:pt>
                      <c:pt idx="589">
                        <c:v>0.73021332152484997</c:v>
                      </c:pt>
                      <c:pt idx="590">
                        <c:v>0.731461279492851</c:v>
                      </c:pt>
                      <c:pt idx="591">
                        <c:v>0.73270923746085204</c:v>
                      </c:pt>
                      <c:pt idx="592">
                        <c:v>0.73395719542884996</c:v>
                      </c:pt>
                      <c:pt idx="593">
                        <c:v>0.735205153396851</c:v>
                      </c:pt>
                      <c:pt idx="594">
                        <c:v>0.73645311136485203</c:v>
                      </c:pt>
                      <c:pt idx="595">
                        <c:v>0.73770106933285096</c:v>
                      </c:pt>
                      <c:pt idx="596">
                        <c:v>0.73894902730085099</c:v>
                      </c:pt>
                      <c:pt idx="597">
                        <c:v>0.74019698526885003</c:v>
                      </c:pt>
                      <c:pt idx="598">
                        <c:v>0.74144494323685295</c:v>
                      </c:pt>
                      <c:pt idx="599">
                        <c:v>0.74269290120485099</c:v>
                      </c:pt>
                      <c:pt idx="600">
                        <c:v>0.74394085917285102</c:v>
                      </c:pt>
                      <c:pt idx="601">
                        <c:v>0.74518881714084895</c:v>
                      </c:pt>
                      <c:pt idx="602">
                        <c:v>0.74643677510885098</c:v>
                      </c:pt>
                      <c:pt idx="603">
                        <c:v>0.74768473307685202</c:v>
                      </c:pt>
                      <c:pt idx="604">
                        <c:v>0.74893269104485105</c:v>
                      </c:pt>
                      <c:pt idx="605">
                        <c:v>0.75018064901284898</c:v>
                      </c:pt>
                      <c:pt idx="606">
                        <c:v>0.75142860698085301</c:v>
                      </c:pt>
                      <c:pt idx="607">
                        <c:v>0.75267656494885204</c:v>
                      </c:pt>
                      <c:pt idx="608">
                        <c:v>0.75392452291685097</c:v>
                      </c:pt>
                      <c:pt idx="609">
                        <c:v>0.755172480884853</c:v>
                      </c:pt>
                      <c:pt idx="610">
                        <c:v>0.75642043885285104</c:v>
                      </c:pt>
                      <c:pt idx="611">
                        <c:v>0.75766839682085196</c:v>
                      </c:pt>
                      <c:pt idx="612">
                        <c:v>0.758916354788852</c:v>
                      </c:pt>
                      <c:pt idx="613">
                        <c:v>0.76016431275685103</c:v>
                      </c:pt>
                      <c:pt idx="614">
                        <c:v>0.76141227072484896</c:v>
                      </c:pt>
                      <c:pt idx="615">
                        <c:v>0.76266022869285199</c:v>
                      </c:pt>
                      <c:pt idx="616">
                        <c:v>0.76390818666085003</c:v>
                      </c:pt>
                      <c:pt idx="617">
                        <c:v>0.76515614462885095</c:v>
                      </c:pt>
                      <c:pt idx="618">
                        <c:v>0.76640410259685199</c:v>
                      </c:pt>
                      <c:pt idx="619">
                        <c:v>0.76765206056485102</c:v>
                      </c:pt>
                      <c:pt idx="620">
                        <c:v>0.76890001853285195</c:v>
                      </c:pt>
                      <c:pt idx="621">
                        <c:v>0.77014797650085298</c:v>
                      </c:pt>
                      <c:pt idx="622">
                        <c:v>0.77139593446885202</c:v>
                      </c:pt>
                      <c:pt idx="623">
                        <c:v>0.77264389243685205</c:v>
                      </c:pt>
                      <c:pt idx="624">
                        <c:v>0.77389185040485198</c:v>
                      </c:pt>
                      <c:pt idx="625">
                        <c:v>0.77513980837285001</c:v>
                      </c:pt>
                      <c:pt idx="626">
                        <c:v>0.77638776634085405</c:v>
                      </c:pt>
                      <c:pt idx="627">
                        <c:v>0.77763572430884997</c:v>
                      </c:pt>
                      <c:pt idx="628">
                        <c:v>0.77888368227685201</c:v>
                      </c:pt>
                      <c:pt idx="629">
                        <c:v>0.78013164024485004</c:v>
                      </c:pt>
                      <c:pt idx="630">
                        <c:v>0.78137959821285397</c:v>
                      </c:pt>
                      <c:pt idx="631">
                        <c:v>0.782627556180853</c:v>
                      </c:pt>
                      <c:pt idx="632">
                        <c:v>0.78387551414885104</c:v>
                      </c:pt>
                      <c:pt idx="633">
                        <c:v>0.78512347211685196</c:v>
                      </c:pt>
                      <c:pt idx="634">
                        <c:v>0.786371430084852</c:v>
                      </c:pt>
                      <c:pt idx="635">
                        <c:v>0.78761938805285103</c:v>
                      </c:pt>
                      <c:pt idx="636">
                        <c:v>0.78886734602085196</c:v>
                      </c:pt>
                      <c:pt idx="637">
                        <c:v>0.79011530398885099</c:v>
                      </c:pt>
                      <c:pt idx="638">
                        <c:v>0.79136326195685003</c:v>
                      </c:pt>
                      <c:pt idx="639">
                        <c:v>0.79261121992485195</c:v>
                      </c:pt>
                      <c:pt idx="640">
                        <c:v>0.79385917789285099</c:v>
                      </c:pt>
                      <c:pt idx="641">
                        <c:v>0.79510713586085202</c:v>
                      </c:pt>
                      <c:pt idx="642">
                        <c:v>0.79635509382884895</c:v>
                      </c:pt>
                      <c:pt idx="643">
                        <c:v>0.79760305179684998</c:v>
                      </c:pt>
                      <c:pt idx="644">
                        <c:v>0.79885100976485102</c:v>
                      </c:pt>
                      <c:pt idx="645">
                        <c:v>0.80009896773285105</c:v>
                      </c:pt>
                      <c:pt idx="646">
                        <c:v>0.80134692570085198</c:v>
                      </c:pt>
                      <c:pt idx="647">
                        <c:v>0.80259488366885001</c:v>
                      </c:pt>
                      <c:pt idx="648">
                        <c:v>0.80384284163685404</c:v>
                      </c:pt>
                      <c:pt idx="649">
                        <c:v>0.80509079960485197</c:v>
                      </c:pt>
                      <c:pt idx="650">
                        <c:v>0.806338757572853</c:v>
                      </c:pt>
                      <c:pt idx="651">
                        <c:v>0.80758671554085104</c:v>
                      </c:pt>
                      <c:pt idx="652">
                        <c:v>0.80883467350885196</c:v>
                      </c:pt>
                      <c:pt idx="653">
                        <c:v>0.810082631476854</c:v>
                      </c:pt>
                      <c:pt idx="654">
                        <c:v>0.81133058944485303</c:v>
                      </c:pt>
                      <c:pt idx="655">
                        <c:v>0.81257854741285196</c:v>
                      </c:pt>
                      <c:pt idx="656">
                        <c:v>0.81382650538085199</c:v>
                      </c:pt>
                      <c:pt idx="657">
                        <c:v>0.81507446334885503</c:v>
                      </c:pt>
                      <c:pt idx="658">
                        <c:v>0.81632242131685095</c:v>
                      </c:pt>
                      <c:pt idx="659">
                        <c:v>0.81757037928485099</c:v>
                      </c:pt>
                      <c:pt idx="660">
                        <c:v>0.81881833725285003</c:v>
                      </c:pt>
                      <c:pt idx="661">
                        <c:v>0.82006629522085195</c:v>
                      </c:pt>
                      <c:pt idx="662">
                        <c:v>0.82131425318885098</c:v>
                      </c:pt>
                      <c:pt idx="663">
                        <c:v>0.82256221115685202</c:v>
                      </c:pt>
                      <c:pt idx="664">
                        <c:v>0.82381016912485305</c:v>
                      </c:pt>
                      <c:pt idx="665">
                        <c:v>0.82505812709285198</c:v>
                      </c:pt>
                      <c:pt idx="666">
                        <c:v>0.82630608506085201</c:v>
                      </c:pt>
                      <c:pt idx="667">
                        <c:v>0.82755404302885305</c:v>
                      </c:pt>
                      <c:pt idx="668">
                        <c:v>0.82880200099685297</c:v>
                      </c:pt>
                      <c:pt idx="669">
                        <c:v>0.83004995896485101</c:v>
                      </c:pt>
                      <c:pt idx="670">
                        <c:v>0.83129791693285304</c:v>
                      </c:pt>
                      <c:pt idx="671">
                        <c:v>0.83254587490085097</c:v>
                      </c:pt>
                      <c:pt idx="672">
                        <c:v>0.833793832868853</c:v>
                      </c:pt>
                      <c:pt idx="673">
                        <c:v>0.83504179083685104</c:v>
                      </c:pt>
                      <c:pt idx="674">
                        <c:v>0.83628974880485096</c:v>
                      </c:pt>
                      <c:pt idx="675">
                        <c:v>0.837537706772851</c:v>
                      </c:pt>
                      <c:pt idx="676">
                        <c:v>0.83878566474085203</c:v>
                      </c:pt>
                      <c:pt idx="677">
                        <c:v>0.84003362270885196</c:v>
                      </c:pt>
                      <c:pt idx="678">
                        <c:v>0.84128158067685499</c:v>
                      </c:pt>
                      <c:pt idx="679">
                        <c:v>0.84252953864485203</c:v>
                      </c:pt>
                      <c:pt idx="680">
                        <c:v>0.84377749661285095</c:v>
                      </c:pt>
                      <c:pt idx="681">
                        <c:v>0.84502545458085199</c:v>
                      </c:pt>
                      <c:pt idx="682">
                        <c:v>0.84627341254885202</c:v>
                      </c:pt>
                      <c:pt idx="683">
                        <c:v>0.84752137051685095</c:v>
                      </c:pt>
                      <c:pt idx="684">
                        <c:v>0.84876932848485198</c:v>
                      </c:pt>
                      <c:pt idx="685">
                        <c:v>0.85001728645285302</c:v>
                      </c:pt>
                      <c:pt idx="686">
                        <c:v>0.85126524442085005</c:v>
                      </c:pt>
                      <c:pt idx="687">
                        <c:v>0.85251320238885198</c:v>
                      </c:pt>
                      <c:pt idx="688">
                        <c:v>0.85376116035685301</c:v>
                      </c:pt>
                      <c:pt idx="689">
                        <c:v>0.85500911832485005</c:v>
                      </c:pt>
                      <c:pt idx="690">
                        <c:v>0.85625707629285097</c:v>
                      </c:pt>
                      <c:pt idx="691">
                        <c:v>0.85750503426085101</c:v>
                      </c:pt>
                      <c:pt idx="692">
                        <c:v>0.85875299222885204</c:v>
                      </c:pt>
                      <c:pt idx="693">
                        <c:v>0.86000095019685197</c:v>
                      </c:pt>
                      <c:pt idx="694">
                        <c:v>0.861248908164853</c:v>
                      </c:pt>
                      <c:pt idx="695">
                        <c:v>0.86249686613285403</c:v>
                      </c:pt>
                      <c:pt idx="696">
                        <c:v>0.86374482410085196</c:v>
                      </c:pt>
                      <c:pt idx="697">
                        <c:v>0.864992782068851</c:v>
                      </c:pt>
                      <c:pt idx="698">
                        <c:v>0.86624074003685303</c:v>
                      </c:pt>
                      <c:pt idx="699">
                        <c:v>0.86748869800485195</c:v>
                      </c:pt>
                      <c:pt idx="700">
                        <c:v>0.86873665597285399</c:v>
                      </c:pt>
                      <c:pt idx="701">
                        <c:v>0.86998461394085302</c:v>
                      </c:pt>
                      <c:pt idx="702">
                        <c:v>0.87123257190885395</c:v>
                      </c:pt>
                      <c:pt idx="703">
                        <c:v>0.87248052987685398</c:v>
                      </c:pt>
                      <c:pt idx="704">
                        <c:v>0.87372848784485302</c:v>
                      </c:pt>
                      <c:pt idx="705">
                        <c:v>0.87497644581285094</c:v>
                      </c:pt>
                      <c:pt idx="706">
                        <c:v>0.87622440378085098</c:v>
                      </c:pt>
                      <c:pt idx="707">
                        <c:v>0.87747236174885102</c:v>
                      </c:pt>
                      <c:pt idx="708">
                        <c:v>0.87872031971685205</c:v>
                      </c:pt>
                      <c:pt idx="709">
                        <c:v>0.87996827768485397</c:v>
                      </c:pt>
                      <c:pt idx="710">
                        <c:v>0.88121623565285101</c:v>
                      </c:pt>
                      <c:pt idx="711">
                        <c:v>0.88246419362085204</c:v>
                      </c:pt>
                      <c:pt idx="712">
                        <c:v>0.88371215158885197</c:v>
                      </c:pt>
                      <c:pt idx="713">
                        <c:v>0.884960109556855</c:v>
                      </c:pt>
                      <c:pt idx="714">
                        <c:v>0.88620806752485404</c:v>
                      </c:pt>
                      <c:pt idx="715">
                        <c:v>0.88745602549285396</c:v>
                      </c:pt>
                      <c:pt idx="716">
                        <c:v>0.88870398346085</c:v>
                      </c:pt>
                      <c:pt idx="717">
                        <c:v>0.88995194142885103</c:v>
                      </c:pt>
                      <c:pt idx="718">
                        <c:v>0.89119989939685196</c:v>
                      </c:pt>
                      <c:pt idx="719">
                        <c:v>0.89244785736485499</c:v>
                      </c:pt>
                      <c:pt idx="720">
                        <c:v>0.89369581533285403</c:v>
                      </c:pt>
                      <c:pt idx="721">
                        <c:v>0.89494377330085195</c:v>
                      </c:pt>
                      <c:pt idx="722">
                        <c:v>0.89619173126885399</c:v>
                      </c:pt>
                      <c:pt idx="723">
                        <c:v>0.89743968923685202</c:v>
                      </c:pt>
                      <c:pt idx="724">
                        <c:v>0.89868764720484995</c:v>
                      </c:pt>
                      <c:pt idx="725">
                        <c:v>0.89993560517285198</c:v>
                      </c:pt>
                      <c:pt idx="726">
                        <c:v>0.90118356314085002</c:v>
                      </c:pt>
                      <c:pt idx="727">
                        <c:v>0.90243152110885305</c:v>
                      </c:pt>
                      <c:pt idx="728">
                        <c:v>0.90367947907685198</c:v>
                      </c:pt>
                      <c:pt idx="729">
                        <c:v>0.90492743704485101</c:v>
                      </c:pt>
                      <c:pt idx="730">
                        <c:v>0.90617539501285305</c:v>
                      </c:pt>
                      <c:pt idx="731">
                        <c:v>0.90742335298085297</c:v>
                      </c:pt>
                      <c:pt idx="732">
                        <c:v>0.90867131094885101</c:v>
                      </c:pt>
                      <c:pt idx="733">
                        <c:v>0.90991926891685304</c:v>
                      </c:pt>
                      <c:pt idx="734">
                        <c:v>0.91116722688485297</c:v>
                      </c:pt>
                      <c:pt idx="735">
                        <c:v>0.912415184852854</c:v>
                      </c:pt>
                      <c:pt idx="736">
                        <c:v>0.91366314282085104</c:v>
                      </c:pt>
                      <c:pt idx="737">
                        <c:v>0.91491110078885296</c:v>
                      </c:pt>
                      <c:pt idx="738">
                        <c:v>0.916159058756853</c:v>
                      </c:pt>
                      <c:pt idx="739">
                        <c:v>0.91740701672485403</c:v>
                      </c:pt>
                      <c:pt idx="740">
                        <c:v>0.91865497469285196</c:v>
                      </c:pt>
                      <c:pt idx="741">
                        <c:v>0.91990293266085299</c:v>
                      </c:pt>
                      <c:pt idx="742">
                        <c:v>0.92115089062885103</c:v>
                      </c:pt>
                      <c:pt idx="743">
                        <c:v>0.92239884859685295</c:v>
                      </c:pt>
                      <c:pt idx="744">
                        <c:v>0.92364680656485298</c:v>
                      </c:pt>
                      <c:pt idx="745">
                        <c:v>0.92489476453285402</c:v>
                      </c:pt>
                      <c:pt idx="746">
                        <c:v>0.92614272250085405</c:v>
                      </c:pt>
                      <c:pt idx="747">
                        <c:v>0.92739068046885398</c:v>
                      </c:pt>
                      <c:pt idx="748">
                        <c:v>0.92863863843685301</c:v>
                      </c:pt>
                      <c:pt idx="749">
                        <c:v>0.92988659640485205</c:v>
                      </c:pt>
                      <c:pt idx="750">
                        <c:v>0.93113455437284998</c:v>
                      </c:pt>
                      <c:pt idx="751">
                        <c:v>0.93238251234085501</c:v>
                      </c:pt>
                      <c:pt idx="752">
                        <c:v>0.93363047030885404</c:v>
                      </c:pt>
                      <c:pt idx="753">
                        <c:v>0.93487842827685397</c:v>
                      </c:pt>
                      <c:pt idx="754">
                        <c:v>0.936126386244855</c:v>
                      </c:pt>
                      <c:pt idx="755">
                        <c:v>0.93737434421285504</c:v>
                      </c:pt>
                      <c:pt idx="756">
                        <c:v>0.93862230218085096</c:v>
                      </c:pt>
                      <c:pt idx="757">
                        <c:v>0.939870260148853</c:v>
                      </c:pt>
                      <c:pt idx="758">
                        <c:v>0.94111821811685203</c:v>
                      </c:pt>
                      <c:pt idx="759">
                        <c:v>0.94236617608485596</c:v>
                      </c:pt>
                      <c:pt idx="760">
                        <c:v>0.94361413405285399</c:v>
                      </c:pt>
                      <c:pt idx="761">
                        <c:v>0.94486209202085703</c:v>
                      </c:pt>
                      <c:pt idx="762">
                        <c:v>0.94611004998885295</c:v>
                      </c:pt>
                      <c:pt idx="763">
                        <c:v>0.94735800795685099</c:v>
                      </c:pt>
                      <c:pt idx="764">
                        <c:v>0.94860596592485202</c:v>
                      </c:pt>
                      <c:pt idx="765">
                        <c:v>0.94985392389285195</c:v>
                      </c:pt>
                      <c:pt idx="766">
                        <c:v>0.95110188186085398</c:v>
                      </c:pt>
                      <c:pt idx="767">
                        <c:v>0.95234983982885502</c:v>
                      </c:pt>
                      <c:pt idx="768">
                        <c:v>0.95359779779685405</c:v>
                      </c:pt>
                      <c:pt idx="769">
                        <c:v>0.95484575576485198</c:v>
                      </c:pt>
                      <c:pt idx="770">
                        <c:v>0.95609371373285201</c:v>
                      </c:pt>
                      <c:pt idx="771">
                        <c:v>0.95734167170085605</c:v>
                      </c:pt>
                      <c:pt idx="772">
                        <c:v>0.95858962966885297</c:v>
                      </c:pt>
                      <c:pt idx="773">
                        <c:v>0.95983758763685201</c:v>
                      </c:pt>
                      <c:pt idx="774">
                        <c:v>0.96108554560485304</c:v>
                      </c:pt>
                      <c:pt idx="775">
                        <c:v>0.96233350357285197</c:v>
                      </c:pt>
                      <c:pt idx="776">
                        <c:v>0.963581461540855</c:v>
                      </c:pt>
                      <c:pt idx="777">
                        <c:v>0.96482941950885304</c:v>
                      </c:pt>
                      <c:pt idx="778">
                        <c:v>0.96607737747685396</c:v>
                      </c:pt>
                      <c:pt idx="779">
                        <c:v>0.967325335444852</c:v>
                      </c:pt>
                      <c:pt idx="780">
                        <c:v>0.96857329341285303</c:v>
                      </c:pt>
                      <c:pt idx="781">
                        <c:v>0.96982125138085495</c:v>
                      </c:pt>
                      <c:pt idx="782">
                        <c:v>0.97106920934885399</c:v>
                      </c:pt>
                      <c:pt idx="783">
                        <c:v>0.97231716731685403</c:v>
                      </c:pt>
                      <c:pt idx="784">
                        <c:v>0.97356512528485095</c:v>
                      </c:pt>
                      <c:pt idx="785">
                        <c:v>0.97481308325285199</c:v>
                      </c:pt>
                      <c:pt idx="786">
                        <c:v>0.97606104122085502</c:v>
                      </c:pt>
                      <c:pt idx="787">
                        <c:v>0.97730899918885406</c:v>
                      </c:pt>
                      <c:pt idx="788">
                        <c:v>0.97855695715685398</c:v>
                      </c:pt>
                      <c:pt idx="789">
                        <c:v>0.97980491512485501</c:v>
                      </c:pt>
                      <c:pt idx="790">
                        <c:v>0.98105287309285405</c:v>
                      </c:pt>
                      <c:pt idx="791">
                        <c:v>0.98230083106085397</c:v>
                      </c:pt>
                      <c:pt idx="792">
                        <c:v>0.98354878902885501</c:v>
                      </c:pt>
                      <c:pt idx="793">
                        <c:v>0.98479674699685205</c:v>
                      </c:pt>
                      <c:pt idx="794">
                        <c:v>0.98604470496485397</c:v>
                      </c:pt>
                      <c:pt idx="795">
                        <c:v>0.987292662932853</c:v>
                      </c:pt>
                      <c:pt idx="796">
                        <c:v>0.98854062090085204</c:v>
                      </c:pt>
                      <c:pt idx="797">
                        <c:v>0.98978857886885396</c:v>
                      </c:pt>
                      <c:pt idx="798">
                        <c:v>0.991036536836854</c:v>
                      </c:pt>
                      <c:pt idx="799">
                        <c:v>0.99228449480485204</c:v>
                      </c:pt>
                      <c:pt idx="800">
                        <c:v>0.99353245277285296</c:v>
                      </c:pt>
                      <c:pt idx="801">
                        <c:v>0.99478041074085199</c:v>
                      </c:pt>
                      <c:pt idx="802">
                        <c:v>0.99602836870885103</c:v>
                      </c:pt>
                      <c:pt idx="803">
                        <c:v>0.99727632667685295</c:v>
                      </c:pt>
                      <c:pt idx="804">
                        <c:v>0.99852428464485399</c:v>
                      </c:pt>
                      <c:pt idx="805">
                        <c:v>0.99977224261285402</c:v>
                      </c:pt>
                      <c:pt idx="806">
                        <c:v>1.00102020058085</c:v>
                      </c:pt>
                      <c:pt idx="807">
                        <c:v>1.00226815854885</c:v>
                      </c:pt>
                      <c:pt idx="808">
                        <c:v>1.00351611651685</c:v>
                      </c:pt>
                      <c:pt idx="809">
                        <c:v>1.0047640744848501</c:v>
                      </c:pt>
                      <c:pt idx="810">
                        <c:v>1.0060120324528501</c:v>
                      </c:pt>
                      <c:pt idx="811">
                        <c:v>1.0072599904208499</c:v>
                      </c:pt>
                      <c:pt idx="812">
                        <c:v>1.0085079483888499</c:v>
                      </c:pt>
                      <c:pt idx="813">
                        <c:v>1.00975590635685</c:v>
                      </c:pt>
                      <c:pt idx="814">
                        <c:v>1.01100386432485</c:v>
                      </c:pt>
                      <c:pt idx="815">
                        <c:v>1.01225182229285</c:v>
                      </c:pt>
                      <c:pt idx="816">
                        <c:v>1.0134997802608501</c:v>
                      </c:pt>
                      <c:pt idx="817">
                        <c:v>1.0147477382288499</c:v>
                      </c:pt>
                      <c:pt idx="818">
                        <c:v>1.0159956961968499</c:v>
                      </c:pt>
                      <c:pt idx="819">
                        <c:v>1.01724365416485</c:v>
                      </c:pt>
                      <c:pt idx="820">
                        <c:v>1.01849161213285</c:v>
                      </c:pt>
                      <c:pt idx="821">
                        <c:v>1.01973957010085</c:v>
                      </c:pt>
                      <c:pt idx="822">
                        <c:v>1.0209875280688501</c:v>
                      </c:pt>
                      <c:pt idx="823">
                        <c:v>1.0222354860368501</c:v>
                      </c:pt>
                      <c:pt idx="824">
                        <c:v>1.0234834440048499</c:v>
                      </c:pt>
                      <c:pt idx="825">
                        <c:v>1.02473140197285</c:v>
                      </c:pt>
                      <c:pt idx="826">
                        <c:v>1.02597935994085</c:v>
                      </c:pt>
                      <c:pt idx="827">
                        <c:v>1.02722731790885</c:v>
                      </c:pt>
                      <c:pt idx="828">
                        <c:v>1.0284752758768501</c:v>
                      </c:pt>
                      <c:pt idx="829">
                        <c:v>1.0297232338448501</c:v>
                      </c:pt>
                      <c:pt idx="830">
                        <c:v>1.0309711918128499</c:v>
                      </c:pt>
                      <c:pt idx="831">
                        <c:v>1.0322191497808499</c:v>
                      </c:pt>
                      <c:pt idx="832">
                        <c:v>1.03346710774885</c:v>
                      </c:pt>
                      <c:pt idx="833">
                        <c:v>1.03471506571685</c:v>
                      </c:pt>
                      <c:pt idx="834">
                        <c:v>1.03596302368485</c:v>
                      </c:pt>
                      <c:pt idx="835">
                        <c:v>1.0372109816528501</c:v>
                      </c:pt>
                      <c:pt idx="836">
                        <c:v>1.0384589396208499</c:v>
                      </c:pt>
                      <c:pt idx="837">
                        <c:v>1.0397068975888499</c:v>
                      </c:pt>
                      <c:pt idx="838">
                        <c:v>1.04095485555685</c:v>
                      </c:pt>
                      <c:pt idx="839">
                        <c:v>1.04220281352485</c:v>
                      </c:pt>
                      <c:pt idx="840">
                        <c:v>1.04345077149285</c:v>
                      </c:pt>
                      <c:pt idx="841">
                        <c:v>1.0446987294608501</c:v>
                      </c:pt>
                      <c:pt idx="842">
                        <c:v>1.0459466874288501</c:v>
                      </c:pt>
                      <c:pt idx="843">
                        <c:v>1.0471946453968499</c:v>
                      </c:pt>
                      <c:pt idx="844">
                        <c:v>1.04844260336485</c:v>
                      </c:pt>
                      <c:pt idx="845">
                        <c:v>1.04969056133285</c:v>
                      </c:pt>
                      <c:pt idx="846">
                        <c:v>1.05093851930085</c:v>
                      </c:pt>
                      <c:pt idx="847">
                        <c:v>1.0521864772688501</c:v>
                      </c:pt>
                      <c:pt idx="848">
                        <c:v>1.0534344352368501</c:v>
                      </c:pt>
                      <c:pt idx="849">
                        <c:v>1.0546823932048499</c:v>
                      </c:pt>
                      <c:pt idx="850">
                        <c:v>1.0559303511728499</c:v>
                      </c:pt>
                      <c:pt idx="851">
                        <c:v>1.05717830914085</c:v>
                      </c:pt>
                      <c:pt idx="852">
                        <c:v>1.05842626710885</c:v>
                      </c:pt>
                      <c:pt idx="853">
                        <c:v>1.0596742250768501</c:v>
                      </c:pt>
                      <c:pt idx="854">
                        <c:v>1.0609221830448501</c:v>
                      </c:pt>
                      <c:pt idx="855">
                        <c:v>1.0621701410128499</c:v>
                      </c:pt>
                      <c:pt idx="856">
                        <c:v>1.0634180989808499</c:v>
                      </c:pt>
                      <c:pt idx="857">
                        <c:v>1.06466605694885</c:v>
                      </c:pt>
                      <c:pt idx="858">
                        <c:v>1.06591401491685</c:v>
                      </c:pt>
                      <c:pt idx="859">
                        <c:v>1.06716197288485</c:v>
                      </c:pt>
                      <c:pt idx="860">
                        <c:v>1.0684099308528501</c:v>
                      </c:pt>
                      <c:pt idx="861">
                        <c:v>1.0696578888208499</c:v>
                      </c:pt>
                      <c:pt idx="862">
                        <c:v>1.0709058467888499</c:v>
                      </c:pt>
                      <c:pt idx="863">
                        <c:v>1.07215380475685</c:v>
                      </c:pt>
                      <c:pt idx="864">
                        <c:v>1.07340176272485</c:v>
                      </c:pt>
                      <c:pt idx="865">
                        <c:v>1.07464972069285</c:v>
                      </c:pt>
                      <c:pt idx="866">
                        <c:v>1.0758976786608501</c:v>
                      </c:pt>
                      <c:pt idx="867">
                        <c:v>1.0771456366288501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AVGx!$L$3:$L$870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-1.7229733067659801E-7</c:v>
                      </c:pt>
                      <c:pt idx="1">
                        <c:v>-1.3882062371124701E-7</c:v>
                      </c:pt>
                      <c:pt idx="2">
                        <c:v>-1.5460284005013401E-8</c:v>
                      </c:pt>
                      <c:pt idx="3">
                        <c:v>-4.8143833982834498E-8</c:v>
                      </c:pt>
                      <c:pt idx="4">
                        <c:v>-4.8044657007087102E-8</c:v>
                      </c:pt>
                      <c:pt idx="5">
                        <c:v>-4.7951477229528102E-8</c:v>
                      </c:pt>
                      <c:pt idx="6">
                        <c:v>-4.7895305003257399E-8</c:v>
                      </c:pt>
                      <c:pt idx="7">
                        <c:v>-4.7876588668260199E-8</c:v>
                      </c:pt>
                      <c:pt idx="8">
                        <c:v>-4.7898461453780598E-8</c:v>
                      </c:pt>
                      <c:pt idx="9">
                        <c:v>-4.7968936357005597E-8</c:v>
                      </c:pt>
                      <c:pt idx="10">
                        <c:v>-4.8100324839842198E-8</c:v>
                      </c:pt>
                      <c:pt idx="11">
                        <c:v>-4.8313769396433297E-8</c:v>
                      </c:pt>
                      <c:pt idx="12">
                        <c:v>-4.86388229264627E-8</c:v>
                      </c:pt>
                      <c:pt idx="13">
                        <c:v>-4.9113634422192199E-8</c:v>
                      </c:pt>
                      <c:pt idx="14">
                        <c:v>-4.9775558925511503E-8</c:v>
                      </c:pt>
                      <c:pt idx="15">
                        <c:v>-5.0660062672471201E-8</c:v>
                      </c:pt>
                      <c:pt idx="16">
                        <c:v>-5.1788082211296399E-8</c:v>
                      </c:pt>
                      <c:pt idx="17">
                        <c:v>-5.3182059187025101E-8</c:v>
                      </c:pt>
                      <c:pt idx="18">
                        <c:v>-5.4866991844205199E-8</c:v>
                      </c:pt>
                      <c:pt idx="19">
                        <c:v>-5.6864189353374002E-8</c:v>
                      </c:pt>
                      <c:pt idx="20">
                        <c:v>-5.9195835452609699E-8</c:v>
                      </c:pt>
                      <c:pt idx="21">
                        <c:v>-6.1888272061801402E-8</c:v>
                      </c:pt>
                      <c:pt idx="22">
                        <c:v>-6.4960612583387805E-8</c:v>
                      </c:pt>
                      <c:pt idx="23">
                        <c:v>-6.8425294568252104E-8</c:v>
                      </c:pt>
                      <c:pt idx="24">
                        <c:v>-7.2297571866204303E-8</c:v>
                      </c:pt>
                      <c:pt idx="25">
                        <c:v>-7.6587874153040805E-8</c:v>
                      </c:pt>
                      <c:pt idx="26">
                        <c:v>-8.1306489147758598E-8</c:v>
                      </c:pt>
                      <c:pt idx="27">
                        <c:v>-8.6461797248403994E-8</c:v>
                      </c:pt>
                      <c:pt idx="28">
                        <c:v>-9.2058764642452899E-8</c:v>
                      </c:pt>
                      <c:pt idx="29">
                        <c:v>-9.8099073474621502E-8</c:v>
                      </c:pt>
                      <c:pt idx="30">
                        <c:v>-1.04582510790116E-7</c:v>
                      </c:pt>
                      <c:pt idx="31">
                        <c:v>-1.1150693507740799E-7</c:v>
                      </c:pt>
                      <c:pt idx="32">
                        <c:v>-1.18868464749558E-7</c:v>
                      </c:pt>
                      <c:pt idx="33">
                        <c:v>-1.2666177520984E-7</c:v>
                      </c:pt>
                      <c:pt idx="34">
                        <c:v>-1.3488108621704801E-7</c:v>
                      </c:pt>
                      <c:pt idx="35">
                        <c:v>-1.4351974422663301E-7</c:v>
                      </c:pt>
                      <c:pt idx="36">
                        <c:v>-1.52570486327951E-7</c:v>
                      </c:pt>
                      <c:pt idx="37">
                        <c:v>-1.62024903743456E-7</c:v>
                      </c:pt>
                      <c:pt idx="38">
                        <c:v>-1.7187223008909E-7</c:v>
                      </c:pt>
                      <c:pt idx="39">
                        <c:v>-1.8210034406122799E-7</c:v>
                      </c:pt>
                      <c:pt idx="40">
                        <c:v>-1.9269660626274101E-7</c:v>
                      </c:pt>
                      <c:pt idx="41">
                        <c:v>-2.03648513080676E-7</c:v>
                      </c:pt>
                      <c:pt idx="42">
                        <c:v>-2.14945731104828E-7</c:v>
                      </c:pt>
                      <c:pt idx="43">
                        <c:v>-2.26574011092367E-7</c:v>
                      </c:pt>
                      <c:pt idx="44">
                        <c:v>-2.3852336709671102E-7</c:v>
                      </c:pt>
                      <c:pt idx="45">
                        <c:v>-2.5081179101626599E-7</c:v>
                      </c:pt>
                      <c:pt idx="46">
                        <c:v>-2.6347545497790499E-7</c:v>
                      </c:pt>
                      <c:pt idx="47">
                        <c:v>-2.7654356627978798E-7</c:v>
                      </c:pt>
                      <c:pt idx="48">
                        <c:v>-2.9004574879656002E-7</c:v>
                      </c:pt>
                      <c:pt idx="49">
                        <c:v>-3.0399783904425601E-7</c:v>
                      </c:pt>
                      <c:pt idx="50">
                        <c:v>-3.1837005833460799E-7</c:v>
                      </c:pt>
                      <c:pt idx="51">
                        <c:v>-3.3311078556392498E-7</c:v>
                      </c:pt>
                      <c:pt idx="52">
                        <c:v>-3.4816572242127599E-7</c:v>
                      </c:pt>
                      <c:pt idx="53">
                        <c:v>-3.6348022378974598E-7</c:v>
                      </c:pt>
                      <c:pt idx="54">
                        <c:v>-3.7899720319483802E-7</c:v>
                      </c:pt>
                      <c:pt idx="55">
                        <c:v>-3.9467534955274601E-7</c:v>
                      </c:pt>
                      <c:pt idx="56">
                        <c:v>-4.1047324468869799E-7</c:v>
                      </c:pt>
                      <c:pt idx="57">
                        <c:v>-4.2637621775507098E-7</c:v>
                      </c:pt>
                      <c:pt idx="58">
                        <c:v>-4.4237287425391899E-7</c:v>
                      </c:pt>
                      <c:pt idx="59">
                        <c:v>-4.5845377468669402E-7</c:v>
                      </c:pt>
                      <c:pt idx="60">
                        <c:v>-4.7461501543083798E-7</c:v>
                      </c:pt>
                      <c:pt idx="61">
                        <c:v>-4.9085295964625699E-7</c:v>
                      </c:pt>
                      <c:pt idx="62">
                        <c:v>-5.0714618435396502E-7</c:v>
                      </c:pt>
                      <c:pt idx="63">
                        <c:v>-5.2347904018369597E-7</c:v>
                      </c:pt>
                      <c:pt idx="64">
                        <c:v>-5.3985191076752297E-7</c:v>
                      </c:pt>
                      <c:pt idx="65">
                        <c:v>-5.5626413184847998E-7</c:v>
                      </c:pt>
                      <c:pt idx="66">
                        <c:v>-5.7271674960250504E-7</c:v>
                      </c:pt>
                      <c:pt idx="67">
                        <c:v>-5.8921281858203702E-7</c:v>
                      </c:pt>
                      <c:pt idx="68">
                        <c:v>-6.0575453345465395E-7</c:v>
                      </c:pt>
                      <c:pt idx="69">
                        <c:v>-6.2233998095169798E-7</c:v>
                      </c:pt>
                      <c:pt idx="70">
                        <c:v>-6.3896709913936701E-7</c:v>
                      </c:pt>
                      <c:pt idx="71">
                        <c:v>-6.5563738001770001E-7</c:v>
                      </c:pt>
                      <c:pt idx="72">
                        <c:v>-6.7235204118776201E-7</c:v>
                      </c:pt>
                      <c:pt idx="73">
                        <c:v>-6.8911290108941999E-7</c:v>
                      </c:pt>
                      <c:pt idx="74">
                        <c:v>-7.0592402559192695E-7</c:v>
                      </c:pt>
                      <c:pt idx="75">
                        <c:v>-7.2279087856723598E-7</c:v>
                      </c:pt>
                      <c:pt idx="76">
                        <c:v>-7.3972000603722395E-7</c:v>
                      </c:pt>
                      <c:pt idx="77">
                        <c:v>-7.5671837014622195E-7</c:v>
                      </c:pt>
                      <c:pt idx="78">
                        <c:v>-7.7379276306783496E-7</c:v>
                      </c:pt>
                      <c:pt idx="79">
                        <c:v>-7.9094927794600795E-7</c:v>
                      </c:pt>
                      <c:pt idx="80">
                        <c:v>-8.0819296653571896E-7</c:v>
                      </c:pt>
                      <c:pt idx="81">
                        <c:v>-8.2552783125479897E-7</c:v>
                      </c:pt>
                      <c:pt idx="82">
                        <c:v>-8.4295696560450801E-7</c:v>
                      </c:pt>
                      <c:pt idx="83">
                        <c:v>-8.60482639897999E-7</c:v>
                      </c:pt>
                      <c:pt idx="84">
                        <c:v>-8.7810666421767099E-7</c:v>
                      </c:pt>
                      <c:pt idx="85">
                        <c:v>-8.9583081244142903E-7</c:v>
                      </c:pt>
                      <c:pt idx="86">
                        <c:v>-9.1365700704053702E-7</c:v>
                      </c:pt>
                      <c:pt idx="87">
                        <c:v>-9.3158723716182202E-7</c:v>
                      </c:pt>
                      <c:pt idx="88">
                        <c:v>-9.4962356957230398E-7</c:v>
                      </c:pt>
                      <c:pt idx="89">
                        <c:v>-9.6776798886118009E-7</c:v>
                      </c:pt>
                      <c:pt idx="90">
                        <c:v>-9.8602224739936299E-7</c:v>
                      </c:pt>
                      <c:pt idx="91">
                        <c:v>-1.0043877498897899E-6</c:v>
                      </c:pt>
                      <c:pt idx="92">
                        <c:v>-1.0228655349481499E-6</c:v>
                      </c:pt>
                      <c:pt idx="93">
                        <c:v>-1.0414562195368499E-6</c:v>
                      </c:pt>
                      <c:pt idx="94">
                        <c:v>-1.06015994399907E-6</c:v>
                      </c:pt>
                      <c:pt idx="95">
                        <c:v>-1.0789763169559301E-6</c:v>
                      </c:pt>
                      <c:pt idx="96">
                        <c:v>-1.09790436227243E-6</c:v>
                      </c:pt>
                      <c:pt idx="97">
                        <c:v>-1.1169424898137E-6</c:v>
                      </c:pt>
                      <c:pt idx="98">
                        <c:v>-1.136088501403E-6</c:v>
                      </c:pt>
                      <c:pt idx="99">
                        <c:v>-1.1553396318829999E-6</c:v>
                      </c:pt>
                      <c:pt idx="100">
                        <c:v>-1.17469256808681E-6</c:v>
                      </c:pt>
                      <c:pt idx="101">
                        <c:v>-1.1941434880413599E-6</c:v>
                      </c:pt>
                      <c:pt idx="102">
                        <c:v>-1.2136881126894399E-6</c:v>
                      </c:pt>
                      <c:pt idx="103">
                        <c:v>-1.2333217275318601E-6</c:v>
                      </c:pt>
                      <c:pt idx="104">
                        <c:v>-1.2530391969019499E-6</c:v>
                      </c:pt>
                      <c:pt idx="105">
                        <c:v>-1.2728350432529201E-6</c:v>
                      </c:pt>
                      <c:pt idx="106">
                        <c:v>-1.2927035408314499E-6</c:v>
                      </c:pt>
                      <c:pt idx="107">
                        <c:v>-1.3126388192261699E-6</c:v>
                      </c:pt>
                      <c:pt idx="108">
                        <c:v>-1.3326349784353701E-6</c:v>
                      </c:pt>
                      <c:pt idx="109">
                        <c:v>-1.3526862166875601E-6</c:v>
                      </c:pt>
                      <c:pt idx="110">
                        <c:v>-1.3727869217252401E-6</c:v>
                      </c:pt>
                      <c:pt idx="111">
                        <c:v>-1.39293059786348E-6</c:v>
                      </c:pt>
                      <c:pt idx="112">
                        <c:v>-1.4131072034982699E-6</c:v>
                      </c:pt>
                      <c:pt idx="113">
                        <c:v>-1.43330689404944E-6</c:v>
                      </c:pt>
                      <c:pt idx="114">
                        <c:v>-1.4535209077221799E-6</c:v>
                      </c:pt>
                      <c:pt idx="115">
                        <c:v>-1.47374151127038E-6</c:v>
                      </c:pt>
                      <c:pt idx="116">
                        <c:v>-1.4939630579729401E-6</c:v>
                      </c:pt>
                      <c:pt idx="117">
                        <c:v>-1.5141846046755E-6</c:v>
                      </c:pt>
                      <c:pt idx="118">
                        <c:v>-1.5344061513780601E-6</c:v>
                      </c:pt>
                      <c:pt idx="119">
                        <c:v>-1.5546276980806299E-6</c:v>
                      </c:pt>
                      <c:pt idx="120">
                        <c:v>-1.57484924478319E-6</c:v>
                      </c:pt>
                      <c:pt idx="121">
                        <c:v>-1.5950707914857499E-6</c:v>
                      </c:pt>
                      <c:pt idx="122">
                        <c:v>-1.61529233818832E-6</c:v>
                      </c:pt>
                      <c:pt idx="123">
                        <c:v>-1.63551388489089E-6</c:v>
                      </c:pt>
                      <c:pt idx="124">
                        <c:v>-1.6557354315934399E-6</c:v>
                      </c:pt>
                      <c:pt idx="125">
                        <c:v>-1.67595697829601E-6</c:v>
                      </c:pt>
                      <c:pt idx="126">
                        <c:v>-1.6961785249985599E-6</c:v>
                      </c:pt>
                      <c:pt idx="127">
                        <c:v>-1.71640007170113E-6</c:v>
                      </c:pt>
                      <c:pt idx="128">
                        <c:v>-1.7366216184036901E-6</c:v>
                      </c:pt>
                      <c:pt idx="129">
                        <c:v>-1.75684316510625E-6</c:v>
                      </c:pt>
                      <c:pt idx="130">
                        <c:v>-1.77706471180882E-6</c:v>
                      </c:pt>
                      <c:pt idx="131">
                        <c:v>-1.7972862585113801E-6</c:v>
                      </c:pt>
                      <c:pt idx="132">
                        <c:v>-1.81750780521394E-6</c:v>
                      </c:pt>
                      <c:pt idx="133">
                        <c:v>-1.8377293519165001E-6</c:v>
                      </c:pt>
                      <c:pt idx="134">
                        <c:v>-1.8579508986190699E-6</c:v>
                      </c:pt>
                      <c:pt idx="135">
                        <c:v>-1.8781724453216201E-6</c:v>
                      </c:pt>
                      <c:pt idx="136">
                        <c:v>-1.8983939920241899E-6</c:v>
                      </c:pt>
                      <c:pt idx="137">
                        <c:v>-1.91861553872675E-6</c:v>
                      </c:pt>
                      <c:pt idx="138">
                        <c:v>-1.9388370854293099E-6</c:v>
                      </c:pt>
                      <c:pt idx="139">
                        <c:v>-1.9590586321318799E-6</c:v>
                      </c:pt>
                      <c:pt idx="140">
                        <c:v>-1.9792801788344398E-6</c:v>
                      </c:pt>
                      <c:pt idx="141">
                        <c:v>-1.9995017255370001E-6</c:v>
                      </c:pt>
                      <c:pt idx="142">
                        <c:v>-2.01972327223956E-6</c:v>
                      </c:pt>
                      <c:pt idx="143">
                        <c:v>-2.0399448189421301E-6</c:v>
                      </c:pt>
                      <c:pt idx="144">
                        <c:v>-2.06016636564469E-6</c:v>
                      </c:pt>
                      <c:pt idx="145">
                        <c:v>-2.0803879123472498E-6</c:v>
                      </c:pt>
                      <c:pt idx="146">
                        <c:v>-2.1006094590498199E-6</c:v>
                      </c:pt>
                      <c:pt idx="147">
                        <c:v>-2.1208310057523802E-6</c:v>
                      </c:pt>
                      <c:pt idx="148">
                        <c:v>-2.1410525524549401E-6</c:v>
                      </c:pt>
                      <c:pt idx="149">
                        <c:v>-2.1612740991575E-6</c:v>
                      </c:pt>
                      <c:pt idx="150">
                        <c:v>-2.18149564586007E-6</c:v>
                      </c:pt>
                      <c:pt idx="151">
                        <c:v>-2.2017171925626299E-6</c:v>
                      </c:pt>
                      <c:pt idx="152">
                        <c:v>-2.2219387392651898E-6</c:v>
                      </c:pt>
                      <c:pt idx="153">
                        <c:v>-2.2421602859677501E-6</c:v>
                      </c:pt>
                      <c:pt idx="154">
                        <c:v>-2.2623818326703202E-6</c:v>
                      </c:pt>
                      <c:pt idx="155">
                        <c:v>-2.2826033793728699E-6</c:v>
                      </c:pt>
                      <c:pt idx="156">
                        <c:v>-2.3028249260754399E-6</c:v>
                      </c:pt>
                      <c:pt idx="157">
                        <c:v>-2.3230464727779998E-6</c:v>
                      </c:pt>
                      <c:pt idx="158">
                        <c:v>-2.3432680194805699E-6</c:v>
                      </c:pt>
                      <c:pt idx="159">
                        <c:v>-2.36348956618312E-6</c:v>
                      </c:pt>
                      <c:pt idx="160">
                        <c:v>-2.3837111128856901E-6</c:v>
                      </c:pt>
                      <c:pt idx="161">
                        <c:v>-2.4039326595882499E-6</c:v>
                      </c:pt>
                      <c:pt idx="162">
                        <c:v>-2.42415420629082E-6</c:v>
                      </c:pt>
                      <c:pt idx="163">
                        <c:v>-2.4443757529933799E-6</c:v>
                      </c:pt>
                      <c:pt idx="164">
                        <c:v>-2.4645972996959402E-6</c:v>
                      </c:pt>
                      <c:pt idx="165">
                        <c:v>-2.4848188463985098E-6</c:v>
                      </c:pt>
                      <c:pt idx="166">
                        <c:v>-2.5050403931010701E-6</c:v>
                      </c:pt>
                      <c:pt idx="167">
                        <c:v>-2.52526193980363E-6</c:v>
                      </c:pt>
                      <c:pt idx="168">
                        <c:v>-2.5454834865061899E-6</c:v>
                      </c:pt>
                      <c:pt idx="169">
                        <c:v>-2.5657050332087502E-6</c:v>
                      </c:pt>
                      <c:pt idx="170">
                        <c:v>-2.5859265799113101E-6</c:v>
                      </c:pt>
                      <c:pt idx="171">
                        <c:v>-2.6061481266138801E-6</c:v>
                      </c:pt>
                      <c:pt idx="172">
                        <c:v>-2.62636967331644E-6</c:v>
                      </c:pt>
                      <c:pt idx="173">
                        <c:v>-2.6465912200190101E-6</c:v>
                      </c:pt>
                      <c:pt idx="174">
                        <c:v>-2.6668127667215598E-6</c:v>
                      </c:pt>
                      <c:pt idx="175">
                        <c:v>-2.6870343134241299E-6</c:v>
                      </c:pt>
                      <c:pt idx="176">
                        <c:v>-2.7072558601266902E-6</c:v>
                      </c:pt>
                      <c:pt idx="177">
                        <c:v>-2.72747740682925E-6</c:v>
                      </c:pt>
                      <c:pt idx="178">
                        <c:v>-2.7476989535318099E-6</c:v>
                      </c:pt>
                      <c:pt idx="179">
                        <c:v>-2.7679205002343698E-6</c:v>
                      </c:pt>
                      <c:pt idx="180">
                        <c:v>-2.7881420469369399E-6</c:v>
                      </c:pt>
                      <c:pt idx="181">
                        <c:v>-2.8083635936395099E-6</c:v>
                      </c:pt>
                      <c:pt idx="182">
                        <c:v>-2.8285851403420698E-6</c:v>
                      </c:pt>
                      <c:pt idx="183">
                        <c:v>-2.8488066870446301E-6</c:v>
                      </c:pt>
                      <c:pt idx="184">
                        <c:v>-2.86902823374719E-6</c:v>
                      </c:pt>
                      <c:pt idx="185">
                        <c:v>-2.8892497804497499E-6</c:v>
                      </c:pt>
                      <c:pt idx="186">
                        <c:v>-2.9094713271523199E-6</c:v>
                      </c:pt>
                      <c:pt idx="187">
                        <c:v>-2.9296928738548798E-6</c:v>
                      </c:pt>
                      <c:pt idx="188">
                        <c:v>-2.9499144205574401E-6</c:v>
                      </c:pt>
                      <c:pt idx="189">
                        <c:v>-2.9701359672600102E-6</c:v>
                      </c:pt>
                      <c:pt idx="190">
                        <c:v>-2.9903575139625701E-6</c:v>
                      </c:pt>
                      <c:pt idx="191">
                        <c:v>-3.01057906066513E-6</c:v>
                      </c:pt>
                      <c:pt idx="192">
                        <c:v>-3.0308006073676898E-6</c:v>
                      </c:pt>
                      <c:pt idx="193">
                        <c:v>-3.0510221540702599E-6</c:v>
                      </c:pt>
                      <c:pt idx="194">
                        <c:v>-3.0712437007728202E-6</c:v>
                      </c:pt>
                      <c:pt idx="195">
                        <c:v>-3.0914652474753801E-6</c:v>
                      </c:pt>
                      <c:pt idx="196">
                        <c:v>-3.11168679417794E-6</c:v>
                      </c:pt>
                      <c:pt idx="197">
                        <c:v>-3.13190834088051E-6</c:v>
                      </c:pt>
                      <c:pt idx="198">
                        <c:v>-3.1521298875830699E-6</c:v>
                      </c:pt>
                      <c:pt idx="199">
                        <c:v>-3.1723514342856298E-6</c:v>
                      </c:pt>
                      <c:pt idx="200">
                        <c:v>-3.1925729809881901E-6</c:v>
                      </c:pt>
                      <c:pt idx="201">
                        <c:v>-3.2127945276907602E-6</c:v>
                      </c:pt>
                      <c:pt idx="202">
                        <c:v>-3.23301607439332E-6</c:v>
                      </c:pt>
                      <c:pt idx="203">
                        <c:v>-3.2532376210958901E-6</c:v>
                      </c:pt>
                      <c:pt idx="204">
                        <c:v>-3.27345916779845E-6</c:v>
                      </c:pt>
                      <c:pt idx="205">
                        <c:v>-3.2936807145010099E-6</c:v>
                      </c:pt>
                      <c:pt idx="206">
                        <c:v>-3.31390226120356E-6</c:v>
                      </c:pt>
                      <c:pt idx="207">
                        <c:v>-3.3341238079061301E-6</c:v>
                      </c:pt>
                      <c:pt idx="208">
                        <c:v>-3.3543453546087001E-6</c:v>
                      </c:pt>
                      <c:pt idx="209">
                        <c:v>-3.37456690131126E-6</c:v>
                      </c:pt>
                      <c:pt idx="210">
                        <c:v>-3.39478844801383E-6</c:v>
                      </c:pt>
                      <c:pt idx="211">
                        <c:v>-3.4150099947163802E-6</c:v>
                      </c:pt>
                      <c:pt idx="212">
                        <c:v>-3.4352315414189498E-6</c:v>
                      </c:pt>
                      <c:pt idx="213">
                        <c:v>-3.4554530881215101E-6</c:v>
                      </c:pt>
                      <c:pt idx="214">
                        <c:v>-3.47567463482407E-6</c:v>
                      </c:pt>
                      <c:pt idx="215">
                        <c:v>-3.4958961815266401E-6</c:v>
                      </c:pt>
                      <c:pt idx="216">
                        <c:v>-3.5161177282291902E-6</c:v>
                      </c:pt>
                      <c:pt idx="217">
                        <c:v>-3.53633927493177E-6</c:v>
                      </c:pt>
                      <c:pt idx="218">
                        <c:v>-3.5565608216343201E-6</c:v>
                      </c:pt>
                      <c:pt idx="219">
                        <c:v>-3.57678236833688E-6</c:v>
                      </c:pt>
                      <c:pt idx="220">
                        <c:v>-3.5970039150394598E-6</c:v>
                      </c:pt>
                      <c:pt idx="221">
                        <c:v>-3.6172254617420201E-6</c:v>
                      </c:pt>
                      <c:pt idx="222">
                        <c:v>-3.6374470084445601E-6</c:v>
                      </c:pt>
                      <c:pt idx="223">
                        <c:v>-3.6576685551471399E-6</c:v>
                      </c:pt>
                      <c:pt idx="224">
                        <c:v>-3.67789010184971E-6</c:v>
                      </c:pt>
                      <c:pt idx="225">
                        <c:v>-3.6981116485522698E-6</c:v>
                      </c:pt>
                      <c:pt idx="226">
                        <c:v>-3.7183331952548301E-6</c:v>
                      </c:pt>
                      <c:pt idx="227">
                        <c:v>-3.73855474195739E-6</c:v>
                      </c:pt>
                      <c:pt idx="228">
                        <c:v>-3.7587762886599499E-6</c:v>
                      </c:pt>
                      <c:pt idx="229">
                        <c:v>-3.7789978353625098E-6</c:v>
                      </c:pt>
                      <c:pt idx="230">
                        <c:v>-3.7992193820650701E-6</c:v>
                      </c:pt>
                      <c:pt idx="231">
                        <c:v>-3.8194409287676402E-6</c:v>
                      </c:pt>
                      <c:pt idx="232">
                        <c:v>-3.8396624754702001E-6</c:v>
                      </c:pt>
                      <c:pt idx="233">
                        <c:v>-3.8598840221727701E-6</c:v>
                      </c:pt>
                      <c:pt idx="234">
                        <c:v>-3.88010556887533E-6</c:v>
                      </c:pt>
                      <c:pt idx="235">
                        <c:v>-3.9003271155778899E-6</c:v>
                      </c:pt>
                      <c:pt idx="236">
                        <c:v>-3.9205486622804498E-6</c:v>
                      </c:pt>
                      <c:pt idx="237">
                        <c:v>-3.9407702089830198E-6</c:v>
                      </c:pt>
                      <c:pt idx="238">
                        <c:v>-3.9609917556855797E-6</c:v>
                      </c:pt>
                      <c:pt idx="239">
                        <c:v>-3.9812133023881497E-6</c:v>
                      </c:pt>
                      <c:pt idx="240">
                        <c:v>-4.0014348490907096E-6</c:v>
                      </c:pt>
                      <c:pt idx="241">
                        <c:v>-4.0216563957932797E-6</c:v>
                      </c:pt>
                      <c:pt idx="242">
                        <c:v>-4.0418779424958302E-6</c:v>
                      </c:pt>
                      <c:pt idx="243">
                        <c:v>-4.0620994891983901E-6</c:v>
                      </c:pt>
                      <c:pt idx="244">
                        <c:v>-4.0823210359009602E-6</c:v>
                      </c:pt>
                      <c:pt idx="245">
                        <c:v>-4.1025425826035201E-6</c:v>
                      </c:pt>
                      <c:pt idx="246">
                        <c:v>-4.12276412930608E-6</c:v>
                      </c:pt>
                      <c:pt idx="247">
                        <c:v>-4.14298567600865E-6</c:v>
                      </c:pt>
                      <c:pt idx="248">
                        <c:v>-4.1632072227111997E-6</c:v>
                      </c:pt>
                      <c:pt idx="249">
                        <c:v>-4.1834287694137698E-6</c:v>
                      </c:pt>
                      <c:pt idx="250">
                        <c:v>-4.2036503161163297E-6</c:v>
                      </c:pt>
                      <c:pt idx="251">
                        <c:v>-4.2238718628188997E-6</c:v>
                      </c:pt>
                      <c:pt idx="252">
                        <c:v>-4.2440934095214596E-6</c:v>
                      </c:pt>
                      <c:pt idx="253">
                        <c:v>-4.2643149562240203E-6</c:v>
                      </c:pt>
                      <c:pt idx="254">
                        <c:v>-4.2845365029265904E-6</c:v>
                      </c:pt>
                      <c:pt idx="255">
                        <c:v>-4.3047580496291503E-6</c:v>
                      </c:pt>
                      <c:pt idx="256">
                        <c:v>-4.3249795963317E-6</c:v>
                      </c:pt>
                      <c:pt idx="257">
                        <c:v>-4.3452011430342599E-6</c:v>
                      </c:pt>
                      <c:pt idx="258">
                        <c:v>-4.3654226897368299E-6</c:v>
                      </c:pt>
                      <c:pt idx="259">
                        <c:v>-4.3856442364394E-6</c:v>
                      </c:pt>
                      <c:pt idx="260">
                        <c:v>-4.4058657831419599E-6</c:v>
                      </c:pt>
                      <c:pt idx="261">
                        <c:v>-4.4260873298445096E-6</c:v>
                      </c:pt>
                      <c:pt idx="262">
                        <c:v>-4.4463088765470898E-6</c:v>
                      </c:pt>
                      <c:pt idx="263">
                        <c:v>-4.4665304232496404E-6</c:v>
                      </c:pt>
                      <c:pt idx="264">
                        <c:v>-4.4867519699522104E-6</c:v>
                      </c:pt>
                      <c:pt idx="265">
                        <c:v>-4.5069735166547601E-6</c:v>
                      </c:pt>
                      <c:pt idx="266">
                        <c:v>-4.5271950633573404E-6</c:v>
                      </c:pt>
                      <c:pt idx="267">
                        <c:v>-4.5474166100599002E-6</c:v>
                      </c:pt>
                      <c:pt idx="268">
                        <c:v>-4.56763815676245E-6</c:v>
                      </c:pt>
                      <c:pt idx="269">
                        <c:v>-4.5878597034650302E-6</c:v>
                      </c:pt>
                      <c:pt idx="270">
                        <c:v>-4.6080812501675901E-6</c:v>
                      </c:pt>
                      <c:pt idx="271">
                        <c:v>-4.6283027968701601E-6</c:v>
                      </c:pt>
                      <c:pt idx="272">
                        <c:v>-4.6485243435726997E-6</c:v>
                      </c:pt>
                      <c:pt idx="273">
                        <c:v>-4.6687458902752697E-6</c:v>
                      </c:pt>
                      <c:pt idx="274">
                        <c:v>-4.6889674369778296E-6</c:v>
                      </c:pt>
                      <c:pt idx="275">
                        <c:v>-4.7091889836803903E-6</c:v>
                      </c:pt>
                      <c:pt idx="276">
                        <c:v>-4.7294105303829604E-6</c:v>
                      </c:pt>
                      <c:pt idx="277">
                        <c:v>-4.7496320770855203E-6</c:v>
                      </c:pt>
                      <c:pt idx="278">
                        <c:v>-4.7698536237880802E-6</c:v>
                      </c:pt>
                      <c:pt idx="279">
                        <c:v>-4.7900751704906502E-6</c:v>
                      </c:pt>
                      <c:pt idx="280">
                        <c:v>-4.8102967171932203E-6</c:v>
                      </c:pt>
                      <c:pt idx="281">
                        <c:v>-4.8305182638957801E-6</c:v>
                      </c:pt>
                      <c:pt idx="282">
                        <c:v>-4.85073981059834E-6</c:v>
                      </c:pt>
                      <c:pt idx="283">
                        <c:v>-4.8709613573008999E-6</c:v>
                      </c:pt>
                      <c:pt idx="284">
                        <c:v>-4.89118290400347E-6</c:v>
                      </c:pt>
                      <c:pt idx="285">
                        <c:v>-4.9114044507060299E-6</c:v>
                      </c:pt>
                      <c:pt idx="286">
                        <c:v>-4.9316259974085897E-6</c:v>
                      </c:pt>
                      <c:pt idx="287">
                        <c:v>-4.9518475441111598E-6</c:v>
                      </c:pt>
                      <c:pt idx="288">
                        <c:v>-4.9720690908137197E-6</c:v>
                      </c:pt>
                      <c:pt idx="289">
                        <c:v>-4.9922906375162702E-6</c:v>
                      </c:pt>
                      <c:pt idx="290">
                        <c:v>-5.0125121842188301E-6</c:v>
                      </c:pt>
                      <c:pt idx="291">
                        <c:v>-5.0327337309214002E-6</c:v>
                      </c:pt>
                      <c:pt idx="292">
                        <c:v>-5.0529552776239702E-6</c:v>
                      </c:pt>
                      <c:pt idx="293">
                        <c:v>-5.07317682432652E-6</c:v>
                      </c:pt>
                      <c:pt idx="294">
                        <c:v>-5.09339837102909E-6</c:v>
                      </c:pt>
                      <c:pt idx="295">
                        <c:v>-5.1136199177316304E-6</c:v>
                      </c:pt>
                      <c:pt idx="296">
                        <c:v>-5.1338414644342199E-6</c:v>
                      </c:pt>
                      <c:pt idx="297">
                        <c:v>-5.1540630111367697E-6</c:v>
                      </c:pt>
                      <c:pt idx="298">
                        <c:v>-5.1742845578393397E-6</c:v>
                      </c:pt>
                      <c:pt idx="299">
                        <c:v>-5.1945061045418903E-6</c:v>
                      </c:pt>
                      <c:pt idx="300">
                        <c:v>-5.2147276512444603E-6</c:v>
                      </c:pt>
                      <c:pt idx="301">
                        <c:v>-5.2349491979470202E-6</c:v>
                      </c:pt>
                      <c:pt idx="302">
                        <c:v>-5.2551707446495996E-6</c:v>
                      </c:pt>
                      <c:pt idx="303">
                        <c:v>-5.2753922913521502E-6</c:v>
                      </c:pt>
                      <c:pt idx="304">
                        <c:v>-5.29561383805471E-6</c:v>
                      </c:pt>
                      <c:pt idx="305">
                        <c:v>-5.3158353847572801E-6</c:v>
                      </c:pt>
                      <c:pt idx="306">
                        <c:v>-5.33605693145984E-6</c:v>
                      </c:pt>
                      <c:pt idx="307">
                        <c:v>-5.3562784781623999E-6</c:v>
                      </c:pt>
                      <c:pt idx="308">
                        <c:v>-5.3765000248649597E-6</c:v>
                      </c:pt>
                      <c:pt idx="309">
                        <c:v>-5.39672157156754E-6</c:v>
                      </c:pt>
                      <c:pt idx="310">
                        <c:v>-5.4169431182700998E-6</c:v>
                      </c:pt>
                      <c:pt idx="311">
                        <c:v>-5.4371646649726504E-6</c:v>
                      </c:pt>
                      <c:pt idx="312">
                        <c:v>-5.4573862116752298E-6</c:v>
                      </c:pt>
                      <c:pt idx="313">
                        <c:v>-5.4776077583777897E-6</c:v>
                      </c:pt>
                      <c:pt idx="314">
                        <c:v>-5.4978293050803301E-6</c:v>
                      </c:pt>
                      <c:pt idx="315">
                        <c:v>-5.5180508517829103E-6</c:v>
                      </c:pt>
                      <c:pt idx="316">
                        <c:v>-5.5382723984854803E-6</c:v>
                      </c:pt>
                      <c:pt idx="317">
                        <c:v>-5.5584939451880301E-6</c:v>
                      </c:pt>
                      <c:pt idx="318">
                        <c:v>-5.5787154918905696E-6</c:v>
                      </c:pt>
                      <c:pt idx="319">
                        <c:v>-5.59893703859316E-6</c:v>
                      </c:pt>
                      <c:pt idx="320">
                        <c:v>-5.6191585852957097E-6</c:v>
                      </c:pt>
                      <c:pt idx="321">
                        <c:v>-5.6393801319982798E-6</c:v>
                      </c:pt>
                      <c:pt idx="322">
                        <c:v>-5.6596016787008397E-6</c:v>
                      </c:pt>
                      <c:pt idx="323">
                        <c:v>-5.6798232254034004E-6</c:v>
                      </c:pt>
                      <c:pt idx="324">
                        <c:v>-5.7000447721059696E-6</c:v>
                      </c:pt>
                      <c:pt idx="325">
                        <c:v>-5.7202663188085202E-6</c:v>
                      </c:pt>
                      <c:pt idx="326">
                        <c:v>-5.74048786551108E-6</c:v>
                      </c:pt>
                      <c:pt idx="327">
                        <c:v>-5.7607094122136501E-6</c:v>
                      </c:pt>
                      <c:pt idx="328">
                        <c:v>-5.78093095891621E-6</c:v>
                      </c:pt>
                      <c:pt idx="329">
                        <c:v>-5.80115250561878E-6</c:v>
                      </c:pt>
                      <c:pt idx="330">
                        <c:v>-5.8213740523213399E-6</c:v>
                      </c:pt>
                      <c:pt idx="331">
                        <c:v>-5.8415955990238998E-6</c:v>
                      </c:pt>
                      <c:pt idx="332">
                        <c:v>-5.8618171457264597E-6</c:v>
                      </c:pt>
                      <c:pt idx="333">
                        <c:v>-5.8820386924290204E-6</c:v>
                      </c:pt>
                      <c:pt idx="334">
                        <c:v>-5.9022602391315896E-6</c:v>
                      </c:pt>
                      <c:pt idx="335">
                        <c:v>-5.9224817858341597E-6</c:v>
                      </c:pt>
                      <c:pt idx="336">
                        <c:v>-5.9427033325367102E-6</c:v>
                      </c:pt>
                      <c:pt idx="337">
                        <c:v>-5.9629248792392803E-6</c:v>
                      </c:pt>
                      <c:pt idx="338">
                        <c:v>-5.9831464259418402E-6</c:v>
                      </c:pt>
                      <c:pt idx="339">
                        <c:v>-6.0033679726444102E-6</c:v>
                      </c:pt>
                      <c:pt idx="340">
                        <c:v>-6.02358951934696E-6</c:v>
                      </c:pt>
                      <c:pt idx="341">
                        <c:v>-6.0438110660495402E-6</c:v>
                      </c:pt>
                      <c:pt idx="342">
                        <c:v>-6.0640326127521001E-6</c:v>
                      </c:pt>
                      <c:pt idx="343">
                        <c:v>-6.0842541594546599E-6</c:v>
                      </c:pt>
                      <c:pt idx="344">
                        <c:v>-6.1044757061572097E-6</c:v>
                      </c:pt>
                      <c:pt idx="345">
                        <c:v>-6.1246972528597899E-6</c:v>
                      </c:pt>
                      <c:pt idx="346">
                        <c:v>-6.1449187995623396E-6</c:v>
                      </c:pt>
                      <c:pt idx="347">
                        <c:v>-6.1651403462649003E-6</c:v>
                      </c:pt>
                      <c:pt idx="348">
                        <c:v>-6.1853618929674704E-6</c:v>
                      </c:pt>
                      <c:pt idx="349">
                        <c:v>-6.2055834396700201E-6</c:v>
                      </c:pt>
                      <c:pt idx="350">
                        <c:v>-6.2258049863726003E-6</c:v>
                      </c:pt>
                      <c:pt idx="351">
                        <c:v>-6.2460265330751602E-6</c:v>
                      </c:pt>
                      <c:pt idx="352">
                        <c:v>-6.2662480797776998E-6</c:v>
                      </c:pt>
                      <c:pt idx="353">
                        <c:v>-6.28646962648028E-6</c:v>
                      </c:pt>
                      <c:pt idx="354">
                        <c:v>-6.30669117318285E-6</c:v>
                      </c:pt>
                      <c:pt idx="355">
                        <c:v>-6.3269127198854099E-6</c:v>
                      </c:pt>
                      <c:pt idx="356">
                        <c:v>-6.34713426658798E-6</c:v>
                      </c:pt>
                      <c:pt idx="357">
                        <c:v>-6.3673558132905297E-6</c:v>
                      </c:pt>
                      <c:pt idx="358">
                        <c:v>-6.3875773599930904E-6</c:v>
                      </c:pt>
                      <c:pt idx="359">
                        <c:v>-6.4077989066956596E-6</c:v>
                      </c:pt>
                      <c:pt idx="360">
                        <c:v>-6.4280204533982102E-6</c:v>
                      </c:pt>
                      <c:pt idx="361">
                        <c:v>-6.4482420001007802E-6</c:v>
                      </c:pt>
                      <c:pt idx="362">
                        <c:v>-6.4684635468033401E-6</c:v>
                      </c:pt>
                      <c:pt idx="363">
                        <c:v>-6.4886850935059102E-6</c:v>
                      </c:pt>
                      <c:pt idx="364">
                        <c:v>-6.5089066402084701E-6</c:v>
                      </c:pt>
                      <c:pt idx="365">
                        <c:v>-6.5291281869110299E-6</c:v>
                      </c:pt>
                      <c:pt idx="366">
                        <c:v>-6.5493497336136E-6</c:v>
                      </c:pt>
                      <c:pt idx="367">
                        <c:v>-6.5695712803161497E-6</c:v>
                      </c:pt>
                      <c:pt idx="368">
                        <c:v>-6.5897928270187096E-6</c:v>
                      </c:pt>
                      <c:pt idx="369">
                        <c:v>-6.6100143737212797E-6</c:v>
                      </c:pt>
                      <c:pt idx="370">
                        <c:v>-6.6302359204238302E-6</c:v>
                      </c:pt>
                      <c:pt idx="371">
                        <c:v>-6.6504574671264003E-6</c:v>
                      </c:pt>
                      <c:pt idx="372">
                        <c:v>-6.6706790138289602E-6</c:v>
                      </c:pt>
                      <c:pt idx="373">
                        <c:v>-6.69090056053152E-6</c:v>
                      </c:pt>
                      <c:pt idx="374">
                        <c:v>-6.7111221072341003E-6</c:v>
                      </c:pt>
                      <c:pt idx="375">
                        <c:v>-6.73134365393665E-6</c:v>
                      </c:pt>
                      <c:pt idx="376">
                        <c:v>-6.7515652006392099E-6</c:v>
                      </c:pt>
                      <c:pt idx="377">
                        <c:v>-6.7717867473417901E-6</c:v>
                      </c:pt>
                      <c:pt idx="378">
                        <c:v>-6.79200829404435E-6</c:v>
                      </c:pt>
                      <c:pt idx="379">
                        <c:v>-6.8122298407468904E-6</c:v>
                      </c:pt>
                      <c:pt idx="380">
                        <c:v>-6.8324513874494697E-6</c:v>
                      </c:pt>
                      <c:pt idx="381">
                        <c:v>-6.8526729341520296E-6</c:v>
                      </c:pt>
                      <c:pt idx="382">
                        <c:v>-6.8728944808545997E-6</c:v>
                      </c:pt>
                      <c:pt idx="383">
                        <c:v>-6.8931160275571502E-6</c:v>
                      </c:pt>
                      <c:pt idx="384">
                        <c:v>-6.9133375742597203E-6</c:v>
                      </c:pt>
                      <c:pt idx="385">
                        <c:v>-6.9335591209622598E-6</c:v>
                      </c:pt>
                      <c:pt idx="386">
                        <c:v>-6.9537806676648401E-6</c:v>
                      </c:pt>
                      <c:pt idx="387">
                        <c:v>-6.9740022143673898E-6</c:v>
                      </c:pt>
                      <c:pt idx="388">
                        <c:v>-6.9942237610699598E-6</c:v>
                      </c:pt>
                      <c:pt idx="389">
                        <c:v>-7.0144453077725197E-6</c:v>
                      </c:pt>
                      <c:pt idx="390">
                        <c:v>-7.0346668544750796E-6</c:v>
                      </c:pt>
                      <c:pt idx="391">
                        <c:v>-7.0548884011776598E-6</c:v>
                      </c:pt>
                      <c:pt idx="392">
                        <c:v>-7.0751099478802002E-6</c:v>
                      </c:pt>
                      <c:pt idx="393">
                        <c:v>-7.0953314945827703E-6</c:v>
                      </c:pt>
                      <c:pt idx="394">
                        <c:v>-7.1155530412853302E-6</c:v>
                      </c:pt>
                      <c:pt idx="395">
                        <c:v>-7.1357745879879002E-6</c:v>
                      </c:pt>
                      <c:pt idx="396">
                        <c:v>-7.1559961346904499E-6</c:v>
                      </c:pt>
                      <c:pt idx="397">
                        <c:v>-7.1762176813930301E-6</c:v>
                      </c:pt>
                      <c:pt idx="398">
                        <c:v>-7.1964392280955799E-6</c:v>
                      </c:pt>
                      <c:pt idx="399">
                        <c:v>-7.2166607747981398E-6</c:v>
                      </c:pt>
                      <c:pt idx="400">
                        <c:v>-7.23688232150072E-6</c:v>
                      </c:pt>
                      <c:pt idx="401">
                        <c:v>-7.2571038682032604E-6</c:v>
                      </c:pt>
                      <c:pt idx="402">
                        <c:v>-7.2773254149058203E-6</c:v>
                      </c:pt>
                      <c:pt idx="403">
                        <c:v>-7.2975469616083996E-6</c:v>
                      </c:pt>
                      <c:pt idx="404">
                        <c:v>-7.3177685083109697E-6</c:v>
                      </c:pt>
                      <c:pt idx="405">
                        <c:v>-7.3379900550135101E-6</c:v>
                      </c:pt>
                      <c:pt idx="406">
                        <c:v>-7.35821160171607E-6</c:v>
                      </c:pt>
                      <c:pt idx="407">
                        <c:v>-7.3784331484186299E-6</c:v>
                      </c:pt>
                      <c:pt idx="408">
                        <c:v>-7.3986546951211897E-6</c:v>
                      </c:pt>
                      <c:pt idx="409">
                        <c:v>-7.4188762418237496E-6</c:v>
                      </c:pt>
                      <c:pt idx="410">
                        <c:v>-7.43909778852634E-6</c:v>
                      </c:pt>
                      <c:pt idx="411">
                        <c:v>-7.4593193352288897E-6</c:v>
                      </c:pt>
                      <c:pt idx="412">
                        <c:v>-7.4795408819314301E-6</c:v>
                      </c:pt>
                      <c:pt idx="413">
                        <c:v>-7.49976242863399E-6</c:v>
                      </c:pt>
                      <c:pt idx="414">
                        <c:v>-7.5199839753365804E-6</c:v>
                      </c:pt>
                      <c:pt idx="415">
                        <c:v>-7.54020552203912E-6</c:v>
                      </c:pt>
                      <c:pt idx="416">
                        <c:v>-7.5604270687417002E-6</c:v>
                      </c:pt>
                      <c:pt idx="417">
                        <c:v>-7.5806486154442499E-6</c:v>
                      </c:pt>
                      <c:pt idx="418">
                        <c:v>-7.6008701621468301E-6</c:v>
                      </c:pt>
                      <c:pt idx="419">
                        <c:v>-7.62109170884939E-6</c:v>
                      </c:pt>
                      <c:pt idx="420">
                        <c:v>-7.6413132555519406E-6</c:v>
                      </c:pt>
                      <c:pt idx="421">
                        <c:v>-7.6615348022545004E-6</c:v>
                      </c:pt>
                      <c:pt idx="422">
                        <c:v>-7.6817563489570807E-6</c:v>
                      </c:pt>
                      <c:pt idx="423">
                        <c:v>-7.7019778956596202E-6</c:v>
                      </c:pt>
                      <c:pt idx="424">
                        <c:v>-7.7221994423621903E-6</c:v>
                      </c:pt>
                      <c:pt idx="425">
                        <c:v>-7.7424209890647603E-6</c:v>
                      </c:pt>
                      <c:pt idx="426">
                        <c:v>-7.76264253576731E-6</c:v>
                      </c:pt>
                      <c:pt idx="427">
                        <c:v>-7.7828640824698496E-6</c:v>
                      </c:pt>
                      <c:pt idx="428">
                        <c:v>-7.80308562917244E-6</c:v>
                      </c:pt>
                      <c:pt idx="429">
                        <c:v>-7.8233071758749897E-6</c:v>
                      </c:pt>
                      <c:pt idx="430">
                        <c:v>-7.8435287225775801E-6</c:v>
                      </c:pt>
                      <c:pt idx="431">
                        <c:v>-7.8637502692801298E-6</c:v>
                      </c:pt>
                      <c:pt idx="432">
                        <c:v>-7.8839718159826694E-6</c:v>
                      </c:pt>
                      <c:pt idx="433">
                        <c:v>-7.9041933626852394E-6</c:v>
                      </c:pt>
                      <c:pt idx="434">
                        <c:v>-7.9244149093878298E-6</c:v>
                      </c:pt>
                      <c:pt idx="435">
                        <c:v>-7.9446364560903795E-6</c:v>
                      </c:pt>
                      <c:pt idx="436">
                        <c:v>-7.9648580027929292E-6</c:v>
                      </c:pt>
                      <c:pt idx="437">
                        <c:v>-7.9850795494955094E-6</c:v>
                      </c:pt>
                      <c:pt idx="438">
                        <c:v>-8.0053010961980507E-6</c:v>
                      </c:pt>
                      <c:pt idx="439">
                        <c:v>-8.0255226429006106E-6</c:v>
                      </c:pt>
                      <c:pt idx="440">
                        <c:v>-8.0457441896031908E-6</c:v>
                      </c:pt>
                      <c:pt idx="441">
                        <c:v>-8.0659657363057303E-6</c:v>
                      </c:pt>
                      <c:pt idx="442">
                        <c:v>-8.0861872830083004E-6</c:v>
                      </c:pt>
                      <c:pt idx="443">
                        <c:v>-8.1064088297108992E-6</c:v>
                      </c:pt>
                      <c:pt idx="444">
                        <c:v>-8.1266303764134405E-6</c:v>
                      </c:pt>
                      <c:pt idx="445">
                        <c:v>-8.1468519231159902E-6</c:v>
                      </c:pt>
                      <c:pt idx="446">
                        <c:v>-8.1670734698185501E-6</c:v>
                      </c:pt>
                      <c:pt idx="447">
                        <c:v>-8.18729501652111E-6</c:v>
                      </c:pt>
                      <c:pt idx="448">
                        <c:v>-8.2075165632237004E-6</c:v>
                      </c:pt>
                      <c:pt idx="449">
                        <c:v>-8.2277381099262399E-6</c:v>
                      </c:pt>
                      <c:pt idx="450">
                        <c:v>-8.2479596566287897E-6</c:v>
                      </c:pt>
                      <c:pt idx="451">
                        <c:v>-8.2681812033313597E-6</c:v>
                      </c:pt>
                      <c:pt idx="452">
                        <c:v>-8.2884027500339298E-6</c:v>
                      </c:pt>
                      <c:pt idx="453">
                        <c:v>-8.3086242967364693E-6</c:v>
                      </c:pt>
                      <c:pt idx="454">
                        <c:v>-8.3288458434390597E-6</c:v>
                      </c:pt>
                      <c:pt idx="455">
                        <c:v>-8.3490673901415908E-6</c:v>
                      </c:pt>
                      <c:pt idx="456">
                        <c:v>-8.3692889368441795E-6</c:v>
                      </c:pt>
                      <c:pt idx="457">
                        <c:v>-8.3895104835467207E-6</c:v>
                      </c:pt>
                      <c:pt idx="458">
                        <c:v>-8.4097320302492992E-6</c:v>
                      </c:pt>
                      <c:pt idx="459">
                        <c:v>-8.4299535769518693E-6</c:v>
                      </c:pt>
                      <c:pt idx="460">
                        <c:v>-8.4501751236544207E-6</c:v>
                      </c:pt>
                      <c:pt idx="461">
                        <c:v>-8.4703966703569704E-6</c:v>
                      </c:pt>
                      <c:pt idx="462">
                        <c:v>-8.4906182170595506E-6</c:v>
                      </c:pt>
                      <c:pt idx="463">
                        <c:v>-8.5108397637621105E-6</c:v>
                      </c:pt>
                      <c:pt idx="464">
                        <c:v>-8.5310613104646704E-6</c:v>
                      </c:pt>
                      <c:pt idx="465">
                        <c:v>-8.5512828571672201E-6</c:v>
                      </c:pt>
                      <c:pt idx="466">
                        <c:v>-8.5715044038698003E-6</c:v>
                      </c:pt>
                      <c:pt idx="467">
                        <c:v>-8.5917259505723297E-6</c:v>
                      </c:pt>
                      <c:pt idx="468">
                        <c:v>-8.6119474972748998E-6</c:v>
                      </c:pt>
                      <c:pt idx="469">
                        <c:v>-8.6321690439774902E-6</c:v>
                      </c:pt>
                      <c:pt idx="470">
                        <c:v>-8.6523905906800196E-6</c:v>
                      </c:pt>
                      <c:pt idx="471">
                        <c:v>-8.6726121373826201E-6</c:v>
                      </c:pt>
                      <c:pt idx="472">
                        <c:v>-8.6928336840851597E-6</c:v>
                      </c:pt>
                      <c:pt idx="473">
                        <c:v>-8.7130552307877399E-6</c:v>
                      </c:pt>
                      <c:pt idx="474">
                        <c:v>-8.7332767774902896E-6</c:v>
                      </c:pt>
                      <c:pt idx="475">
                        <c:v>-8.7534983241928495E-6</c:v>
                      </c:pt>
                      <c:pt idx="476">
                        <c:v>-8.7737198708953992E-6</c:v>
                      </c:pt>
                      <c:pt idx="477">
                        <c:v>-8.7939414175979692E-6</c:v>
                      </c:pt>
                      <c:pt idx="478">
                        <c:v>-8.8141629643005393E-6</c:v>
                      </c:pt>
                      <c:pt idx="479">
                        <c:v>-8.8343845110031094E-6</c:v>
                      </c:pt>
                      <c:pt idx="480">
                        <c:v>-8.8546060577056404E-6</c:v>
                      </c:pt>
                      <c:pt idx="481">
                        <c:v>-8.8748276044082207E-6</c:v>
                      </c:pt>
                      <c:pt idx="482">
                        <c:v>-8.8950491511107704E-6</c:v>
                      </c:pt>
                      <c:pt idx="483">
                        <c:v>-8.9152706978133608E-6</c:v>
                      </c:pt>
                      <c:pt idx="484">
                        <c:v>-8.9354922445159105E-6</c:v>
                      </c:pt>
                      <c:pt idx="485">
                        <c:v>-8.95571379121845E-6</c:v>
                      </c:pt>
                      <c:pt idx="486">
                        <c:v>-8.9759353379210506E-6</c:v>
                      </c:pt>
                      <c:pt idx="487">
                        <c:v>-8.99615688462358E-6</c:v>
                      </c:pt>
                      <c:pt idx="488">
                        <c:v>-9.01637843132615E-6</c:v>
                      </c:pt>
                      <c:pt idx="489">
                        <c:v>-9.0365999780287506E-6</c:v>
                      </c:pt>
                      <c:pt idx="490">
                        <c:v>-9.0568215247312596E-6</c:v>
                      </c:pt>
                      <c:pt idx="491">
                        <c:v>-9.07704307143385E-6</c:v>
                      </c:pt>
                      <c:pt idx="492">
                        <c:v>-9.0972646181363896E-6</c:v>
                      </c:pt>
                      <c:pt idx="493">
                        <c:v>-9.1174861648389494E-6</c:v>
                      </c:pt>
                      <c:pt idx="494">
                        <c:v>-9.1377077115415297E-6</c:v>
                      </c:pt>
                      <c:pt idx="495">
                        <c:v>-9.15792925824412E-6</c:v>
                      </c:pt>
                      <c:pt idx="496">
                        <c:v>-9.1781508049466596E-6</c:v>
                      </c:pt>
                      <c:pt idx="497">
                        <c:v>-9.1983723516491992E-6</c:v>
                      </c:pt>
                      <c:pt idx="498">
                        <c:v>-9.2185938983517895E-6</c:v>
                      </c:pt>
                      <c:pt idx="499">
                        <c:v>-9.2388154450543393E-6</c:v>
                      </c:pt>
                      <c:pt idx="500">
                        <c:v>-9.2590369917569008E-6</c:v>
                      </c:pt>
                      <c:pt idx="501">
                        <c:v>-9.2792585384594404E-6</c:v>
                      </c:pt>
                      <c:pt idx="502">
                        <c:v>-9.2994800851620104E-6</c:v>
                      </c:pt>
                      <c:pt idx="503">
                        <c:v>-9.3197016318645907E-6</c:v>
                      </c:pt>
                      <c:pt idx="504">
                        <c:v>-9.3399231785671505E-6</c:v>
                      </c:pt>
                      <c:pt idx="505">
                        <c:v>-9.3601447252697003E-6</c:v>
                      </c:pt>
                      <c:pt idx="506">
                        <c:v>-9.3803662719722805E-6</c:v>
                      </c:pt>
                      <c:pt idx="507">
                        <c:v>-9.4005878186748302E-6</c:v>
                      </c:pt>
                      <c:pt idx="508">
                        <c:v>-9.4208093653773901E-6</c:v>
                      </c:pt>
                      <c:pt idx="509">
                        <c:v>-9.4410309120799398E-6</c:v>
                      </c:pt>
                      <c:pt idx="510">
                        <c:v>-9.4612524587825302E-6</c:v>
                      </c:pt>
                      <c:pt idx="511">
                        <c:v>-9.4814740054850799E-6</c:v>
                      </c:pt>
                      <c:pt idx="512">
                        <c:v>-9.50169555218765E-6</c:v>
                      </c:pt>
                      <c:pt idx="513">
                        <c:v>-9.52191709889022E-6</c:v>
                      </c:pt>
                      <c:pt idx="514">
                        <c:v>-9.5421386455927596E-6</c:v>
                      </c:pt>
                      <c:pt idx="515">
                        <c:v>-9.5623601922953093E-6</c:v>
                      </c:pt>
                      <c:pt idx="516">
                        <c:v>-9.5825817389978692E-6</c:v>
                      </c:pt>
                      <c:pt idx="517">
                        <c:v>-9.6028032857004206E-6</c:v>
                      </c:pt>
                      <c:pt idx="518">
                        <c:v>-9.6230248324030008E-6</c:v>
                      </c:pt>
                      <c:pt idx="519">
                        <c:v>-9.6432463791055692E-6</c:v>
                      </c:pt>
                      <c:pt idx="520">
                        <c:v>-9.6634679258081307E-6</c:v>
                      </c:pt>
                      <c:pt idx="521">
                        <c:v>-9.6836894725106703E-6</c:v>
                      </c:pt>
                      <c:pt idx="522">
                        <c:v>-9.7039110192132708E-6</c:v>
                      </c:pt>
                      <c:pt idx="523">
                        <c:v>-9.7241325659158104E-6</c:v>
                      </c:pt>
                      <c:pt idx="524">
                        <c:v>-9.7443541126184092E-6</c:v>
                      </c:pt>
                      <c:pt idx="525">
                        <c:v>-9.7645756593209403E-6</c:v>
                      </c:pt>
                      <c:pt idx="526">
                        <c:v>-9.7847972060235002E-6</c:v>
                      </c:pt>
                      <c:pt idx="527">
                        <c:v>-9.8050187527260906E-6</c:v>
                      </c:pt>
                      <c:pt idx="528">
                        <c:v>-9.8252402994286302E-6</c:v>
                      </c:pt>
                      <c:pt idx="529">
                        <c:v>-9.84546184613119E-6</c:v>
                      </c:pt>
                      <c:pt idx="530">
                        <c:v>-9.8656833928337398E-6</c:v>
                      </c:pt>
                      <c:pt idx="531">
                        <c:v>-9.88590493953632E-6</c:v>
                      </c:pt>
                      <c:pt idx="532">
                        <c:v>-9.9061264862388799E-6</c:v>
                      </c:pt>
                      <c:pt idx="533">
                        <c:v>-9.9263480329414702E-6</c:v>
                      </c:pt>
                      <c:pt idx="534">
                        <c:v>-9.9465695796440098E-6</c:v>
                      </c:pt>
                      <c:pt idx="535">
                        <c:v>-9.9667911263465697E-6</c:v>
                      </c:pt>
                      <c:pt idx="536">
                        <c:v>-9.9870126730491194E-6</c:v>
                      </c:pt>
                      <c:pt idx="537">
                        <c:v>-1.00072342197516E-5</c:v>
                      </c:pt>
                      <c:pt idx="538">
                        <c:v>-1.00274557664542E-5</c:v>
                      </c:pt>
                      <c:pt idx="539">
                        <c:v>-1.0047677313156801E-5</c:v>
                      </c:pt>
                      <c:pt idx="540">
                        <c:v>-1.00678988598593E-5</c:v>
                      </c:pt>
                      <c:pt idx="541">
                        <c:v>-1.00881204065619E-5</c:v>
                      </c:pt>
                      <c:pt idx="542">
                        <c:v>-1.0108341953264501E-5</c:v>
                      </c:pt>
                      <c:pt idx="543">
                        <c:v>-1.0128563499967E-5</c:v>
                      </c:pt>
                      <c:pt idx="544">
                        <c:v>-1.01487850466696E-5</c:v>
                      </c:pt>
                      <c:pt idx="545">
                        <c:v>-1.0169006593372101E-5</c:v>
                      </c:pt>
                      <c:pt idx="546">
                        <c:v>-1.01892281400747E-5</c:v>
                      </c:pt>
                      <c:pt idx="547">
                        <c:v>-1.02094496867773E-5</c:v>
                      </c:pt>
                      <c:pt idx="548">
                        <c:v>-1.0229671233479801E-5</c:v>
                      </c:pt>
                      <c:pt idx="549">
                        <c:v>-1.02498927801824E-5</c:v>
                      </c:pt>
                      <c:pt idx="550">
                        <c:v>-1.02701143268849E-5</c:v>
                      </c:pt>
                      <c:pt idx="551">
                        <c:v>-1.0290335873587501E-5</c:v>
                      </c:pt>
                      <c:pt idx="552">
                        <c:v>-1.03105574202901E-5</c:v>
                      </c:pt>
                      <c:pt idx="553">
                        <c:v>-1.03307789669926E-5</c:v>
                      </c:pt>
                      <c:pt idx="554">
                        <c:v>-1.0351000513695201E-5</c:v>
                      </c:pt>
                      <c:pt idx="555">
                        <c:v>-1.03712220603978E-5</c:v>
                      </c:pt>
                      <c:pt idx="556">
                        <c:v>-1.03914436071003E-5</c:v>
                      </c:pt>
                      <c:pt idx="557">
                        <c:v>-1.0411665153802901E-5</c:v>
                      </c:pt>
                      <c:pt idx="558">
                        <c:v>-1.04318867005054E-5</c:v>
                      </c:pt>
                      <c:pt idx="559">
                        <c:v>-1.0452108247208E-5</c:v>
                      </c:pt>
                      <c:pt idx="560">
                        <c:v>-1.0472329793910601E-5</c:v>
                      </c:pt>
                      <c:pt idx="561">
                        <c:v>-1.04925513406131E-5</c:v>
                      </c:pt>
                      <c:pt idx="562">
                        <c:v>-1.05127728873157E-5</c:v>
                      </c:pt>
                      <c:pt idx="563">
                        <c:v>-1.0532994434018301E-5</c:v>
                      </c:pt>
                      <c:pt idx="564">
                        <c:v>-1.05532159807208E-5</c:v>
                      </c:pt>
                      <c:pt idx="565">
                        <c:v>-1.05734375274234E-5</c:v>
                      </c:pt>
                      <c:pt idx="566">
                        <c:v>-1.0593659074125901E-5</c:v>
                      </c:pt>
                      <c:pt idx="567">
                        <c:v>-1.06138806208285E-5</c:v>
                      </c:pt>
                      <c:pt idx="568">
                        <c:v>-1.0634102167531E-5</c:v>
                      </c:pt>
                      <c:pt idx="569">
                        <c:v>-1.0654323714233601E-5</c:v>
                      </c:pt>
                      <c:pt idx="570">
                        <c:v>-1.06745452609362E-5</c:v>
                      </c:pt>
                      <c:pt idx="571">
                        <c:v>-1.06947668076387E-5</c:v>
                      </c:pt>
                      <c:pt idx="572">
                        <c:v>-1.0714988354341301E-5</c:v>
                      </c:pt>
                      <c:pt idx="573">
                        <c:v>-1.07352099010438E-5</c:v>
                      </c:pt>
                      <c:pt idx="574">
                        <c:v>-1.07554314477464E-5</c:v>
                      </c:pt>
                      <c:pt idx="575">
                        <c:v>-1.0775652994449001E-5</c:v>
                      </c:pt>
                      <c:pt idx="576">
                        <c:v>-1.07958745411515E-5</c:v>
                      </c:pt>
                      <c:pt idx="577">
                        <c:v>-1.08160960878541E-5</c:v>
                      </c:pt>
                      <c:pt idx="578">
                        <c:v>-1.0836317634556701E-5</c:v>
                      </c:pt>
                      <c:pt idx="579">
                        <c:v>-1.08565391812592E-5</c:v>
                      </c:pt>
                      <c:pt idx="580">
                        <c:v>-1.08767607279618E-5</c:v>
                      </c:pt>
                      <c:pt idx="581">
                        <c:v>-1.0896982274664401E-5</c:v>
                      </c:pt>
                      <c:pt idx="582">
                        <c:v>-1.09172038213669E-5</c:v>
                      </c:pt>
                      <c:pt idx="583">
                        <c:v>-1.09374253680695E-5</c:v>
                      </c:pt>
                      <c:pt idx="584">
                        <c:v>-1.0957646914772001E-5</c:v>
                      </c:pt>
                      <c:pt idx="585">
                        <c:v>-1.09778684614746E-5</c:v>
                      </c:pt>
                      <c:pt idx="586">
                        <c:v>-1.09980900081772E-5</c:v>
                      </c:pt>
                      <c:pt idx="587">
                        <c:v>-1.1018311554879701E-5</c:v>
                      </c:pt>
                      <c:pt idx="588">
                        <c:v>-1.10385331015823E-5</c:v>
                      </c:pt>
                      <c:pt idx="589">
                        <c:v>-1.10587546482849E-5</c:v>
                      </c:pt>
                      <c:pt idx="590">
                        <c:v>-1.1078976194987401E-5</c:v>
                      </c:pt>
                      <c:pt idx="591">
                        <c:v>-1.109919774169E-5</c:v>
                      </c:pt>
                      <c:pt idx="592">
                        <c:v>-1.11194192883926E-5</c:v>
                      </c:pt>
                      <c:pt idx="593">
                        <c:v>-1.1139640835095101E-5</c:v>
                      </c:pt>
                      <c:pt idx="594">
                        <c:v>-1.11598623817977E-5</c:v>
                      </c:pt>
                      <c:pt idx="595">
                        <c:v>-1.11800839285002E-5</c:v>
                      </c:pt>
                      <c:pt idx="596">
                        <c:v>-1.1200305475202801E-5</c:v>
                      </c:pt>
                      <c:pt idx="597">
                        <c:v>-1.12205270219053E-5</c:v>
                      </c:pt>
                      <c:pt idx="598">
                        <c:v>-1.12407485686079E-5</c:v>
                      </c:pt>
                      <c:pt idx="599">
                        <c:v>-1.1260970115310501E-5</c:v>
                      </c:pt>
                      <c:pt idx="600">
                        <c:v>-1.1281191662013E-5</c:v>
                      </c:pt>
                      <c:pt idx="601">
                        <c:v>-1.13014132087156E-5</c:v>
                      </c:pt>
                      <c:pt idx="602">
                        <c:v>-1.1321634755418201E-5</c:v>
                      </c:pt>
                      <c:pt idx="603">
                        <c:v>-1.13418563021207E-5</c:v>
                      </c:pt>
                      <c:pt idx="604">
                        <c:v>-1.13620778488233E-5</c:v>
                      </c:pt>
                      <c:pt idx="605">
                        <c:v>-1.1382299395525801E-5</c:v>
                      </c:pt>
                      <c:pt idx="606">
                        <c:v>-1.1402520942228499E-5</c:v>
                      </c:pt>
                      <c:pt idx="607">
                        <c:v>-1.1422742488931E-5</c:v>
                      </c:pt>
                      <c:pt idx="608">
                        <c:v>-1.1442964035633601E-5</c:v>
                      </c:pt>
                      <c:pt idx="609">
                        <c:v>-1.1463185582336099E-5</c:v>
                      </c:pt>
                      <c:pt idx="610">
                        <c:v>-1.14834071290387E-5</c:v>
                      </c:pt>
                      <c:pt idx="611">
                        <c:v>-1.1503628675741201E-5</c:v>
                      </c:pt>
                      <c:pt idx="612">
                        <c:v>-1.1523850222443799E-5</c:v>
                      </c:pt>
                      <c:pt idx="613">
                        <c:v>-1.15440717691463E-5</c:v>
                      </c:pt>
                      <c:pt idx="614">
                        <c:v>-1.1564293315848901E-5</c:v>
                      </c:pt>
                      <c:pt idx="615">
                        <c:v>-1.1584514862551499E-5</c:v>
                      </c:pt>
                      <c:pt idx="616">
                        <c:v>-1.1604736409254E-5</c:v>
                      </c:pt>
                      <c:pt idx="617">
                        <c:v>-1.1624957955956601E-5</c:v>
                      </c:pt>
                      <c:pt idx="618">
                        <c:v>-1.1645179502659199E-5</c:v>
                      </c:pt>
                      <c:pt idx="619">
                        <c:v>-1.16654010493617E-5</c:v>
                      </c:pt>
                      <c:pt idx="620">
                        <c:v>-1.1685622596064301E-5</c:v>
                      </c:pt>
                      <c:pt idx="621">
                        <c:v>-1.1705844142766899E-5</c:v>
                      </c:pt>
                      <c:pt idx="622">
                        <c:v>-1.17260656894694E-5</c:v>
                      </c:pt>
                      <c:pt idx="623">
                        <c:v>-1.1746287236172001E-5</c:v>
                      </c:pt>
                      <c:pt idx="624">
                        <c:v>-1.1766508782874499E-5</c:v>
                      </c:pt>
                      <c:pt idx="625">
                        <c:v>-1.17867303295771E-5</c:v>
                      </c:pt>
                      <c:pt idx="626">
                        <c:v>-1.1806951876279701E-5</c:v>
                      </c:pt>
                      <c:pt idx="627">
                        <c:v>-1.1827173422982199E-5</c:v>
                      </c:pt>
                      <c:pt idx="628">
                        <c:v>-1.18473949696848E-5</c:v>
                      </c:pt>
                      <c:pt idx="629">
                        <c:v>-1.1867616516387301E-5</c:v>
                      </c:pt>
                      <c:pt idx="630">
                        <c:v>-1.1887838063089899E-5</c:v>
                      </c:pt>
                      <c:pt idx="631">
                        <c:v>-1.19080596097925E-5</c:v>
                      </c:pt>
                      <c:pt idx="632">
                        <c:v>-1.1928281156495001E-5</c:v>
                      </c:pt>
                      <c:pt idx="633">
                        <c:v>-1.1948502703197599E-5</c:v>
                      </c:pt>
                      <c:pt idx="634">
                        <c:v>-1.19687242499002E-5</c:v>
                      </c:pt>
                      <c:pt idx="635">
                        <c:v>-1.1988945796602701E-5</c:v>
                      </c:pt>
                      <c:pt idx="636">
                        <c:v>-1.2009167343305299E-5</c:v>
                      </c:pt>
                      <c:pt idx="637">
                        <c:v>-1.20293888900078E-5</c:v>
                      </c:pt>
                      <c:pt idx="638">
                        <c:v>-1.2049610436710401E-5</c:v>
                      </c:pt>
                      <c:pt idx="639">
                        <c:v>-1.2069831983412999E-5</c:v>
                      </c:pt>
                      <c:pt idx="640">
                        <c:v>-1.20900535301156E-5</c:v>
                      </c:pt>
                      <c:pt idx="641">
                        <c:v>-1.2110275076818101E-5</c:v>
                      </c:pt>
                      <c:pt idx="642">
                        <c:v>-1.2130496623520699E-5</c:v>
                      </c:pt>
                      <c:pt idx="643">
                        <c:v>-1.21507181702233E-5</c:v>
                      </c:pt>
                      <c:pt idx="644">
                        <c:v>-1.2170939716925701E-5</c:v>
                      </c:pt>
                      <c:pt idx="645">
                        <c:v>-1.2191161263628299E-5</c:v>
                      </c:pt>
                      <c:pt idx="646">
                        <c:v>-1.22113828103309E-5</c:v>
                      </c:pt>
                      <c:pt idx="647">
                        <c:v>-1.2231604357033501E-5</c:v>
                      </c:pt>
                      <c:pt idx="648">
                        <c:v>-1.2251825903735999E-5</c:v>
                      </c:pt>
                      <c:pt idx="649">
                        <c:v>-1.22720474504386E-5</c:v>
                      </c:pt>
                      <c:pt idx="650">
                        <c:v>-1.2292268997141201E-5</c:v>
                      </c:pt>
                      <c:pt idx="651">
                        <c:v>-1.2312490543843699E-5</c:v>
                      </c:pt>
                      <c:pt idx="652">
                        <c:v>-1.23327120905463E-5</c:v>
                      </c:pt>
                      <c:pt idx="653">
                        <c:v>-1.2352933637248801E-5</c:v>
                      </c:pt>
                      <c:pt idx="654">
                        <c:v>-1.2373155183951399E-5</c:v>
                      </c:pt>
                      <c:pt idx="655">
                        <c:v>-1.2393376730654E-5</c:v>
                      </c:pt>
                      <c:pt idx="656">
                        <c:v>-1.2413598277356501E-5</c:v>
                      </c:pt>
                      <c:pt idx="657">
                        <c:v>-1.2433819824059099E-5</c:v>
                      </c:pt>
                      <c:pt idx="658">
                        <c:v>-1.24540413707616E-5</c:v>
                      </c:pt>
                      <c:pt idx="659">
                        <c:v>-1.2474262917464201E-5</c:v>
                      </c:pt>
                      <c:pt idx="660">
                        <c:v>-1.2494484464166799E-5</c:v>
                      </c:pt>
                      <c:pt idx="661">
                        <c:v>-1.25147060108693E-5</c:v>
                      </c:pt>
                      <c:pt idx="662">
                        <c:v>-1.2534927557571901E-5</c:v>
                      </c:pt>
                      <c:pt idx="663">
                        <c:v>-1.2555149104274499E-5</c:v>
                      </c:pt>
                      <c:pt idx="664">
                        <c:v>-1.2575370650977E-5</c:v>
                      </c:pt>
                      <c:pt idx="665">
                        <c:v>-1.25955921976796E-5</c:v>
                      </c:pt>
                      <c:pt idx="666">
                        <c:v>-1.2615813744382099E-5</c:v>
                      </c:pt>
                      <c:pt idx="667">
                        <c:v>-1.26360352910847E-5</c:v>
                      </c:pt>
                      <c:pt idx="668">
                        <c:v>-1.26562568377873E-5</c:v>
                      </c:pt>
                      <c:pt idx="669">
                        <c:v>-1.2676478384489799E-5</c:v>
                      </c:pt>
                      <c:pt idx="670">
                        <c:v>-1.26966999311924E-5</c:v>
                      </c:pt>
                      <c:pt idx="671">
                        <c:v>-1.2716921477895E-5</c:v>
                      </c:pt>
                      <c:pt idx="672">
                        <c:v>-1.2737143024597499E-5</c:v>
                      </c:pt>
                      <c:pt idx="673">
                        <c:v>-1.27573645713E-5</c:v>
                      </c:pt>
                      <c:pt idx="674">
                        <c:v>-1.27775861180026E-5</c:v>
                      </c:pt>
                      <c:pt idx="675">
                        <c:v>-1.2797807664705199E-5</c:v>
                      </c:pt>
                      <c:pt idx="676">
                        <c:v>-1.28180292114077E-5</c:v>
                      </c:pt>
                      <c:pt idx="677">
                        <c:v>-1.28382507581103E-5</c:v>
                      </c:pt>
                      <c:pt idx="678">
                        <c:v>-1.2858472304812899E-5</c:v>
                      </c:pt>
                      <c:pt idx="679">
                        <c:v>-1.28786938515155E-5</c:v>
                      </c:pt>
                      <c:pt idx="680">
                        <c:v>-1.2898915398218E-5</c:v>
                      </c:pt>
                      <c:pt idx="681">
                        <c:v>-1.2919136944920599E-5</c:v>
                      </c:pt>
                      <c:pt idx="682">
                        <c:v>-1.29393584916231E-5</c:v>
                      </c:pt>
                      <c:pt idx="683">
                        <c:v>-1.29595800383257E-5</c:v>
                      </c:pt>
                      <c:pt idx="684">
                        <c:v>-1.2979801585028299E-5</c:v>
                      </c:pt>
                      <c:pt idx="685">
                        <c:v>-1.30000231317308E-5</c:v>
                      </c:pt>
                      <c:pt idx="686">
                        <c:v>-1.30202446784334E-5</c:v>
                      </c:pt>
                      <c:pt idx="687">
                        <c:v>-1.3040466225135999E-5</c:v>
                      </c:pt>
                      <c:pt idx="688">
                        <c:v>-1.30606877718385E-5</c:v>
                      </c:pt>
                      <c:pt idx="689">
                        <c:v>-1.30809093185411E-5</c:v>
                      </c:pt>
                      <c:pt idx="690">
                        <c:v>-1.3101130865243699E-5</c:v>
                      </c:pt>
                      <c:pt idx="691">
                        <c:v>-1.31213524119462E-5</c:v>
                      </c:pt>
                      <c:pt idx="692">
                        <c:v>-1.31415739586487E-5</c:v>
                      </c:pt>
                      <c:pt idx="693">
                        <c:v>-1.3161795505351399E-5</c:v>
                      </c:pt>
                      <c:pt idx="694">
                        <c:v>-1.31820170520539E-5</c:v>
                      </c:pt>
                      <c:pt idx="695">
                        <c:v>-1.32022385987565E-5</c:v>
                      </c:pt>
                      <c:pt idx="696">
                        <c:v>-1.3222460145458999E-5</c:v>
                      </c:pt>
                      <c:pt idx="697">
                        <c:v>-1.32426816921616E-5</c:v>
                      </c:pt>
                      <c:pt idx="698">
                        <c:v>-1.32629032388641E-5</c:v>
                      </c:pt>
                      <c:pt idx="699">
                        <c:v>-1.3283124785566699E-5</c:v>
                      </c:pt>
                      <c:pt idx="700">
                        <c:v>-1.33033463322693E-5</c:v>
                      </c:pt>
                      <c:pt idx="701">
                        <c:v>-1.33235678789718E-5</c:v>
                      </c:pt>
                      <c:pt idx="702">
                        <c:v>-1.3343789425674399E-5</c:v>
                      </c:pt>
                      <c:pt idx="703">
                        <c:v>-1.3364010972377E-5</c:v>
                      </c:pt>
                      <c:pt idx="704">
                        <c:v>-1.33842325190795E-5</c:v>
                      </c:pt>
                      <c:pt idx="705">
                        <c:v>-1.3404454065782099E-5</c:v>
                      </c:pt>
                      <c:pt idx="706">
                        <c:v>-1.34246756124846E-5</c:v>
                      </c:pt>
                      <c:pt idx="707">
                        <c:v>-1.34448971591872E-5</c:v>
                      </c:pt>
                      <c:pt idx="708">
                        <c:v>-1.3465118705889799E-5</c:v>
                      </c:pt>
                      <c:pt idx="709">
                        <c:v>-1.34853402525923E-5</c:v>
                      </c:pt>
                      <c:pt idx="710">
                        <c:v>-1.35055617992949E-5</c:v>
                      </c:pt>
                      <c:pt idx="711">
                        <c:v>-1.3525783345997399E-5</c:v>
                      </c:pt>
                      <c:pt idx="712">
                        <c:v>-1.35460048927E-5</c:v>
                      </c:pt>
                      <c:pt idx="713">
                        <c:v>-1.35662264394026E-5</c:v>
                      </c:pt>
                      <c:pt idx="714">
                        <c:v>-1.3586447986105099E-5</c:v>
                      </c:pt>
                      <c:pt idx="715">
                        <c:v>-1.36066695328077E-5</c:v>
                      </c:pt>
                      <c:pt idx="716">
                        <c:v>-1.36268910795102E-5</c:v>
                      </c:pt>
                      <c:pt idx="717">
                        <c:v>-1.3647112626212799E-5</c:v>
                      </c:pt>
                      <c:pt idx="718">
                        <c:v>-1.36673341729154E-5</c:v>
                      </c:pt>
                      <c:pt idx="719">
                        <c:v>-1.36875557196179E-5</c:v>
                      </c:pt>
                      <c:pt idx="720">
                        <c:v>-1.3707777266320499E-5</c:v>
                      </c:pt>
                      <c:pt idx="721">
                        <c:v>-1.37279988130231E-5</c:v>
                      </c:pt>
                      <c:pt idx="722">
                        <c:v>-1.37482203597256E-5</c:v>
                      </c:pt>
                      <c:pt idx="723">
                        <c:v>-1.3768441906428199E-5</c:v>
                      </c:pt>
                      <c:pt idx="724">
                        <c:v>-1.37886634531307E-5</c:v>
                      </c:pt>
                      <c:pt idx="725">
                        <c:v>-1.38088849998333E-5</c:v>
                      </c:pt>
                      <c:pt idx="726">
                        <c:v>-1.3829106546535899E-5</c:v>
                      </c:pt>
                      <c:pt idx="727">
                        <c:v>-1.38493280932384E-5</c:v>
                      </c:pt>
                      <c:pt idx="728">
                        <c:v>-1.3869549639941E-5</c:v>
                      </c:pt>
                      <c:pt idx="729">
                        <c:v>-1.3889771186643599E-5</c:v>
                      </c:pt>
                      <c:pt idx="730">
                        <c:v>-1.39099927333461E-5</c:v>
                      </c:pt>
                      <c:pt idx="731">
                        <c:v>-1.39302142800487E-5</c:v>
                      </c:pt>
                      <c:pt idx="732">
                        <c:v>-1.3950435826751299E-5</c:v>
                      </c:pt>
                      <c:pt idx="733">
                        <c:v>-1.39706573734538E-5</c:v>
                      </c:pt>
                      <c:pt idx="734">
                        <c:v>-1.39908789201564E-5</c:v>
                      </c:pt>
                      <c:pt idx="735">
                        <c:v>-1.4011100466858999E-5</c:v>
                      </c:pt>
                      <c:pt idx="736">
                        <c:v>-1.40313220135615E-5</c:v>
                      </c:pt>
                      <c:pt idx="737">
                        <c:v>-1.40515435602641E-5</c:v>
                      </c:pt>
                      <c:pt idx="738">
                        <c:v>-1.4071765106966599E-5</c:v>
                      </c:pt>
                      <c:pt idx="739">
                        <c:v>-1.40919866536692E-5</c:v>
                      </c:pt>
                      <c:pt idx="740">
                        <c:v>-1.41122082003718E-5</c:v>
                      </c:pt>
                      <c:pt idx="741">
                        <c:v>-1.4132429747074299E-5</c:v>
                      </c:pt>
                      <c:pt idx="742">
                        <c:v>-1.41526512937769E-5</c:v>
                      </c:pt>
                      <c:pt idx="743">
                        <c:v>-1.41728728404794E-5</c:v>
                      </c:pt>
                      <c:pt idx="744">
                        <c:v>-1.4193094387181999E-5</c:v>
                      </c:pt>
                      <c:pt idx="745">
                        <c:v>-1.42133159338846E-5</c:v>
                      </c:pt>
                      <c:pt idx="746">
                        <c:v>-1.42335374805871E-5</c:v>
                      </c:pt>
                      <c:pt idx="747">
                        <c:v>-1.4253759027289699E-5</c:v>
                      </c:pt>
                      <c:pt idx="748">
                        <c:v>-1.42739805739922E-5</c:v>
                      </c:pt>
                      <c:pt idx="749">
                        <c:v>-1.42942021206948E-5</c:v>
                      </c:pt>
                      <c:pt idx="750">
                        <c:v>-1.4314423667397399E-5</c:v>
                      </c:pt>
                      <c:pt idx="751">
                        <c:v>-1.43346452141E-5</c:v>
                      </c:pt>
                      <c:pt idx="752">
                        <c:v>-1.43548667608025E-5</c:v>
                      </c:pt>
                      <c:pt idx="753">
                        <c:v>-1.4375088307505101E-5</c:v>
                      </c:pt>
                      <c:pt idx="754">
                        <c:v>-1.43953098542076E-5</c:v>
                      </c:pt>
                      <c:pt idx="755">
                        <c:v>-1.44155314009102E-5</c:v>
                      </c:pt>
                      <c:pt idx="756">
                        <c:v>-1.4435752947612801E-5</c:v>
                      </c:pt>
                      <c:pt idx="757">
                        <c:v>-1.44559744943153E-5</c:v>
                      </c:pt>
                      <c:pt idx="758">
                        <c:v>-1.44761960410179E-5</c:v>
                      </c:pt>
                      <c:pt idx="759">
                        <c:v>-1.4496417587720399E-5</c:v>
                      </c:pt>
                      <c:pt idx="760">
                        <c:v>-1.4516639134423E-5</c:v>
                      </c:pt>
                      <c:pt idx="761">
                        <c:v>-1.45368606811256E-5</c:v>
                      </c:pt>
                      <c:pt idx="762">
                        <c:v>-1.4557082227828099E-5</c:v>
                      </c:pt>
                      <c:pt idx="763">
                        <c:v>-1.45773037745307E-5</c:v>
                      </c:pt>
                      <c:pt idx="764">
                        <c:v>-1.45975253212333E-5</c:v>
                      </c:pt>
                      <c:pt idx="765">
                        <c:v>-1.4617746867935801E-5</c:v>
                      </c:pt>
                      <c:pt idx="766">
                        <c:v>-1.46379684146384E-5</c:v>
                      </c:pt>
                      <c:pt idx="767">
                        <c:v>-1.4658189961341E-5</c:v>
                      </c:pt>
                      <c:pt idx="768">
                        <c:v>-1.4678411508043501E-5</c:v>
                      </c:pt>
                      <c:pt idx="769">
                        <c:v>-1.46986330547461E-5</c:v>
                      </c:pt>
                      <c:pt idx="770">
                        <c:v>-1.47188546014486E-5</c:v>
                      </c:pt>
                      <c:pt idx="771">
                        <c:v>-1.4739076148151201E-5</c:v>
                      </c:pt>
                      <c:pt idx="772">
                        <c:v>-1.47592976948538E-5</c:v>
                      </c:pt>
                      <c:pt idx="773">
                        <c:v>-1.47795192415563E-5</c:v>
                      </c:pt>
                      <c:pt idx="774">
                        <c:v>-1.4799740788258901E-5</c:v>
                      </c:pt>
                      <c:pt idx="775">
                        <c:v>-1.48199623349615E-5</c:v>
                      </c:pt>
                      <c:pt idx="776">
                        <c:v>-1.4840183881664E-5</c:v>
                      </c:pt>
                      <c:pt idx="777">
                        <c:v>-1.4860405428366601E-5</c:v>
                      </c:pt>
                      <c:pt idx="778">
                        <c:v>-1.48806269750692E-5</c:v>
                      </c:pt>
                      <c:pt idx="779">
                        <c:v>-1.49008485217717E-5</c:v>
                      </c:pt>
                      <c:pt idx="780">
                        <c:v>-1.4921070068474301E-5</c:v>
                      </c:pt>
                      <c:pt idx="781">
                        <c:v>-1.49412916151768E-5</c:v>
                      </c:pt>
                      <c:pt idx="782">
                        <c:v>-1.49615131618794E-5</c:v>
                      </c:pt>
                      <c:pt idx="783">
                        <c:v>-1.4981734708581901E-5</c:v>
                      </c:pt>
                      <c:pt idx="784">
                        <c:v>-1.50019562552845E-5</c:v>
                      </c:pt>
                      <c:pt idx="785">
                        <c:v>-1.50221778019871E-5</c:v>
                      </c:pt>
                      <c:pt idx="786">
                        <c:v>-1.5042399348689701E-5</c:v>
                      </c:pt>
                      <c:pt idx="787">
                        <c:v>-1.50626208953922E-5</c:v>
                      </c:pt>
                      <c:pt idx="788">
                        <c:v>-1.50828424420948E-5</c:v>
                      </c:pt>
                      <c:pt idx="789">
                        <c:v>-1.5103063988797301E-5</c:v>
                      </c:pt>
                      <c:pt idx="790">
                        <c:v>-1.51232855354999E-5</c:v>
                      </c:pt>
                      <c:pt idx="791">
                        <c:v>-1.51435070822025E-5</c:v>
                      </c:pt>
                      <c:pt idx="792">
                        <c:v>-1.5163728628905001E-5</c:v>
                      </c:pt>
                      <c:pt idx="793">
                        <c:v>-1.51839501756076E-5</c:v>
                      </c:pt>
                      <c:pt idx="794">
                        <c:v>-1.52041717223101E-5</c:v>
                      </c:pt>
                      <c:pt idx="795">
                        <c:v>-1.5224393269012701E-5</c:v>
                      </c:pt>
                      <c:pt idx="796">
                        <c:v>-1.52446148157152E-5</c:v>
                      </c:pt>
                      <c:pt idx="797">
                        <c:v>-1.52648363624178E-5</c:v>
                      </c:pt>
                      <c:pt idx="798">
                        <c:v>-1.5285057909120401E-5</c:v>
                      </c:pt>
                      <c:pt idx="799">
                        <c:v>-1.5305279455823001E-5</c:v>
                      </c:pt>
                      <c:pt idx="800">
                        <c:v>-1.53255010025255E-5</c:v>
                      </c:pt>
                      <c:pt idx="801">
                        <c:v>-1.5345722549228101E-5</c:v>
                      </c:pt>
                      <c:pt idx="802">
                        <c:v>-1.53659440959306E-5</c:v>
                      </c:pt>
                      <c:pt idx="803">
                        <c:v>-1.53861656426332E-5</c:v>
                      </c:pt>
                      <c:pt idx="804">
                        <c:v>-1.5406387189335699E-5</c:v>
                      </c:pt>
                      <c:pt idx="805">
                        <c:v>-1.54266087360383E-5</c:v>
                      </c:pt>
                      <c:pt idx="806">
                        <c:v>-1.54468302827409E-5</c:v>
                      </c:pt>
                      <c:pt idx="807">
                        <c:v>-1.5467051829443501E-5</c:v>
                      </c:pt>
                      <c:pt idx="808">
                        <c:v>-1.5487273376146E-5</c:v>
                      </c:pt>
                      <c:pt idx="809">
                        <c:v>-1.55074949228486E-5</c:v>
                      </c:pt>
                      <c:pt idx="810">
                        <c:v>-1.5527716469551099E-5</c:v>
                      </c:pt>
                      <c:pt idx="811">
                        <c:v>-1.55479380162537E-5</c:v>
                      </c:pt>
                      <c:pt idx="812">
                        <c:v>-1.55681595629563E-5</c:v>
                      </c:pt>
                      <c:pt idx="813">
                        <c:v>-1.5588381109658799E-5</c:v>
                      </c:pt>
                      <c:pt idx="814">
                        <c:v>-1.56086026563614E-5</c:v>
                      </c:pt>
                      <c:pt idx="815">
                        <c:v>-1.5628824203063898E-5</c:v>
                      </c:pt>
                      <c:pt idx="816">
                        <c:v>-1.5649045749766499E-5</c:v>
                      </c:pt>
                      <c:pt idx="817">
                        <c:v>-1.56692672964691E-5</c:v>
                      </c:pt>
                      <c:pt idx="818">
                        <c:v>-1.5689488843171598E-5</c:v>
                      </c:pt>
                      <c:pt idx="819">
                        <c:v>-1.5709710389874199E-5</c:v>
                      </c:pt>
                      <c:pt idx="820">
                        <c:v>-1.57299319365768E-5</c:v>
                      </c:pt>
                      <c:pt idx="821">
                        <c:v>-1.5750153483279298E-5</c:v>
                      </c:pt>
                      <c:pt idx="822">
                        <c:v>-1.5770375029981899E-5</c:v>
                      </c:pt>
                      <c:pt idx="823">
                        <c:v>-1.5790596576684401E-5</c:v>
                      </c:pt>
                      <c:pt idx="824">
                        <c:v>-1.5810818123386998E-5</c:v>
                      </c:pt>
                      <c:pt idx="825">
                        <c:v>-1.5831039670089599E-5</c:v>
                      </c:pt>
                      <c:pt idx="826">
                        <c:v>-1.5851261216792101E-5</c:v>
                      </c:pt>
                      <c:pt idx="827">
                        <c:v>-1.5871482763494698E-5</c:v>
                      </c:pt>
                      <c:pt idx="828">
                        <c:v>-1.5891704310197201E-5</c:v>
                      </c:pt>
                      <c:pt idx="829">
                        <c:v>-1.5911925856899801E-5</c:v>
                      </c:pt>
                      <c:pt idx="830">
                        <c:v>-1.5932147403602398E-5</c:v>
                      </c:pt>
                      <c:pt idx="831">
                        <c:v>-1.5952368950304901E-5</c:v>
                      </c:pt>
                      <c:pt idx="832">
                        <c:v>-1.5972590497007501E-5</c:v>
                      </c:pt>
                      <c:pt idx="833">
                        <c:v>-1.5992812043710098E-5</c:v>
                      </c:pt>
                      <c:pt idx="834">
                        <c:v>-1.6013033590412601E-5</c:v>
                      </c:pt>
                      <c:pt idx="835">
                        <c:v>-1.6033255137115201E-5</c:v>
                      </c:pt>
                      <c:pt idx="836">
                        <c:v>-1.60534766838177E-5</c:v>
                      </c:pt>
                      <c:pt idx="837">
                        <c:v>-1.6073698230520301E-5</c:v>
                      </c:pt>
                      <c:pt idx="838">
                        <c:v>-1.6093919777222901E-5</c:v>
                      </c:pt>
                      <c:pt idx="839">
                        <c:v>-1.61141413239254E-5</c:v>
                      </c:pt>
                      <c:pt idx="840">
                        <c:v>-1.6134362870628001E-5</c:v>
                      </c:pt>
                      <c:pt idx="841">
                        <c:v>-1.61545844173305E-5</c:v>
                      </c:pt>
                      <c:pt idx="842">
                        <c:v>-1.61748059640331E-5</c:v>
                      </c:pt>
                      <c:pt idx="843">
                        <c:v>-1.6195027510735701E-5</c:v>
                      </c:pt>
                      <c:pt idx="844">
                        <c:v>-1.62152490574382E-5</c:v>
                      </c:pt>
                      <c:pt idx="845">
                        <c:v>-1.62354706041408E-5</c:v>
                      </c:pt>
                      <c:pt idx="846">
                        <c:v>-1.6255692150843401E-5</c:v>
                      </c:pt>
                      <c:pt idx="847">
                        <c:v>-1.6275913697546001E-5</c:v>
                      </c:pt>
                      <c:pt idx="848">
                        <c:v>-1.62961352442485E-5</c:v>
                      </c:pt>
                      <c:pt idx="849">
                        <c:v>-1.6316356790951101E-5</c:v>
                      </c:pt>
                      <c:pt idx="850">
                        <c:v>-1.63365783376536E-5</c:v>
                      </c:pt>
                      <c:pt idx="851">
                        <c:v>-1.63567998843562E-5</c:v>
                      </c:pt>
                      <c:pt idx="852">
                        <c:v>-1.6377021431058801E-5</c:v>
                      </c:pt>
                      <c:pt idx="853">
                        <c:v>-1.6397242977761299E-5</c:v>
                      </c:pt>
                      <c:pt idx="854">
                        <c:v>-1.64174645244639E-5</c:v>
                      </c:pt>
                      <c:pt idx="855">
                        <c:v>-1.6437686071166399E-5</c:v>
                      </c:pt>
                      <c:pt idx="856">
                        <c:v>-1.6457907617868999E-5</c:v>
                      </c:pt>
                      <c:pt idx="857">
                        <c:v>-1.6478129164571498E-5</c:v>
                      </c:pt>
                      <c:pt idx="858">
                        <c:v>-1.6498350711274099E-5</c:v>
                      </c:pt>
                      <c:pt idx="859">
                        <c:v>-1.6518572257976601E-5</c:v>
                      </c:pt>
                      <c:pt idx="860">
                        <c:v>-1.65387938046793E-5</c:v>
                      </c:pt>
                      <c:pt idx="861">
                        <c:v>-1.6559015351381799E-5</c:v>
                      </c:pt>
                      <c:pt idx="862">
                        <c:v>-1.6579236898084301E-5</c:v>
                      </c:pt>
                      <c:pt idx="863">
                        <c:v>-1.6599458444786898E-5</c:v>
                      </c:pt>
                      <c:pt idx="864">
                        <c:v>-1.6619679991489499E-5</c:v>
                      </c:pt>
                      <c:pt idx="865">
                        <c:v>-1.6639901538192099E-5</c:v>
                      </c:pt>
                      <c:pt idx="866">
                        <c:v>-1.6660123084894598E-5</c:v>
                      </c:pt>
                      <c:pt idx="867">
                        <c:v>-1.6680344631597101E-5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3FB-4D03-9DC6-97E8E2BD5A71}"/>
                  </c:ext>
                </c:extLst>
              </c15:ser>
            </c15:filteredScatterSeries>
            <c15:filteredScatterSeries>
              <c15:ser>
                <c:idx val="8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AVGx!$E$1</c15:sqref>
                        </c15:formulaRef>
                      </c:ext>
                    </c:extLst>
                    <c:strCache>
                      <c:ptCount val="1"/>
                      <c:pt idx="0">
                        <c:v>-2.1 deg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AVGx!$E$3:$E$870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1.32792856694901E-3</c:v>
                      </c:pt>
                      <c:pt idx="1">
                        <c:v>1.8606837725206301E-3</c:v>
                      </c:pt>
                      <c:pt idx="2">
                        <c:v>2.3944201759320601E-3</c:v>
                      </c:pt>
                      <c:pt idx="3">
                        <c:v>3.19610058961156E-3</c:v>
                      </c:pt>
                      <c:pt idx="4">
                        <c:v>4.2661798388148901E-3</c:v>
                      </c:pt>
                      <c:pt idx="5">
                        <c:v>5.3394151991519702E-3</c:v>
                      </c:pt>
                      <c:pt idx="6">
                        <c:v>6.4159587664205896E-3</c:v>
                      </c:pt>
                      <c:pt idx="7">
                        <c:v>7.4959635122469398E-3</c:v>
                      </c:pt>
                      <c:pt idx="8">
                        <c:v>8.5795751822705102E-3</c:v>
                      </c:pt>
                      <c:pt idx="9">
                        <c:v>9.6669273588746406E-3</c:v>
                      </c:pt>
                      <c:pt idx="10">
                        <c:v>1.0758138715651599E-2</c:v>
                      </c:pt>
                      <c:pt idx="11">
                        <c:v>1.1853311711033199E-2</c:v>
                      </c:pt>
                      <c:pt idx="12">
                        <c:v>1.2952532176818399E-2</c:v>
                      </c:pt>
                      <c:pt idx="13">
                        <c:v>1.40558695001172E-2</c:v>
                      </c:pt>
                      <c:pt idx="14">
                        <c:v>1.51633771880015E-2</c:v>
                      </c:pt>
                      <c:pt idx="15">
                        <c:v>1.6275093696865601E-2</c:v>
                      </c:pt>
                      <c:pt idx="16">
                        <c:v>1.7391043444765001E-2</c:v>
                      </c:pt>
                      <c:pt idx="17">
                        <c:v>1.85112379480948E-2</c:v>
                      </c:pt>
                      <c:pt idx="18">
                        <c:v>1.9635677036548199E-2</c:v>
                      </c:pt>
                      <c:pt idx="19">
                        <c:v>2.0764350112336901E-2</c:v>
                      </c:pt>
                      <c:pt idx="20">
                        <c:v>2.1897237404535998E-2</c:v>
                      </c:pt>
                      <c:pt idx="21">
                        <c:v>2.30343111978576E-2</c:v>
                      </c:pt>
                      <c:pt idx="22">
                        <c:v>2.4175537020311499E-2</c:v>
                      </c:pt>
                      <c:pt idx="23">
                        <c:v>2.5320874763968201E-2</c:v>
                      </c:pt>
                      <c:pt idx="24">
                        <c:v>2.6470279720127301E-2</c:v>
                      </c:pt>
                      <c:pt idx="25">
                        <c:v>2.7623703527190301E-2</c:v>
                      </c:pt>
                      <c:pt idx="26">
                        <c:v>2.8781095021815899E-2</c:v>
                      </c:pt>
                      <c:pt idx="27">
                        <c:v>2.9942400994526601E-2</c:v>
                      </c:pt>
                      <c:pt idx="28">
                        <c:v>3.1107566843310199E-2</c:v>
                      </c:pt>
                      <c:pt idx="29">
                        <c:v>3.22765371311243E-2</c:v>
                      </c:pt>
                      <c:pt idx="30">
                        <c:v>3.3449256049149702E-2</c:v>
                      </c:pt>
                      <c:pt idx="31">
                        <c:v>3.4625667786417298E-2</c:v>
                      </c:pt>
                      <c:pt idx="32">
                        <c:v>3.5805716808479701E-2</c:v>
                      </c:pt>
                      <c:pt idx="33">
                        <c:v>3.6989348049530198E-2</c:v>
                      </c:pt>
                      <c:pt idx="34">
                        <c:v>3.8176507015484799E-2</c:v>
                      </c:pt>
                      <c:pt idx="35">
                        <c:v>3.9367139795867902E-2</c:v>
                      </c:pt>
                      <c:pt idx="36">
                        <c:v>4.0561192979686397E-2</c:v>
                      </c:pt>
                      <c:pt idx="37">
                        <c:v>4.17586134650706E-2</c:v>
                      </c:pt>
                      <c:pt idx="38">
                        <c:v>4.29593481463445E-2</c:v>
                      </c:pt>
                      <c:pt idx="39">
                        <c:v>4.41633434581164E-2</c:v>
                      </c:pt>
                      <c:pt idx="40">
                        <c:v>4.5370544744228802E-2</c:v>
                      </c:pt>
                      <c:pt idx="41">
                        <c:v>4.6580895409882798E-2</c:v>
                      </c:pt>
                      <c:pt idx="42">
                        <c:v>4.7794335814967899E-2</c:v>
                      </c:pt>
                      <c:pt idx="43">
                        <c:v>4.90108018376725E-2</c:v>
                      </c:pt>
                      <c:pt idx="44">
                        <c:v>5.0230223064979602E-2</c:v>
                      </c:pt>
                      <c:pt idx="45">
                        <c:v>5.1452520571557102E-2</c:v>
                      </c:pt>
                      <c:pt idx="46">
                        <c:v>5.2677604272311399E-2</c:v>
                      </c:pt>
                      <c:pt idx="47">
                        <c:v>5.3905369988160499E-2</c:v>
                      </c:pt>
                      <c:pt idx="48">
                        <c:v>5.5135696382763902E-2</c:v>
                      </c:pt>
                      <c:pt idx="49">
                        <c:v>5.6368442246816898E-2</c:v>
                      </c:pt>
                      <c:pt idx="50">
                        <c:v>5.7603444734511698E-2</c:v>
                      </c:pt>
                      <c:pt idx="51">
                        <c:v>5.8840519349009003E-2</c:v>
                      </c:pt>
                      <c:pt idx="52">
                        <c:v>6.0079462291607599E-2</c:v>
                      </c:pt>
                      <c:pt idx="53">
                        <c:v>6.1320055616718501E-2</c:v>
                      </c:pt>
                      <c:pt idx="54">
                        <c:v>6.2562074833851095E-2</c:v>
                      </c:pt>
                      <c:pt idx="55">
                        <c:v>6.3805298004751695E-2</c:v>
                      </c:pt>
                      <c:pt idx="56">
                        <c:v>6.5049514934199901E-2</c:v>
                      </c:pt>
                      <c:pt idx="57">
                        <c:v>6.6294534933042604E-2</c:v>
                      </c:pt>
                      <c:pt idx="58">
                        <c:v>6.7540191991017906E-2</c:v>
                      </c:pt>
                      <c:pt idx="59">
                        <c:v>6.8786346930456405E-2</c:v>
                      </c:pt>
                      <c:pt idx="60">
                        <c:v>7.0032886865331198E-2</c:v>
                      </c:pt>
                      <c:pt idx="61">
                        <c:v>7.1279722651665905E-2</c:v>
                      </c:pt>
                      <c:pt idx="62">
                        <c:v>7.2526785277099298E-2</c:v>
                      </c:pt>
                      <c:pt idx="63">
                        <c:v>7.3774022028695194E-2</c:v>
                      </c:pt>
                      <c:pt idx="64">
                        <c:v>7.5021392948557905E-2</c:v>
                      </c:pt>
                      <c:pt idx="65">
                        <c:v>7.6268867811143198E-2</c:v>
                      </c:pt>
                      <c:pt idx="66">
                        <c:v>7.7516423708744994E-2</c:v>
                      </c:pt>
                      <c:pt idx="67">
                        <c:v>7.8764043208145895E-2</c:v>
                      </c:pt>
                      <c:pt idx="68">
                        <c:v>8.0011712951212802E-2</c:v>
                      </c:pt>
                      <c:pt idx="69">
                        <c:v>8.1259422623670696E-2</c:v>
                      </c:pt>
                      <c:pt idx="70">
                        <c:v>8.2507164195733396E-2</c:v>
                      </c:pt>
                      <c:pt idx="71">
                        <c:v>8.3754931367117896E-2</c:v>
                      </c:pt>
                      <c:pt idx="72">
                        <c:v>8.5002719157760004E-2</c:v>
                      </c:pt>
                      <c:pt idx="73">
                        <c:v>8.6250523607090901E-2</c:v>
                      </c:pt>
                      <c:pt idx="74">
                        <c:v>8.7498341549882397E-2</c:v>
                      </c:pt>
                      <c:pt idx="75">
                        <c:v>8.8746170451345502E-2</c:v>
                      </c:pt>
                      <c:pt idx="76">
                        <c:v>8.99940082820231E-2</c:v>
                      </c:pt>
                      <c:pt idx="77">
                        <c:v>9.1241853421786701E-2</c:v>
                      </c:pt>
                      <c:pt idx="78">
                        <c:v>9.2489704585579105E-2</c:v>
                      </c:pt>
                      <c:pt idx="79">
                        <c:v>9.37375607651873E-2</c:v>
                      </c:pt>
                      <c:pt idx="80">
                        <c:v>9.4985421182463503E-2</c:v>
                      </c:pt>
                      <c:pt idx="81">
                        <c:v>9.6233285250957395E-2</c:v>
                      </c:pt>
                      <c:pt idx="82">
                        <c:v>9.7481152543601193E-2</c:v>
                      </c:pt>
                      <c:pt idx="83">
                        <c:v>9.8729022765458196E-2</c:v>
                      </c:pt>
                      <c:pt idx="84">
                        <c:v>9.9976895730125803E-2</c:v>
                      </c:pt>
                      <c:pt idx="85">
                        <c:v>0.101224771338982</c:v>
                      </c:pt>
                      <c:pt idx="86">
                        <c:v>0.102472649563118</c:v>
                      </c:pt>
                      <c:pt idx="87">
                        <c:v>0.103720530427343</c:v>
                      </c:pt>
                      <c:pt idx="88">
                        <c:v>0.104968413996068</c:v>
                      </c:pt>
                      <c:pt idx="89">
                        <c:v>0.10621630036089</c:v>
                      </c:pt>
                      <c:pt idx="90">
                        <c:v>0.107464189629807</c:v>
                      </c:pt>
                      <c:pt idx="91">
                        <c:v>0.108712081917959</c:v>
                      </c:pt>
                      <c:pt idx="92">
                        <c:v>0.109959977339847</c:v>
                      </c:pt>
                      <c:pt idx="93">
                        <c:v>0.111207876002862</c:v>
                      </c:pt>
                      <c:pt idx="94">
                        <c:v>0.112455778002163</c:v>
                      </c:pt>
                      <c:pt idx="95">
                        <c:v>0.11370368341673</c:v>
                      </c:pt>
                      <c:pt idx="96">
                        <c:v>0.114951592306553</c:v>
                      </c:pt>
                      <c:pt idx="97">
                        <c:v>0.11619950471075501</c:v>
                      </c:pt>
                      <c:pt idx="98">
                        <c:v>0.11744742064666901</c:v>
                      </c:pt>
                      <c:pt idx="99">
                        <c:v>0.118695340109611</c:v>
                      </c:pt>
                      <c:pt idx="100">
                        <c:v>0.119943263073356</c:v>
                      </c:pt>
                      <c:pt idx="101">
                        <c:v>0.1211911894911</c:v>
                      </c:pt>
                      <c:pt idx="102">
                        <c:v>0.122439119296903</c:v>
                      </c:pt>
                      <c:pt idx="103">
                        <c:v>0.123687052407406</c:v>
                      </c:pt>
                      <c:pt idx="104">
                        <c:v>0.124934988723803</c:v>
                      </c:pt>
                      <c:pt idx="105">
                        <c:v>0.126182928133935</c:v>
                      </c:pt>
                      <c:pt idx="106">
                        <c:v>0.127430870514498</c:v>
                      </c:pt>
                      <c:pt idx="107">
                        <c:v>0.12867881573322201</c:v>
                      </c:pt>
                      <c:pt idx="108">
                        <c:v>0.12992676365106101</c:v>
                      </c:pt>
                      <c:pt idx="109">
                        <c:v>0.131174714124282</c:v>
                      </c:pt>
                      <c:pt idx="110">
                        <c:v>0.132422667006203</c:v>
                      </c:pt>
                      <c:pt idx="111">
                        <c:v>0.13367062208142799</c:v>
                      </c:pt>
                      <c:pt idx="112">
                        <c:v>0.13491857889605199</c:v>
                      </c:pt>
                      <c:pt idx="113">
                        <c:v>0.13616653696822301</c:v>
                      </c:pt>
                      <c:pt idx="114">
                        <c:v>0.13741449584561699</c:v>
                      </c:pt>
                      <c:pt idx="115">
                        <c:v>0.13866245510611699</c:v>
                      </c:pt>
                      <c:pt idx="116">
                        <c:v>0.13991041442448399</c:v>
                      </c:pt>
                      <c:pt idx="117">
                        <c:v>0.14115837374285201</c:v>
                      </c:pt>
                      <c:pt idx="118">
                        <c:v>0.142406333061219</c:v>
                      </c:pt>
                      <c:pt idx="119">
                        <c:v>0.14365429237958699</c:v>
                      </c:pt>
                      <c:pt idx="120">
                        <c:v>0.14490225169795401</c:v>
                      </c:pt>
                      <c:pt idx="121">
                        <c:v>0.146150211016321</c:v>
                      </c:pt>
                      <c:pt idx="122">
                        <c:v>0.14739817033468899</c:v>
                      </c:pt>
                      <c:pt idx="123">
                        <c:v>0.14864612965305701</c:v>
                      </c:pt>
                      <c:pt idx="124">
                        <c:v>0.14989408897142401</c:v>
                      </c:pt>
                      <c:pt idx="125">
                        <c:v>0.151142048289791</c:v>
                      </c:pt>
                      <c:pt idx="126">
                        <c:v>0.15239000760815899</c:v>
                      </c:pt>
                      <c:pt idx="127">
                        <c:v>0.15363796692652601</c:v>
                      </c:pt>
                      <c:pt idx="128">
                        <c:v>0.154885926244893</c:v>
                      </c:pt>
                      <c:pt idx="129">
                        <c:v>0.15613388556326099</c:v>
                      </c:pt>
                      <c:pt idx="130">
                        <c:v>0.15738184488162801</c:v>
                      </c:pt>
                      <c:pt idx="131">
                        <c:v>0.15862980419999501</c:v>
                      </c:pt>
                      <c:pt idx="132">
                        <c:v>0.159877763518363</c:v>
                      </c:pt>
                      <c:pt idx="133">
                        <c:v>0.16112572283672999</c:v>
                      </c:pt>
                      <c:pt idx="134">
                        <c:v>0.16237368215509801</c:v>
                      </c:pt>
                      <c:pt idx="135">
                        <c:v>0.163621641473465</c:v>
                      </c:pt>
                      <c:pt idx="136">
                        <c:v>0.16486960079183199</c:v>
                      </c:pt>
                      <c:pt idx="137">
                        <c:v>0.16611756011019899</c:v>
                      </c:pt>
                      <c:pt idx="138">
                        <c:v>0.16736551942856701</c:v>
                      </c:pt>
                      <c:pt idx="139">
                        <c:v>0.168613478746935</c:v>
                      </c:pt>
                      <c:pt idx="140">
                        <c:v>0.16986143806530199</c:v>
                      </c:pt>
                      <c:pt idx="141">
                        <c:v>0.17110939738366901</c:v>
                      </c:pt>
                      <c:pt idx="142">
                        <c:v>0.172357356702036</c:v>
                      </c:pt>
                      <c:pt idx="143">
                        <c:v>0.17360531602040399</c:v>
                      </c:pt>
                      <c:pt idx="144">
                        <c:v>0.17485327533877201</c:v>
                      </c:pt>
                      <c:pt idx="145">
                        <c:v>0.17610123465713901</c:v>
                      </c:pt>
                      <c:pt idx="146">
                        <c:v>0.177349193975506</c:v>
                      </c:pt>
                      <c:pt idx="147">
                        <c:v>0.17859715329387399</c:v>
                      </c:pt>
                      <c:pt idx="148">
                        <c:v>0.17984511261224101</c:v>
                      </c:pt>
                      <c:pt idx="149">
                        <c:v>0.181093071930608</c:v>
                      </c:pt>
                      <c:pt idx="150">
                        <c:v>0.18234103124897599</c:v>
                      </c:pt>
                      <c:pt idx="151">
                        <c:v>0.18358899056734301</c:v>
                      </c:pt>
                      <c:pt idx="152">
                        <c:v>0.184836949885711</c:v>
                      </c:pt>
                      <c:pt idx="153">
                        <c:v>0.186084909204078</c:v>
                      </c:pt>
                      <c:pt idx="154">
                        <c:v>0.18733286852244599</c:v>
                      </c:pt>
                      <c:pt idx="155">
                        <c:v>0.18858082784081301</c:v>
                      </c:pt>
                      <c:pt idx="156">
                        <c:v>0.18982878715918</c:v>
                      </c:pt>
                      <c:pt idx="157">
                        <c:v>0.19107674647754799</c:v>
                      </c:pt>
                      <c:pt idx="158">
                        <c:v>0.19232470579591501</c:v>
                      </c:pt>
                      <c:pt idx="159">
                        <c:v>0.19357266511428201</c:v>
                      </c:pt>
                      <c:pt idx="160">
                        <c:v>0.194820624432649</c:v>
                      </c:pt>
                      <c:pt idx="161">
                        <c:v>0.19606858375101699</c:v>
                      </c:pt>
                      <c:pt idx="162">
                        <c:v>0.19731654306938501</c:v>
                      </c:pt>
                      <c:pt idx="163">
                        <c:v>0.198564502387752</c:v>
                      </c:pt>
                      <c:pt idx="164">
                        <c:v>0.19981246170611899</c:v>
                      </c:pt>
                      <c:pt idx="165">
                        <c:v>0.20106042102448801</c:v>
                      </c:pt>
                      <c:pt idx="166">
                        <c:v>0.20230838034285401</c:v>
                      </c:pt>
                      <c:pt idx="167">
                        <c:v>0.203556339661221</c:v>
                      </c:pt>
                      <c:pt idx="168">
                        <c:v>0.20480429897958899</c:v>
                      </c:pt>
                      <c:pt idx="169">
                        <c:v>0.20605225829795701</c:v>
                      </c:pt>
                      <c:pt idx="170">
                        <c:v>0.207300217616323</c:v>
                      </c:pt>
                      <c:pt idx="171">
                        <c:v>0.20854817693469199</c:v>
                      </c:pt>
                      <c:pt idx="172">
                        <c:v>0.20979613625305901</c:v>
                      </c:pt>
                      <c:pt idx="173">
                        <c:v>0.21104409557142501</c:v>
                      </c:pt>
                      <c:pt idx="174">
                        <c:v>0.212292054889793</c:v>
                      </c:pt>
                      <c:pt idx="175">
                        <c:v>0.21354001420815999</c:v>
                      </c:pt>
                      <c:pt idx="176">
                        <c:v>0.21478797352652901</c:v>
                      </c:pt>
                      <c:pt idx="177">
                        <c:v>0.216035932844895</c:v>
                      </c:pt>
                      <c:pt idx="178">
                        <c:v>0.21728389216326299</c:v>
                      </c:pt>
                      <c:pt idx="179">
                        <c:v>0.21853185148163001</c:v>
                      </c:pt>
                      <c:pt idx="180">
                        <c:v>0.219779810799998</c:v>
                      </c:pt>
                      <c:pt idx="181">
                        <c:v>0.221027770118365</c:v>
                      </c:pt>
                      <c:pt idx="182">
                        <c:v>0.22227572943673299</c:v>
                      </c:pt>
                      <c:pt idx="183">
                        <c:v>0.22352368875510001</c:v>
                      </c:pt>
                      <c:pt idx="184">
                        <c:v>0.224771648073467</c:v>
                      </c:pt>
                      <c:pt idx="185">
                        <c:v>0.22601960739183499</c:v>
                      </c:pt>
                      <c:pt idx="186">
                        <c:v>0.22726756671020301</c:v>
                      </c:pt>
                      <c:pt idx="187">
                        <c:v>0.22851552602857</c:v>
                      </c:pt>
                      <c:pt idx="188">
                        <c:v>0.229763485346938</c:v>
                      </c:pt>
                      <c:pt idx="189">
                        <c:v>0.23101144466530399</c:v>
                      </c:pt>
                      <c:pt idx="190">
                        <c:v>0.23225940398367201</c:v>
                      </c:pt>
                      <c:pt idx="191">
                        <c:v>0.233507363302039</c:v>
                      </c:pt>
                      <c:pt idx="192">
                        <c:v>0.23475532262040699</c:v>
                      </c:pt>
                      <c:pt idx="193">
                        <c:v>0.23600328193877501</c:v>
                      </c:pt>
                      <c:pt idx="194">
                        <c:v>0.237251241257141</c:v>
                      </c:pt>
                      <c:pt idx="195">
                        <c:v>0.238499200575509</c:v>
                      </c:pt>
                      <c:pt idx="196">
                        <c:v>0.23974715989387599</c:v>
                      </c:pt>
                      <c:pt idx="197">
                        <c:v>0.24099511921224401</c:v>
                      </c:pt>
                      <c:pt idx="198">
                        <c:v>0.242243078530611</c:v>
                      </c:pt>
                      <c:pt idx="199">
                        <c:v>0.24349103784897799</c:v>
                      </c:pt>
                      <c:pt idx="200">
                        <c:v>0.24473899716734601</c:v>
                      </c:pt>
                      <c:pt idx="201">
                        <c:v>0.245986956485714</c:v>
                      </c:pt>
                      <c:pt idx="202">
                        <c:v>0.247234915804081</c:v>
                      </c:pt>
                      <c:pt idx="203">
                        <c:v>0.24848287512244799</c:v>
                      </c:pt>
                      <c:pt idx="204">
                        <c:v>0.24973083444081601</c:v>
                      </c:pt>
                      <c:pt idx="205">
                        <c:v>0.25097879375918403</c:v>
                      </c:pt>
                      <c:pt idx="206">
                        <c:v>0.25222675307755099</c:v>
                      </c:pt>
                      <c:pt idx="207">
                        <c:v>0.25347471239591801</c:v>
                      </c:pt>
                      <c:pt idx="208">
                        <c:v>0.25472267171428598</c:v>
                      </c:pt>
                      <c:pt idx="209">
                        <c:v>0.255970631032653</c:v>
                      </c:pt>
                      <c:pt idx="210">
                        <c:v>0.25721859035102002</c:v>
                      </c:pt>
                      <c:pt idx="211">
                        <c:v>0.25846654966938698</c:v>
                      </c:pt>
                      <c:pt idx="212">
                        <c:v>0.259714508987756</c:v>
                      </c:pt>
                      <c:pt idx="213">
                        <c:v>0.26096246830612202</c:v>
                      </c:pt>
                      <c:pt idx="214">
                        <c:v>0.26221042762448998</c:v>
                      </c:pt>
                      <c:pt idx="215">
                        <c:v>0.263458386942858</c:v>
                      </c:pt>
                      <c:pt idx="216">
                        <c:v>0.26470634626122502</c:v>
                      </c:pt>
                      <c:pt idx="217">
                        <c:v>0.26595430557959199</c:v>
                      </c:pt>
                      <c:pt idx="218">
                        <c:v>0.26720226489795901</c:v>
                      </c:pt>
                      <c:pt idx="219">
                        <c:v>0.26845022421632703</c:v>
                      </c:pt>
                      <c:pt idx="220">
                        <c:v>0.26969818353469499</c:v>
                      </c:pt>
                      <c:pt idx="221">
                        <c:v>0.27094614285306201</c:v>
                      </c:pt>
                      <c:pt idx="222">
                        <c:v>0.27219410217142997</c:v>
                      </c:pt>
                      <c:pt idx="223">
                        <c:v>0.27344206148979699</c:v>
                      </c:pt>
                      <c:pt idx="224">
                        <c:v>0.27469002080816401</c:v>
                      </c:pt>
                      <c:pt idx="225">
                        <c:v>0.27593798012653098</c:v>
                      </c:pt>
                      <c:pt idx="226">
                        <c:v>0.277185939444899</c:v>
                      </c:pt>
                      <c:pt idx="227">
                        <c:v>0.27843389876326702</c:v>
                      </c:pt>
                      <c:pt idx="228">
                        <c:v>0.27968185808163398</c:v>
                      </c:pt>
                      <c:pt idx="229">
                        <c:v>0.280929817400001</c:v>
                      </c:pt>
                      <c:pt idx="230">
                        <c:v>0.28217777671836902</c:v>
                      </c:pt>
                      <c:pt idx="231">
                        <c:v>0.28342573603673599</c:v>
                      </c:pt>
                      <c:pt idx="232">
                        <c:v>0.28467369535510301</c:v>
                      </c:pt>
                      <c:pt idx="233">
                        <c:v>0.28592165467347103</c:v>
                      </c:pt>
                      <c:pt idx="234">
                        <c:v>0.28716961399183799</c:v>
                      </c:pt>
                      <c:pt idx="235">
                        <c:v>0.28841757331020601</c:v>
                      </c:pt>
                      <c:pt idx="236">
                        <c:v>0.28966553262857297</c:v>
                      </c:pt>
                      <c:pt idx="237">
                        <c:v>0.29091349194693999</c:v>
                      </c:pt>
                      <c:pt idx="238">
                        <c:v>0.29216145126530702</c:v>
                      </c:pt>
                      <c:pt idx="239">
                        <c:v>0.29340941058367498</c:v>
                      </c:pt>
                      <c:pt idx="240">
                        <c:v>0.294657369902043</c:v>
                      </c:pt>
                      <c:pt idx="241">
                        <c:v>0.29590532922041102</c:v>
                      </c:pt>
                      <c:pt idx="242">
                        <c:v>0.29715328853877798</c:v>
                      </c:pt>
                      <c:pt idx="243">
                        <c:v>0.298401247857145</c:v>
                      </c:pt>
                      <c:pt idx="244">
                        <c:v>0.29964920717551202</c:v>
                      </c:pt>
                      <c:pt idx="245">
                        <c:v>0.30089716649387999</c:v>
                      </c:pt>
                      <c:pt idx="246">
                        <c:v>0.30214512581224801</c:v>
                      </c:pt>
                      <c:pt idx="247">
                        <c:v>0.30339308513061503</c:v>
                      </c:pt>
                      <c:pt idx="248">
                        <c:v>0.30464104444898199</c:v>
                      </c:pt>
                      <c:pt idx="249">
                        <c:v>0.30588900376734901</c:v>
                      </c:pt>
                      <c:pt idx="250">
                        <c:v>0.30713696308571597</c:v>
                      </c:pt>
                      <c:pt idx="251">
                        <c:v>0.30838492240408399</c:v>
                      </c:pt>
                      <c:pt idx="252">
                        <c:v>0.30963288172245201</c:v>
                      </c:pt>
                      <c:pt idx="253">
                        <c:v>0.31088084104081898</c:v>
                      </c:pt>
                      <c:pt idx="254">
                        <c:v>0.312128800359186</c:v>
                      </c:pt>
                      <c:pt idx="255">
                        <c:v>0.31337675967755502</c:v>
                      </c:pt>
                      <c:pt idx="256">
                        <c:v>0.31462471899592198</c:v>
                      </c:pt>
                      <c:pt idx="257">
                        <c:v>0.315872678314289</c:v>
                      </c:pt>
                      <c:pt idx="258">
                        <c:v>0.31712063763265702</c:v>
                      </c:pt>
                      <c:pt idx="259">
                        <c:v>0.31836859695102399</c:v>
                      </c:pt>
                      <c:pt idx="260">
                        <c:v>0.31961655626939101</c:v>
                      </c:pt>
                      <c:pt idx="261">
                        <c:v>0.32086451558775803</c:v>
                      </c:pt>
                      <c:pt idx="262">
                        <c:v>0.32211247490612599</c:v>
                      </c:pt>
                      <c:pt idx="263">
                        <c:v>0.32336043422449301</c:v>
                      </c:pt>
                      <c:pt idx="264">
                        <c:v>0.32460839354286197</c:v>
                      </c:pt>
                      <c:pt idx="265">
                        <c:v>0.32585635286122799</c:v>
                      </c:pt>
                      <c:pt idx="266">
                        <c:v>0.32710431217959601</c:v>
                      </c:pt>
                      <c:pt idx="267">
                        <c:v>0.32835227149796298</c:v>
                      </c:pt>
                      <c:pt idx="268">
                        <c:v>0.32960023081633</c:v>
                      </c:pt>
                      <c:pt idx="269">
                        <c:v>0.33084819013469802</c:v>
                      </c:pt>
                      <c:pt idx="270">
                        <c:v>0.33209614945306598</c:v>
                      </c:pt>
                      <c:pt idx="271">
                        <c:v>0.333344108771432</c:v>
                      </c:pt>
                      <c:pt idx="272">
                        <c:v>0.33459206808979902</c:v>
                      </c:pt>
                      <c:pt idx="273">
                        <c:v>0.33584002740816798</c:v>
                      </c:pt>
                      <c:pt idx="274">
                        <c:v>0.337087986726536</c:v>
                      </c:pt>
                      <c:pt idx="275">
                        <c:v>0.33833594604490203</c:v>
                      </c:pt>
                      <c:pt idx="276">
                        <c:v>0.33958390536326999</c:v>
                      </c:pt>
                      <c:pt idx="277">
                        <c:v>0.34083186468163801</c:v>
                      </c:pt>
                      <c:pt idx="278">
                        <c:v>0.34207982400000397</c:v>
                      </c:pt>
                      <c:pt idx="279">
                        <c:v>0.34332778331837199</c:v>
                      </c:pt>
                      <c:pt idx="280">
                        <c:v>0.34457574263674001</c:v>
                      </c:pt>
                      <c:pt idx="281">
                        <c:v>0.34582370195510798</c:v>
                      </c:pt>
                      <c:pt idx="282">
                        <c:v>0.347071661273474</c:v>
                      </c:pt>
                      <c:pt idx="283">
                        <c:v>0.34831962059184202</c:v>
                      </c:pt>
                      <c:pt idx="284">
                        <c:v>0.34956757991020998</c:v>
                      </c:pt>
                      <c:pt idx="285">
                        <c:v>0.350815539228577</c:v>
                      </c:pt>
                      <c:pt idx="286">
                        <c:v>0.35206349854694402</c:v>
                      </c:pt>
                      <c:pt idx="287">
                        <c:v>0.35331145786531098</c:v>
                      </c:pt>
                      <c:pt idx="288">
                        <c:v>0.354559417183679</c:v>
                      </c:pt>
                      <c:pt idx="289">
                        <c:v>0.35580737650204602</c:v>
                      </c:pt>
                      <c:pt idx="290">
                        <c:v>0.35705533582041399</c:v>
                      </c:pt>
                      <c:pt idx="291">
                        <c:v>0.35830329513878101</c:v>
                      </c:pt>
                      <c:pt idx="292">
                        <c:v>0.35955125445714903</c:v>
                      </c:pt>
                      <c:pt idx="293">
                        <c:v>0.36079921377551599</c:v>
                      </c:pt>
                      <c:pt idx="294">
                        <c:v>0.36204717309388401</c:v>
                      </c:pt>
                      <c:pt idx="295">
                        <c:v>0.36329513241224998</c:v>
                      </c:pt>
                      <c:pt idx="296">
                        <c:v>0.364543091730619</c:v>
                      </c:pt>
                      <c:pt idx="297">
                        <c:v>0.36579105104898602</c:v>
                      </c:pt>
                      <c:pt idx="298">
                        <c:v>0.36703901036735398</c:v>
                      </c:pt>
                      <c:pt idx="299">
                        <c:v>0.368286969685721</c:v>
                      </c:pt>
                      <c:pt idx="300">
                        <c:v>0.36953492900408802</c:v>
                      </c:pt>
                      <c:pt idx="301">
                        <c:v>0.37078288832245598</c:v>
                      </c:pt>
                      <c:pt idx="302">
                        <c:v>0.372030847640823</c:v>
                      </c:pt>
                      <c:pt idx="303">
                        <c:v>0.37327880695919002</c:v>
                      </c:pt>
                      <c:pt idx="304">
                        <c:v>0.37452676627755699</c:v>
                      </c:pt>
                      <c:pt idx="305">
                        <c:v>0.37577472559592601</c:v>
                      </c:pt>
                      <c:pt idx="306">
                        <c:v>0.37702268491429197</c:v>
                      </c:pt>
                      <c:pt idx="307">
                        <c:v>0.37827064423265999</c:v>
                      </c:pt>
                      <c:pt idx="308">
                        <c:v>0.37951860355102801</c:v>
                      </c:pt>
                      <c:pt idx="309">
                        <c:v>0.38076656286939398</c:v>
                      </c:pt>
                      <c:pt idx="310">
                        <c:v>0.382014522187762</c:v>
                      </c:pt>
                      <c:pt idx="311">
                        <c:v>0.38326248150613001</c:v>
                      </c:pt>
                      <c:pt idx="312">
                        <c:v>0.38451044082449698</c:v>
                      </c:pt>
                      <c:pt idx="313">
                        <c:v>0.385758400142864</c:v>
                      </c:pt>
                      <c:pt idx="314">
                        <c:v>0.38700635946123202</c:v>
                      </c:pt>
                      <c:pt idx="315">
                        <c:v>0.38825431877959898</c:v>
                      </c:pt>
                      <c:pt idx="316">
                        <c:v>0.389502278097966</c:v>
                      </c:pt>
                      <c:pt idx="317">
                        <c:v>0.39075023741633502</c:v>
                      </c:pt>
                      <c:pt idx="318">
                        <c:v>0.39199819673470199</c:v>
                      </c:pt>
                      <c:pt idx="319">
                        <c:v>0.39324615605306901</c:v>
                      </c:pt>
                      <c:pt idx="320">
                        <c:v>0.39449411537143603</c:v>
                      </c:pt>
                      <c:pt idx="321">
                        <c:v>0.39574207468980399</c:v>
                      </c:pt>
                      <c:pt idx="322">
                        <c:v>0.39699003400817101</c:v>
                      </c:pt>
                      <c:pt idx="323">
                        <c:v>0.39823799332653698</c:v>
                      </c:pt>
                      <c:pt idx="324">
                        <c:v>0.399485952644905</c:v>
                      </c:pt>
                      <c:pt idx="325">
                        <c:v>0.40073391196327302</c:v>
                      </c:pt>
                      <c:pt idx="326">
                        <c:v>0.40198187128163998</c:v>
                      </c:pt>
                      <c:pt idx="327">
                        <c:v>0.403229830600009</c:v>
                      </c:pt>
                      <c:pt idx="328">
                        <c:v>0.40447778991837602</c:v>
                      </c:pt>
                      <c:pt idx="329">
                        <c:v>0.40572574923674198</c:v>
                      </c:pt>
                      <c:pt idx="330">
                        <c:v>0.40697370855511</c:v>
                      </c:pt>
                      <c:pt idx="331">
                        <c:v>0.40822166787347902</c:v>
                      </c:pt>
                      <c:pt idx="332">
                        <c:v>0.40946962719184599</c:v>
                      </c:pt>
                      <c:pt idx="333">
                        <c:v>0.41071758651021301</c:v>
                      </c:pt>
                      <c:pt idx="334">
                        <c:v>0.41196554582858103</c:v>
                      </c:pt>
                      <c:pt idx="335">
                        <c:v>0.41321350514694799</c:v>
                      </c:pt>
                      <c:pt idx="336">
                        <c:v>0.41446146446531501</c:v>
                      </c:pt>
                      <c:pt idx="337">
                        <c:v>0.41570942378368297</c:v>
                      </c:pt>
                      <c:pt idx="338">
                        <c:v>0.41695738310204999</c:v>
                      </c:pt>
                      <c:pt idx="339">
                        <c:v>0.41820534242041701</c:v>
                      </c:pt>
                      <c:pt idx="340">
                        <c:v>0.41945330173878498</c:v>
                      </c:pt>
                      <c:pt idx="341">
                        <c:v>0.420701261057151</c:v>
                      </c:pt>
                      <c:pt idx="342">
                        <c:v>0.42194922037552002</c:v>
                      </c:pt>
                      <c:pt idx="343">
                        <c:v>0.42319717969388698</c:v>
                      </c:pt>
                      <c:pt idx="344">
                        <c:v>0.424445139012254</c:v>
                      </c:pt>
                      <c:pt idx="345">
                        <c:v>0.42569309833062202</c:v>
                      </c:pt>
                      <c:pt idx="346">
                        <c:v>0.42694105764898999</c:v>
                      </c:pt>
                      <c:pt idx="347">
                        <c:v>0.42818901696735701</c:v>
                      </c:pt>
                      <c:pt idx="348">
                        <c:v>0.42943697628572403</c:v>
                      </c:pt>
                      <c:pt idx="349">
                        <c:v>0.43068493560409199</c:v>
                      </c:pt>
                      <c:pt idx="350">
                        <c:v>0.43193289492245901</c:v>
                      </c:pt>
                      <c:pt idx="351">
                        <c:v>0.43318085424082597</c:v>
                      </c:pt>
                      <c:pt idx="352">
                        <c:v>0.43442881355919399</c:v>
                      </c:pt>
                      <c:pt idx="353">
                        <c:v>0.43567677287756101</c:v>
                      </c:pt>
                      <c:pt idx="354">
                        <c:v>0.43692473219592898</c:v>
                      </c:pt>
                      <c:pt idx="355">
                        <c:v>0.438172691514295</c:v>
                      </c:pt>
                      <c:pt idx="356">
                        <c:v>0.43942065083266402</c:v>
                      </c:pt>
                      <c:pt idx="357">
                        <c:v>0.44066861015103098</c:v>
                      </c:pt>
                      <c:pt idx="358">
                        <c:v>0.441916569469398</c:v>
                      </c:pt>
                      <c:pt idx="359">
                        <c:v>0.44316452878776602</c:v>
                      </c:pt>
                      <c:pt idx="360">
                        <c:v>0.44441248810613398</c:v>
                      </c:pt>
                      <c:pt idx="361">
                        <c:v>0.44566044742450101</c:v>
                      </c:pt>
                      <c:pt idx="362">
                        <c:v>0.44690840674286803</c:v>
                      </c:pt>
                      <c:pt idx="363">
                        <c:v>0.44815636606123499</c:v>
                      </c:pt>
                      <c:pt idx="364">
                        <c:v>0.44940432537960301</c:v>
                      </c:pt>
                      <c:pt idx="365">
                        <c:v>0.45065228469796997</c:v>
                      </c:pt>
                      <c:pt idx="366">
                        <c:v>0.45190024401633699</c:v>
                      </c:pt>
                      <c:pt idx="367">
                        <c:v>0.45314820333470501</c:v>
                      </c:pt>
                      <c:pt idx="368">
                        <c:v>0.45439616265307198</c:v>
                      </c:pt>
                      <c:pt idx="369">
                        <c:v>0.455644121971439</c:v>
                      </c:pt>
                      <c:pt idx="370">
                        <c:v>0.45689208128980702</c:v>
                      </c:pt>
                      <c:pt idx="371">
                        <c:v>0.45814004060817398</c:v>
                      </c:pt>
                      <c:pt idx="372">
                        <c:v>0.459387999926543</c:v>
                      </c:pt>
                      <c:pt idx="373">
                        <c:v>0.46063595924491002</c:v>
                      </c:pt>
                      <c:pt idx="374">
                        <c:v>0.46188391856327798</c:v>
                      </c:pt>
                      <c:pt idx="375">
                        <c:v>0.463131877881645</c:v>
                      </c:pt>
                      <c:pt idx="376">
                        <c:v>0.46437983720001202</c:v>
                      </c:pt>
                      <c:pt idx="377">
                        <c:v>0.46562779651837899</c:v>
                      </c:pt>
                      <c:pt idx="378">
                        <c:v>0.46687575583674601</c:v>
                      </c:pt>
                      <c:pt idx="379">
                        <c:v>0.46812371515511397</c:v>
                      </c:pt>
                      <c:pt idx="380">
                        <c:v>0.46937167447347999</c:v>
                      </c:pt>
                      <c:pt idx="381">
                        <c:v>0.47061963379184901</c:v>
                      </c:pt>
                      <c:pt idx="382">
                        <c:v>0.47186759311021398</c:v>
                      </c:pt>
                      <c:pt idx="383">
                        <c:v>0.473115552428583</c:v>
                      </c:pt>
                      <c:pt idx="384">
                        <c:v>0.47436351174695202</c:v>
                      </c:pt>
                      <c:pt idx="385">
                        <c:v>0.47561147106531798</c:v>
                      </c:pt>
                      <c:pt idx="386">
                        <c:v>0.476859430383685</c:v>
                      </c:pt>
                      <c:pt idx="387">
                        <c:v>0.47810738970205202</c:v>
                      </c:pt>
                      <c:pt idx="388">
                        <c:v>0.47935534902041899</c:v>
                      </c:pt>
                      <c:pt idx="389">
                        <c:v>0.48060330833878701</c:v>
                      </c:pt>
                      <c:pt idx="390">
                        <c:v>0.48185126765715502</c:v>
                      </c:pt>
                      <c:pt idx="391">
                        <c:v>0.48309922697552299</c:v>
                      </c:pt>
                      <c:pt idx="392">
                        <c:v>0.48434718629389001</c:v>
                      </c:pt>
                      <c:pt idx="393">
                        <c:v>0.48559514561225697</c:v>
                      </c:pt>
                      <c:pt idx="394">
                        <c:v>0.48684310493062499</c:v>
                      </c:pt>
                      <c:pt idx="395">
                        <c:v>0.48809106424899101</c:v>
                      </c:pt>
                      <c:pt idx="396">
                        <c:v>0.48933902356735998</c:v>
                      </c:pt>
                      <c:pt idx="397">
                        <c:v>0.490586982885726</c:v>
                      </c:pt>
                      <c:pt idx="398">
                        <c:v>0.49183494220409402</c:v>
                      </c:pt>
                      <c:pt idx="399">
                        <c:v>0.49308290152246198</c:v>
                      </c:pt>
                      <c:pt idx="400">
                        <c:v>0.494330860840828</c:v>
                      </c:pt>
                      <c:pt idx="401">
                        <c:v>0.49557882015919602</c:v>
                      </c:pt>
                      <c:pt idx="402">
                        <c:v>0.49682677947756398</c:v>
                      </c:pt>
                      <c:pt idx="403">
                        <c:v>0.498074738795932</c:v>
                      </c:pt>
                      <c:pt idx="404">
                        <c:v>0.49932269811429703</c:v>
                      </c:pt>
                      <c:pt idx="405">
                        <c:v>0.50057065743266704</c:v>
                      </c:pt>
                      <c:pt idx="406">
                        <c:v>0.50181861675103301</c:v>
                      </c:pt>
                      <c:pt idx="407">
                        <c:v>0.50306657606939997</c:v>
                      </c:pt>
                      <c:pt idx="408">
                        <c:v>0.50431453538776605</c:v>
                      </c:pt>
                      <c:pt idx="409">
                        <c:v>0.50556249470613601</c:v>
                      </c:pt>
                      <c:pt idx="410">
                        <c:v>0.50681045402450098</c:v>
                      </c:pt>
                      <c:pt idx="411">
                        <c:v>0.50805841334287105</c:v>
                      </c:pt>
                      <c:pt idx="412">
                        <c:v>0.50930637266123702</c:v>
                      </c:pt>
                      <c:pt idx="413">
                        <c:v>0.51055433197960398</c:v>
                      </c:pt>
                      <c:pt idx="414">
                        <c:v>0.51180229129797095</c:v>
                      </c:pt>
                      <c:pt idx="415">
                        <c:v>0.51305025061633802</c:v>
                      </c:pt>
                      <c:pt idx="416">
                        <c:v>0.51429820993470698</c:v>
                      </c:pt>
                      <c:pt idx="417">
                        <c:v>0.51554616925307295</c:v>
                      </c:pt>
                      <c:pt idx="418">
                        <c:v>0.51679412857144102</c:v>
                      </c:pt>
                      <c:pt idx="419">
                        <c:v>0.51804208788980799</c:v>
                      </c:pt>
                      <c:pt idx="420">
                        <c:v>0.51929004720817595</c:v>
                      </c:pt>
                      <c:pt idx="421">
                        <c:v>0.52053800652654303</c:v>
                      </c:pt>
                      <c:pt idx="422">
                        <c:v>0.52178596584491099</c:v>
                      </c:pt>
                      <c:pt idx="423">
                        <c:v>0.52303392516327896</c:v>
                      </c:pt>
                      <c:pt idx="424">
                        <c:v>0.52428188448164403</c:v>
                      </c:pt>
                      <c:pt idx="425">
                        <c:v>0.525529843800013</c:v>
                      </c:pt>
                      <c:pt idx="426">
                        <c:v>0.52677780311837896</c:v>
                      </c:pt>
                      <c:pt idx="427">
                        <c:v>0.52802576243674704</c:v>
                      </c:pt>
                      <c:pt idx="428">
                        <c:v>0.529273721755114</c:v>
                      </c:pt>
                      <c:pt idx="429">
                        <c:v>0.53052168107348296</c:v>
                      </c:pt>
                      <c:pt idx="430">
                        <c:v>0.53176964039185004</c:v>
                      </c:pt>
                      <c:pt idx="431">
                        <c:v>0.533017599710217</c:v>
                      </c:pt>
                      <c:pt idx="432">
                        <c:v>0.53426555902858597</c:v>
                      </c:pt>
                      <c:pt idx="433">
                        <c:v>0.53551351834695204</c:v>
                      </c:pt>
                      <c:pt idx="434">
                        <c:v>0.53676147766531901</c:v>
                      </c:pt>
                      <c:pt idx="435">
                        <c:v>0.53800943698368697</c:v>
                      </c:pt>
                      <c:pt idx="436">
                        <c:v>0.53925739630205505</c:v>
                      </c:pt>
                      <c:pt idx="437">
                        <c:v>0.54050535562042101</c:v>
                      </c:pt>
                      <c:pt idx="438">
                        <c:v>0.54175331493878898</c:v>
                      </c:pt>
                      <c:pt idx="439">
                        <c:v>0.54300127425715705</c:v>
                      </c:pt>
                      <c:pt idx="440">
                        <c:v>0.54424923357552402</c:v>
                      </c:pt>
                      <c:pt idx="441">
                        <c:v>0.54549719289388998</c:v>
                      </c:pt>
                      <c:pt idx="442">
                        <c:v>0.54674515221225695</c:v>
                      </c:pt>
                      <c:pt idx="443">
                        <c:v>0.54799311153062602</c:v>
                      </c:pt>
                      <c:pt idx="444">
                        <c:v>0.54924107084899199</c:v>
                      </c:pt>
                      <c:pt idx="445">
                        <c:v>0.55048903016736095</c:v>
                      </c:pt>
                      <c:pt idx="446">
                        <c:v>0.55173698948572703</c:v>
                      </c:pt>
                      <c:pt idx="447">
                        <c:v>0.55298494880409399</c:v>
                      </c:pt>
                      <c:pt idx="448">
                        <c:v>0.55423290812246195</c:v>
                      </c:pt>
                      <c:pt idx="449">
                        <c:v>0.55548086744083003</c:v>
                      </c:pt>
                      <c:pt idx="450">
                        <c:v>0.55672882675919799</c:v>
                      </c:pt>
                      <c:pt idx="451">
                        <c:v>0.55797678607756396</c:v>
                      </c:pt>
                      <c:pt idx="452">
                        <c:v>0.55922474539593203</c:v>
                      </c:pt>
                      <c:pt idx="453">
                        <c:v>0.5604727047143</c:v>
                      </c:pt>
                      <c:pt idx="454">
                        <c:v>0.56172066403266596</c:v>
                      </c:pt>
                      <c:pt idx="455">
                        <c:v>0.56296862335103304</c:v>
                      </c:pt>
                      <c:pt idx="456">
                        <c:v>0.564216582669401</c:v>
                      </c:pt>
                      <c:pt idx="457">
                        <c:v>0.56546454198776896</c:v>
                      </c:pt>
                      <c:pt idx="458">
                        <c:v>0.56671250130613504</c:v>
                      </c:pt>
                      <c:pt idx="459">
                        <c:v>0.56796046062450201</c:v>
                      </c:pt>
                      <c:pt idx="460">
                        <c:v>0.56920841994287197</c:v>
                      </c:pt>
                      <c:pt idx="461">
                        <c:v>0.57045637926123804</c:v>
                      </c:pt>
                      <c:pt idx="462">
                        <c:v>0.57170433857960701</c:v>
                      </c:pt>
                      <c:pt idx="463">
                        <c:v>0.57295229789797297</c:v>
                      </c:pt>
                      <c:pt idx="464">
                        <c:v>0.57420025721634105</c:v>
                      </c:pt>
                      <c:pt idx="465">
                        <c:v>0.57544821653470901</c:v>
                      </c:pt>
                      <c:pt idx="466">
                        <c:v>0.57669617585307398</c:v>
                      </c:pt>
                      <c:pt idx="467">
                        <c:v>0.57794413517144305</c:v>
                      </c:pt>
                      <c:pt idx="468">
                        <c:v>0.57919209448980902</c:v>
                      </c:pt>
                      <c:pt idx="469">
                        <c:v>0.58044005380817798</c:v>
                      </c:pt>
                      <c:pt idx="470">
                        <c:v>0.58168801312654395</c:v>
                      </c:pt>
                      <c:pt idx="471">
                        <c:v>0.58293597244491102</c:v>
                      </c:pt>
                      <c:pt idx="472">
                        <c:v>0.58418393176327899</c:v>
                      </c:pt>
                      <c:pt idx="473">
                        <c:v>0.58543189108164795</c:v>
                      </c:pt>
                      <c:pt idx="474">
                        <c:v>0.58667985040001502</c:v>
                      </c:pt>
                      <c:pt idx="475">
                        <c:v>0.58792780971838299</c:v>
                      </c:pt>
                      <c:pt idx="476">
                        <c:v>0.58917576903674795</c:v>
                      </c:pt>
                      <c:pt idx="477">
                        <c:v>0.59042372835511603</c:v>
                      </c:pt>
                      <c:pt idx="478">
                        <c:v>0.59167168767348399</c:v>
                      </c:pt>
                      <c:pt idx="479">
                        <c:v>0.59291964699184996</c:v>
                      </c:pt>
                      <c:pt idx="480">
                        <c:v>0.59416760631021903</c:v>
                      </c:pt>
                      <c:pt idx="481">
                        <c:v>0.595415565628586</c:v>
                      </c:pt>
                      <c:pt idx="482">
                        <c:v>0.59666352494695296</c:v>
                      </c:pt>
                      <c:pt idx="483">
                        <c:v>0.59791148426532004</c:v>
                      </c:pt>
                      <c:pt idx="484">
                        <c:v>0.599159443583688</c:v>
                      </c:pt>
                      <c:pt idx="485">
                        <c:v>0.60040740290205397</c:v>
                      </c:pt>
                      <c:pt idx="486">
                        <c:v>0.60165536222042204</c:v>
                      </c:pt>
                      <c:pt idx="487">
                        <c:v>0.60290332153878901</c:v>
                      </c:pt>
                      <c:pt idx="488">
                        <c:v>0.60415128085715697</c:v>
                      </c:pt>
                      <c:pt idx="489">
                        <c:v>0.60539924017552604</c:v>
                      </c:pt>
                      <c:pt idx="490">
                        <c:v>0.60664719949389101</c:v>
                      </c:pt>
                      <c:pt idx="491">
                        <c:v>0.60789515881225797</c:v>
                      </c:pt>
                      <c:pt idx="492">
                        <c:v>0.60914311813062705</c:v>
                      </c:pt>
                      <c:pt idx="493">
                        <c:v>0.61039107744899401</c:v>
                      </c:pt>
                      <c:pt idx="494">
                        <c:v>0.61163903676735998</c:v>
                      </c:pt>
                      <c:pt idx="495">
                        <c:v>0.61288699608573005</c:v>
                      </c:pt>
                      <c:pt idx="496">
                        <c:v>0.61413495540409602</c:v>
                      </c:pt>
                      <c:pt idx="497">
                        <c:v>0.61538291472246298</c:v>
                      </c:pt>
                      <c:pt idx="498">
                        <c:v>0.61663087404083206</c:v>
                      </c:pt>
                      <c:pt idx="499">
                        <c:v>0.61787883335919902</c:v>
                      </c:pt>
                      <c:pt idx="500">
                        <c:v>0.61912679267756499</c:v>
                      </c:pt>
                      <c:pt idx="501">
                        <c:v>0.62037475199593195</c:v>
                      </c:pt>
                      <c:pt idx="502">
                        <c:v>0.62162271131430002</c:v>
                      </c:pt>
                      <c:pt idx="503">
                        <c:v>0.62287067063266699</c:v>
                      </c:pt>
                      <c:pt idx="504">
                        <c:v>0.62411862995103495</c:v>
                      </c:pt>
                      <c:pt idx="505">
                        <c:v>0.62536658926940303</c:v>
                      </c:pt>
                      <c:pt idx="506">
                        <c:v>0.62661454858776999</c:v>
                      </c:pt>
                      <c:pt idx="507">
                        <c:v>0.62786250790613696</c:v>
                      </c:pt>
                      <c:pt idx="508">
                        <c:v>0.62911046722450403</c:v>
                      </c:pt>
                      <c:pt idx="509">
                        <c:v>0.630358426542872</c:v>
                      </c:pt>
                      <c:pt idx="510">
                        <c:v>0.63160638586123896</c:v>
                      </c:pt>
                      <c:pt idx="511">
                        <c:v>0.63285434517960604</c:v>
                      </c:pt>
                      <c:pt idx="512">
                        <c:v>0.634102304497974</c:v>
                      </c:pt>
                      <c:pt idx="513">
                        <c:v>0.63535026381634097</c:v>
                      </c:pt>
                      <c:pt idx="514">
                        <c:v>0.63659822313470804</c:v>
                      </c:pt>
                      <c:pt idx="515">
                        <c:v>0.63784618245307501</c:v>
                      </c:pt>
                      <c:pt idx="516">
                        <c:v>0.63909414177144297</c:v>
                      </c:pt>
                      <c:pt idx="517">
                        <c:v>0.64034210108981204</c:v>
                      </c:pt>
                      <c:pt idx="518">
                        <c:v>0.64159006040817701</c:v>
                      </c:pt>
                      <c:pt idx="519">
                        <c:v>0.64283801972654497</c:v>
                      </c:pt>
                      <c:pt idx="520">
                        <c:v>0.64408597904491205</c:v>
                      </c:pt>
                      <c:pt idx="521">
                        <c:v>0.64533393836328001</c:v>
                      </c:pt>
                      <c:pt idx="522">
                        <c:v>0.64658189768164698</c:v>
                      </c:pt>
                      <c:pt idx="523">
                        <c:v>0.64782985700001605</c:v>
                      </c:pt>
                      <c:pt idx="524">
                        <c:v>0.64907781631838102</c:v>
                      </c:pt>
                      <c:pt idx="525">
                        <c:v>0.65032577563674998</c:v>
                      </c:pt>
                      <c:pt idx="526">
                        <c:v>0.65157373495511794</c:v>
                      </c:pt>
                      <c:pt idx="527">
                        <c:v>0.65282169427348502</c:v>
                      </c:pt>
                      <c:pt idx="528">
                        <c:v>0.65406965359185198</c:v>
                      </c:pt>
                      <c:pt idx="529">
                        <c:v>0.65531761291021895</c:v>
                      </c:pt>
                      <c:pt idx="530">
                        <c:v>0.65656557222858802</c:v>
                      </c:pt>
                      <c:pt idx="531">
                        <c:v>0.65781353154695299</c:v>
                      </c:pt>
                      <c:pt idx="532">
                        <c:v>0.65906149086532195</c:v>
                      </c:pt>
                      <c:pt idx="533">
                        <c:v>0.66030945018368903</c:v>
                      </c:pt>
                      <c:pt idx="534">
                        <c:v>0.66155740950205499</c:v>
                      </c:pt>
                      <c:pt idx="535">
                        <c:v>0.66280536882042196</c:v>
                      </c:pt>
                      <c:pt idx="536">
                        <c:v>0.66405332813879103</c:v>
                      </c:pt>
                      <c:pt idx="537">
                        <c:v>0.66530128745716</c:v>
                      </c:pt>
                      <c:pt idx="538">
                        <c:v>0.66654924677552496</c:v>
                      </c:pt>
                      <c:pt idx="539">
                        <c:v>0.66779720609389204</c:v>
                      </c:pt>
                      <c:pt idx="540">
                        <c:v>0.669045165412261</c:v>
                      </c:pt>
                      <c:pt idx="541">
                        <c:v>0.67029312473062896</c:v>
                      </c:pt>
                      <c:pt idx="542">
                        <c:v>0.67154108404899504</c:v>
                      </c:pt>
                      <c:pt idx="543">
                        <c:v>0.672789043367364</c:v>
                      </c:pt>
                      <c:pt idx="544">
                        <c:v>0.67403700268572997</c:v>
                      </c:pt>
                      <c:pt idx="545">
                        <c:v>0.67528496200409704</c:v>
                      </c:pt>
                      <c:pt idx="546">
                        <c:v>0.67653292132246501</c:v>
                      </c:pt>
                      <c:pt idx="547">
                        <c:v>0.67778088064083197</c:v>
                      </c:pt>
                      <c:pt idx="548">
                        <c:v>0.67902883995919805</c:v>
                      </c:pt>
                      <c:pt idx="549">
                        <c:v>0.68027679927756701</c:v>
                      </c:pt>
                      <c:pt idx="550">
                        <c:v>0.68152475859593398</c:v>
                      </c:pt>
                      <c:pt idx="551">
                        <c:v>0.68277271791430105</c:v>
                      </c:pt>
                      <c:pt idx="552">
                        <c:v>0.68402067723266902</c:v>
                      </c:pt>
                      <c:pt idx="553">
                        <c:v>0.68526863655103598</c:v>
                      </c:pt>
                      <c:pt idx="554">
                        <c:v>0.68651659586940394</c:v>
                      </c:pt>
                      <c:pt idx="555">
                        <c:v>0.68776455518777102</c:v>
                      </c:pt>
                      <c:pt idx="556">
                        <c:v>0.68901251450613799</c:v>
                      </c:pt>
                      <c:pt idx="557">
                        <c:v>0.69026047382450595</c:v>
                      </c:pt>
                      <c:pt idx="558">
                        <c:v>0.69150843314287402</c:v>
                      </c:pt>
                      <c:pt idx="559">
                        <c:v>0.69275639246124099</c:v>
                      </c:pt>
                      <c:pt idx="560">
                        <c:v>0.69400435177960795</c:v>
                      </c:pt>
                      <c:pt idx="561">
                        <c:v>0.69525231109797503</c:v>
                      </c:pt>
                      <c:pt idx="562">
                        <c:v>0.69650027041634299</c:v>
                      </c:pt>
                      <c:pt idx="563">
                        <c:v>0.69774822973470896</c:v>
                      </c:pt>
                      <c:pt idx="564">
                        <c:v>0.69899618905307803</c:v>
                      </c:pt>
                      <c:pt idx="565">
                        <c:v>0.700244148371444</c:v>
                      </c:pt>
                      <c:pt idx="566">
                        <c:v>0.70149210768981196</c:v>
                      </c:pt>
                      <c:pt idx="567">
                        <c:v>0.70274006700817904</c:v>
                      </c:pt>
                      <c:pt idx="568">
                        <c:v>0.703988026326546</c:v>
                      </c:pt>
                      <c:pt idx="569">
                        <c:v>0.70523598564491696</c:v>
                      </c:pt>
                      <c:pt idx="570">
                        <c:v>0.70648394496328204</c:v>
                      </c:pt>
                      <c:pt idx="571">
                        <c:v>0.70773190428164801</c:v>
                      </c:pt>
                      <c:pt idx="572">
                        <c:v>0.70897986360001397</c:v>
                      </c:pt>
                      <c:pt idx="573">
                        <c:v>0.71022782291838304</c:v>
                      </c:pt>
                      <c:pt idx="574">
                        <c:v>0.71147578223675201</c:v>
                      </c:pt>
                      <c:pt idx="575">
                        <c:v>0.71272374155511797</c:v>
                      </c:pt>
                      <c:pt idx="576">
                        <c:v>0.71397170087348605</c:v>
                      </c:pt>
                      <c:pt idx="577">
                        <c:v>0.71521966019185101</c:v>
                      </c:pt>
                      <c:pt idx="578">
                        <c:v>0.71646761951021898</c:v>
                      </c:pt>
                      <c:pt idx="579">
                        <c:v>0.71771557882858905</c:v>
                      </c:pt>
                      <c:pt idx="580">
                        <c:v>0.71896353814695602</c:v>
                      </c:pt>
                      <c:pt idx="581">
                        <c:v>0.72021149746532398</c:v>
                      </c:pt>
                      <c:pt idx="582">
                        <c:v>0.72145945678368795</c:v>
                      </c:pt>
                      <c:pt idx="583">
                        <c:v>0.72270741610205702</c:v>
                      </c:pt>
                      <c:pt idx="584">
                        <c:v>0.72395537542042498</c:v>
                      </c:pt>
                      <c:pt idx="585">
                        <c:v>0.72520333473879295</c:v>
                      </c:pt>
                      <c:pt idx="586">
                        <c:v>0.72645129405715803</c:v>
                      </c:pt>
                      <c:pt idx="587">
                        <c:v>0.72769925337552799</c:v>
                      </c:pt>
                      <c:pt idx="588">
                        <c:v>0.72894721269389295</c:v>
                      </c:pt>
                      <c:pt idx="589">
                        <c:v>0.73019517201226203</c:v>
                      </c:pt>
                      <c:pt idx="590">
                        <c:v>0.73144313133062999</c:v>
                      </c:pt>
                      <c:pt idx="591">
                        <c:v>0.73269109064899596</c:v>
                      </c:pt>
                      <c:pt idx="592">
                        <c:v>0.73393904996736303</c:v>
                      </c:pt>
                      <c:pt idx="593">
                        <c:v>0.73518700928573</c:v>
                      </c:pt>
                      <c:pt idx="594">
                        <c:v>0.73643496860409996</c:v>
                      </c:pt>
                      <c:pt idx="595">
                        <c:v>0.73768292792246704</c:v>
                      </c:pt>
                      <c:pt idx="596">
                        <c:v>0.738930887240832</c:v>
                      </c:pt>
                      <c:pt idx="597">
                        <c:v>0.74017884655919897</c:v>
                      </c:pt>
                      <c:pt idx="598">
                        <c:v>0.74142680587756704</c:v>
                      </c:pt>
                      <c:pt idx="599">
                        <c:v>0.742674765195936</c:v>
                      </c:pt>
                      <c:pt idx="600">
                        <c:v>0.74392272451430397</c:v>
                      </c:pt>
                      <c:pt idx="601">
                        <c:v>0.74517068383266905</c:v>
                      </c:pt>
                      <c:pt idx="602">
                        <c:v>0.74641864315103701</c:v>
                      </c:pt>
                      <c:pt idx="603">
                        <c:v>0.74766660246940497</c:v>
                      </c:pt>
                      <c:pt idx="604">
                        <c:v>0.74891456178777105</c:v>
                      </c:pt>
                      <c:pt idx="605">
                        <c:v>0.75016252110613801</c:v>
                      </c:pt>
                      <c:pt idx="606">
                        <c:v>0.75141048042450598</c:v>
                      </c:pt>
                      <c:pt idx="607">
                        <c:v>0.75265843974287505</c:v>
                      </c:pt>
                      <c:pt idx="608">
                        <c:v>0.75390639906124102</c:v>
                      </c:pt>
                      <c:pt idx="609">
                        <c:v>0.75515435837960798</c:v>
                      </c:pt>
                      <c:pt idx="610">
                        <c:v>0.75640231769797495</c:v>
                      </c:pt>
                      <c:pt idx="611">
                        <c:v>0.75765027701634302</c:v>
                      </c:pt>
                      <c:pt idx="612">
                        <c:v>0.75889823633471198</c:v>
                      </c:pt>
                      <c:pt idx="613">
                        <c:v>0.76014619565307995</c:v>
                      </c:pt>
                      <c:pt idx="614">
                        <c:v>0.76139415497144602</c:v>
                      </c:pt>
                      <c:pt idx="615">
                        <c:v>0.76264211428981299</c:v>
                      </c:pt>
                      <c:pt idx="616">
                        <c:v>0.76389007360817995</c:v>
                      </c:pt>
                      <c:pt idx="617">
                        <c:v>0.76513803292654903</c:v>
                      </c:pt>
                      <c:pt idx="618">
                        <c:v>0.76638599224491399</c:v>
                      </c:pt>
                      <c:pt idx="619">
                        <c:v>0.76763395156328396</c:v>
                      </c:pt>
                      <c:pt idx="620">
                        <c:v>0.76888191088165103</c:v>
                      </c:pt>
                      <c:pt idx="621">
                        <c:v>0.770129870200018</c:v>
                      </c:pt>
                      <c:pt idx="622">
                        <c:v>0.77137782951838396</c:v>
                      </c:pt>
                      <c:pt idx="623">
                        <c:v>0.77262578883675104</c:v>
                      </c:pt>
                      <c:pt idx="624">
                        <c:v>0.77387374815512</c:v>
                      </c:pt>
                      <c:pt idx="625">
                        <c:v>0.77512170747348597</c:v>
                      </c:pt>
                      <c:pt idx="626">
                        <c:v>0.77636966679185404</c:v>
                      </c:pt>
                      <c:pt idx="627">
                        <c:v>0.777617626110222</c:v>
                      </c:pt>
                      <c:pt idx="628">
                        <c:v>0.77886558542858997</c:v>
                      </c:pt>
                      <c:pt idx="629">
                        <c:v>0.78011354474695704</c:v>
                      </c:pt>
                      <c:pt idx="630">
                        <c:v>0.78136150406532201</c:v>
                      </c:pt>
                      <c:pt idx="631">
                        <c:v>0.78260946338369097</c:v>
                      </c:pt>
                      <c:pt idx="632">
                        <c:v>0.78385742270205705</c:v>
                      </c:pt>
                      <c:pt idx="633">
                        <c:v>0.78510538202042601</c:v>
                      </c:pt>
                      <c:pt idx="634">
                        <c:v>0.78635334133879398</c:v>
                      </c:pt>
                      <c:pt idx="635">
                        <c:v>0.78760130065716005</c:v>
                      </c:pt>
                      <c:pt idx="636">
                        <c:v>0.78884925997552702</c:v>
                      </c:pt>
                      <c:pt idx="637">
                        <c:v>0.79009721929389498</c:v>
                      </c:pt>
                      <c:pt idx="638">
                        <c:v>0.79134517861226095</c:v>
                      </c:pt>
                      <c:pt idx="639">
                        <c:v>0.79259313793063102</c:v>
                      </c:pt>
                      <c:pt idx="640">
                        <c:v>0.79384109724899599</c:v>
                      </c:pt>
                      <c:pt idx="641">
                        <c:v>0.79508905656736295</c:v>
                      </c:pt>
                      <c:pt idx="642">
                        <c:v>0.79633701588573202</c:v>
                      </c:pt>
                      <c:pt idx="643">
                        <c:v>0.79758497520409999</c:v>
                      </c:pt>
                      <c:pt idx="644">
                        <c:v>0.79883293452246695</c:v>
                      </c:pt>
                      <c:pt idx="645">
                        <c:v>0.80008089384083603</c:v>
                      </c:pt>
                      <c:pt idx="646">
                        <c:v>0.80132885315920199</c:v>
                      </c:pt>
                      <c:pt idx="647">
                        <c:v>0.80257681247756996</c:v>
                      </c:pt>
                      <c:pt idx="648">
                        <c:v>0.80382477179593603</c:v>
                      </c:pt>
                      <c:pt idx="649">
                        <c:v>0.805072731114303</c:v>
                      </c:pt>
                      <c:pt idx="650">
                        <c:v>0.80632069043266996</c:v>
                      </c:pt>
                      <c:pt idx="651">
                        <c:v>0.80756864975104004</c:v>
                      </c:pt>
                      <c:pt idx="652">
                        <c:v>0.808816609069404</c:v>
                      </c:pt>
                      <c:pt idx="653">
                        <c:v>0.81006456838777496</c:v>
                      </c:pt>
                      <c:pt idx="654">
                        <c:v>0.81131252770614104</c:v>
                      </c:pt>
                      <c:pt idx="655">
                        <c:v>0.812560487024508</c:v>
                      </c:pt>
                      <c:pt idx="656">
                        <c:v>0.81380844634287497</c:v>
                      </c:pt>
                      <c:pt idx="657">
                        <c:v>0.81505640566124105</c:v>
                      </c:pt>
                      <c:pt idx="658">
                        <c:v>0.81630436497961001</c:v>
                      </c:pt>
                      <c:pt idx="659">
                        <c:v>0.81755232429797697</c:v>
                      </c:pt>
                      <c:pt idx="660">
                        <c:v>0.81880028361634405</c:v>
                      </c:pt>
                      <c:pt idx="661">
                        <c:v>0.82004824293471201</c:v>
                      </c:pt>
                      <c:pt idx="662">
                        <c:v>0.82129620225307898</c:v>
                      </c:pt>
                      <c:pt idx="663">
                        <c:v>0.82254416157144805</c:v>
                      </c:pt>
                      <c:pt idx="664">
                        <c:v>0.82379212088981502</c:v>
                      </c:pt>
                      <c:pt idx="665">
                        <c:v>0.82504008020818098</c:v>
                      </c:pt>
                      <c:pt idx="666">
                        <c:v>0.82628803952654895</c:v>
                      </c:pt>
                      <c:pt idx="667">
                        <c:v>0.82753599884491802</c:v>
                      </c:pt>
                      <c:pt idx="668">
                        <c:v>0.82878395816328398</c:v>
                      </c:pt>
                      <c:pt idx="669">
                        <c:v>0.83003191748164995</c:v>
                      </c:pt>
                      <c:pt idx="670">
                        <c:v>0.83127987680001703</c:v>
                      </c:pt>
                      <c:pt idx="671">
                        <c:v>0.83252783611838399</c:v>
                      </c:pt>
                      <c:pt idx="672">
                        <c:v>0.83377579543675195</c:v>
                      </c:pt>
                      <c:pt idx="673">
                        <c:v>0.83502375475512103</c:v>
                      </c:pt>
                      <c:pt idx="674">
                        <c:v>0.83627171407348699</c:v>
                      </c:pt>
                      <c:pt idx="675">
                        <c:v>0.83751967339185496</c:v>
                      </c:pt>
                      <c:pt idx="676">
                        <c:v>0.83876763271022303</c:v>
                      </c:pt>
                      <c:pt idx="677">
                        <c:v>0.840015592028588</c:v>
                      </c:pt>
                      <c:pt idx="678">
                        <c:v>0.84126355134695696</c:v>
                      </c:pt>
                      <c:pt idx="679">
                        <c:v>0.84251151066532404</c:v>
                      </c:pt>
                      <c:pt idx="680">
                        <c:v>0.843759469983691</c:v>
                      </c:pt>
                      <c:pt idx="681">
                        <c:v>0.84500742930205697</c:v>
                      </c:pt>
                      <c:pt idx="682">
                        <c:v>0.84625538862043004</c:v>
                      </c:pt>
                      <c:pt idx="683">
                        <c:v>0.847503347938794</c:v>
                      </c:pt>
                      <c:pt idx="684">
                        <c:v>0.84875130725716097</c:v>
                      </c:pt>
                      <c:pt idx="685">
                        <c:v>0.84999926657552904</c:v>
                      </c:pt>
                      <c:pt idx="686">
                        <c:v>0.85124722589389701</c:v>
                      </c:pt>
                      <c:pt idx="687">
                        <c:v>0.85249518521226497</c:v>
                      </c:pt>
                      <c:pt idx="688">
                        <c:v>0.85374314453063105</c:v>
                      </c:pt>
                      <c:pt idx="689">
                        <c:v>0.85499110384899701</c:v>
                      </c:pt>
                      <c:pt idx="690">
                        <c:v>0.85623906316736897</c:v>
                      </c:pt>
                      <c:pt idx="691">
                        <c:v>0.85748702248573205</c:v>
                      </c:pt>
                      <c:pt idx="692">
                        <c:v>0.85873498180410002</c:v>
                      </c:pt>
                      <c:pt idx="693">
                        <c:v>0.85998294112246898</c:v>
                      </c:pt>
                      <c:pt idx="694">
                        <c:v>0.86123090044083395</c:v>
                      </c:pt>
                      <c:pt idx="695">
                        <c:v>0.86247885975920102</c:v>
                      </c:pt>
                      <c:pt idx="696">
                        <c:v>0.86372681907756899</c:v>
                      </c:pt>
                      <c:pt idx="697">
                        <c:v>0.86497477839593695</c:v>
                      </c:pt>
                      <c:pt idx="698">
                        <c:v>0.86622273771430303</c:v>
                      </c:pt>
                      <c:pt idx="699">
                        <c:v>0.86747069703267199</c:v>
                      </c:pt>
                      <c:pt idx="700">
                        <c:v>0.86871865635104095</c:v>
                      </c:pt>
                      <c:pt idx="701">
                        <c:v>0.86996661566940403</c:v>
                      </c:pt>
                      <c:pt idx="702">
                        <c:v>0.871214574987771</c:v>
                      </c:pt>
                      <c:pt idx="703">
                        <c:v>0.87246253430614196</c:v>
                      </c:pt>
                      <c:pt idx="704">
                        <c:v>0.87371049362450903</c:v>
                      </c:pt>
                      <c:pt idx="705">
                        <c:v>0.874958452942876</c:v>
                      </c:pt>
                      <c:pt idx="706">
                        <c:v>0.87620641226124496</c:v>
                      </c:pt>
                      <c:pt idx="707">
                        <c:v>0.87745437157961204</c:v>
                      </c:pt>
                      <c:pt idx="708">
                        <c:v>0.878702330897979</c:v>
                      </c:pt>
                      <c:pt idx="709">
                        <c:v>0.87995029021634596</c:v>
                      </c:pt>
                      <c:pt idx="710">
                        <c:v>0.88119824953471404</c:v>
                      </c:pt>
                      <c:pt idx="711">
                        <c:v>0.88244620885307901</c:v>
                      </c:pt>
                      <c:pt idx="712">
                        <c:v>0.88369416817144897</c:v>
                      </c:pt>
                      <c:pt idx="713">
                        <c:v>0.88494212748981405</c:v>
                      </c:pt>
                      <c:pt idx="714">
                        <c:v>0.88619008680818301</c:v>
                      </c:pt>
                      <c:pt idx="715">
                        <c:v>0.88743804612654698</c:v>
                      </c:pt>
                      <c:pt idx="716">
                        <c:v>0.88868600544491905</c:v>
                      </c:pt>
                      <c:pt idx="717">
                        <c:v>0.88993396476328701</c:v>
                      </c:pt>
                      <c:pt idx="718">
                        <c:v>0.89118192408165298</c:v>
                      </c:pt>
                      <c:pt idx="719">
                        <c:v>0.89242988340001905</c:v>
                      </c:pt>
                      <c:pt idx="720">
                        <c:v>0.89367784271838702</c:v>
                      </c:pt>
                      <c:pt idx="721">
                        <c:v>0.89492580203675698</c:v>
                      </c:pt>
                      <c:pt idx="722">
                        <c:v>0.89617376135512405</c:v>
                      </c:pt>
                      <c:pt idx="723">
                        <c:v>0.89742172067349102</c:v>
                      </c:pt>
                      <c:pt idx="724">
                        <c:v>0.89866967999185499</c:v>
                      </c:pt>
                      <c:pt idx="725">
                        <c:v>0.89991763931022195</c:v>
                      </c:pt>
                      <c:pt idx="726">
                        <c:v>0.90116559862859003</c:v>
                      </c:pt>
                      <c:pt idx="727">
                        <c:v>0.90241355794695899</c:v>
                      </c:pt>
                      <c:pt idx="728">
                        <c:v>0.90366151726532695</c:v>
                      </c:pt>
                      <c:pt idx="729">
                        <c:v>0.90490947658369303</c:v>
                      </c:pt>
                      <c:pt idx="730">
                        <c:v>0.90615743590206199</c:v>
                      </c:pt>
                      <c:pt idx="731">
                        <c:v>0.90740539522042596</c:v>
                      </c:pt>
                      <c:pt idx="732">
                        <c:v>0.90865335453879303</c:v>
                      </c:pt>
                      <c:pt idx="733">
                        <c:v>0.909901313857159</c:v>
                      </c:pt>
                      <c:pt idx="734">
                        <c:v>0.91114927317552996</c:v>
                      </c:pt>
                      <c:pt idx="735">
                        <c:v>0.91239723249389904</c:v>
                      </c:pt>
                      <c:pt idx="736">
                        <c:v>0.913645191812265</c:v>
                      </c:pt>
                      <c:pt idx="737">
                        <c:v>0.91489315113063296</c:v>
                      </c:pt>
                      <c:pt idx="738">
                        <c:v>0.91614111044900104</c:v>
                      </c:pt>
                      <c:pt idx="739">
                        <c:v>0.91738906976736601</c:v>
                      </c:pt>
                      <c:pt idx="740">
                        <c:v>0.91863702908573697</c:v>
                      </c:pt>
                      <c:pt idx="741">
                        <c:v>0.91988498840410304</c:v>
                      </c:pt>
                      <c:pt idx="742">
                        <c:v>0.92113294772246901</c:v>
                      </c:pt>
                      <c:pt idx="743">
                        <c:v>0.92238090704083597</c:v>
                      </c:pt>
                      <c:pt idx="744">
                        <c:v>0.92362886635920505</c:v>
                      </c:pt>
                      <c:pt idx="745">
                        <c:v>0.92487682567757301</c:v>
                      </c:pt>
                      <c:pt idx="746">
                        <c:v>0.92612478499593898</c:v>
                      </c:pt>
                      <c:pt idx="747">
                        <c:v>0.92737274431430605</c:v>
                      </c:pt>
                      <c:pt idx="748">
                        <c:v>0.92862070363267402</c:v>
                      </c:pt>
                      <c:pt idx="749">
                        <c:v>0.92986866295104098</c:v>
                      </c:pt>
                      <c:pt idx="750">
                        <c:v>0.93111662226941005</c:v>
                      </c:pt>
                      <c:pt idx="751">
                        <c:v>0.93236458158777502</c:v>
                      </c:pt>
                      <c:pt idx="752">
                        <c:v>0.93361254090613899</c:v>
                      </c:pt>
                      <c:pt idx="753">
                        <c:v>0.93486050022450895</c:v>
                      </c:pt>
                      <c:pt idx="754">
                        <c:v>0.93610845954287702</c:v>
                      </c:pt>
                      <c:pt idx="755">
                        <c:v>0.93735641886124399</c:v>
                      </c:pt>
                      <c:pt idx="756">
                        <c:v>0.93860437817961195</c:v>
                      </c:pt>
                      <c:pt idx="757">
                        <c:v>0.93985233749797803</c:v>
                      </c:pt>
                      <c:pt idx="758">
                        <c:v>0.94110029681634499</c:v>
                      </c:pt>
                      <c:pt idx="759">
                        <c:v>0.94234825613471496</c:v>
                      </c:pt>
                      <c:pt idx="760">
                        <c:v>0.94359621545308003</c:v>
                      </c:pt>
                      <c:pt idx="761">
                        <c:v>0.944844174771448</c:v>
                      </c:pt>
                      <c:pt idx="762">
                        <c:v>0.94609213408981696</c:v>
                      </c:pt>
                      <c:pt idx="763">
                        <c:v>0.94734009340818404</c:v>
                      </c:pt>
                      <c:pt idx="764">
                        <c:v>0.948588052726551</c:v>
                      </c:pt>
                      <c:pt idx="765">
                        <c:v>0.94983601204491996</c:v>
                      </c:pt>
                      <c:pt idx="766">
                        <c:v>0.95108397136328704</c:v>
                      </c:pt>
                      <c:pt idx="767">
                        <c:v>0.952331930681656</c:v>
                      </c:pt>
                      <c:pt idx="768">
                        <c:v>0.95357989000001797</c:v>
                      </c:pt>
                      <c:pt idx="769">
                        <c:v>0.95482784931838804</c:v>
                      </c:pt>
                      <c:pt idx="770">
                        <c:v>0.95607580863675601</c:v>
                      </c:pt>
                      <c:pt idx="771">
                        <c:v>0.95732376795512297</c:v>
                      </c:pt>
                      <c:pt idx="772">
                        <c:v>0.95857172727349105</c:v>
                      </c:pt>
                      <c:pt idx="773">
                        <c:v>0.95981968659185402</c:v>
                      </c:pt>
                      <c:pt idx="774">
                        <c:v>0.96106764591022498</c:v>
                      </c:pt>
                      <c:pt idx="775">
                        <c:v>0.96231560522859305</c:v>
                      </c:pt>
                      <c:pt idx="776">
                        <c:v>0.96356356454696102</c:v>
                      </c:pt>
                      <c:pt idx="777">
                        <c:v>0.96481152386532698</c:v>
                      </c:pt>
                      <c:pt idx="778">
                        <c:v>0.96605948318369395</c:v>
                      </c:pt>
                      <c:pt idx="779">
                        <c:v>0.96730744250206002</c:v>
                      </c:pt>
                      <c:pt idx="780">
                        <c:v>0.96855540182042699</c:v>
                      </c:pt>
                      <c:pt idx="781">
                        <c:v>0.96980336113879595</c:v>
                      </c:pt>
                      <c:pt idx="782">
                        <c:v>0.97105132045716303</c:v>
                      </c:pt>
                      <c:pt idx="783">
                        <c:v>0.97229927977552999</c:v>
                      </c:pt>
                      <c:pt idx="784">
                        <c:v>0.97354723909389895</c:v>
                      </c:pt>
                      <c:pt idx="785">
                        <c:v>0.97479519841226603</c:v>
                      </c:pt>
                      <c:pt idx="786">
                        <c:v>0.97604315773063199</c:v>
                      </c:pt>
                      <c:pt idx="787">
                        <c:v>0.97729111704900196</c:v>
                      </c:pt>
                      <c:pt idx="788">
                        <c:v>0.97853907636736803</c:v>
                      </c:pt>
                      <c:pt idx="789">
                        <c:v>0.97978703568573799</c:v>
                      </c:pt>
                      <c:pt idx="790">
                        <c:v>0.98103499500410096</c:v>
                      </c:pt>
                      <c:pt idx="791">
                        <c:v>0.98228295432246804</c:v>
                      </c:pt>
                      <c:pt idx="792">
                        <c:v>0.983530913640837</c:v>
                      </c:pt>
                      <c:pt idx="793">
                        <c:v>0.98477887295920497</c:v>
                      </c:pt>
                      <c:pt idx="794">
                        <c:v>0.98602683227757304</c:v>
                      </c:pt>
                      <c:pt idx="795">
                        <c:v>0.98727479159593701</c:v>
                      </c:pt>
                      <c:pt idx="796">
                        <c:v>0.98852275091430297</c:v>
                      </c:pt>
                      <c:pt idx="797">
                        <c:v>0.98977071023267205</c:v>
                      </c:pt>
                      <c:pt idx="798">
                        <c:v>0.99101866955104101</c:v>
                      </c:pt>
                      <c:pt idx="799">
                        <c:v>0.99226662886940598</c:v>
                      </c:pt>
                      <c:pt idx="800">
                        <c:v>0.99351458818777505</c:v>
                      </c:pt>
                      <c:pt idx="801">
                        <c:v>0.99476254750614201</c:v>
                      </c:pt>
                      <c:pt idx="802">
                        <c:v>0.99601050682450998</c:v>
                      </c:pt>
                      <c:pt idx="803">
                        <c:v>0.99725846614287905</c:v>
                      </c:pt>
                      <c:pt idx="804">
                        <c:v>0.99850642546124702</c:v>
                      </c:pt>
                      <c:pt idx="805">
                        <c:v>0.99975438477961298</c:v>
                      </c:pt>
                      <c:pt idx="806">
                        <c:v>1.0010023440979801</c:v>
                      </c:pt>
                      <c:pt idx="807">
                        <c:v>1.0022503034163399</c:v>
                      </c:pt>
                      <c:pt idx="808">
                        <c:v>1.00349826273471</c:v>
                      </c:pt>
                      <c:pt idx="809">
                        <c:v>1.0047462220530801</c:v>
                      </c:pt>
                      <c:pt idx="810">
                        <c:v>1.0059941813714499</c:v>
                      </c:pt>
                      <c:pt idx="811">
                        <c:v>1.00724214068981</c:v>
                      </c:pt>
                      <c:pt idx="812">
                        <c:v>1.0084901000081801</c:v>
                      </c:pt>
                      <c:pt idx="813">
                        <c:v>1.0097380593265499</c:v>
                      </c:pt>
                      <c:pt idx="814">
                        <c:v>1.01098601864492</c:v>
                      </c:pt>
                      <c:pt idx="815">
                        <c:v>1.0122339779632801</c:v>
                      </c:pt>
                      <c:pt idx="816">
                        <c:v>1.0134819372816499</c:v>
                      </c:pt>
                      <c:pt idx="817">
                        <c:v>1.01472989660002</c:v>
                      </c:pt>
                      <c:pt idx="818">
                        <c:v>1.0159778559183801</c:v>
                      </c:pt>
                      <c:pt idx="819">
                        <c:v>1.0172258152367499</c:v>
                      </c:pt>
                      <c:pt idx="820">
                        <c:v>1.01847377455512</c:v>
                      </c:pt>
                      <c:pt idx="821">
                        <c:v>1.0197217338734801</c:v>
                      </c:pt>
                      <c:pt idx="822">
                        <c:v>1.0209696931918499</c:v>
                      </c:pt>
                      <c:pt idx="823">
                        <c:v>1.02221765251022</c:v>
                      </c:pt>
                      <c:pt idx="824">
                        <c:v>1.0234656118285901</c:v>
                      </c:pt>
                      <c:pt idx="825">
                        <c:v>1.0247135711469599</c:v>
                      </c:pt>
                      <c:pt idx="826">
                        <c:v>1.02596153046532</c:v>
                      </c:pt>
                      <c:pt idx="827">
                        <c:v>1.0272094897836901</c:v>
                      </c:pt>
                      <c:pt idx="828">
                        <c:v>1.0284574491020599</c:v>
                      </c:pt>
                      <c:pt idx="829">
                        <c:v>1.02970540842043</c:v>
                      </c:pt>
                      <c:pt idx="830">
                        <c:v>1.0309533677387901</c:v>
                      </c:pt>
                      <c:pt idx="831">
                        <c:v>1.0322013270571599</c:v>
                      </c:pt>
                      <c:pt idx="832">
                        <c:v>1.03344928637553</c:v>
                      </c:pt>
                      <c:pt idx="833">
                        <c:v>1.0346972456938901</c:v>
                      </c:pt>
                      <c:pt idx="834">
                        <c:v>1.03594520501226</c:v>
                      </c:pt>
                      <c:pt idx="835">
                        <c:v>1.03719316433063</c:v>
                      </c:pt>
                      <c:pt idx="836">
                        <c:v>1.0384411236489901</c:v>
                      </c:pt>
                      <c:pt idx="837">
                        <c:v>1.0396890829673699</c:v>
                      </c:pt>
                      <c:pt idx="838">
                        <c:v>1.04093704228573</c:v>
                      </c:pt>
                      <c:pt idx="839">
                        <c:v>1.0421850016041001</c:v>
                      </c:pt>
                      <c:pt idx="840">
                        <c:v>1.04343296092246</c:v>
                      </c:pt>
                      <c:pt idx="841">
                        <c:v>1.04468092024083</c:v>
                      </c:pt>
                      <c:pt idx="842">
                        <c:v>1.0459288795592001</c:v>
                      </c:pt>
                      <c:pt idx="843">
                        <c:v>1.04717683887757</c:v>
                      </c:pt>
                      <c:pt idx="844">
                        <c:v>1.04842479819594</c:v>
                      </c:pt>
                      <c:pt idx="845">
                        <c:v>1.0496727575142999</c:v>
                      </c:pt>
                      <c:pt idx="846">
                        <c:v>1.05092071683267</c:v>
                      </c:pt>
                      <c:pt idx="847">
                        <c:v>1.05216867615104</c:v>
                      </c:pt>
                      <c:pt idx="848">
                        <c:v>1.0534166354694099</c:v>
                      </c:pt>
                      <c:pt idx="849">
                        <c:v>1.05466459478778</c:v>
                      </c:pt>
                      <c:pt idx="850">
                        <c:v>1.05591255410614</c:v>
                      </c:pt>
                      <c:pt idx="851">
                        <c:v>1.0571605134245099</c:v>
                      </c:pt>
                      <c:pt idx="852">
                        <c:v>1.05840847274287</c:v>
                      </c:pt>
                      <c:pt idx="853">
                        <c:v>1.0596564320612401</c:v>
                      </c:pt>
                      <c:pt idx="854">
                        <c:v>1.0609043913796099</c:v>
                      </c:pt>
                      <c:pt idx="855">
                        <c:v>1.06215235069798</c:v>
                      </c:pt>
                      <c:pt idx="856">
                        <c:v>1.06340031001635</c:v>
                      </c:pt>
                      <c:pt idx="857">
                        <c:v>1.0646482693347099</c:v>
                      </c:pt>
                      <c:pt idx="858">
                        <c:v>1.06589622865308</c:v>
                      </c:pt>
                      <c:pt idx="859">
                        <c:v>1.0671441879714401</c:v>
                      </c:pt>
                      <c:pt idx="860">
                        <c:v>1.0683921472898099</c:v>
                      </c:pt>
                      <c:pt idx="861">
                        <c:v>1.06964010660818</c:v>
                      </c:pt>
                      <c:pt idx="862">
                        <c:v>1.0708880659265501</c:v>
                      </c:pt>
                      <c:pt idx="863">
                        <c:v>1.0721360252449199</c:v>
                      </c:pt>
                      <c:pt idx="864">
                        <c:v>1.07338398456328</c:v>
                      </c:pt>
                      <c:pt idx="865">
                        <c:v>1.0746319438816501</c:v>
                      </c:pt>
                      <c:pt idx="866">
                        <c:v>1.0758799032000199</c:v>
                      </c:pt>
                      <c:pt idx="867">
                        <c:v>1.07712786251839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AVGx!$F$3:$F$870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-1.72362695226428E-7</c:v>
                      </c:pt>
                      <c:pt idx="1">
                        <c:v>-1.38962323410986E-7</c:v>
                      </c:pt>
                      <c:pt idx="2">
                        <c:v>-1.5685368844965601E-8</c:v>
                      </c:pt>
                      <c:pt idx="3">
                        <c:v>-4.8493396334796598E-8</c:v>
                      </c:pt>
                      <c:pt idx="4">
                        <c:v>-4.8583979699589899E-8</c:v>
                      </c:pt>
                      <c:pt idx="5">
                        <c:v>-4.8720972376687299E-8</c:v>
                      </c:pt>
                      <c:pt idx="6">
                        <c:v>-4.8933227603239602E-8</c:v>
                      </c:pt>
                      <c:pt idx="7">
                        <c:v>-4.92415164731643E-8</c:v>
                      </c:pt>
                      <c:pt idx="8">
                        <c:v>-4.9661899396486603E-8</c:v>
                      </c:pt>
                      <c:pt idx="9">
                        <c:v>-5.0209955355957099E-8</c:v>
                      </c:pt>
                      <c:pt idx="10">
                        <c:v>-5.0909703508776499E-8</c:v>
                      </c:pt>
                      <c:pt idx="11">
                        <c:v>-5.1788327668131001E-8</c:v>
                      </c:pt>
                      <c:pt idx="12">
                        <c:v>-5.2866354312663398E-8</c:v>
                      </c:pt>
                      <c:pt idx="13">
                        <c:v>-5.4174710592240302E-8</c:v>
                      </c:pt>
                      <c:pt idx="14">
                        <c:v>-5.5747292694323399E-8</c:v>
                      </c:pt>
                      <c:pt idx="15">
                        <c:v>-5.7612285957755203E-8</c:v>
                      </c:pt>
                      <c:pt idx="16">
                        <c:v>-5.9788448366437401E-8</c:v>
                      </c:pt>
                      <c:pt idx="17">
                        <c:v>-6.2293206029871603E-8</c:v>
                      </c:pt>
                      <c:pt idx="18">
                        <c:v>-6.5137318229547595E-8</c:v>
                      </c:pt>
                      <c:pt idx="19">
                        <c:v>-6.8325587784471302E-8</c:v>
                      </c:pt>
                      <c:pt idx="20">
                        <c:v>-7.1852887999980696E-8</c:v>
                      </c:pt>
                      <c:pt idx="21">
                        <c:v>-7.5712055000913404E-8</c:v>
                      </c:pt>
                      <c:pt idx="22">
                        <c:v>-7.9901561584564402E-8</c:v>
                      </c:pt>
                      <c:pt idx="23">
                        <c:v>-8.4416716712158895E-8</c:v>
                      </c:pt>
                      <c:pt idx="24">
                        <c:v>-8.9255418632352204E-8</c:v>
                      </c:pt>
                      <c:pt idx="25">
                        <c:v>-9.4416023143329602E-8</c:v>
                      </c:pt>
                      <c:pt idx="26">
                        <c:v>-9.9898697648497199E-8</c:v>
                      </c:pt>
                      <c:pt idx="27">
                        <c:v>-1.05703937392583E-7</c:v>
                      </c:pt>
                      <c:pt idx="28">
                        <c:v>-1.1183123063433899E-7</c:v>
                      </c:pt>
                      <c:pt idx="29">
                        <c:v>-1.18282298911975E-7</c:v>
                      </c:pt>
                      <c:pt idx="30">
                        <c:v>-1.25057554634102E-7</c:v>
                      </c:pt>
                      <c:pt idx="31">
                        <c:v>-1.3215593341949299E-7</c:v>
                      </c:pt>
                      <c:pt idx="32">
                        <c:v>-1.3957625930622501E-7</c:v>
                      </c:pt>
                      <c:pt idx="33">
                        <c:v>-1.4731556007740299E-7</c:v>
                      </c:pt>
                      <c:pt idx="34">
                        <c:v>-1.5536812368263599E-7</c:v>
                      </c:pt>
                      <c:pt idx="35">
                        <c:v>-1.63725396446266E-7</c:v>
                      </c:pt>
                      <c:pt idx="36">
                        <c:v>-1.7237645456338601E-7</c:v>
                      </c:pt>
                      <c:pt idx="37">
                        <c:v>-1.8130805780540799E-7</c:v>
                      </c:pt>
                      <c:pt idx="38">
                        <c:v>-1.9050659549366299E-7</c:v>
                      </c:pt>
                      <c:pt idx="39">
                        <c:v>-1.9995806775289201E-7</c:v>
                      </c:pt>
                      <c:pt idx="40">
                        <c:v>-2.0964913051967199E-7</c:v>
                      </c:pt>
                      <c:pt idx="41">
                        <c:v>-2.1957006702987499E-7</c:v>
                      </c:pt>
                      <c:pt idx="42">
                        <c:v>-2.2971830921538899E-7</c:v>
                      </c:pt>
                      <c:pt idx="43">
                        <c:v>-2.4008955572443001E-7</c:v>
                      </c:pt>
                      <c:pt idx="44">
                        <c:v>-2.50695948213028E-7</c:v>
                      </c:pt>
                      <c:pt idx="45">
                        <c:v>-2.6154149311152598E-7</c:v>
                      </c:pt>
                      <c:pt idx="46">
                        <c:v>-2.7263430249861999E-7</c:v>
                      </c:pt>
                      <c:pt idx="47">
                        <c:v>-2.8396880685903401E-7</c:v>
                      </c:pt>
                      <c:pt idx="48">
                        <c:v>-2.95541140612116E-7</c:v>
                      </c:pt>
                      <c:pt idx="49">
                        <c:v>-3.0734924970408998E-7</c:v>
                      </c:pt>
                      <c:pt idx="50">
                        <c:v>-3.19397402974104E-7</c:v>
                      </c:pt>
                      <c:pt idx="51">
                        <c:v>-3.3168064349665901E-7</c:v>
                      </c:pt>
                      <c:pt idx="52">
                        <c:v>-3.4420081785934502E-7</c:v>
                      </c:pt>
                      <c:pt idx="53">
                        <c:v>-3.56960913223684E-7</c:v>
                      </c:pt>
                      <c:pt idx="54">
                        <c:v>-3.6994286852820802E-7</c:v>
                      </c:pt>
                      <c:pt idx="55">
                        <c:v>-3.8312324900767199E-7</c:v>
                      </c:pt>
                      <c:pt idx="56">
                        <c:v>-3.9646805888997201E-7</c:v>
                      </c:pt>
                      <c:pt idx="57">
                        <c:v>-4.0995816820607001E-7</c:v>
                      </c:pt>
                      <c:pt idx="58">
                        <c:v>-4.2356223443873699E-7</c:v>
                      </c:pt>
                      <c:pt idx="59">
                        <c:v>-4.3725002080416302E-7</c:v>
                      </c:pt>
                      <c:pt idx="60">
                        <c:v>-4.5100214066072798E-7</c:v>
                      </c:pt>
                      <c:pt idx="61">
                        <c:v>-4.6480969851073599E-7</c:v>
                      </c:pt>
                      <c:pt idx="62">
                        <c:v>-4.78652128570955E-7</c:v>
                      </c:pt>
                      <c:pt idx="63">
                        <c:v>-4.9252253734935404E-7</c:v>
                      </c:pt>
                      <c:pt idx="64">
                        <c:v>-5.0641864641808796E-7</c:v>
                      </c:pt>
                      <c:pt idx="65">
                        <c:v>-5.2033641697478996E-7</c:v>
                      </c:pt>
                      <c:pt idx="66">
                        <c:v>-5.3427542193592895E-7</c:v>
                      </c:pt>
                      <c:pt idx="67">
                        <c:v>-5.4823537967017502E-7</c:v>
                      </c:pt>
                      <c:pt idx="68">
                        <c:v>-5.6221422055744097E-7</c:v>
                      </c:pt>
                      <c:pt idx="69">
                        <c:v>-5.7620855917202001E-7</c:v>
                      </c:pt>
                      <c:pt idx="70">
                        <c:v>-5.90215681399316E-7</c:v>
                      </c:pt>
                      <c:pt idx="71">
                        <c:v>-6.0423420856047998E-7</c:v>
                      </c:pt>
                      <c:pt idx="72">
                        <c:v>-6.1826284450078004E-7</c:v>
                      </c:pt>
                      <c:pt idx="73">
                        <c:v>-6.3230185624050296E-7</c:v>
                      </c:pt>
                      <c:pt idx="74">
                        <c:v>-6.4635271176172503E-7</c:v>
                      </c:pt>
                      <c:pt idx="75">
                        <c:v>-6.6041758826560298E-7</c:v>
                      </c:pt>
                      <c:pt idx="76">
                        <c:v>-6.7449915246376002E-7</c:v>
                      </c:pt>
                      <c:pt idx="77">
                        <c:v>-6.8860116933562301E-7</c:v>
                      </c:pt>
                      <c:pt idx="78">
                        <c:v>-7.0272847718372497E-7</c:v>
                      </c:pt>
                      <c:pt idx="79">
                        <c:v>-7.1688722284160102E-7</c:v>
                      </c:pt>
                      <c:pt idx="80">
                        <c:v>-7.3108449862455399E-7</c:v>
                      </c:pt>
                      <c:pt idx="81">
                        <c:v>-7.4532811659243995E-7</c:v>
                      </c:pt>
                      <c:pt idx="82">
                        <c:v>-7.5962585996750697E-7</c:v>
                      </c:pt>
                      <c:pt idx="83">
                        <c:v>-7.7398526743901701E-7</c:v>
                      </c:pt>
                      <c:pt idx="84">
                        <c:v>-7.88413157702993E-7</c:v>
                      </c:pt>
                      <c:pt idx="85">
                        <c:v>-8.0291532538465595E-7</c:v>
                      </c:pt>
                      <c:pt idx="86">
                        <c:v>-8.1749653046692196E-7</c:v>
                      </c:pt>
                      <c:pt idx="87">
                        <c:v>-8.3216051179266705E-7</c:v>
                      </c:pt>
                      <c:pt idx="88">
                        <c:v>-8.4691010723445504E-7</c:v>
                      </c:pt>
                      <c:pt idx="89">
                        <c:v>-8.6174738404662999E-7</c:v>
                      </c:pt>
                      <c:pt idx="90">
                        <c:v>-8.7667379399698904E-7</c:v>
                      </c:pt>
                      <c:pt idx="91">
                        <c:v>-8.9169028030086004E-7</c:v>
                      </c:pt>
                      <c:pt idx="92">
                        <c:v>-9.0679736525212604E-7</c:v>
                      </c:pt>
                      <c:pt idx="93">
                        <c:v>-9.2199516657477703E-7</c:v>
                      </c:pt>
                      <c:pt idx="94">
                        <c:v>-9.3728339551282998E-7</c:v>
                      </c:pt>
                      <c:pt idx="95">
                        <c:v>-9.5266134612655495E-7</c:v>
                      </c:pt>
                      <c:pt idx="96">
                        <c:v>-9.6812787504784306E-7</c:v>
                      </c:pt>
                      <c:pt idx="97">
                        <c:v>-9.8368137071810307E-7</c:v>
                      </c:pt>
                      <c:pt idx="98">
                        <c:v>-9.9931974572131595E-7</c:v>
                      </c:pt>
                      <c:pt idx="99">
                        <c:v>-1.01504047844185E-6</c:v>
                      </c:pt>
                      <c:pt idx="100">
                        <c:v>-1.03084066603203E-6</c:v>
                      </c:pt>
                      <c:pt idx="101">
                        <c:v>-1.04671705963707E-6</c:v>
                      </c:pt>
                      <c:pt idx="102">
                        <c:v>-1.06266610730004E-6</c:v>
                      </c:pt>
                      <c:pt idx="103">
                        <c:v>-1.07868399116377E-6</c:v>
                      </c:pt>
                      <c:pt idx="104">
                        <c:v>-1.09476665684709E-6</c:v>
                      </c:pt>
                      <c:pt idx="105">
                        <c:v>-1.11090982161118E-6</c:v>
                      </c:pt>
                      <c:pt idx="106">
                        <c:v>-1.1271090378725299E-6</c:v>
                      </c:pt>
                      <c:pt idx="107">
                        <c:v>-1.14335975053447E-6</c:v>
                      </c:pt>
                      <c:pt idx="108">
                        <c:v>-1.1596573891975601E-6</c:v>
                      </c:pt>
                      <c:pt idx="109">
                        <c:v>-1.1759974654992099E-6</c:v>
                      </c:pt>
                      <c:pt idx="110">
                        <c:v>-1.1923756562059201E-6</c:v>
                      </c:pt>
                      <c:pt idx="111">
                        <c:v>-1.2087869941804801E-6</c:v>
                      </c:pt>
                      <c:pt idx="112">
                        <c:v>-1.22522379047716E-6</c:v>
                      </c:pt>
                      <c:pt idx="113">
                        <c:v>-1.24167848673422E-6</c:v>
                      </c:pt>
                      <c:pt idx="114">
                        <c:v>-1.25814433293152E-6</c:v>
                      </c:pt>
                      <c:pt idx="115">
                        <c:v>-1.27461534128139E-6</c:v>
                      </c:pt>
                      <c:pt idx="116">
                        <c:v>-1.2910871143760101E-6</c:v>
                      </c:pt>
                      <c:pt idx="117">
                        <c:v>-1.30755888747062E-6</c:v>
                      </c:pt>
                      <c:pt idx="118">
                        <c:v>-1.3240306605652399E-6</c:v>
                      </c:pt>
                      <c:pt idx="119">
                        <c:v>-1.3405024336598501E-6</c:v>
                      </c:pt>
                      <c:pt idx="120">
                        <c:v>-1.3569742067544699E-6</c:v>
                      </c:pt>
                      <c:pt idx="121">
                        <c:v>-1.3734459798490801E-6</c:v>
                      </c:pt>
                      <c:pt idx="122">
                        <c:v>-1.3899177529437E-6</c:v>
                      </c:pt>
                      <c:pt idx="123">
                        <c:v>-1.4063895260383099E-6</c:v>
                      </c:pt>
                      <c:pt idx="124">
                        <c:v>-1.42286129913293E-6</c:v>
                      </c:pt>
                      <c:pt idx="125">
                        <c:v>-1.43933307222754E-6</c:v>
                      </c:pt>
                      <c:pt idx="126">
                        <c:v>-1.4558048453221601E-6</c:v>
                      </c:pt>
                      <c:pt idx="127">
                        <c:v>-1.47227661841678E-6</c:v>
                      </c:pt>
                      <c:pt idx="128">
                        <c:v>-1.4887483915113899E-6</c:v>
                      </c:pt>
                      <c:pt idx="129">
                        <c:v>-1.5052201646060001E-6</c:v>
                      </c:pt>
                      <c:pt idx="130">
                        <c:v>-1.52169193770062E-6</c:v>
                      </c:pt>
                      <c:pt idx="131">
                        <c:v>-1.5381637107952299E-6</c:v>
                      </c:pt>
                      <c:pt idx="132">
                        <c:v>-1.55463548388985E-6</c:v>
                      </c:pt>
                      <c:pt idx="133">
                        <c:v>-1.57110725698446E-6</c:v>
                      </c:pt>
                      <c:pt idx="134">
                        <c:v>-1.5875790300790801E-6</c:v>
                      </c:pt>
                      <c:pt idx="135">
                        <c:v>-1.60405080317369E-6</c:v>
                      </c:pt>
                      <c:pt idx="136">
                        <c:v>-1.6205225762683099E-6</c:v>
                      </c:pt>
                      <c:pt idx="137">
                        <c:v>-1.6369943493629201E-6</c:v>
                      </c:pt>
                      <c:pt idx="138">
                        <c:v>-1.6534661224575399E-6</c:v>
                      </c:pt>
                      <c:pt idx="139">
                        <c:v>-1.66993789555216E-6</c:v>
                      </c:pt>
                      <c:pt idx="140">
                        <c:v>-1.68640966864677E-6</c:v>
                      </c:pt>
                      <c:pt idx="141">
                        <c:v>-1.7028814417413901E-6</c:v>
                      </c:pt>
                      <c:pt idx="142">
                        <c:v>-1.719353214836E-6</c:v>
                      </c:pt>
                      <c:pt idx="143">
                        <c:v>-1.7358249879306199E-6</c:v>
                      </c:pt>
                      <c:pt idx="144">
                        <c:v>-1.7522967610252301E-6</c:v>
                      </c:pt>
                      <c:pt idx="145">
                        <c:v>-1.76876853411984E-6</c:v>
                      </c:pt>
                      <c:pt idx="146">
                        <c:v>-1.7852403072144599E-6</c:v>
                      </c:pt>
                      <c:pt idx="147">
                        <c:v>-1.80171208030908E-6</c:v>
                      </c:pt>
                      <c:pt idx="148">
                        <c:v>-1.81818385340369E-6</c:v>
                      </c:pt>
                      <c:pt idx="149">
                        <c:v>-1.8346556264983101E-6</c:v>
                      </c:pt>
                      <c:pt idx="150">
                        <c:v>-1.85112739959292E-6</c:v>
                      </c:pt>
                      <c:pt idx="151">
                        <c:v>-1.86759917268753E-6</c:v>
                      </c:pt>
                      <c:pt idx="152">
                        <c:v>-1.8840709457821501E-6</c:v>
                      </c:pt>
                      <c:pt idx="153">
                        <c:v>-1.90054271887677E-6</c:v>
                      </c:pt>
                      <c:pt idx="154">
                        <c:v>-1.9170144919713801E-6</c:v>
                      </c:pt>
                      <c:pt idx="155">
                        <c:v>-1.9334862650659998E-6</c:v>
                      </c:pt>
                      <c:pt idx="156">
                        <c:v>-1.9499580381606102E-6</c:v>
                      </c:pt>
                      <c:pt idx="157">
                        <c:v>-1.9664298112552201E-6</c:v>
                      </c:pt>
                      <c:pt idx="158">
                        <c:v>-1.9829015843498402E-6</c:v>
                      </c:pt>
                      <c:pt idx="159">
                        <c:v>-1.9993733574444501E-6</c:v>
                      </c:pt>
                      <c:pt idx="160">
                        <c:v>-2.01584513053908E-6</c:v>
                      </c:pt>
                      <c:pt idx="161">
                        <c:v>-2.0323169036336899E-6</c:v>
                      </c:pt>
                      <c:pt idx="162">
                        <c:v>-2.0487886767282999E-6</c:v>
                      </c:pt>
                      <c:pt idx="163">
                        <c:v>-2.06526044982292E-6</c:v>
                      </c:pt>
                      <c:pt idx="164">
                        <c:v>-2.0817322229175299E-6</c:v>
                      </c:pt>
                      <c:pt idx="165">
                        <c:v>-2.0982039960121399E-6</c:v>
                      </c:pt>
                      <c:pt idx="166">
                        <c:v>-2.1146757691067701E-6</c:v>
                      </c:pt>
                      <c:pt idx="167">
                        <c:v>-2.1311475422013801E-6</c:v>
                      </c:pt>
                      <c:pt idx="168">
                        <c:v>-2.14761931529599E-6</c:v>
                      </c:pt>
                      <c:pt idx="169">
                        <c:v>-2.1640910883906101E-6</c:v>
                      </c:pt>
                      <c:pt idx="170">
                        <c:v>-2.1805628614852201E-6</c:v>
                      </c:pt>
                      <c:pt idx="171">
                        <c:v>-2.1970346345798499E-6</c:v>
                      </c:pt>
                      <c:pt idx="172">
                        <c:v>-2.2135064076744598E-6</c:v>
                      </c:pt>
                      <c:pt idx="173">
                        <c:v>-2.2299781807690702E-6</c:v>
                      </c:pt>
                      <c:pt idx="174">
                        <c:v>-2.2464499538636899E-6</c:v>
                      </c:pt>
                      <c:pt idx="175">
                        <c:v>-2.2629217269582998E-6</c:v>
                      </c:pt>
                      <c:pt idx="176">
                        <c:v>-2.2793935000529199E-6</c:v>
                      </c:pt>
                      <c:pt idx="177">
                        <c:v>-2.29586527314754E-6</c:v>
                      </c:pt>
                      <c:pt idx="178">
                        <c:v>-2.3123370462421398E-6</c:v>
                      </c:pt>
                      <c:pt idx="179">
                        <c:v>-2.3288088193367599E-6</c:v>
                      </c:pt>
                      <c:pt idx="180">
                        <c:v>-2.34528059243138E-6</c:v>
                      </c:pt>
                      <c:pt idx="181">
                        <c:v>-2.36175236552599E-6</c:v>
                      </c:pt>
                      <c:pt idx="182">
                        <c:v>-2.3782241386206101E-6</c:v>
                      </c:pt>
                      <c:pt idx="183">
                        <c:v>-2.39469591171522E-6</c:v>
                      </c:pt>
                      <c:pt idx="184">
                        <c:v>-2.4111676848098401E-6</c:v>
                      </c:pt>
                      <c:pt idx="185">
                        <c:v>-2.4276394579044501E-6</c:v>
                      </c:pt>
                      <c:pt idx="186">
                        <c:v>-2.44411123099906E-6</c:v>
                      </c:pt>
                      <c:pt idx="187">
                        <c:v>-2.4605830040936899E-6</c:v>
                      </c:pt>
                      <c:pt idx="188">
                        <c:v>-2.4770547771882998E-6</c:v>
                      </c:pt>
                      <c:pt idx="189">
                        <c:v>-2.4935265502829102E-6</c:v>
                      </c:pt>
                      <c:pt idx="190">
                        <c:v>-2.5099983233775298E-6</c:v>
                      </c:pt>
                      <c:pt idx="191">
                        <c:v>-2.5264700964721402E-6</c:v>
                      </c:pt>
                      <c:pt idx="192">
                        <c:v>-2.5429418695667599E-6</c:v>
                      </c:pt>
                      <c:pt idx="193">
                        <c:v>-2.5594136426613698E-6</c:v>
                      </c:pt>
                      <c:pt idx="194">
                        <c:v>-2.5758854157559899E-6</c:v>
                      </c:pt>
                      <c:pt idx="195">
                        <c:v>-2.59235718885061E-6</c:v>
                      </c:pt>
                      <c:pt idx="196">
                        <c:v>-2.60882896194522E-6</c:v>
                      </c:pt>
                      <c:pt idx="197">
                        <c:v>-2.6253007350398299E-6</c:v>
                      </c:pt>
                      <c:pt idx="198">
                        <c:v>-2.64177250813445E-6</c:v>
                      </c:pt>
                      <c:pt idx="199">
                        <c:v>-2.65824428122906E-6</c:v>
                      </c:pt>
                      <c:pt idx="200">
                        <c:v>-2.6747160543236801E-6</c:v>
                      </c:pt>
                      <c:pt idx="201">
                        <c:v>-2.6911878274183002E-6</c:v>
                      </c:pt>
                      <c:pt idx="202">
                        <c:v>-2.7076596005129199E-6</c:v>
                      </c:pt>
                      <c:pt idx="203">
                        <c:v>-2.7241313736075298E-6</c:v>
                      </c:pt>
                      <c:pt idx="204">
                        <c:v>-2.7406031467021402E-6</c:v>
                      </c:pt>
                      <c:pt idx="205">
                        <c:v>-2.7570749197967599E-6</c:v>
                      </c:pt>
                      <c:pt idx="206">
                        <c:v>-2.7735466928913901E-6</c:v>
                      </c:pt>
                      <c:pt idx="207">
                        <c:v>-2.7900184659859899E-6</c:v>
                      </c:pt>
                      <c:pt idx="208">
                        <c:v>-2.80649023908061E-6</c:v>
                      </c:pt>
                      <c:pt idx="209">
                        <c:v>-2.8229620121752301E-6</c:v>
                      </c:pt>
                      <c:pt idx="210">
                        <c:v>-2.8394337852698498E-6</c:v>
                      </c:pt>
                      <c:pt idx="211">
                        <c:v>-2.8559055583644602E-6</c:v>
                      </c:pt>
                      <c:pt idx="212">
                        <c:v>-2.8723773314590701E-6</c:v>
                      </c:pt>
                      <c:pt idx="213">
                        <c:v>-2.8888491045536902E-6</c:v>
                      </c:pt>
                      <c:pt idx="214">
                        <c:v>-2.9053208776483099E-6</c:v>
                      </c:pt>
                      <c:pt idx="215">
                        <c:v>-2.9217926507429198E-6</c:v>
                      </c:pt>
                      <c:pt idx="216">
                        <c:v>-2.9382644238375302E-6</c:v>
                      </c:pt>
                      <c:pt idx="217">
                        <c:v>-2.95473619693216E-6</c:v>
                      </c:pt>
                      <c:pt idx="218">
                        <c:v>-2.97120797002677E-6</c:v>
                      </c:pt>
                      <c:pt idx="219">
                        <c:v>-2.9876797431213799E-6</c:v>
                      </c:pt>
                      <c:pt idx="220">
                        <c:v>-3.004151516216E-6</c:v>
                      </c:pt>
                      <c:pt idx="221">
                        <c:v>-3.02062328931061E-6</c:v>
                      </c:pt>
                      <c:pt idx="222">
                        <c:v>-3.0370950624052301E-6</c:v>
                      </c:pt>
                      <c:pt idx="223">
                        <c:v>-3.0535668354998502E-6</c:v>
                      </c:pt>
                      <c:pt idx="224">
                        <c:v>-3.0700386085944601E-6</c:v>
                      </c:pt>
                      <c:pt idx="225">
                        <c:v>-3.0865103816890798E-6</c:v>
                      </c:pt>
                      <c:pt idx="226">
                        <c:v>-3.1029821547836902E-6</c:v>
                      </c:pt>
                      <c:pt idx="227">
                        <c:v>-3.1194539278783099E-6</c:v>
                      </c:pt>
                      <c:pt idx="228">
                        <c:v>-3.13592570097293E-6</c:v>
                      </c:pt>
                      <c:pt idx="229">
                        <c:v>-3.1523974740675399E-6</c:v>
                      </c:pt>
                      <c:pt idx="230">
                        <c:v>-3.1688692471621498E-6</c:v>
                      </c:pt>
                      <c:pt idx="231">
                        <c:v>-3.1853410202567699E-6</c:v>
                      </c:pt>
                      <c:pt idx="232">
                        <c:v>-3.2018127933513799E-6</c:v>
                      </c:pt>
                      <c:pt idx="233">
                        <c:v>-3.218284566446E-6</c:v>
                      </c:pt>
                      <c:pt idx="234">
                        <c:v>-3.2347563395406201E-6</c:v>
                      </c:pt>
                      <c:pt idx="235">
                        <c:v>-3.2512281126352402E-6</c:v>
                      </c:pt>
                      <c:pt idx="236">
                        <c:v>-3.2676998857298501E-6</c:v>
                      </c:pt>
                      <c:pt idx="237">
                        <c:v>-3.2841716588244601E-6</c:v>
                      </c:pt>
                      <c:pt idx="238">
                        <c:v>-3.3006434319190802E-6</c:v>
                      </c:pt>
                      <c:pt idx="239">
                        <c:v>-3.3171152050136999E-6</c:v>
                      </c:pt>
                      <c:pt idx="240">
                        <c:v>-3.3335869781083098E-6</c:v>
                      </c:pt>
                      <c:pt idx="241">
                        <c:v>-3.3500587512029202E-6</c:v>
                      </c:pt>
                      <c:pt idx="242">
                        <c:v>-3.3665305242975399E-6</c:v>
                      </c:pt>
                      <c:pt idx="243">
                        <c:v>-3.38300229739216E-6</c:v>
                      </c:pt>
                      <c:pt idx="244">
                        <c:v>-3.3994740704867801E-6</c:v>
                      </c:pt>
                      <c:pt idx="245">
                        <c:v>-3.41594584358139E-6</c:v>
                      </c:pt>
                      <c:pt idx="246">
                        <c:v>-3.432417616676E-6</c:v>
                      </c:pt>
                      <c:pt idx="247">
                        <c:v>-3.4488893897706201E-6</c:v>
                      </c:pt>
                      <c:pt idx="248">
                        <c:v>-3.4653611628652402E-6</c:v>
                      </c:pt>
                      <c:pt idx="249">
                        <c:v>-3.4818329359598501E-6</c:v>
                      </c:pt>
                      <c:pt idx="250">
                        <c:v>-3.4983047090544601E-6</c:v>
                      </c:pt>
                      <c:pt idx="251">
                        <c:v>-3.5147764821491001E-6</c:v>
                      </c:pt>
                      <c:pt idx="252">
                        <c:v>-3.5312482552436901E-6</c:v>
                      </c:pt>
                      <c:pt idx="253">
                        <c:v>-3.5477200283383102E-6</c:v>
                      </c:pt>
                      <c:pt idx="254">
                        <c:v>-3.5641918014329201E-6</c:v>
                      </c:pt>
                      <c:pt idx="255">
                        <c:v>-3.58066357452755E-6</c:v>
                      </c:pt>
                      <c:pt idx="256">
                        <c:v>-3.5971353476221599E-6</c:v>
                      </c:pt>
                      <c:pt idx="257">
                        <c:v>-3.61360712071678E-6</c:v>
                      </c:pt>
                      <c:pt idx="258">
                        <c:v>-3.63007889381139E-6</c:v>
                      </c:pt>
                      <c:pt idx="259">
                        <c:v>-3.6465506669060101E-6</c:v>
                      </c:pt>
                      <c:pt idx="260">
                        <c:v>-3.66302244000062E-6</c:v>
                      </c:pt>
                      <c:pt idx="261">
                        <c:v>-3.6794942130952401E-6</c:v>
                      </c:pt>
                      <c:pt idx="262">
                        <c:v>-3.6959659861898598E-6</c:v>
                      </c:pt>
                      <c:pt idx="263">
                        <c:v>-3.7124377592844702E-6</c:v>
                      </c:pt>
                      <c:pt idx="264">
                        <c:v>-3.7289095323790801E-6</c:v>
                      </c:pt>
                      <c:pt idx="265">
                        <c:v>-3.7453813054736998E-6</c:v>
                      </c:pt>
                      <c:pt idx="266">
                        <c:v>-3.7618530785683301E-6</c:v>
                      </c:pt>
                      <c:pt idx="267">
                        <c:v>-3.77832485166294E-6</c:v>
                      </c:pt>
                      <c:pt idx="268">
                        <c:v>-3.7947966247575601E-6</c:v>
                      </c:pt>
                      <c:pt idx="269">
                        <c:v>-3.8112683978521701E-6</c:v>
                      </c:pt>
                      <c:pt idx="270">
                        <c:v>-3.82774017094678E-6</c:v>
                      </c:pt>
                      <c:pt idx="271">
                        <c:v>-3.8442119440414001E-6</c:v>
                      </c:pt>
                      <c:pt idx="272">
                        <c:v>-3.8606837171360202E-6</c:v>
                      </c:pt>
                      <c:pt idx="273">
                        <c:v>-3.8771554902306302E-6</c:v>
                      </c:pt>
                      <c:pt idx="274">
                        <c:v>-3.8936272633252401E-6</c:v>
                      </c:pt>
                      <c:pt idx="275">
                        <c:v>-3.91009903641985E-6</c:v>
                      </c:pt>
                      <c:pt idx="276">
                        <c:v>-3.9265708095144701E-6</c:v>
                      </c:pt>
                      <c:pt idx="277">
                        <c:v>-3.9430425826090902E-6</c:v>
                      </c:pt>
                      <c:pt idx="278">
                        <c:v>-3.9595143557037104E-6</c:v>
                      </c:pt>
                      <c:pt idx="279">
                        <c:v>-3.9759861287983203E-6</c:v>
                      </c:pt>
                      <c:pt idx="280">
                        <c:v>-3.9924579018929404E-6</c:v>
                      </c:pt>
                      <c:pt idx="281">
                        <c:v>-4.0089296749875503E-6</c:v>
                      </c:pt>
                      <c:pt idx="282">
                        <c:v>-4.0254014480821696E-6</c:v>
                      </c:pt>
                      <c:pt idx="283">
                        <c:v>-4.0418732211767804E-6</c:v>
                      </c:pt>
                      <c:pt idx="284">
                        <c:v>-4.0583449942713996E-6</c:v>
                      </c:pt>
                      <c:pt idx="285">
                        <c:v>-4.0748167673660198E-6</c:v>
                      </c:pt>
                      <c:pt idx="286">
                        <c:v>-4.0912885404606399E-6</c:v>
                      </c:pt>
                      <c:pt idx="287">
                        <c:v>-4.1077603135552498E-6</c:v>
                      </c:pt>
                      <c:pt idx="288">
                        <c:v>-4.1242320866498504E-6</c:v>
                      </c:pt>
                      <c:pt idx="289">
                        <c:v>-4.1407038597444798E-6</c:v>
                      </c:pt>
                      <c:pt idx="290">
                        <c:v>-4.1571756328390898E-6</c:v>
                      </c:pt>
                      <c:pt idx="291">
                        <c:v>-4.1736474059337099E-6</c:v>
                      </c:pt>
                      <c:pt idx="292">
                        <c:v>-4.19011917902833E-6</c:v>
                      </c:pt>
                      <c:pt idx="293">
                        <c:v>-4.2065909521229501E-6</c:v>
                      </c:pt>
                      <c:pt idx="294">
                        <c:v>-4.2230627252175499E-6</c:v>
                      </c:pt>
                      <c:pt idx="295">
                        <c:v>-4.2395344983121802E-6</c:v>
                      </c:pt>
                      <c:pt idx="296">
                        <c:v>-4.2560062714068003E-6</c:v>
                      </c:pt>
                      <c:pt idx="297">
                        <c:v>-4.2724780445014102E-6</c:v>
                      </c:pt>
                      <c:pt idx="298">
                        <c:v>-4.2889498175960201E-6</c:v>
                      </c:pt>
                      <c:pt idx="299">
                        <c:v>-4.3054215906906199E-6</c:v>
                      </c:pt>
                      <c:pt idx="300">
                        <c:v>-4.3218933637852502E-6</c:v>
                      </c:pt>
                      <c:pt idx="301">
                        <c:v>-4.3383651368798703E-6</c:v>
                      </c:pt>
                      <c:pt idx="302">
                        <c:v>-4.3548369099744904E-6</c:v>
                      </c:pt>
                      <c:pt idx="303">
                        <c:v>-4.3713086830691003E-6</c:v>
                      </c:pt>
                      <c:pt idx="304">
                        <c:v>-4.3877804561637103E-6</c:v>
                      </c:pt>
                      <c:pt idx="305">
                        <c:v>-4.4042522292583304E-6</c:v>
                      </c:pt>
                      <c:pt idx="306">
                        <c:v>-4.4207240023529598E-6</c:v>
                      </c:pt>
                      <c:pt idx="307">
                        <c:v>-4.4371957754475596E-6</c:v>
                      </c:pt>
                      <c:pt idx="308">
                        <c:v>-4.4536675485421704E-6</c:v>
                      </c:pt>
                      <c:pt idx="309">
                        <c:v>-4.4701393216367896E-6</c:v>
                      </c:pt>
                      <c:pt idx="310">
                        <c:v>-4.4866110947314097E-6</c:v>
                      </c:pt>
                      <c:pt idx="311">
                        <c:v>-4.5030828678260197E-6</c:v>
                      </c:pt>
                      <c:pt idx="312">
                        <c:v>-4.5195546409206398E-6</c:v>
                      </c:pt>
                      <c:pt idx="313">
                        <c:v>-4.5360264140152599E-6</c:v>
                      </c:pt>
                      <c:pt idx="314">
                        <c:v>-4.5524981871098698E-6</c:v>
                      </c:pt>
                      <c:pt idx="315">
                        <c:v>-4.5689699602044798E-6</c:v>
                      </c:pt>
                      <c:pt idx="316">
                        <c:v>-4.58544173329911E-6</c:v>
                      </c:pt>
                      <c:pt idx="317">
                        <c:v>-4.60191350639372E-6</c:v>
                      </c:pt>
                      <c:pt idx="318">
                        <c:v>-4.6183852794883299E-6</c:v>
                      </c:pt>
                      <c:pt idx="319">
                        <c:v>-4.6348570525829602E-6</c:v>
                      </c:pt>
                      <c:pt idx="320">
                        <c:v>-4.6513288256775701E-6</c:v>
                      </c:pt>
                      <c:pt idx="321">
                        <c:v>-4.6678005987721902E-6</c:v>
                      </c:pt>
                      <c:pt idx="322">
                        <c:v>-4.68427237186679E-6</c:v>
                      </c:pt>
                      <c:pt idx="323">
                        <c:v>-4.7007441449614296E-6</c:v>
                      </c:pt>
                      <c:pt idx="324">
                        <c:v>-4.7172159180560302E-6</c:v>
                      </c:pt>
                      <c:pt idx="325">
                        <c:v>-4.7336876911506503E-6</c:v>
                      </c:pt>
                      <c:pt idx="326">
                        <c:v>-4.7501594642452603E-6</c:v>
                      </c:pt>
                      <c:pt idx="327">
                        <c:v>-4.7666312373398702E-6</c:v>
                      </c:pt>
                      <c:pt idx="328">
                        <c:v>-4.7831030104344903E-6</c:v>
                      </c:pt>
                      <c:pt idx="329">
                        <c:v>-4.7995747835291096E-6</c:v>
                      </c:pt>
                      <c:pt idx="330">
                        <c:v>-4.8160465566237297E-6</c:v>
                      </c:pt>
                      <c:pt idx="331">
                        <c:v>-4.8325183297183498E-6</c:v>
                      </c:pt>
                      <c:pt idx="332">
                        <c:v>-4.8489901028129504E-6</c:v>
                      </c:pt>
                      <c:pt idx="333">
                        <c:v>-4.8654618759075798E-6</c:v>
                      </c:pt>
                      <c:pt idx="334">
                        <c:v>-4.8819336490021898E-6</c:v>
                      </c:pt>
                      <c:pt idx="335">
                        <c:v>-4.8984054220968099E-6</c:v>
                      </c:pt>
                      <c:pt idx="336">
                        <c:v>-4.9148771951914097E-6</c:v>
                      </c:pt>
                      <c:pt idx="337">
                        <c:v>-4.9313489682860399E-6</c:v>
                      </c:pt>
                      <c:pt idx="338">
                        <c:v>-4.9478207413806499E-6</c:v>
                      </c:pt>
                      <c:pt idx="339">
                        <c:v>-4.96429251447527E-6</c:v>
                      </c:pt>
                      <c:pt idx="340">
                        <c:v>-4.9807642875698901E-6</c:v>
                      </c:pt>
                      <c:pt idx="341">
                        <c:v>-4.9972360606644899E-6</c:v>
                      </c:pt>
                      <c:pt idx="342">
                        <c:v>-5.0137078337591201E-6</c:v>
                      </c:pt>
                      <c:pt idx="343">
                        <c:v>-5.0301796068537199E-6</c:v>
                      </c:pt>
                      <c:pt idx="344">
                        <c:v>-5.0466513799483502E-6</c:v>
                      </c:pt>
                      <c:pt idx="345">
                        <c:v>-5.0631231530429601E-6</c:v>
                      </c:pt>
                      <c:pt idx="346">
                        <c:v>-5.0795949261375701E-6</c:v>
                      </c:pt>
                      <c:pt idx="347">
                        <c:v>-5.09606669923218E-6</c:v>
                      </c:pt>
                      <c:pt idx="348">
                        <c:v>-5.1125384723268001E-6</c:v>
                      </c:pt>
                      <c:pt idx="349">
                        <c:v>-5.1290102454214202E-6</c:v>
                      </c:pt>
                      <c:pt idx="350">
                        <c:v>-5.1454820185160403E-6</c:v>
                      </c:pt>
                      <c:pt idx="351">
                        <c:v>-5.1619537916106503E-6</c:v>
                      </c:pt>
                      <c:pt idx="352">
                        <c:v>-5.1784255647052704E-6</c:v>
                      </c:pt>
                      <c:pt idx="353">
                        <c:v>-5.1948973377998998E-6</c:v>
                      </c:pt>
                      <c:pt idx="354">
                        <c:v>-5.2113691108945004E-6</c:v>
                      </c:pt>
                      <c:pt idx="355">
                        <c:v>-5.2278408839891197E-6</c:v>
                      </c:pt>
                      <c:pt idx="356">
                        <c:v>-5.2443126570837398E-6</c:v>
                      </c:pt>
                      <c:pt idx="357">
                        <c:v>-5.2607844301783497E-6</c:v>
                      </c:pt>
                      <c:pt idx="358">
                        <c:v>-5.2772562032729698E-6</c:v>
                      </c:pt>
                      <c:pt idx="359">
                        <c:v>-5.2937279763675798E-6</c:v>
                      </c:pt>
                      <c:pt idx="360">
                        <c:v>-5.31019974946221E-6</c:v>
                      </c:pt>
                      <c:pt idx="361">
                        <c:v>-5.32667152255682E-6</c:v>
                      </c:pt>
                      <c:pt idx="362">
                        <c:v>-5.3431432956514198E-6</c:v>
                      </c:pt>
                      <c:pt idx="363">
                        <c:v>-5.3596150687460399E-6</c:v>
                      </c:pt>
                      <c:pt idx="364">
                        <c:v>-5.37608684184066E-6</c:v>
                      </c:pt>
                      <c:pt idx="365">
                        <c:v>-5.3925586149352801E-6</c:v>
                      </c:pt>
                      <c:pt idx="366">
                        <c:v>-5.4090303880299002E-6</c:v>
                      </c:pt>
                      <c:pt idx="367">
                        <c:v>-5.4255021611245203E-6</c:v>
                      </c:pt>
                      <c:pt idx="368">
                        <c:v>-5.4419739342191201E-6</c:v>
                      </c:pt>
                      <c:pt idx="369">
                        <c:v>-5.4584457073137402E-6</c:v>
                      </c:pt>
                      <c:pt idx="370">
                        <c:v>-5.4749174804083501E-6</c:v>
                      </c:pt>
                      <c:pt idx="371">
                        <c:v>-5.4913892535029702E-6</c:v>
                      </c:pt>
                      <c:pt idx="372">
                        <c:v>-5.5078610265975903E-6</c:v>
                      </c:pt>
                      <c:pt idx="373">
                        <c:v>-5.5243327996922096E-6</c:v>
                      </c:pt>
                      <c:pt idx="374">
                        <c:v>-5.5408045727868102E-6</c:v>
                      </c:pt>
                      <c:pt idx="375">
                        <c:v>-5.5572763458814303E-6</c:v>
                      </c:pt>
                      <c:pt idx="376">
                        <c:v>-5.5737481189760402E-6</c:v>
                      </c:pt>
                      <c:pt idx="377">
                        <c:v>-5.5902198920706697E-6</c:v>
                      </c:pt>
                      <c:pt idx="378">
                        <c:v>-5.6066916651652796E-6</c:v>
                      </c:pt>
                      <c:pt idx="379">
                        <c:v>-5.6231634382598904E-6</c:v>
                      </c:pt>
                      <c:pt idx="380">
                        <c:v>-5.6396352113545097E-6</c:v>
                      </c:pt>
                      <c:pt idx="381">
                        <c:v>-5.6561069844491103E-6</c:v>
                      </c:pt>
                      <c:pt idx="382">
                        <c:v>-5.6725787575437304E-6</c:v>
                      </c:pt>
                      <c:pt idx="383">
                        <c:v>-5.6890505306383598E-6</c:v>
                      </c:pt>
                      <c:pt idx="384">
                        <c:v>-5.7055223037329596E-6</c:v>
                      </c:pt>
                      <c:pt idx="385">
                        <c:v>-5.7219940768275797E-6</c:v>
                      </c:pt>
                      <c:pt idx="386">
                        <c:v>-5.7384658499221998E-6</c:v>
                      </c:pt>
                      <c:pt idx="387">
                        <c:v>-5.7549376230168097E-6</c:v>
                      </c:pt>
                      <c:pt idx="388">
                        <c:v>-5.7714093961114197E-6</c:v>
                      </c:pt>
                      <c:pt idx="389">
                        <c:v>-5.7878811692060398E-6</c:v>
                      </c:pt>
                      <c:pt idx="390">
                        <c:v>-5.8043529423006497E-6</c:v>
                      </c:pt>
                      <c:pt idx="391">
                        <c:v>-5.8208247153952698E-6</c:v>
                      </c:pt>
                      <c:pt idx="392">
                        <c:v>-5.8372964884898798E-6</c:v>
                      </c:pt>
                      <c:pt idx="393">
                        <c:v>-5.8537682615844804E-6</c:v>
                      </c:pt>
                      <c:pt idx="394">
                        <c:v>-5.8702400346790997E-6</c:v>
                      </c:pt>
                      <c:pt idx="395">
                        <c:v>-5.8867118077737299E-6</c:v>
                      </c:pt>
                      <c:pt idx="396">
                        <c:v>-5.9031835808683297E-6</c:v>
                      </c:pt>
                      <c:pt idx="397">
                        <c:v>-5.9196553539629498E-6</c:v>
                      </c:pt>
                      <c:pt idx="398">
                        <c:v>-5.9361271270575801E-6</c:v>
                      </c:pt>
                      <c:pt idx="399">
                        <c:v>-5.9525989001521697E-6</c:v>
                      </c:pt>
                      <c:pt idx="400">
                        <c:v>-5.9690706732468E-6</c:v>
                      </c:pt>
                      <c:pt idx="401">
                        <c:v>-5.9855424463413997E-6</c:v>
                      </c:pt>
                      <c:pt idx="402">
                        <c:v>-6.00201421943603E-6</c:v>
                      </c:pt>
                      <c:pt idx="403">
                        <c:v>-6.01848599253064E-6</c:v>
                      </c:pt>
                      <c:pt idx="404">
                        <c:v>-6.0349577656252601E-6</c:v>
                      </c:pt>
                      <c:pt idx="405">
                        <c:v>-6.05142953871987E-6</c:v>
                      </c:pt>
                      <c:pt idx="406">
                        <c:v>-6.0679013118144901E-6</c:v>
                      </c:pt>
                      <c:pt idx="407">
                        <c:v>-6.0843730849091E-6</c:v>
                      </c:pt>
                      <c:pt idx="408">
                        <c:v>-6.1008448580037202E-6</c:v>
                      </c:pt>
                      <c:pt idx="409">
                        <c:v>-6.1173166310983403E-6</c:v>
                      </c:pt>
                      <c:pt idx="410">
                        <c:v>-6.13378840419294E-6</c:v>
                      </c:pt>
                      <c:pt idx="411">
                        <c:v>-6.1502601772875398E-6</c:v>
                      </c:pt>
                      <c:pt idx="412">
                        <c:v>-6.1667319503821599E-6</c:v>
                      </c:pt>
                      <c:pt idx="413">
                        <c:v>-6.18320372347678E-6</c:v>
                      </c:pt>
                      <c:pt idx="414">
                        <c:v>-6.19967549657139E-6</c:v>
                      </c:pt>
                      <c:pt idx="415">
                        <c:v>-6.2161472696660202E-6</c:v>
                      </c:pt>
                      <c:pt idx="416">
                        <c:v>-6.23261904276062E-6</c:v>
                      </c:pt>
                      <c:pt idx="417">
                        <c:v>-6.24909081585523E-6</c:v>
                      </c:pt>
                      <c:pt idx="418">
                        <c:v>-6.2655625889498602E-6</c:v>
                      </c:pt>
                      <c:pt idx="419">
                        <c:v>-6.2820343620444702E-6</c:v>
                      </c:pt>
                      <c:pt idx="420">
                        <c:v>-6.2985061351390903E-6</c:v>
                      </c:pt>
                      <c:pt idx="421">
                        <c:v>-6.3149779082337002E-6</c:v>
                      </c:pt>
                      <c:pt idx="422">
                        <c:v>-6.3314496813283101E-6</c:v>
                      </c:pt>
                      <c:pt idx="423">
                        <c:v>-6.3479214544229303E-6</c:v>
                      </c:pt>
                      <c:pt idx="424">
                        <c:v>-6.3643932275175504E-6</c:v>
                      </c:pt>
                      <c:pt idx="425">
                        <c:v>-6.3808650006121798E-6</c:v>
                      </c:pt>
                      <c:pt idx="426">
                        <c:v>-6.3973367737067897E-6</c:v>
                      </c:pt>
                      <c:pt idx="427">
                        <c:v>-6.4138085468013997E-6</c:v>
                      </c:pt>
                      <c:pt idx="428">
                        <c:v>-6.4302803198960003E-6</c:v>
                      </c:pt>
                      <c:pt idx="429">
                        <c:v>-6.4467520929906297E-6</c:v>
                      </c:pt>
                      <c:pt idx="430">
                        <c:v>-6.4632238660852397E-6</c:v>
                      </c:pt>
                      <c:pt idx="431">
                        <c:v>-6.4796956391798496E-6</c:v>
                      </c:pt>
                      <c:pt idx="432">
                        <c:v>-6.4961674122744604E-6</c:v>
                      </c:pt>
                      <c:pt idx="433">
                        <c:v>-6.5126391853690898E-6</c:v>
                      </c:pt>
                      <c:pt idx="434">
                        <c:v>-6.5291109584636896E-6</c:v>
                      </c:pt>
                      <c:pt idx="435">
                        <c:v>-6.54558273155833E-6</c:v>
                      </c:pt>
                      <c:pt idx="436">
                        <c:v>-6.5620545046529196E-6</c:v>
                      </c:pt>
                      <c:pt idx="437">
                        <c:v>-6.5785262777475499E-6</c:v>
                      </c:pt>
                      <c:pt idx="438">
                        <c:v>-6.5949980508421497E-6</c:v>
                      </c:pt>
                      <c:pt idx="439">
                        <c:v>-6.6114698239367799E-6</c:v>
                      </c:pt>
                      <c:pt idx="440">
                        <c:v>-6.6279415970313899E-6</c:v>
                      </c:pt>
                      <c:pt idx="441">
                        <c:v>-6.6444133701259897E-6</c:v>
                      </c:pt>
                      <c:pt idx="442">
                        <c:v>-6.6608851432206199E-6</c:v>
                      </c:pt>
                      <c:pt idx="443">
                        <c:v>-6.67735691631524E-6</c:v>
                      </c:pt>
                      <c:pt idx="444">
                        <c:v>-6.6938286894098398E-6</c:v>
                      </c:pt>
                      <c:pt idx="445">
                        <c:v>-6.7103004625044599E-6</c:v>
                      </c:pt>
                      <c:pt idx="446">
                        <c:v>-6.7267722355990699E-6</c:v>
                      </c:pt>
                      <c:pt idx="447">
                        <c:v>-6.7432440086936798E-6</c:v>
                      </c:pt>
                      <c:pt idx="448">
                        <c:v>-6.7597157817882796E-6</c:v>
                      </c:pt>
                      <c:pt idx="449">
                        <c:v>-6.77618755488292E-6</c:v>
                      </c:pt>
                      <c:pt idx="450">
                        <c:v>-6.79265932797753E-6</c:v>
                      </c:pt>
                      <c:pt idx="451">
                        <c:v>-6.8091311010721399E-6</c:v>
                      </c:pt>
                      <c:pt idx="452">
                        <c:v>-6.82560287416676E-6</c:v>
                      </c:pt>
                      <c:pt idx="453">
                        <c:v>-6.8420746472613903E-6</c:v>
                      </c:pt>
                      <c:pt idx="454">
                        <c:v>-6.8585464203559697E-6</c:v>
                      </c:pt>
                      <c:pt idx="455">
                        <c:v>-6.8750181934506E-6</c:v>
                      </c:pt>
                      <c:pt idx="456">
                        <c:v>-6.8914899665452099E-6</c:v>
                      </c:pt>
                      <c:pt idx="457">
                        <c:v>-6.9079617396398402E-6</c:v>
                      </c:pt>
                      <c:pt idx="458">
                        <c:v>-6.9244335127344603E-6</c:v>
                      </c:pt>
                      <c:pt idx="459">
                        <c:v>-6.9409052858290499E-6</c:v>
                      </c:pt>
                      <c:pt idx="460">
                        <c:v>-6.9573770589236802E-6</c:v>
                      </c:pt>
                      <c:pt idx="461">
                        <c:v>-6.9738488320182901E-6</c:v>
                      </c:pt>
                      <c:pt idx="462">
                        <c:v>-6.9903206051129001E-6</c:v>
                      </c:pt>
                      <c:pt idx="463">
                        <c:v>-7.0067923782075397E-6</c:v>
                      </c:pt>
                      <c:pt idx="464">
                        <c:v>-7.0232641513021301E-6</c:v>
                      </c:pt>
                      <c:pt idx="465">
                        <c:v>-7.0397359243967401E-6</c:v>
                      </c:pt>
                      <c:pt idx="466">
                        <c:v>-7.05620769749135E-6</c:v>
                      </c:pt>
                      <c:pt idx="467">
                        <c:v>-7.0726794705859896E-6</c:v>
                      </c:pt>
                      <c:pt idx="468">
                        <c:v>-7.0891512436806004E-6</c:v>
                      </c:pt>
                      <c:pt idx="469">
                        <c:v>-7.1056230167752002E-6</c:v>
                      </c:pt>
                      <c:pt idx="470">
                        <c:v>-7.1220947898698296E-6</c:v>
                      </c:pt>
                      <c:pt idx="471">
                        <c:v>-7.1385665629644302E-6</c:v>
                      </c:pt>
                      <c:pt idx="472">
                        <c:v>-7.1550383360590596E-6</c:v>
                      </c:pt>
                      <c:pt idx="473">
                        <c:v>-7.1715101091536704E-6</c:v>
                      </c:pt>
                      <c:pt idx="474">
                        <c:v>-7.18798188224831E-6</c:v>
                      </c:pt>
                      <c:pt idx="475">
                        <c:v>-7.2044536553428903E-6</c:v>
                      </c:pt>
                      <c:pt idx="476">
                        <c:v>-7.2209254284375104E-6</c:v>
                      </c:pt>
                      <c:pt idx="477">
                        <c:v>-7.2373972015321297E-6</c:v>
                      </c:pt>
                      <c:pt idx="478">
                        <c:v>-7.2538689746267201E-6</c:v>
                      </c:pt>
                      <c:pt idx="479">
                        <c:v>-7.2703407477213301E-6</c:v>
                      </c:pt>
                      <c:pt idx="480">
                        <c:v>-7.2868125208159603E-6</c:v>
                      </c:pt>
                      <c:pt idx="481">
                        <c:v>-7.3032842939105999E-6</c:v>
                      </c:pt>
                      <c:pt idx="482">
                        <c:v>-7.3197560670052099E-6</c:v>
                      </c:pt>
                      <c:pt idx="483">
                        <c:v>-7.3362278400998198E-6</c:v>
                      </c:pt>
                      <c:pt idx="484">
                        <c:v>-7.3526996131944297E-6</c:v>
                      </c:pt>
                      <c:pt idx="485">
                        <c:v>-7.3691713862890304E-6</c:v>
                      </c:pt>
                      <c:pt idx="486">
                        <c:v>-7.3856431593836598E-6</c:v>
                      </c:pt>
                      <c:pt idx="487">
                        <c:v>-7.4021149324782697E-6</c:v>
                      </c:pt>
                      <c:pt idx="488">
                        <c:v>-7.4185867055729E-6</c:v>
                      </c:pt>
                      <c:pt idx="489">
                        <c:v>-7.4350584786674896E-6</c:v>
                      </c:pt>
                      <c:pt idx="490">
                        <c:v>-7.4515302517621199E-6</c:v>
                      </c:pt>
                      <c:pt idx="491">
                        <c:v>-7.4680020248567298E-6</c:v>
                      </c:pt>
                      <c:pt idx="492">
                        <c:v>-7.4844737979513398E-6</c:v>
                      </c:pt>
                      <c:pt idx="493">
                        <c:v>-7.5009455710459497E-6</c:v>
                      </c:pt>
                      <c:pt idx="494">
                        <c:v>-7.5174173441406096E-6</c:v>
                      </c:pt>
                      <c:pt idx="495">
                        <c:v>-7.5338891172351899E-6</c:v>
                      </c:pt>
                      <c:pt idx="496">
                        <c:v>-7.5503608903298304E-6</c:v>
                      </c:pt>
                      <c:pt idx="497">
                        <c:v>-7.5668326634244301E-6</c:v>
                      </c:pt>
                      <c:pt idx="498">
                        <c:v>-7.5833044365190401E-6</c:v>
                      </c:pt>
                      <c:pt idx="499">
                        <c:v>-7.5997762096136703E-6</c:v>
                      </c:pt>
                      <c:pt idx="500">
                        <c:v>-7.6162479827082701E-6</c:v>
                      </c:pt>
                      <c:pt idx="501">
                        <c:v>-7.6327197558028699E-6</c:v>
                      </c:pt>
                      <c:pt idx="502">
                        <c:v>-7.6491915288974892E-6</c:v>
                      </c:pt>
                      <c:pt idx="503">
                        <c:v>-7.6656633019921203E-6</c:v>
                      </c:pt>
                      <c:pt idx="504">
                        <c:v>-7.6821350750867107E-6</c:v>
                      </c:pt>
                      <c:pt idx="505">
                        <c:v>-7.6986068481813503E-6</c:v>
                      </c:pt>
                      <c:pt idx="506">
                        <c:v>-7.7150786212759594E-6</c:v>
                      </c:pt>
                      <c:pt idx="507">
                        <c:v>-7.7315503943705702E-6</c:v>
                      </c:pt>
                      <c:pt idx="508">
                        <c:v>-7.7480221674651793E-6</c:v>
                      </c:pt>
                      <c:pt idx="509">
                        <c:v>-7.7644939405597799E-6</c:v>
                      </c:pt>
                      <c:pt idx="510">
                        <c:v>-7.7809657136544195E-6</c:v>
                      </c:pt>
                      <c:pt idx="511">
                        <c:v>-7.7974374867490303E-6</c:v>
                      </c:pt>
                      <c:pt idx="512">
                        <c:v>-7.8139092598436394E-6</c:v>
                      </c:pt>
                      <c:pt idx="513">
                        <c:v>-7.8303810329382603E-6</c:v>
                      </c:pt>
                      <c:pt idx="514">
                        <c:v>-7.8468528060328796E-6</c:v>
                      </c:pt>
                      <c:pt idx="515">
                        <c:v>-7.8633245791275006E-6</c:v>
                      </c:pt>
                      <c:pt idx="516">
                        <c:v>-7.8797963522221096E-6</c:v>
                      </c:pt>
                      <c:pt idx="517">
                        <c:v>-7.8962681253167103E-6</c:v>
                      </c:pt>
                      <c:pt idx="518">
                        <c:v>-7.9127398984113499E-6</c:v>
                      </c:pt>
                      <c:pt idx="519">
                        <c:v>-7.9292116715059505E-6</c:v>
                      </c:pt>
                      <c:pt idx="520">
                        <c:v>-7.9456834446005494E-6</c:v>
                      </c:pt>
                      <c:pt idx="521">
                        <c:v>-7.9621552176951704E-6</c:v>
                      </c:pt>
                      <c:pt idx="522">
                        <c:v>-7.9786269907897998E-6</c:v>
                      </c:pt>
                      <c:pt idx="523">
                        <c:v>-7.9950987638844207E-6</c:v>
                      </c:pt>
                      <c:pt idx="524">
                        <c:v>-8.01157053697904E-6</c:v>
                      </c:pt>
                      <c:pt idx="525">
                        <c:v>-8.0280423100736593E-6</c:v>
                      </c:pt>
                      <c:pt idx="526">
                        <c:v>-8.0445140831682599E-6</c:v>
                      </c:pt>
                      <c:pt idx="527">
                        <c:v>-8.0609858562628503E-6</c:v>
                      </c:pt>
                      <c:pt idx="528">
                        <c:v>-8.0774576293575001E-6</c:v>
                      </c:pt>
                      <c:pt idx="529">
                        <c:v>-8.0939294024521092E-6</c:v>
                      </c:pt>
                      <c:pt idx="530">
                        <c:v>-8.1104011755466895E-6</c:v>
                      </c:pt>
                      <c:pt idx="531">
                        <c:v>-8.1268729486413104E-6</c:v>
                      </c:pt>
                      <c:pt idx="532">
                        <c:v>-8.1433447217359399E-6</c:v>
                      </c:pt>
                      <c:pt idx="533">
                        <c:v>-8.1598164948305506E-6</c:v>
                      </c:pt>
                      <c:pt idx="534">
                        <c:v>-8.1762882679251496E-6</c:v>
                      </c:pt>
                      <c:pt idx="535">
                        <c:v>-8.1927600410197892E-6</c:v>
                      </c:pt>
                      <c:pt idx="536">
                        <c:v>-8.2092318141144E-6</c:v>
                      </c:pt>
                      <c:pt idx="537">
                        <c:v>-8.2257035872090107E-6</c:v>
                      </c:pt>
                      <c:pt idx="538">
                        <c:v>-8.2421753603036198E-6</c:v>
                      </c:pt>
                      <c:pt idx="539">
                        <c:v>-8.2586471333982205E-6</c:v>
                      </c:pt>
                      <c:pt idx="540">
                        <c:v>-8.2751189064928499E-6</c:v>
                      </c:pt>
                      <c:pt idx="541">
                        <c:v>-8.2915906795874505E-6</c:v>
                      </c:pt>
                      <c:pt idx="542">
                        <c:v>-8.3080624526821003E-6</c:v>
                      </c:pt>
                      <c:pt idx="543">
                        <c:v>-8.3245342257767195E-6</c:v>
                      </c:pt>
                      <c:pt idx="544">
                        <c:v>-8.3410059988713201E-6</c:v>
                      </c:pt>
                      <c:pt idx="545">
                        <c:v>-8.3574777719659292E-6</c:v>
                      </c:pt>
                      <c:pt idx="546">
                        <c:v>-8.37394954506054E-6</c:v>
                      </c:pt>
                      <c:pt idx="547">
                        <c:v>-8.3904213181551694E-6</c:v>
                      </c:pt>
                      <c:pt idx="548">
                        <c:v>-8.4068930912497701E-6</c:v>
                      </c:pt>
                      <c:pt idx="549">
                        <c:v>-8.4233648643443893E-6</c:v>
                      </c:pt>
                      <c:pt idx="550">
                        <c:v>-8.4398366374390001E-6</c:v>
                      </c:pt>
                      <c:pt idx="551">
                        <c:v>-8.4563084105336295E-6</c:v>
                      </c:pt>
                      <c:pt idx="552">
                        <c:v>-8.4727801836282302E-6</c:v>
                      </c:pt>
                      <c:pt idx="553">
                        <c:v>-8.4892519567228596E-6</c:v>
                      </c:pt>
                      <c:pt idx="554">
                        <c:v>-8.5057237298174805E-6</c:v>
                      </c:pt>
                      <c:pt idx="555">
                        <c:v>-8.5221955029120693E-6</c:v>
                      </c:pt>
                      <c:pt idx="556">
                        <c:v>-8.5386672760066801E-6</c:v>
                      </c:pt>
                      <c:pt idx="557">
                        <c:v>-8.5551390491013197E-6</c:v>
                      </c:pt>
                      <c:pt idx="558">
                        <c:v>-8.5716108221959203E-6</c:v>
                      </c:pt>
                      <c:pt idx="559">
                        <c:v>-8.5880825952905294E-6</c:v>
                      </c:pt>
                      <c:pt idx="560">
                        <c:v>-8.6045543683851402E-6</c:v>
                      </c:pt>
                      <c:pt idx="561">
                        <c:v>-8.6210261414797594E-6</c:v>
                      </c:pt>
                      <c:pt idx="562">
                        <c:v>-8.6374979145743499E-6</c:v>
                      </c:pt>
                      <c:pt idx="563">
                        <c:v>-8.6539696876689895E-6</c:v>
                      </c:pt>
                      <c:pt idx="564">
                        <c:v>-8.6704414607636206E-6</c:v>
                      </c:pt>
                      <c:pt idx="565">
                        <c:v>-8.6869132338582195E-6</c:v>
                      </c:pt>
                      <c:pt idx="566">
                        <c:v>-8.7033850069528405E-6</c:v>
                      </c:pt>
                      <c:pt idx="567">
                        <c:v>-8.7198567800474597E-6</c:v>
                      </c:pt>
                      <c:pt idx="568">
                        <c:v>-8.7363285531420604E-6</c:v>
                      </c:pt>
                      <c:pt idx="569">
                        <c:v>-8.7528003262366898E-6</c:v>
                      </c:pt>
                      <c:pt idx="570">
                        <c:v>-8.7692720993313107E-6</c:v>
                      </c:pt>
                      <c:pt idx="571">
                        <c:v>-8.7857438724258995E-6</c:v>
                      </c:pt>
                      <c:pt idx="572">
                        <c:v>-8.8022156455205408E-6</c:v>
                      </c:pt>
                      <c:pt idx="573">
                        <c:v>-8.8186874186151296E-6</c:v>
                      </c:pt>
                      <c:pt idx="574">
                        <c:v>-8.8351591917097708E-6</c:v>
                      </c:pt>
                      <c:pt idx="575">
                        <c:v>-8.8516309648043901E-6</c:v>
                      </c:pt>
                      <c:pt idx="576">
                        <c:v>-8.8681027378989992E-6</c:v>
                      </c:pt>
                      <c:pt idx="577">
                        <c:v>-8.8845745109935795E-6</c:v>
                      </c:pt>
                      <c:pt idx="578">
                        <c:v>-8.9010462840882292E-6</c:v>
                      </c:pt>
                      <c:pt idx="579">
                        <c:v>-8.91751805718284E-6</c:v>
                      </c:pt>
                      <c:pt idx="580">
                        <c:v>-8.9339898302774508E-6</c:v>
                      </c:pt>
                      <c:pt idx="581">
                        <c:v>-8.9504616033720497E-6</c:v>
                      </c:pt>
                      <c:pt idx="582">
                        <c:v>-8.9669333764666792E-6</c:v>
                      </c:pt>
                      <c:pt idx="583">
                        <c:v>-8.98340514956129E-6</c:v>
                      </c:pt>
                      <c:pt idx="584">
                        <c:v>-8.9998769226559092E-6</c:v>
                      </c:pt>
                      <c:pt idx="585">
                        <c:v>-9.0163486957505302E-6</c:v>
                      </c:pt>
                      <c:pt idx="586">
                        <c:v>-9.0328204688451494E-6</c:v>
                      </c:pt>
                      <c:pt idx="587">
                        <c:v>-9.0492922419397501E-6</c:v>
                      </c:pt>
                      <c:pt idx="588">
                        <c:v>-9.0657640150343693E-6</c:v>
                      </c:pt>
                      <c:pt idx="589">
                        <c:v>-9.0822357881289801E-6</c:v>
                      </c:pt>
                      <c:pt idx="590">
                        <c:v>-9.0987075612235994E-6</c:v>
                      </c:pt>
                      <c:pt idx="591">
                        <c:v>-9.1151793343182101E-6</c:v>
                      </c:pt>
                      <c:pt idx="592">
                        <c:v>-9.1316511074128108E-6</c:v>
                      </c:pt>
                      <c:pt idx="593">
                        <c:v>-9.1481228805074402E-6</c:v>
                      </c:pt>
                      <c:pt idx="594">
                        <c:v>-9.1645946536020493E-6</c:v>
                      </c:pt>
                      <c:pt idx="595">
                        <c:v>-9.1810664266966601E-6</c:v>
                      </c:pt>
                      <c:pt idx="596">
                        <c:v>-9.1975381997912793E-6</c:v>
                      </c:pt>
                      <c:pt idx="597">
                        <c:v>-9.2140099728859003E-6</c:v>
                      </c:pt>
                      <c:pt idx="598">
                        <c:v>-9.2304817459805195E-6</c:v>
                      </c:pt>
                      <c:pt idx="599">
                        <c:v>-9.2469535190751303E-6</c:v>
                      </c:pt>
                      <c:pt idx="600">
                        <c:v>-9.2634252921697496E-6</c:v>
                      </c:pt>
                      <c:pt idx="601">
                        <c:v>-9.2798970652643604E-6</c:v>
                      </c:pt>
                      <c:pt idx="602">
                        <c:v>-9.2963688383589695E-6</c:v>
                      </c:pt>
                      <c:pt idx="603">
                        <c:v>-9.3128406114536108E-6</c:v>
                      </c:pt>
                      <c:pt idx="604">
                        <c:v>-9.3293123845481792E-6</c:v>
                      </c:pt>
                      <c:pt idx="605">
                        <c:v>-9.3457841576428408E-6</c:v>
                      </c:pt>
                      <c:pt idx="606">
                        <c:v>-9.3622559307374397E-6</c:v>
                      </c:pt>
                      <c:pt idx="607">
                        <c:v>-9.3787277038320607E-6</c:v>
                      </c:pt>
                      <c:pt idx="608">
                        <c:v>-9.3951994769266596E-6</c:v>
                      </c:pt>
                      <c:pt idx="609">
                        <c:v>-9.4116712500212704E-6</c:v>
                      </c:pt>
                      <c:pt idx="610">
                        <c:v>-9.4281430231158897E-6</c:v>
                      </c:pt>
                      <c:pt idx="611">
                        <c:v>-9.4446147962105106E-6</c:v>
                      </c:pt>
                      <c:pt idx="612">
                        <c:v>-9.4610865693051299E-6</c:v>
                      </c:pt>
                      <c:pt idx="613">
                        <c:v>-9.4775583423997305E-6</c:v>
                      </c:pt>
                      <c:pt idx="614">
                        <c:v>-9.4940301154943701E-6</c:v>
                      </c:pt>
                      <c:pt idx="615">
                        <c:v>-9.5105018885889605E-6</c:v>
                      </c:pt>
                      <c:pt idx="616">
                        <c:v>-9.5269736616835595E-6</c:v>
                      </c:pt>
                      <c:pt idx="617">
                        <c:v>-9.5434454347782194E-6</c:v>
                      </c:pt>
                      <c:pt idx="618">
                        <c:v>-9.5599172078727997E-6</c:v>
                      </c:pt>
                      <c:pt idx="619">
                        <c:v>-9.5763889809674105E-6</c:v>
                      </c:pt>
                      <c:pt idx="620">
                        <c:v>-9.5928607540620297E-6</c:v>
                      </c:pt>
                      <c:pt idx="621">
                        <c:v>-9.6093325271566507E-6</c:v>
                      </c:pt>
                      <c:pt idx="622">
                        <c:v>-9.6258043002512699E-6</c:v>
                      </c:pt>
                      <c:pt idx="623">
                        <c:v>-9.6422760733458706E-6</c:v>
                      </c:pt>
                      <c:pt idx="624">
                        <c:v>-9.6587478464404593E-6</c:v>
                      </c:pt>
                      <c:pt idx="625">
                        <c:v>-9.6752196195351006E-6</c:v>
                      </c:pt>
                      <c:pt idx="626">
                        <c:v>-9.6916913926297402E-6</c:v>
                      </c:pt>
                      <c:pt idx="627">
                        <c:v>-9.7081631657243595E-6</c:v>
                      </c:pt>
                      <c:pt idx="628">
                        <c:v>-9.7246349388189702E-6</c:v>
                      </c:pt>
                      <c:pt idx="629">
                        <c:v>-9.7411067119135793E-6</c:v>
                      </c:pt>
                      <c:pt idx="630">
                        <c:v>-9.7575784850082003E-6</c:v>
                      </c:pt>
                      <c:pt idx="631">
                        <c:v>-9.7740502581028094E-6</c:v>
                      </c:pt>
                      <c:pt idx="632">
                        <c:v>-9.7905220311973998E-6</c:v>
                      </c:pt>
                      <c:pt idx="633">
                        <c:v>-9.8069938042920394E-6</c:v>
                      </c:pt>
                      <c:pt idx="634">
                        <c:v>-9.8234655773866604E-6</c:v>
                      </c:pt>
                      <c:pt idx="635">
                        <c:v>-9.8399373504812492E-6</c:v>
                      </c:pt>
                      <c:pt idx="636">
                        <c:v>-9.8564091235758904E-6</c:v>
                      </c:pt>
                      <c:pt idx="637">
                        <c:v>-9.8728808966704707E-6</c:v>
                      </c:pt>
                      <c:pt idx="638">
                        <c:v>-9.8893526697651002E-6</c:v>
                      </c:pt>
                      <c:pt idx="639">
                        <c:v>-9.9058244428597194E-6</c:v>
                      </c:pt>
                      <c:pt idx="640">
                        <c:v>-9.9222962159543404E-6</c:v>
                      </c:pt>
                      <c:pt idx="641">
                        <c:v>-9.9387679890489495E-6</c:v>
                      </c:pt>
                      <c:pt idx="642">
                        <c:v>-9.9552397621435602E-6</c:v>
                      </c:pt>
                      <c:pt idx="643">
                        <c:v>-9.9717115352381592E-6</c:v>
                      </c:pt>
                      <c:pt idx="644">
                        <c:v>-9.9881833083328005E-6</c:v>
                      </c:pt>
                      <c:pt idx="645">
                        <c:v>-1.0004655081427299E-5</c:v>
                      </c:pt>
                      <c:pt idx="646">
                        <c:v>-1.0021126854522E-5</c:v>
                      </c:pt>
                      <c:pt idx="647">
                        <c:v>-1.0037598627616601E-5</c:v>
                      </c:pt>
                      <c:pt idx="648">
                        <c:v>-1.00540704007112E-5</c:v>
                      </c:pt>
                      <c:pt idx="649">
                        <c:v>-1.00705421738058E-5</c:v>
                      </c:pt>
                      <c:pt idx="650">
                        <c:v>-1.0087013946900401E-5</c:v>
                      </c:pt>
                      <c:pt idx="651">
                        <c:v>-1.01034857199951E-5</c:v>
                      </c:pt>
                      <c:pt idx="652">
                        <c:v>-1.01199574930897E-5</c:v>
                      </c:pt>
                      <c:pt idx="653">
                        <c:v>-1.0136429266184299E-5</c:v>
                      </c:pt>
                      <c:pt idx="654">
                        <c:v>-1.01529010392789E-5</c:v>
                      </c:pt>
                      <c:pt idx="655">
                        <c:v>-1.01693728123735E-5</c:v>
                      </c:pt>
                      <c:pt idx="656">
                        <c:v>-1.0185844585468099E-5</c:v>
                      </c:pt>
                      <c:pt idx="657">
                        <c:v>-1.02023163585627E-5</c:v>
                      </c:pt>
                      <c:pt idx="658">
                        <c:v>-1.0218788131657401E-5</c:v>
                      </c:pt>
                      <c:pt idx="659">
                        <c:v>-1.0235259904752E-5</c:v>
                      </c:pt>
                      <c:pt idx="660">
                        <c:v>-1.02517316778466E-5</c:v>
                      </c:pt>
                      <c:pt idx="661">
                        <c:v>-1.0268203450941201E-5</c:v>
                      </c:pt>
                      <c:pt idx="662">
                        <c:v>-1.02846752240358E-5</c:v>
                      </c:pt>
                      <c:pt idx="663">
                        <c:v>-1.03011469971304E-5</c:v>
                      </c:pt>
                      <c:pt idx="664">
                        <c:v>-1.0317618770225099E-5</c:v>
                      </c:pt>
                      <c:pt idx="665">
                        <c:v>-1.03340905433196E-5</c:v>
                      </c:pt>
                      <c:pt idx="666">
                        <c:v>-1.03505623164143E-5</c:v>
                      </c:pt>
                      <c:pt idx="667">
                        <c:v>-1.0367034089508899E-5</c:v>
                      </c:pt>
                      <c:pt idx="668">
                        <c:v>-1.03835058626035E-5</c:v>
                      </c:pt>
                      <c:pt idx="669">
                        <c:v>-1.0399977635698101E-5</c:v>
                      </c:pt>
                      <c:pt idx="670">
                        <c:v>-1.04164494087928E-5</c:v>
                      </c:pt>
                      <c:pt idx="671">
                        <c:v>-1.04329211818874E-5</c:v>
                      </c:pt>
                      <c:pt idx="672">
                        <c:v>-1.0449392954982001E-5</c:v>
                      </c:pt>
                      <c:pt idx="673">
                        <c:v>-1.04658647280766E-5</c:v>
                      </c:pt>
                      <c:pt idx="674">
                        <c:v>-1.04823365011712E-5</c:v>
                      </c:pt>
                      <c:pt idx="675">
                        <c:v>-1.0498808274265799E-5</c:v>
                      </c:pt>
                      <c:pt idx="676">
                        <c:v>-1.05152800473604E-5</c:v>
                      </c:pt>
                      <c:pt idx="677">
                        <c:v>-1.0531751820455001E-5</c:v>
                      </c:pt>
                      <c:pt idx="678">
                        <c:v>-1.0548223593549699E-5</c:v>
                      </c:pt>
                      <c:pt idx="679">
                        <c:v>-1.05646953666443E-5</c:v>
                      </c:pt>
                      <c:pt idx="680">
                        <c:v>-1.0581167139738901E-5</c:v>
                      </c:pt>
                      <c:pt idx="681">
                        <c:v>-1.05976389128335E-5</c:v>
                      </c:pt>
                      <c:pt idx="682">
                        <c:v>-1.06141106859281E-5</c:v>
                      </c:pt>
                      <c:pt idx="683">
                        <c:v>-1.0630582459022701E-5</c:v>
                      </c:pt>
                      <c:pt idx="684">
                        <c:v>-1.06470542321173E-5</c:v>
                      </c:pt>
                      <c:pt idx="685">
                        <c:v>-1.06635260052119E-5</c:v>
                      </c:pt>
                      <c:pt idx="686">
                        <c:v>-1.0679997778306599E-5</c:v>
                      </c:pt>
                      <c:pt idx="687">
                        <c:v>-1.06964695514012E-5</c:v>
                      </c:pt>
                      <c:pt idx="688">
                        <c:v>-1.0712941324495801E-5</c:v>
                      </c:pt>
                      <c:pt idx="689">
                        <c:v>-1.0729413097590399E-5</c:v>
                      </c:pt>
                      <c:pt idx="690">
                        <c:v>-1.0745884870685E-5</c:v>
                      </c:pt>
                      <c:pt idx="691">
                        <c:v>-1.0762356643779701E-5</c:v>
                      </c:pt>
                      <c:pt idx="692">
                        <c:v>-1.07788284168743E-5</c:v>
                      </c:pt>
                      <c:pt idx="693">
                        <c:v>-1.07953001899689E-5</c:v>
                      </c:pt>
                      <c:pt idx="694">
                        <c:v>-1.0811771963063501E-5</c:v>
                      </c:pt>
                      <c:pt idx="695">
                        <c:v>-1.08282437361581E-5</c:v>
                      </c:pt>
                      <c:pt idx="696">
                        <c:v>-1.08447155092527E-5</c:v>
                      </c:pt>
                      <c:pt idx="697">
                        <c:v>-1.0861187282347299E-5</c:v>
                      </c:pt>
                      <c:pt idx="698">
                        <c:v>-1.0877659055442E-5</c:v>
                      </c:pt>
                      <c:pt idx="699">
                        <c:v>-1.08941308285366E-5</c:v>
                      </c:pt>
                      <c:pt idx="700">
                        <c:v>-1.0910602601631199E-5</c:v>
                      </c:pt>
                      <c:pt idx="701">
                        <c:v>-1.09270743747258E-5</c:v>
                      </c:pt>
                      <c:pt idx="702">
                        <c:v>-1.0943546147820401E-5</c:v>
                      </c:pt>
                      <c:pt idx="703">
                        <c:v>-1.09600179209151E-5</c:v>
                      </c:pt>
                      <c:pt idx="704">
                        <c:v>-1.09764896940096E-5</c:v>
                      </c:pt>
                      <c:pt idx="705">
                        <c:v>-1.0992961467104201E-5</c:v>
                      </c:pt>
                      <c:pt idx="706">
                        <c:v>-1.10094332401989E-5</c:v>
                      </c:pt>
                      <c:pt idx="707">
                        <c:v>-1.10259050132935E-5</c:v>
                      </c:pt>
                      <c:pt idx="708">
                        <c:v>-1.1042376786388099E-5</c:v>
                      </c:pt>
                      <c:pt idx="709">
                        <c:v>-1.10588485594827E-5</c:v>
                      </c:pt>
                      <c:pt idx="710">
                        <c:v>-1.1075320332577301E-5</c:v>
                      </c:pt>
                      <c:pt idx="711">
                        <c:v>-1.1091792105671899E-5</c:v>
                      </c:pt>
                      <c:pt idx="712">
                        <c:v>-1.11082638787666E-5</c:v>
                      </c:pt>
                      <c:pt idx="713">
                        <c:v>-1.1124735651861201E-5</c:v>
                      </c:pt>
                      <c:pt idx="714">
                        <c:v>-1.11412074249558E-5</c:v>
                      </c:pt>
                      <c:pt idx="715">
                        <c:v>-1.11576791980504E-5</c:v>
                      </c:pt>
                      <c:pt idx="716">
                        <c:v>-1.1174150971145001E-5</c:v>
                      </c:pt>
                      <c:pt idx="717">
                        <c:v>-1.11906227442396E-5</c:v>
                      </c:pt>
                      <c:pt idx="718">
                        <c:v>-1.12070945173343E-5</c:v>
                      </c:pt>
                      <c:pt idx="719">
                        <c:v>-1.1223566290428899E-5</c:v>
                      </c:pt>
                      <c:pt idx="720">
                        <c:v>-1.12400380635235E-5</c:v>
                      </c:pt>
                      <c:pt idx="721">
                        <c:v>-1.1256509836618101E-5</c:v>
                      </c:pt>
                      <c:pt idx="722">
                        <c:v>-1.1272981609712699E-5</c:v>
                      </c:pt>
                      <c:pt idx="723">
                        <c:v>-1.12894533828073E-5</c:v>
                      </c:pt>
                      <c:pt idx="724">
                        <c:v>-1.1305925155902001E-5</c:v>
                      </c:pt>
                      <c:pt idx="725">
                        <c:v>-1.13223969289966E-5</c:v>
                      </c:pt>
                      <c:pt idx="726">
                        <c:v>-1.13388687020912E-5</c:v>
                      </c:pt>
                      <c:pt idx="727">
                        <c:v>-1.1355340475185801E-5</c:v>
                      </c:pt>
                      <c:pt idx="728">
                        <c:v>-1.13718122482804E-5</c:v>
                      </c:pt>
                      <c:pt idx="729">
                        <c:v>-1.1388284021375E-5</c:v>
                      </c:pt>
                      <c:pt idx="730">
                        <c:v>-1.1404755794469699E-5</c:v>
                      </c:pt>
                      <c:pt idx="731">
                        <c:v>-1.14212275675643E-5</c:v>
                      </c:pt>
                      <c:pt idx="732">
                        <c:v>-1.14376993406589E-5</c:v>
                      </c:pt>
                      <c:pt idx="733">
                        <c:v>-1.1454171113753499E-5</c:v>
                      </c:pt>
                      <c:pt idx="734">
                        <c:v>-1.14706428868481E-5</c:v>
                      </c:pt>
                      <c:pt idx="735">
                        <c:v>-1.1487114659942701E-5</c:v>
                      </c:pt>
                      <c:pt idx="736">
                        <c:v>-1.15035864330373E-5</c:v>
                      </c:pt>
                      <c:pt idx="737">
                        <c:v>-1.1520058206132E-5</c:v>
                      </c:pt>
                      <c:pt idx="738">
                        <c:v>-1.1536529979226601E-5</c:v>
                      </c:pt>
                      <c:pt idx="739">
                        <c:v>-1.15530017523212E-5</c:v>
                      </c:pt>
                      <c:pt idx="740">
                        <c:v>-1.15694735254158E-5</c:v>
                      </c:pt>
                      <c:pt idx="741">
                        <c:v>-1.1585945298510399E-5</c:v>
                      </c:pt>
                      <c:pt idx="742">
                        <c:v>-1.1602417071605E-5</c:v>
                      </c:pt>
                      <c:pt idx="743">
                        <c:v>-1.1618888844699601E-5</c:v>
                      </c:pt>
                      <c:pt idx="744">
                        <c:v>-1.1635360617794199E-5</c:v>
                      </c:pt>
                      <c:pt idx="745">
                        <c:v>-1.16518323908888E-5</c:v>
                      </c:pt>
                      <c:pt idx="746">
                        <c:v>-1.1668304163983501E-5</c:v>
                      </c:pt>
                      <c:pt idx="747">
                        <c:v>-1.16847759370781E-5</c:v>
                      </c:pt>
                      <c:pt idx="748">
                        <c:v>-1.17012477101727E-5</c:v>
                      </c:pt>
                      <c:pt idx="749">
                        <c:v>-1.1717719483267301E-5</c:v>
                      </c:pt>
                      <c:pt idx="750">
                        <c:v>-1.17341912563619E-5</c:v>
                      </c:pt>
                      <c:pt idx="751">
                        <c:v>-1.17506630294565E-5</c:v>
                      </c:pt>
                      <c:pt idx="752">
                        <c:v>-1.1767134802551199E-5</c:v>
                      </c:pt>
                      <c:pt idx="753">
                        <c:v>-1.17836065756458E-5</c:v>
                      </c:pt>
                      <c:pt idx="754">
                        <c:v>-1.1800078348740401E-5</c:v>
                      </c:pt>
                      <c:pt idx="755">
                        <c:v>-1.1816550121834999E-5</c:v>
                      </c:pt>
                      <c:pt idx="756">
                        <c:v>-1.18330218949296E-5</c:v>
                      </c:pt>
                      <c:pt idx="757">
                        <c:v>-1.1849493668024201E-5</c:v>
                      </c:pt>
                      <c:pt idx="758">
                        <c:v>-1.18659654411188E-5</c:v>
                      </c:pt>
                      <c:pt idx="759">
                        <c:v>-1.18824372142135E-5</c:v>
                      </c:pt>
                      <c:pt idx="760">
                        <c:v>-1.1898908987308101E-5</c:v>
                      </c:pt>
                      <c:pt idx="761">
                        <c:v>-1.19153807604027E-5</c:v>
                      </c:pt>
                      <c:pt idx="762">
                        <c:v>-1.19318525334973E-5</c:v>
                      </c:pt>
                      <c:pt idx="763">
                        <c:v>-1.1948324306591899E-5</c:v>
                      </c:pt>
                      <c:pt idx="764">
                        <c:v>-1.19647960796865E-5</c:v>
                      </c:pt>
                      <c:pt idx="765">
                        <c:v>-1.1981267852781201E-5</c:v>
                      </c:pt>
                      <c:pt idx="766">
                        <c:v>-1.1997739625875699E-5</c:v>
                      </c:pt>
                      <c:pt idx="767">
                        <c:v>-1.20142113989704E-5</c:v>
                      </c:pt>
                      <c:pt idx="768">
                        <c:v>-1.2030683172065001E-5</c:v>
                      </c:pt>
                      <c:pt idx="769">
                        <c:v>-1.20471549451596E-5</c:v>
                      </c:pt>
                      <c:pt idx="770">
                        <c:v>-1.20636267182542E-5</c:v>
                      </c:pt>
                      <c:pt idx="771">
                        <c:v>-1.2080098491348799E-5</c:v>
                      </c:pt>
                      <c:pt idx="772">
                        <c:v>-1.20965702644435E-5</c:v>
                      </c:pt>
                      <c:pt idx="773">
                        <c:v>-1.21130420375381E-5</c:v>
                      </c:pt>
                      <c:pt idx="774">
                        <c:v>-1.2129513810632699E-5</c:v>
                      </c:pt>
                      <c:pt idx="775">
                        <c:v>-1.21459855837273E-5</c:v>
                      </c:pt>
                      <c:pt idx="776">
                        <c:v>-1.2162457356821901E-5</c:v>
                      </c:pt>
                      <c:pt idx="777">
                        <c:v>-1.2178929129916499E-5</c:v>
                      </c:pt>
                      <c:pt idx="778">
                        <c:v>-1.21954009030112E-5</c:v>
                      </c:pt>
                      <c:pt idx="779">
                        <c:v>-1.2211872676105801E-5</c:v>
                      </c:pt>
                      <c:pt idx="780">
                        <c:v>-1.22283444492004E-5</c:v>
                      </c:pt>
                      <c:pt idx="781">
                        <c:v>-1.2244816222295E-5</c:v>
                      </c:pt>
                      <c:pt idx="782">
                        <c:v>-1.2261287995389599E-5</c:v>
                      </c:pt>
                      <c:pt idx="783">
                        <c:v>-1.22777597684842E-5</c:v>
                      </c:pt>
                      <c:pt idx="784">
                        <c:v>-1.22942315415789E-5</c:v>
                      </c:pt>
                      <c:pt idx="785">
                        <c:v>-1.2310703314673499E-5</c:v>
                      </c:pt>
                      <c:pt idx="786">
                        <c:v>-1.23271750877681E-5</c:v>
                      </c:pt>
                      <c:pt idx="787">
                        <c:v>-1.2343646860862701E-5</c:v>
                      </c:pt>
                      <c:pt idx="788">
                        <c:v>-1.2360118633957299E-5</c:v>
                      </c:pt>
                      <c:pt idx="789">
                        <c:v>-1.23765904070519E-5</c:v>
                      </c:pt>
                      <c:pt idx="790">
                        <c:v>-1.2393062180146601E-5</c:v>
                      </c:pt>
                      <c:pt idx="791">
                        <c:v>-1.24095339532412E-5</c:v>
                      </c:pt>
                      <c:pt idx="792">
                        <c:v>-1.24260057263358E-5</c:v>
                      </c:pt>
                      <c:pt idx="793">
                        <c:v>-1.2442477499430401E-5</c:v>
                      </c:pt>
                      <c:pt idx="794">
                        <c:v>-1.2458949272525E-5</c:v>
                      </c:pt>
                      <c:pt idx="795">
                        <c:v>-1.24754210456196E-5</c:v>
                      </c:pt>
                      <c:pt idx="796">
                        <c:v>-1.2491892818714299E-5</c:v>
                      </c:pt>
                      <c:pt idx="797">
                        <c:v>-1.25083645918088E-5</c:v>
                      </c:pt>
                      <c:pt idx="798">
                        <c:v>-1.2524836364903501E-5</c:v>
                      </c:pt>
                      <c:pt idx="799">
                        <c:v>-1.2541308137997999E-5</c:v>
                      </c:pt>
                      <c:pt idx="800">
                        <c:v>-1.25577799110927E-5</c:v>
                      </c:pt>
                      <c:pt idx="801">
                        <c:v>-1.2574251684187301E-5</c:v>
                      </c:pt>
                      <c:pt idx="802">
                        <c:v>-1.25907234572819E-5</c:v>
                      </c:pt>
                      <c:pt idx="803">
                        <c:v>-1.26071952303766E-5</c:v>
                      </c:pt>
                      <c:pt idx="804">
                        <c:v>-1.2623667003471201E-5</c:v>
                      </c:pt>
                      <c:pt idx="805">
                        <c:v>-1.26401387765658E-5</c:v>
                      </c:pt>
                      <c:pt idx="806">
                        <c:v>-1.26566105496604E-5</c:v>
                      </c:pt>
                      <c:pt idx="807">
                        <c:v>-1.2673082322754999E-5</c:v>
                      </c:pt>
                      <c:pt idx="808">
                        <c:v>-1.26895540958496E-5</c:v>
                      </c:pt>
                      <c:pt idx="809">
                        <c:v>-1.2706025868944201E-5</c:v>
                      </c:pt>
                      <c:pt idx="810">
                        <c:v>-1.2722497642038799E-5</c:v>
                      </c:pt>
                      <c:pt idx="811">
                        <c:v>-1.27389694151335E-5</c:v>
                      </c:pt>
                      <c:pt idx="812">
                        <c:v>-1.2755441188228101E-5</c:v>
                      </c:pt>
                      <c:pt idx="813">
                        <c:v>-1.27719129613227E-5</c:v>
                      </c:pt>
                      <c:pt idx="814">
                        <c:v>-1.27883847344173E-5</c:v>
                      </c:pt>
                      <c:pt idx="815">
                        <c:v>-1.2804856507511899E-5</c:v>
                      </c:pt>
                      <c:pt idx="816">
                        <c:v>-1.28213282806065E-5</c:v>
                      </c:pt>
                      <c:pt idx="817">
                        <c:v>-1.28378000537012E-5</c:v>
                      </c:pt>
                      <c:pt idx="818">
                        <c:v>-1.2854271826795699E-5</c:v>
                      </c:pt>
                      <c:pt idx="819">
                        <c:v>-1.28707435998904E-5</c:v>
                      </c:pt>
                      <c:pt idx="820">
                        <c:v>-1.2887215372985001E-5</c:v>
                      </c:pt>
                      <c:pt idx="821">
                        <c:v>-1.2903687146079599E-5</c:v>
                      </c:pt>
                      <c:pt idx="822">
                        <c:v>-1.29201589191742E-5</c:v>
                      </c:pt>
                      <c:pt idx="823">
                        <c:v>-1.2936630692268801E-5</c:v>
                      </c:pt>
                      <c:pt idx="824">
                        <c:v>-1.29531024653634E-5</c:v>
                      </c:pt>
                      <c:pt idx="825">
                        <c:v>-1.29695742384581E-5</c:v>
                      </c:pt>
                      <c:pt idx="826">
                        <c:v>-1.2986046011552701E-5</c:v>
                      </c:pt>
                      <c:pt idx="827">
                        <c:v>-1.30025177846473E-5</c:v>
                      </c:pt>
                      <c:pt idx="828">
                        <c:v>-1.30189895577419E-5</c:v>
                      </c:pt>
                      <c:pt idx="829">
                        <c:v>-1.3035461330836499E-5</c:v>
                      </c:pt>
                      <c:pt idx="830">
                        <c:v>-1.30519331039311E-5</c:v>
                      </c:pt>
                      <c:pt idx="831">
                        <c:v>-1.3068404877025801E-5</c:v>
                      </c:pt>
                      <c:pt idx="832">
                        <c:v>-1.3084876650120399E-5</c:v>
                      </c:pt>
                      <c:pt idx="833">
                        <c:v>-1.3101348423215E-5</c:v>
                      </c:pt>
                      <c:pt idx="834">
                        <c:v>-1.3117820196309601E-5</c:v>
                      </c:pt>
                      <c:pt idx="835">
                        <c:v>-1.31342919694042E-5</c:v>
                      </c:pt>
                      <c:pt idx="836">
                        <c:v>-1.31507637424988E-5</c:v>
                      </c:pt>
                      <c:pt idx="837">
                        <c:v>-1.3167235515593501E-5</c:v>
                      </c:pt>
                      <c:pt idx="838">
                        <c:v>-1.3183707288688E-5</c:v>
                      </c:pt>
                      <c:pt idx="839">
                        <c:v>-1.32001790617826E-5</c:v>
                      </c:pt>
                      <c:pt idx="840">
                        <c:v>-1.3216650834877299E-5</c:v>
                      </c:pt>
                      <c:pt idx="841">
                        <c:v>-1.32331226079719E-5</c:v>
                      </c:pt>
                      <c:pt idx="842">
                        <c:v>-1.3249594381066501E-5</c:v>
                      </c:pt>
                      <c:pt idx="843">
                        <c:v>-1.3266066154161099E-5</c:v>
                      </c:pt>
                      <c:pt idx="844">
                        <c:v>-1.32825379272558E-5</c:v>
                      </c:pt>
                      <c:pt idx="845">
                        <c:v>-1.3299009700350301E-5</c:v>
                      </c:pt>
                      <c:pt idx="846">
                        <c:v>-1.3315481473445E-5</c:v>
                      </c:pt>
                      <c:pt idx="847">
                        <c:v>-1.33319532465396E-5</c:v>
                      </c:pt>
                      <c:pt idx="848">
                        <c:v>-1.3348425019634199E-5</c:v>
                      </c:pt>
                      <c:pt idx="849">
                        <c:v>-1.33648967927288E-5</c:v>
                      </c:pt>
                      <c:pt idx="850">
                        <c:v>-1.33813685658234E-5</c:v>
                      </c:pt>
                      <c:pt idx="851">
                        <c:v>-1.3397840338918099E-5</c:v>
                      </c:pt>
                      <c:pt idx="852">
                        <c:v>-1.34143121120127E-5</c:v>
                      </c:pt>
                      <c:pt idx="853">
                        <c:v>-1.3430783885107301E-5</c:v>
                      </c:pt>
                      <c:pt idx="854">
                        <c:v>-1.3447255658201899E-5</c:v>
                      </c:pt>
                      <c:pt idx="855">
                        <c:v>-1.34637274312965E-5</c:v>
                      </c:pt>
                      <c:pt idx="856">
                        <c:v>-1.3480199204391101E-5</c:v>
                      </c:pt>
                      <c:pt idx="857">
                        <c:v>-1.34966709774857E-5</c:v>
                      </c:pt>
                      <c:pt idx="858">
                        <c:v>-1.35131427505804E-5</c:v>
                      </c:pt>
                      <c:pt idx="859">
                        <c:v>-1.3529614523674999E-5</c:v>
                      </c:pt>
                      <c:pt idx="860">
                        <c:v>-1.35460862967696E-5</c:v>
                      </c:pt>
                      <c:pt idx="861">
                        <c:v>-1.35625580698642E-5</c:v>
                      </c:pt>
                      <c:pt idx="862">
                        <c:v>-1.3579029842958799E-5</c:v>
                      </c:pt>
                      <c:pt idx="863">
                        <c:v>-1.35955016160535E-5</c:v>
                      </c:pt>
                      <c:pt idx="864">
                        <c:v>-1.3611973389148001E-5</c:v>
                      </c:pt>
                      <c:pt idx="865">
                        <c:v>-1.36284451622426E-5</c:v>
                      </c:pt>
                      <c:pt idx="866">
                        <c:v>-1.36449169353373E-5</c:v>
                      </c:pt>
                      <c:pt idx="867">
                        <c:v>-1.3661388708431901E-5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3FB-4D03-9DC6-97E8E2BD5A71}"/>
                  </c:ext>
                </c:extLst>
              </c15:ser>
            </c15:filteredScatterSeries>
            <c15:filteredScatte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AVGx!$G$1</c15:sqref>
                        </c15:formulaRef>
                      </c:ext>
                    </c:extLst>
                    <c:strCache>
                      <c:ptCount val="1"/>
                      <c:pt idx="0">
                        <c:v>-2.2 deg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AVGx!$G$3:$G$870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1.3279312548637599E-3</c:v>
                      </c:pt>
                      <c:pt idx="1">
                        <c:v>1.8606890841338501E-3</c:v>
                      </c:pt>
                      <c:pt idx="2">
                        <c:v>2.3944291162547298E-3</c:v>
                      </c:pt>
                      <c:pt idx="3">
                        <c:v>3.1961155027687501E-3</c:v>
                      </c:pt>
                      <c:pt idx="4">
                        <c:v>4.2662045365869901E-3</c:v>
                      </c:pt>
                      <c:pt idx="5">
                        <c:v>5.3394527333996801E-3</c:v>
                      </c:pt>
                      <c:pt idx="6">
                        <c:v>6.41601233035101E-3</c:v>
                      </c:pt>
                      <c:pt idx="7">
                        <c:v>7.4960364129431703E-3</c:v>
                      </c:pt>
                      <c:pt idx="8">
                        <c:v>8.5796708399551707E-3</c:v>
                      </c:pt>
                      <c:pt idx="9">
                        <c:v>9.6670492981242202E-3</c:v>
                      </c:pt>
                      <c:pt idx="10">
                        <c:v>1.0758290551248601E-2</c:v>
                      </c:pt>
                      <c:pt idx="11">
                        <c:v>1.1853497124148E-2</c:v>
                      </c:pt>
                      <c:pt idx="12">
                        <c:v>1.29527549066782E-2</c:v>
                      </c:pt>
                      <c:pt idx="13">
                        <c:v>1.40561333356001E-2</c:v>
                      </c:pt>
                      <c:pt idx="14">
                        <c:v>1.51636859512446E-2</c:v>
                      </c:pt>
                      <c:pt idx="15">
                        <c:v>1.6275451229333601E-2</c:v>
                      </c:pt>
                      <c:pt idx="16">
                        <c:v>1.7391453599830801E-2</c:v>
                      </c:pt>
                      <c:pt idx="17">
                        <c:v>1.8511704576200799E-2</c:v>
                      </c:pt>
                      <c:pt idx="18">
                        <c:v>1.96362039690859E-2</c:v>
                      </c:pt>
                      <c:pt idx="19">
                        <c:v>2.07649411509119E-2</c:v>
                      </c:pt>
                      <c:pt idx="20">
                        <c:v>2.1897896317879698E-2</c:v>
                      </c:pt>
                      <c:pt idx="21">
                        <c:v>2.3035041723462501E-2</c:v>
                      </c:pt>
                      <c:pt idx="22">
                        <c:v>2.41763428628511E-2</c:v>
                      </c:pt>
                      <c:pt idx="23">
                        <c:v>2.5321759592636599E-2</c:v>
                      </c:pt>
                      <c:pt idx="24">
                        <c:v>2.6471247168255899E-2</c:v>
                      </c:pt>
                      <c:pt idx="25">
                        <c:v>2.7624757188764899E-2</c:v>
                      </c:pt>
                      <c:pt idx="26">
                        <c:v>2.8782238447718302E-2</c:v>
                      </c:pt>
                      <c:pt idx="27">
                        <c:v>2.99436376910058E-2</c:v>
                      </c:pt>
                      <c:pt idx="28">
                        <c:v>3.11089002733787E-2</c:v>
                      </c:pt>
                      <c:pt idx="29">
                        <c:v>3.2277970711702499E-2</c:v>
                      </c:pt>
                      <c:pt idx="30">
                        <c:v>3.34507931456366E-2</c:v>
                      </c:pt>
                      <c:pt idx="31">
                        <c:v>3.4627311708670401E-2</c:v>
                      </c:pt>
                      <c:pt idx="32">
                        <c:v>3.5807470803649398E-2</c:v>
                      </c:pt>
                      <c:pt idx="33">
                        <c:v>3.69912152927592E-2</c:v>
                      </c:pt>
                      <c:pt idx="34">
                        <c:v>3.81784905994823E-2</c:v>
                      </c:pt>
                      <c:pt idx="35">
                        <c:v>3.9369242717254498E-2</c:v>
                      </c:pt>
                      <c:pt idx="36">
                        <c:v>4.0563418121273898E-2</c:v>
                      </c:pt>
                      <c:pt idx="37">
                        <c:v>4.1760963572110697E-2</c:v>
                      </c:pt>
                      <c:pt idx="38">
                        <c:v>4.2961825795994897E-2</c:v>
                      </c:pt>
                      <c:pt idx="39">
                        <c:v>4.4165951018755999E-2</c:v>
                      </c:pt>
                      <c:pt idx="40">
                        <c:v>4.53732843266655E-2</c:v>
                      </c:pt>
                      <c:pt idx="41">
                        <c:v>4.6583768801488602E-2</c:v>
                      </c:pt>
                      <c:pt idx="42">
                        <c:v>4.77973443940789E-2</c:v>
                      </c:pt>
                      <c:pt idx="43">
                        <c:v>4.9013946471507898E-2</c:v>
                      </c:pt>
                      <c:pt idx="44">
                        <c:v>5.02335039808064E-2</c:v>
                      </c:pt>
                      <c:pt idx="45">
                        <c:v>5.1455937197454303E-2</c:v>
                      </c:pt>
                      <c:pt idx="46">
                        <c:v>5.2681155062576999E-2</c:v>
                      </c:pt>
                      <c:pt idx="47">
                        <c:v>5.3909052215896501E-2</c:v>
                      </c:pt>
                      <c:pt idx="48">
                        <c:v>5.5139505941230502E-2</c:v>
                      </c:pt>
                      <c:pt idx="49">
                        <c:v>5.63723734683386E-2</c:v>
                      </c:pt>
                      <c:pt idx="50">
                        <c:v>5.7607490281441499E-2</c:v>
                      </c:pt>
                      <c:pt idx="51">
                        <c:v>5.8844670249655298E-2</c:v>
                      </c:pt>
                      <c:pt idx="52">
                        <c:v>6.0083708176841999E-2</c:v>
                      </c:pt>
                      <c:pt idx="53">
                        <c:v>6.1324385095696203E-2</c:v>
                      </c:pt>
                      <c:pt idx="54">
                        <c:v>6.2566476030302506E-2</c:v>
                      </c:pt>
                      <c:pt idx="55">
                        <c:v>6.3809759187929693E-2</c:v>
                      </c:pt>
                      <c:pt idx="56">
                        <c:v>6.5054025088571596E-2</c:v>
                      </c:pt>
                      <c:pt idx="57">
                        <c:v>6.6299084193289295E-2</c:v>
                      </c:pt>
                      <c:pt idx="58">
                        <c:v>6.7544771911133894E-2</c:v>
                      </c:pt>
                      <c:pt idx="59">
                        <c:v>6.87909505646183E-2</c:v>
                      </c:pt>
                      <c:pt idx="60">
                        <c:v>7.0037508682199406E-2</c:v>
                      </c:pt>
                      <c:pt idx="61">
                        <c:v>7.1284358350687305E-2</c:v>
                      </c:pt>
                      <c:pt idx="62">
                        <c:v>7.2531431577269004E-2</c:v>
                      </c:pt>
                      <c:pt idx="63">
                        <c:v>7.3778676455720504E-2</c:v>
                      </c:pt>
                      <c:pt idx="64">
                        <c:v>7.5026053648338004E-2</c:v>
                      </c:pt>
                      <c:pt idx="65">
                        <c:v>7.6273533393045198E-2</c:v>
                      </c:pt>
                      <c:pt idx="66">
                        <c:v>7.7521093131570601E-2</c:v>
                      </c:pt>
                      <c:pt idx="67">
                        <c:v>7.8768715679465598E-2</c:v>
                      </c:pt>
                      <c:pt idx="68">
                        <c:v>8.0016387865341806E-2</c:v>
                      </c:pt>
                      <c:pt idx="69">
                        <c:v>8.1264099516063296E-2</c:v>
                      </c:pt>
                      <c:pt idx="70">
                        <c:v>8.2511842708068897E-2</c:v>
                      </c:pt>
                      <c:pt idx="71">
                        <c:v>8.3759611220090402E-2</c:v>
                      </c:pt>
                      <c:pt idx="72">
                        <c:v>8.5007400131485097E-2</c:v>
                      </c:pt>
                      <c:pt idx="73">
                        <c:v>8.6255205526523201E-2</c:v>
                      </c:pt>
                      <c:pt idx="74">
                        <c:v>8.7503024276032598E-2</c:v>
                      </c:pt>
                      <c:pt idx="75">
                        <c:v>8.8750853873574398E-2</c:v>
                      </c:pt>
                      <c:pt idx="76">
                        <c:v>8.9998692312051307E-2</c:v>
                      </c:pt>
                      <c:pt idx="77">
                        <c:v>9.1246537988578402E-2</c:v>
                      </c:pt>
                      <c:pt idx="78">
                        <c:v>9.2494389631850499E-2</c:v>
                      </c:pt>
                      <c:pt idx="79">
                        <c:v>9.3742246244775299E-2</c:v>
                      </c:pt>
                      <c:pt idx="80">
                        <c:v>9.4990107058003703E-2</c:v>
                      </c:pt>
                      <c:pt idx="81">
                        <c:v>9.6237971491946794E-2</c:v>
                      </c:pt>
                      <c:pt idx="82">
                        <c:v>9.7485839125035806E-2</c:v>
                      </c:pt>
                      <c:pt idx="83">
                        <c:v>9.8733709666618097E-2</c:v>
                      </c:pt>
                      <c:pt idx="84">
                        <c:v>9.9981582933572996E-2</c:v>
                      </c:pt>
                      <c:pt idx="85">
                        <c:v>0.101229458829816</c:v>
                      </c:pt>
                      <c:pt idx="86">
                        <c:v>0.10247733732814</c:v>
                      </c:pt>
                      <c:pt idx="87">
                        <c:v>0.103725218454362</c:v>
                      </c:pt>
                      <c:pt idx="88">
                        <c:v>0.104973102273269</c:v>
                      </c:pt>
                      <c:pt idx="89">
                        <c:v>0.106220988876392</c:v>
                      </c:pt>
                      <c:pt idx="90">
                        <c:v>0.107468878371376</c:v>
                      </c:pt>
                      <c:pt idx="91">
                        <c:v>0.108716770872833</c:v>
                      </c:pt>
                      <c:pt idx="92">
                        <c:v>0.109964666494667</c:v>
                      </c:pt>
                      <c:pt idx="93">
                        <c:v>0.111212565343749</c:v>
                      </c:pt>
                      <c:pt idx="94">
                        <c:v>0.112460467514885</c:v>
                      </c:pt>
                      <c:pt idx="95">
                        <c:v>0.113708373086936</c:v>
                      </c:pt>
                      <c:pt idx="96">
                        <c:v>0.114956282120005</c:v>
                      </c:pt>
                      <c:pt idx="97">
                        <c:v>0.116204194653567</c:v>
                      </c:pt>
                      <c:pt idx="98">
                        <c:v>0.11745211070547</c:v>
                      </c:pt>
                      <c:pt idx="99">
                        <c:v>0.118700030271669</c:v>
                      </c:pt>
                      <c:pt idx="100">
                        <c:v>0.119947953326608</c:v>
                      </c:pt>
                      <c:pt idx="101">
                        <c:v>0.12119587982414499</c:v>
                      </c:pt>
                      <c:pt idx="102">
                        <c:v>0.122443809698932</c:v>
                      </c:pt>
                      <c:pt idx="103">
                        <c:v>0.123691742868108</c:v>
                      </c:pt>
                      <c:pt idx="104">
                        <c:v>0.124939679233255</c:v>
                      </c:pt>
                      <c:pt idx="105">
                        <c:v>0.126187618682534</c:v>
                      </c:pt>
                      <c:pt idx="106">
                        <c:v>0.12743556109290299</c:v>
                      </c:pt>
                      <c:pt idx="107">
                        <c:v>0.12868350633235501</c:v>
                      </c:pt>
                      <c:pt idx="108">
                        <c:v>0.12993145426213201</c:v>
                      </c:pt>
                      <c:pt idx="109">
                        <c:v>0.131179404738821</c:v>
                      </c:pt>
                      <c:pt idx="110">
                        <c:v>0.132427357616069</c:v>
                      </c:pt>
                      <c:pt idx="111">
                        <c:v>0.13367531267850999</c:v>
                      </c:pt>
                      <c:pt idx="112">
                        <c:v>0.13492326947278599</c:v>
                      </c:pt>
                      <c:pt idx="113">
                        <c:v>0.13617122751851199</c:v>
                      </c:pt>
                      <c:pt idx="114">
                        <c:v>0.13741918636499101</c:v>
                      </c:pt>
                      <c:pt idx="115">
                        <c:v>0.13866714559160301</c:v>
                      </c:pt>
                      <c:pt idx="116">
                        <c:v>0.13991510487476999</c:v>
                      </c:pt>
                      <c:pt idx="117">
                        <c:v>0.141163064157937</c:v>
                      </c:pt>
                      <c:pt idx="118">
                        <c:v>0.14241102344110301</c:v>
                      </c:pt>
                      <c:pt idx="119">
                        <c:v>0.14365898272427099</c:v>
                      </c:pt>
                      <c:pt idx="120">
                        <c:v>0.14490694200743701</c:v>
                      </c:pt>
                      <c:pt idx="121">
                        <c:v>0.14615490129060399</c:v>
                      </c:pt>
                      <c:pt idx="122">
                        <c:v>0.147402860573771</c:v>
                      </c:pt>
                      <c:pt idx="123">
                        <c:v>0.14865081985693701</c:v>
                      </c:pt>
                      <c:pt idx="124">
                        <c:v>0.14989877914010399</c:v>
                      </c:pt>
                      <c:pt idx="125">
                        <c:v>0.151146738423271</c:v>
                      </c:pt>
                      <c:pt idx="126">
                        <c:v>0.15239469770643799</c:v>
                      </c:pt>
                      <c:pt idx="127">
                        <c:v>0.153642656989605</c:v>
                      </c:pt>
                      <c:pt idx="128">
                        <c:v>0.15489061627277201</c:v>
                      </c:pt>
                      <c:pt idx="129">
                        <c:v>0.15613857555593799</c:v>
                      </c:pt>
                      <c:pt idx="130">
                        <c:v>0.157386534839105</c:v>
                      </c:pt>
                      <c:pt idx="131">
                        <c:v>0.15863449412227201</c:v>
                      </c:pt>
                      <c:pt idx="132">
                        <c:v>0.159882453405438</c:v>
                      </c:pt>
                      <c:pt idx="133">
                        <c:v>0.16113041268860501</c:v>
                      </c:pt>
                      <c:pt idx="134">
                        <c:v>0.16237837197177199</c:v>
                      </c:pt>
                      <c:pt idx="135">
                        <c:v>0.163626331254939</c:v>
                      </c:pt>
                      <c:pt idx="136">
                        <c:v>0.16487429053810501</c:v>
                      </c:pt>
                      <c:pt idx="137">
                        <c:v>0.16612224982127199</c:v>
                      </c:pt>
                      <c:pt idx="138">
                        <c:v>0.16737020910443901</c:v>
                      </c:pt>
                      <c:pt idx="139">
                        <c:v>0.16861816838760599</c:v>
                      </c:pt>
                      <c:pt idx="140">
                        <c:v>0.169866127670772</c:v>
                      </c:pt>
                      <c:pt idx="141">
                        <c:v>0.17111408695393901</c:v>
                      </c:pt>
                      <c:pt idx="142">
                        <c:v>0.17236204623710599</c:v>
                      </c:pt>
                      <c:pt idx="143">
                        <c:v>0.173610005520273</c:v>
                      </c:pt>
                      <c:pt idx="144">
                        <c:v>0.17485796480344001</c:v>
                      </c:pt>
                      <c:pt idx="145">
                        <c:v>0.176105924086606</c:v>
                      </c:pt>
                      <c:pt idx="146">
                        <c:v>0.17735388336977301</c:v>
                      </c:pt>
                      <c:pt idx="147">
                        <c:v>0.17860184265293999</c:v>
                      </c:pt>
                      <c:pt idx="148">
                        <c:v>0.179849801936106</c:v>
                      </c:pt>
                      <c:pt idx="149">
                        <c:v>0.18109776121927301</c:v>
                      </c:pt>
                      <c:pt idx="150">
                        <c:v>0.18234572050244</c:v>
                      </c:pt>
                      <c:pt idx="151">
                        <c:v>0.18359367978560601</c:v>
                      </c:pt>
                      <c:pt idx="152">
                        <c:v>0.18484163906877299</c:v>
                      </c:pt>
                      <c:pt idx="153">
                        <c:v>0.18608959835194</c:v>
                      </c:pt>
                      <c:pt idx="154">
                        <c:v>0.18733755763510701</c:v>
                      </c:pt>
                      <c:pt idx="155">
                        <c:v>0.18858551691827399</c:v>
                      </c:pt>
                      <c:pt idx="156">
                        <c:v>0.18983347620144</c:v>
                      </c:pt>
                      <c:pt idx="157">
                        <c:v>0.19108143548460699</c:v>
                      </c:pt>
                      <c:pt idx="158">
                        <c:v>0.192329394767774</c:v>
                      </c:pt>
                      <c:pt idx="159">
                        <c:v>0.19357735405094101</c:v>
                      </c:pt>
                      <c:pt idx="160">
                        <c:v>0.19482531333410799</c:v>
                      </c:pt>
                      <c:pt idx="161">
                        <c:v>0.196073272617274</c:v>
                      </c:pt>
                      <c:pt idx="162">
                        <c:v>0.19732123190044101</c:v>
                      </c:pt>
                      <c:pt idx="163">
                        <c:v>0.198569191183607</c:v>
                      </c:pt>
                      <c:pt idx="164">
                        <c:v>0.19981715046677501</c:v>
                      </c:pt>
                      <c:pt idx="165">
                        <c:v>0.20106510974994099</c:v>
                      </c:pt>
                      <c:pt idx="166">
                        <c:v>0.202313069033108</c:v>
                      </c:pt>
                      <c:pt idx="167">
                        <c:v>0.20356102831627501</c:v>
                      </c:pt>
                      <c:pt idx="168">
                        <c:v>0.20480898759944099</c:v>
                      </c:pt>
                      <c:pt idx="169">
                        <c:v>0.206056946882609</c:v>
                      </c:pt>
                      <c:pt idx="170">
                        <c:v>0.20730490616577499</c:v>
                      </c:pt>
                      <c:pt idx="171">
                        <c:v>0.208552865448941</c:v>
                      </c:pt>
                      <c:pt idx="172">
                        <c:v>0.20980082473210901</c:v>
                      </c:pt>
                      <c:pt idx="173">
                        <c:v>0.21104878401527499</c:v>
                      </c:pt>
                      <c:pt idx="174">
                        <c:v>0.212296743298442</c:v>
                      </c:pt>
                      <c:pt idx="175">
                        <c:v>0.21354470258160901</c:v>
                      </c:pt>
                      <c:pt idx="176">
                        <c:v>0.214792661864775</c:v>
                      </c:pt>
                      <c:pt idx="177">
                        <c:v>0.21604062114794201</c:v>
                      </c:pt>
                      <c:pt idx="178">
                        <c:v>0.21728858043110899</c:v>
                      </c:pt>
                      <c:pt idx="179">
                        <c:v>0.218536539714276</c:v>
                      </c:pt>
                      <c:pt idx="180">
                        <c:v>0.21978449899744301</c:v>
                      </c:pt>
                      <c:pt idx="181">
                        <c:v>0.221032458280609</c:v>
                      </c:pt>
                      <c:pt idx="182">
                        <c:v>0.22228041756377601</c:v>
                      </c:pt>
                      <c:pt idx="183">
                        <c:v>0.22352837684694299</c:v>
                      </c:pt>
                      <c:pt idx="184">
                        <c:v>0.22477633613011</c:v>
                      </c:pt>
                      <c:pt idx="185">
                        <c:v>0.22602429541327601</c:v>
                      </c:pt>
                      <c:pt idx="186">
                        <c:v>0.22727225469644399</c:v>
                      </c:pt>
                      <c:pt idx="187">
                        <c:v>0.228520213979609</c:v>
                      </c:pt>
                      <c:pt idx="188">
                        <c:v>0.22976817326277699</c:v>
                      </c:pt>
                      <c:pt idx="189">
                        <c:v>0.231016132545943</c:v>
                      </c:pt>
                      <c:pt idx="190">
                        <c:v>0.23226409182911001</c:v>
                      </c:pt>
                      <c:pt idx="191">
                        <c:v>0.23351205111227699</c:v>
                      </c:pt>
                      <c:pt idx="192">
                        <c:v>0.234760010395444</c:v>
                      </c:pt>
                      <c:pt idx="193">
                        <c:v>0.23600796967861101</c:v>
                      </c:pt>
                      <c:pt idx="194">
                        <c:v>0.237255928961777</c:v>
                      </c:pt>
                      <c:pt idx="195">
                        <c:v>0.23850388824494401</c:v>
                      </c:pt>
                      <c:pt idx="196">
                        <c:v>0.23975184752811099</c:v>
                      </c:pt>
                      <c:pt idx="197">
                        <c:v>0.240999806811278</c:v>
                      </c:pt>
                      <c:pt idx="198">
                        <c:v>0.24224776609444401</c:v>
                      </c:pt>
                      <c:pt idx="199">
                        <c:v>0.24349572537761099</c:v>
                      </c:pt>
                      <c:pt idx="200">
                        <c:v>0.244743684660778</c:v>
                      </c:pt>
                      <c:pt idx="201">
                        <c:v>0.24599164394394499</c:v>
                      </c:pt>
                      <c:pt idx="202">
                        <c:v>0.247239603227112</c:v>
                      </c:pt>
                      <c:pt idx="203">
                        <c:v>0.24848756251027901</c:v>
                      </c:pt>
                      <c:pt idx="204">
                        <c:v>0.24973552179344499</c:v>
                      </c:pt>
                      <c:pt idx="205">
                        <c:v>0.250983481076612</c:v>
                      </c:pt>
                      <c:pt idx="206">
                        <c:v>0.25223144035977901</c:v>
                      </c:pt>
                      <c:pt idx="207">
                        <c:v>0.25347939964294502</c:v>
                      </c:pt>
                      <c:pt idx="208">
                        <c:v>0.25472735892611298</c:v>
                      </c:pt>
                      <c:pt idx="209">
                        <c:v>0.25597531820927899</c:v>
                      </c:pt>
                      <c:pt idx="210">
                        <c:v>0.257223277492446</c:v>
                      </c:pt>
                      <c:pt idx="211">
                        <c:v>0.25847123677561301</c:v>
                      </c:pt>
                      <c:pt idx="212">
                        <c:v>0.25971919605878002</c:v>
                      </c:pt>
                      <c:pt idx="213">
                        <c:v>0.26096715534194598</c:v>
                      </c:pt>
                      <c:pt idx="214">
                        <c:v>0.26221511462511299</c:v>
                      </c:pt>
                      <c:pt idx="215">
                        <c:v>0.263463073908279</c:v>
                      </c:pt>
                      <c:pt idx="216">
                        <c:v>0.26471103319144601</c:v>
                      </c:pt>
                      <c:pt idx="217">
                        <c:v>0.26595899247461302</c:v>
                      </c:pt>
                      <c:pt idx="218">
                        <c:v>0.26720695175777998</c:v>
                      </c:pt>
                      <c:pt idx="219">
                        <c:v>0.26845491104094699</c:v>
                      </c:pt>
                      <c:pt idx="220">
                        <c:v>0.269702870324113</c:v>
                      </c:pt>
                      <c:pt idx="221">
                        <c:v>0.27095082960728001</c:v>
                      </c:pt>
                      <c:pt idx="222">
                        <c:v>0.27219878889044802</c:v>
                      </c:pt>
                      <c:pt idx="223">
                        <c:v>0.27344674817361297</c:v>
                      </c:pt>
                      <c:pt idx="224">
                        <c:v>0.27469470745678098</c:v>
                      </c:pt>
                      <c:pt idx="225">
                        <c:v>0.275942666739947</c:v>
                      </c:pt>
                      <c:pt idx="226">
                        <c:v>0.27719062602311501</c:v>
                      </c:pt>
                      <c:pt idx="227">
                        <c:v>0.27843858530628102</c:v>
                      </c:pt>
                      <c:pt idx="228">
                        <c:v>0.27968654458944803</c:v>
                      </c:pt>
                      <c:pt idx="229">
                        <c:v>0.28093450387261498</c:v>
                      </c:pt>
                      <c:pt idx="230">
                        <c:v>0.28218246315578199</c:v>
                      </c:pt>
                      <c:pt idx="231">
                        <c:v>0.283430422438948</c:v>
                      </c:pt>
                      <c:pt idx="232">
                        <c:v>0.28467838172211501</c:v>
                      </c:pt>
                      <c:pt idx="233">
                        <c:v>0.28592634100528103</c:v>
                      </c:pt>
                      <c:pt idx="234">
                        <c:v>0.28717430028844798</c:v>
                      </c:pt>
                      <c:pt idx="235">
                        <c:v>0.28842225957161499</c:v>
                      </c:pt>
                      <c:pt idx="236">
                        <c:v>0.289670218854782</c:v>
                      </c:pt>
                      <c:pt idx="237">
                        <c:v>0.29091817813794901</c:v>
                      </c:pt>
                      <c:pt idx="238">
                        <c:v>0.29216613742111602</c:v>
                      </c:pt>
                      <c:pt idx="239">
                        <c:v>0.29341409670428198</c:v>
                      </c:pt>
                      <c:pt idx="240">
                        <c:v>0.29466205598744999</c:v>
                      </c:pt>
                      <c:pt idx="241">
                        <c:v>0.295910015270616</c:v>
                      </c:pt>
                      <c:pt idx="242">
                        <c:v>0.29715797455378201</c:v>
                      </c:pt>
                      <c:pt idx="243">
                        <c:v>0.29840593383694902</c:v>
                      </c:pt>
                      <c:pt idx="244">
                        <c:v>0.29965389312011598</c:v>
                      </c:pt>
                      <c:pt idx="245">
                        <c:v>0.30090185240328299</c:v>
                      </c:pt>
                      <c:pt idx="246">
                        <c:v>0.302149811686451</c:v>
                      </c:pt>
                      <c:pt idx="247">
                        <c:v>0.30339777096961701</c:v>
                      </c:pt>
                      <c:pt idx="248">
                        <c:v>0.30464573025278302</c:v>
                      </c:pt>
                      <c:pt idx="249">
                        <c:v>0.30589368953594998</c:v>
                      </c:pt>
                      <c:pt idx="250">
                        <c:v>0.30714164881911599</c:v>
                      </c:pt>
                      <c:pt idx="251">
                        <c:v>0.308389608102284</c:v>
                      </c:pt>
                      <c:pt idx="252">
                        <c:v>0.30963756738545001</c:v>
                      </c:pt>
                      <c:pt idx="253">
                        <c:v>0.31088552666861802</c:v>
                      </c:pt>
                      <c:pt idx="254">
                        <c:v>0.31213348595178497</c:v>
                      </c:pt>
                      <c:pt idx="255">
                        <c:v>0.31338144523495098</c:v>
                      </c:pt>
                      <c:pt idx="256">
                        <c:v>0.31462940451811799</c:v>
                      </c:pt>
                      <c:pt idx="257">
                        <c:v>0.315877363801285</c:v>
                      </c:pt>
                      <c:pt idx="258">
                        <c:v>0.31712532308445102</c:v>
                      </c:pt>
                      <c:pt idx="259">
                        <c:v>0.31837328236761803</c:v>
                      </c:pt>
                      <c:pt idx="260">
                        <c:v>0.31962124165078498</c:v>
                      </c:pt>
                      <c:pt idx="261">
                        <c:v>0.32086920093395199</c:v>
                      </c:pt>
                      <c:pt idx="262">
                        <c:v>0.322117160217119</c:v>
                      </c:pt>
                      <c:pt idx="263">
                        <c:v>0.32336511950028501</c:v>
                      </c:pt>
                      <c:pt idx="264">
                        <c:v>0.32461307878345202</c:v>
                      </c:pt>
                      <c:pt idx="265">
                        <c:v>0.32586103806661898</c:v>
                      </c:pt>
                      <c:pt idx="266">
                        <c:v>0.32710899734978599</c:v>
                      </c:pt>
                      <c:pt idx="267">
                        <c:v>0.328356956632952</c:v>
                      </c:pt>
                      <c:pt idx="268">
                        <c:v>0.32960491591611901</c:v>
                      </c:pt>
                      <c:pt idx="269">
                        <c:v>0.33085287519928702</c:v>
                      </c:pt>
                      <c:pt idx="270">
                        <c:v>0.33210083448245298</c:v>
                      </c:pt>
                      <c:pt idx="271">
                        <c:v>0.33334879376561899</c:v>
                      </c:pt>
                      <c:pt idx="272">
                        <c:v>0.334596753048788</c:v>
                      </c:pt>
                      <c:pt idx="273">
                        <c:v>0.33584471233195301</c:v>
                      </c:pt>
                      <c:pt idx="274">
                        <c:v>0.33709267161512002</c:v>
                      </c:pt>
                      <c:pt idx="275">
                        <c:v>0.33834063089828698</c:v>
                      </c:pt>
                      <c:pt idx="276">
                        <c:v>0.33958859018145299</c:v>
                      </c:pt>
                      <c:pt idx="277">
                        <c:v>0.340836549464621</c:v>
                      </c:pt>
                      <c:pt idx="278">
                        <c:v>0.34208450874778701</c:v>
                      </c:pt>
                      <c:pt idx="279">
                        <c:v>0.34333246803095402</c:v>
                      </c:pt>
                      <c:pt idx="280">
                        <c:v>0.34458042731412097</c:v>
                      </c:pt>
                      <c:pt idx="281">
                        <c:v>0.34582838659728798</c:v>
                      </c:pt>
                      <c:pt idx="282">
                        <c:v>0.347076345880454</c:v>
                      </c:pt>
                      <c:pt idx="283">
                        <c:v>0.34832430516362101</c:v>
                      </c:pt>
                      <c:pt idx="284">
                        <c:v>0.34957226444678802</c:v>
                      </c:pt>
                      <c:pt idx="285">
                        <c:v>0.35082022372995397</c:v>
                      </c:pt>
                      <c:pt idx="286">
                        <c:v>0.35206818301312098</c:v>
                      </c:pt>
                      <c:pt idx="287">
                        <c:v>0.35331614229628899</c:v>
                      </c:pt>
                      <c:pt idx="288">
                        <c:v>0.35456410157945401</c:v>
                      </c:pt>
                      <c:pt idx="289">
                        <c:v>0.35581206086262201</c:v>
                      </c:pt>
                      <c:pt idx="290">
                        <c:v>0.35706002014578803</c:v>
                      </c:pt>
                      <c:pt idx="291">
                        <c:v>0.35830797942895498</c:v>
                      </c:pt>
                      <c:pt idx="292">
                        <c:v>0.35955593871212099</c:v>
                      </c:pt>
                      <c:pt idx="293">
                        <c:v>0.360803897995289</c:v>
                      </c:pt>
                      <c:pt idx="294">
                        <c:v>0.36205185727845601</c:v>
                      </c:pt>
                      <c:pt idx="295">
                        <c:v>0.36329981656162202</c:v>
                      </c:pt>
                      <c:pt idx="296">
                        <c:v>0.36454777584478898</c:v>
                      </c:pt>
                      <c:pt idx="297">
                        <c:v>0.36579573512795499</c:v>
                      </c:pt>
                      <c:pt idx="298">
                        <c:v>0.367043694411123</c:v>
                      </c:pt>
                      <c:pt idx="299">
                        <c:v>0.36829165369428901</c:v>
                      </c:pt>
                      <c:pt idx="300">
                        <c:v>0.36953961297745602</c:v>
                      </c:pt>
                      <c:pt idx="301">
                        <c:v>0.37078757226062298</c:v>
                      </c:pt>
                      <c:pt idx="302">
                        <c:v>0.37203553154378999</c:v>
                      </c:pt>
                      <c:pt idx="303">
                        <c:v>0.373283490826956</c:v>
                      </c:pt>
                      <c:pt idx="304">
                        <c:v>0.37453145011012401</c:v>
                      </c:pt>
                      <c:pt idx="305">
                        <c:v>0.37577940939329002</c:v>
                      </c:pt>
                      <c:pt idx="306">
                        <c:v>0.37702736867645698</c:v>
                      </c:pt>
                      <c:pt idx="307">
                        <c:v>0.37827532795962299</c:v>
                      </c:pt>
                      <c:pt idx="308">
                        <c:v>0.379523287242791</c:v>
                      </c:pt>
                      <c:pt idx="309">
                        <c:v>0.38077124652595701</c:v>
                      </c:pt>
                      <c:pt idx="310">
                        <c:v>0.38201920580912402</c:v>
                      </c:pt>
                      <c:pt idx="311">
                        <c:v>0.38326716509229097</c:v>
                      </c:pt>
                      <c:pt idx="312">
                        <c:v>0.38451512437545599</c:v>
                      </c:pt>
                      <c:pt idx="313">
                        <c:v>0.38576308365862499</c:v>
                      </c:pt>
                      <c:pt idx="314">
                        <c:v>0.38701104294179101</c:v>
                      </c:pt>
                      <c:pt idx="315">
                        <c:v>0.38825900222495702</c:v>
                      </c:pt>
                      <c:pt idx="316">
                        <c:v>0.38950696150812403</c:v>
                      </c:pt>
                      <c:pt idx="317">
                        <c:v>0.39075492079129198</c:v>
                      </c:pt>
                      <c:pt idx="318">
                        <c:v>0.39200288007445799</c:v>
                      </c:pt>
                      <c:pt idx="319">
                        <c:v>0.393250839357625</c:v>
                      </c:pt>
                      <c:pt idx="320">
                        <c:v>0.39449879864079201</c:v>
                      </c:pt>
                      <c:pt idx="321">
                        <c:v>0.39574675792395803</c:v>
                      </c:pt>
                      <c:pt idx="322">
                        <c:v>0.39699471720712498</c:v>
                      </c:pt>
                      <c:pt idx="323">
                        <c:v>0.39824267649029199</c:v>
                      </c:pt>
                      <c:pt idx="324">
                        <c:v>0.399490635773459</c:v>
                      </c:pt>
                      <c:pt idx="325">
                        <c:v>0.40073859505662601</c:v>
                      </c:pt>
                      <c:pt idx="326">
                        <c:v>0.40198655433979302</c:v>
                      </c:pt>
                      <c:pt idx="327">
                        <c:v>0.40323451362295798</c:v>
                      </c:pt>
                      <c:pt idx="328">
                        <c:v>0.40448247290612599</c:v>
                      </c:pt>
                      <c:pt idx="329">
                        <c:v>0.405730432189293</c:v>
                      </c:pt>
                      <c:pt idx="330">
                        <c:v>0.40697839147245901</c:v>
                      </c:pt>
                      <c:pt idx="331">
                        <c:v>0.40822635075562602</c:v>
                      </c:pt>
                      <c:pt idx="332">
                        <c:v>0.40947431003879298</c:v>
                      </c:pt>
                      <c:pt idx="333">
                        <c:v>0.41072226932195999</c:v>
                      </c:pt>
                      <c:pt idx="334">
                        <c:v>0.411970228605127</c:v>
                      </c:pt>
                      <c:pt idx="335">
                        <c:v>0.41321818788829401</c:v>
                      </c:pt>
                      <c:pt idx="336">
                        <c:v>0.41446614717146102</c:v>
                      </c:pt>
                      <c:pt idx="337">
                        <c:v>0.41571410645462598</c:v>
                      </c:pt>
                      <c:pt idx="338">
                        <c:v>0.41696206573779399</c:v>
                      </c:pt>
                      <c:pt idx="339">
                        <c:v>0.418210025020961</c:v>
                      </c:pt>
                      <c:pt idx="340">
                        <c:v>0.41945798430412701</c:v>
                      </c:pt>
                      <c:pt idx="341">
                        <c:v>0.42070594358729402</c:v>
                      </c:pt>
                      <c:pt idx="342">
                        <c:v>0.42195390287045997</c:v>
                      </c:pt>
                      <c:pt idx="343">
                        <c:v>0.42320186215362698</c:v>
                      </c:pt>
                      <c:pt idx="344">
                        <c:v>0.424449821436793</c:v>
                      </c:pt>
                      <c:pt idx="345">
                        <c:v>0.42569778071996001</c:v>
                      </c:pt>
                      <c:pt idx="346">
                        <c:v>0.42694574000312902</c:v>
                      </c:pt>
                      <c:pt idx="347">
                        <c:v>0.42819369928629503</c:v>
                      </c:pt>
                      <c:pt idx="348">
                        <c:v>0.42944165856946198</c:v>
                      </c:pt>
                      <c:pt idx="349">
                        <c:v>0.43068961785262999</c:v>
                      </c:pt>
                      <c:pt idx="350">
                        <c:v>0.431937577135796</c:v>
                      </c:pt>
                      <c:pt idx="351">
                        <c:v>0.43318553641896201</c:v>
                      </c:pt>
                      <c:pt idx="352">
                        <c:v>0.43443349570212902</c:v>
                      </c:pt>
                      <c:pt idx="353">
                        <c:v>0.43568145498529598</c:v>
                      </c:pt>
                      <c:pt idx="354">
                        <c:v>0.43692941426846299</c:v>
                      </c:pt>
                      <c:pt idx="355">
                        <c:v>0.438177373551628</c:v>
                      </c:pt>
                      <c:pt idx="356">
                        <c:v>0.43942533283479501</c:v>
                      </c:pt>
                      <c:pt idx="357">
                        <c:v>0.44067329211796302</c:v>
                      </c:pt>
                      <c:pt idx="358">
                        <c:v>0.44192125140112998</c:v>
                      </c:pt>
                      <c:pt idx="359">
                        <c:v>0.44316921068429699</c:v>
                      </c:pt>
                      <c:pt idx="360">
                        <c:v>0.444417169967462</c:v>
                      </c:pt>
                      <c:pt idx="361">
                        <c:v>0.44566512925063001</c:v>
                      </c:pt>
                      <c:pt idx="362">
                        <c:v>0.44691308853379702</c:v>
                      </c:pt>
                      <c:pt idx="363">
                        <c:v>0.44816104781696398</c:v>
                      </c:pt>
                      <c:pt idx="364">
                        <c:v>0.44940900710013099</c:v>
                      </c:pt>
                      <c:pt idx="365">
                        <c:v>0.450656966383298</c:v>
                      </c:pt>
                      <c:pt idx="366">
                        <c:v>0.45190492566646401</c:v>
                      </c:pt>
                      <c:pt idx="367">
                        <c:v>0.45315288494962902</c:v>
                      </c:pt>
                      <c:pt idx="368">
                        <c:v>0.45440084423279697</c:v>
                      </c:pt>
                      <c:pt idx="369">
                        <c:v>0.45564880351596299</c:v>
                      </c:pt>
                      <c:pt idx="370">
                        <c:v>0.456896762799131</c:v>
                      </c:pt>
                      <c:pt idx="371">
                        <c:v>0.45814472208229701</c:v>
                      </c:pt>
                      <c:pt idx="372">
                        <c:v>0.45939268136546402</c:v>
                      </c:pt>
                      <c:pt idx="373">
                        <c:v>0.46064064064863097</c:v>
                      </c:pt>
                      <c:pt idx="374">
                        <c:v>0.46188859993179798</c:v>
                      </c:pt>
                      <c:pt idx="375">
                        <c:v>0.46313655921496499</c:v>
                      </c:pt>
                      <c:pt idx="376">
                        <c:v>0.464384518498133</c:v>
                      </c:pt>
                      <c:pt idx="377">
                        <c:v>0.46563247778129702</c:v>
                      </c:pt>
                      <c:pt idx="378">
                        <c:v>0.46688043706446503</c:v>
                      </c:pt>
                      <c:pt idx="379">
                        <c:v>0.46812839634763198</c:v>
                      </c:pt>
                      <c:pt idx="380">
                        <c:v>0.46937635563079799</c:v>
                      </c:pt>
                      <c:pt idx="381">
                        <c:v>0.470624314913966</c:v>
                      </c:pt>
                      <c:pt idx="382">
                        <c:v>0.47187227419713201</c:v>
                      </c:pt>
                      <c:pt idx="383">
                        <c:v>0.47312023348029902</c:v>
                      </c:pt>
                      <c:pt idx="384">
                        <c:v>0.47436819276346398</c:v>
                      </c:pt>
                      <c:pt idx="385">
                        <c:v>0.47561615204663199</c:v>
                      </c:pt>
                      <c:pt idx="386">
                        <c:v>0.476864111329799</c:v>
                      </c:pt>
                      <c:pt idx="387">
                        <c:v>0.47811207061296501</c:v>
                      </c:pt>
                      <c:pt idx="388">
                        <c:v>0.47936002989613302</c:v>
                      </c:pt>
                      <c:pt idx="389">
                        <c:v>0.48060798917929898</c:v>
                      </c:pt>
                      <c:pt idx="390">
                        <c:v>0.48185594846246499</c:v>
                      </c:pt>
                      <c:pt idx="391">
                        <c:v>0.483103907745634</c:v>
                      </c:pt>
                      <c:pt idx="392">
                        <c:v>0.48435186702879901</c:v>
                      </c:pt>
                      <c:pt idx="393">
                        <c:v>0.48559982631196702</c:v>
                      </c:pt>
                      <c:pt idx="394">
                        <c:v>0.48684778559513198</c:v>
                      </c:pt>
                      <c:pt idx="395">
                        <c:v>0.48809574487829799</c:v>
                      </c:pt>
                      <c:pt idx="396">
                        <c:v>0.489343704161467</c:v>
                      </c:pt>
                      <c:pt idx="397">
                        <c:v>0.49059166344463301</c:v>
                      </c:pt>
                      <c:pt idx="398">
                        <c:v>0.49183962272779902</c:v>
                      </c:pt>
                      <c:pt idx="399">
                        <c:v>0.49308758201096498</c:v>
                      </c:pt>
                      <c:pt idx="400">
                        <c:v>0.49433554129413299</c:v>
                      </c:pt>
                      <c:pt idx="401">
                        <c:v>0.495583500577299</c:v>
                      </c:pt>
                      <c:pt idx="402">
                        <c:v>0.49683145986046601</c:v>
                      </c:pt>
                      <c:pt idx="403">
                        <c:v>0.49807941914363302</c:v>
                      </c:pt>
                      <c:pt idx="404">
                        <c:v>0.49932737842679897</c:v>
                      </c:pt>
                      <c:pt idx="405">
                        <c:v>0.50057533770996698</c:v>
                      </c:pt>
                      <c:pt idx="406">
                        <c:v>0.50182329699313299</c:v>
                      </c:pt>
                      <c:pt idx="407">
                        <c:v>0.503071256276301</c:v>
                      </c:pt>
                      <c:pt idx="408">
                        <c:v>0.50431921555946801</c:v>
                      </c:pt>
                      <c:pt idx="409">
                        <c:v>0.50556717484263503</c:v>
                      </c:pt>
                      <c:pt idx="410">
                        <c:v>0.50681513412580004</c:v>
                      </c:pt>
                      <c:pt idx="411">
                        <c:v>0.50806309340896705</c:v>
                      </c:pt>
                      <c:pt idx="412">
                        <c:v>0.50931105269213395</c:v>
                      </c:pt>
                      <c:pt idx="413">
                        <c:v>0.51055901197529896</c:v>
                      </c:pt>
                      <c:pt idx="414">
                        <c:v>0.51180697125846697</c:v>
                      </c:pt>
                      <c:pt idx="415">
                        <c:v>0.51305493054163398</c:v>
                      </c:pt>
                      <c:pt idx="416">
                        <c:v>0.51430288982479999</c:v>
                      </c:pt>
                      <c:pt idx="417">
                        <c:v>0.515550849107967</c:v>
                      </c:pt>
                      <c:pt idx="418">
                        <c:v>0.51679880839113301</c:v>
                      </c:pt>
                      <c:pt idx="419">
                        <c:v>0.51804676767430202</c:v>
                      </c:pt>
                      <c:pt idx="420">
                        <c:v>0.51929472695746703</c:v>
                      </c:pt>
                      <c:pt idx="421">
                        <c:v>0.52054268624063305</c:v>
                      </c:pt>
                      <c:pt idx="422">
                        <c:v>0.52179064552380205</c:v>
                      </c:pt>
                      <c:pt idx="423">
                        <c:v>0.52303860480696696</c:v>
                      </c:pt>
                      <c:pt idx="424">
                        <c:v>0.52428656409013497</c:v>
                      </c:pt>
                      <c:pt idx="425">
                        <c:v>0.52553452337330098</c:v>
                      </c:pt>
                      <c:pt idx="426">
                        <c:v>0.52678248265646699</c:v>
                      </c:pt>
                      <c:pt idx="427">
                        <c:v>0.528030441939634</c:v>
                      </c:pt>
                      <c:pt idx="428">
                        <c:v>0.52927840122280001</c:v>
                      </c:pt>
                      <c:pt idx="429">
                        <c:v>0.53052636050596702</c:v>
                      </c:pt>
                      <c:pt idx="430">
                        <c:v>0.53177431978913503</c:v>
                      </c:pt>
                      <c:pt idx="431">
                        <c:v>0.53302227907230304</c:v>
                      </c:pt>
                      <c:pt idx="432">
                        <c:v>0.53427023835546605</c:v>
                      </c:pt>
                      <c:pt idx="433">
                        <c:v>0.53551819763863595</c:v>
                      </c:pt>
                      <c:pt idx="434">
                        <c:v>0.53676615692180196</c:v>
                      </c:pt>
                      <c:pt idx="435">
                        <c:v>0.53801411620496797</c:v>
                      </c:pt>
                      <c:pt idx="436">
                        <c:v>0.53926207548813598</c:v>
                      </c:pt>
                      <c:pt idx="437">
                        <c:v>0.54051003477130199</c:v>
                      </c:pt>
                      <c:pt idx="438">
                        <c:v>0.54175799405447</c:v>
                      </c:pt>
                      <c:pt idx="439">
                        <c:v>0.54300595333763502</c:v>
                      </c:pt>
                      <c:pt idx="440">
                        <c:v>0.54425391262080203</c:v>
                      </c:pt>
                      <c:pt idx="441">
                        <c:v>0.54550187190396804</c:v>
                      </c:pt>
                      <c:pt idx="442">
                        <c:v>0.54674983118713705</c:v>
                      </c:pt>
                      <c:pt idx="443">
                        <c:v>0.54799779047030295</c:v>
                      </c:pt>
                      <c:pt idx="444">
                        <c:v>0.54924574975346896</c:v>
                      </c:pt>
                      <c:pt idx="445">
                        <c:v>0.55049370903663497</c:v>
                      </c:pt>
                      <c:pt idx="446">
                        <c:v>0.55174166831980298</c:v>
                      </c:pt>
                      <c:pt idx="447">
                        <c:v>0.55298962760296899</c:v>
                      </c:pt>
                      <c:pt idx="448">
                        <c:v>0.554237586886136</c:v>
                      </c:pt>
                      <c:pt idx="449">
                        <c:v>0.55548554616930301</c:v>
                      </c:pt>
                      <c:pt idx="450">
                        <c:v>0.55673350545247002</c:v>
                      </c:pt>
                      <c:pt idx="451">
                        <c:v>0.55798146473563504</c:v>
                      </c:pt>
                      <c:pt idx="452">
                        <c:v>0.55922942401880305</c:v>
                      </c:pt>
                      <c:pt idx="453">
                        <c:v>0.56047738330196994</c:v>
                      </c:pt>
                      <c:pt idx="454">
                        <c:v>0.56172534258513596</c:v>
                      </c:pt>
                      <c:pt idx="455">
                        <c:v>0.56297330186830497</c:v>
                      </c:pt>
                      <c:pt idx="456">
                        <c:v>0.56422126115146998</c:v>
                      </c:pt>
                      <c:pt idx="457">
                        <c:v>0.56546922043463599</c:v>
                      </c:pt>
                      <c:pt idx="458">
                        <c:v>0.566717179717802</c:v>
                      </c:pt>
                      <c:pt idx="459">
                        <c:v>0.56796513900096801</c:v>
                      </c:pt>
                      <c:pt idx="460">
                        <c:v>0.56921309828413602</c:v>
                      </c:pt>
                      <c:pt idx="461">
                        <c:v>0.57046105756730503</c:v>
                      </c:pt>
                      <c:pt idx="462">
                        <c:v>0.57170901685047204</c:v>
                      </c:pt>
                      <c:pt idx="463">
                        <c:v>0.57295697613363605</c:v>
                      </c:pt>
                      <c:pt idx="464">
                        <c:v>0.57420493541680395</c:v>
                      </c:pt>
                      <c:pt idx="465">
                        <c:v>0.57545289469996996</c:v>
                      </c:pt>
                      <c:pt idx="466">
                        <c:v>0.57670085398313797</c:v>
                      </c:pt>
                      <c:pt idx="467">
                        <c:v>0.57794881326630299</c:v>
                      </c:pt>
                      <c:pt idx="468">
                        <c:v>0.579196772549471</c:v>
                      </c:pt>
                      <c:pt idx="469">
                        <c:v>0.58044473183263701</c:v>
                      </c:pt>
                      <c:pt idx="470">
                        <c:v>0.58169269111580502</c:v>
                      </c:pt>
                      <c:pt idx="471">
                        <c:v>0.58294065039897103</c:v>
                      </c:pt>
                      <c:pt idx="472">
                        <c:v>0.58418860968213804</c:v>
                      </c:pt>
                      <c:pt idx="473">
                        <c:v>0.58543656896530405</c:v>
                      </c:pt>
                      <c:pt idx="474">
                        <c:v>0.58668452824847095</c:v>
                      </c:pt>
                      <c:pt idx="475">
                        <c:v>0.58793248753163696</c:v>
                      </c:pt>
                      <c:pt idx="476">
                        <c:v>0.58918044681480397</c:v>
                      </c:pt>
                      <c:pt idx="477">
                        <c:v>0.59042840609797098</c:v>
                      </c:pt>
                      <c:pt idx="478">
                        <c:v>0.59167636538113799</c:v>
                      </c:pt>
                      <c:pt idx="479">
                        <c:v>0.592924324664304</c:v>
                      </c:pt>
                      <c:pt idx="480">
                        <c:v>0.59417228394747201</c:v>
                      </c:pt>
                      <c:pt idx="481">
                        <c:v>0.59542024323063802</c:v>
                      </c:pt>
                      <c:pt idx="482">
                        <c:v>0.59666820251380503</c:v>
                      </c:pt>
                      <c:pt idx="483">
                        <c:v>0.59791616179697105</c:v>
                      </c:pt>
                      <c:pt idx="484">
                        <c:v>0.59916412108013894</c:v>
                      </c:pt>
                      <c:pt idx="485">
                        <c:v>0.60041208036330396</c:v>
                      </c:pt>
                      <c:pt idx="486">
                        <c:v>0.60166003964647197</c:v>
                      </c:pt>
                      <c:pt idx="487">
                        <c:v>0.60290799892963698</c:v>
                      </c:pt>
                      <c:pt idx="488">
                        <c:v>0.60415595821280499</c:v>
                      </c:pt>
                      <c:pt idx="489">
                        <c:v>0.605403917495972</c:v>
                      </c:pt>
                      <c:pt idx="490">
                        <c:v>0.60665187677913901</c:v>
                      </c:pt>
                      <c:pt idx="491">
                        <c:v>0.60789983606230602</c:v>
                      </c:pt>
                      <c:pt idx="492">
                        <c:v>0.60914779534547303</c:v>
                      </c:pt>
                      <c:pt idx="493">
                        <c:v>0.61039575462863804</c:v>
                      </c:pt>
                      <c:pt idx="494">
                        <c:v>0.61164371391180705</c:v>
                      </c:pt>
                      <c:pt idx="495">
                        <c:v>0.61289167319497095</c:v>
                      </c:pt>
                      <c:pt idx="496">
                        <c:v>0.61413963247813796</c:v>
                      </c:pt>
                      <c:pt idx="497">
                        <c:v>0.61538759176130498</c:v>
                      </c:pt>
                      <c:pt idx="498">
                        <c:v>0.61663555104447298</c:v>
                      </c:pt>
                      <c:pt idx="499">
                        <c:v>0.61788351032764</c:v>
                      </c:pt>
                      <c:pt idx="500">
                        <c:v>0.61913146961080601</c:v>
                      </c:pt>
                      <c:pt idx="501">
                        <c:v>0.62037942889397202</c:v>
                      </c:pt>
                      <c:pt idx="502">
                        <c:v>0.62162738817713803</c:v>
                      </c:pt>
                      <c:pt idx="503">
                        <c:v>0.62287534746030604</c:v>
                      </c:pt>
                      <c:pt idx="504">
                        <c:v>0.62412330674347205</c:v>
                      </c:pt>
                      <c:pt idx="505">
                        <c:v>0.62537126602663795</c:v>
                      </c:pt>
                      <c:pt idx="506">
                        <c:v>0.62661922530980696</c:v>
                      </c:pt>
                      <c:pt idx="507">
                        <c:v>0.62786718459297397</c:v>
                      </c:pt>
                      <c:pt idx="508">
                        <c:v>0.62911514387613998</c:v>
                      </c:pt>
                      <c:pt idx="509">
                        <c:v>0.63036310315930799</c:v>
                      </c:pt>
                      <c:pt idx="510">
                        <c:v>0.631611062442473</c:v>
                      </c:pt>
                      <c:pt idx="511">
                        <c:v>0.63285902172564001</c:v>
                      </c:pt>
                      <c:pt idx="512">
                        <c:v>0.63410698100880603</c:v>
                      </c:pt>
                      <c:pt idx="513">
                        <c:v>0.63535494029197404</c:v>
                      </c:pt>
                      <c:pt idx="514">
                        <c:v>0.63660289957514005</c:v>
                      </c:pt>
                      <c:pt idx="515">
                        <c:v>0.63785085885830595</c:v>
                      </c:pt>
                      <c:pt idx="516">
                        <c:v>0.63909881814147296</c:v>
                      </c:pt>
                      <c:pt idx="517">
                        <c:v>0.64034677742464097</c:v>
                      </c:pt>
                      <c:pt idx="518">
                        <c:v>0.64159473670780798</c:v>
                      </c:pt>
                      <c:pt idx="519">
                        <c:v>0.64284269599097399</c:v>
                      </c:pt>
                      <c:pt idx="520">
                        <c:v>0.644090655274142</c:v>
                      </c:pt>
                      <c:pt idx="521">
                        <c:v>0.64533861455730601</c:v>
                      </c:pt>
                      <c:pt idx="522">
                        <c:v>0.64658657384047502</c:v>
                      </c:pt>
                      <c:pt idx="523">
                        <c:v>0.64783453312364003</c:v>
                      </c:pt>
                      <c:pt idx="524">
                        <c:v>0.64908249240680804</c:v>
                      </c:pt>
                      <c:pt idx="525">
                        <c:v>0.65033045168997405</c:v>
                      </c:pt>
                      <c:pt idx="526">
                        <c:v>0.65157841097314095</c:v>
                      </c:pt>
                      <c:pt idx="527">
                        <c:v>0.65282637025630796</c:v>
                      </c:pt>
                      <c:pt idx="528">
                        <c:v>0.65407432953947697</c:v>
                      </c:pt>
                      <c:pt idx="529">
                        <c:v>0.65532228882263999</c:v>
                      </c:pt>
                      <c:pt idx="530">
                        <c:v>0.656570248105807</c:v>
                      </c:pt>
                      <c:pt idx="531">
                        <c:v>0.65781820738897401</c:v>
                      </c:pt>
                      <c:pt idx="532">
                        <c:v>0.65906616667214102</c:v>
                      </c:pt>
                      <c:pt idx="533">
                        <c:v>0.66031412595530803</c:v>
                      </c:pt>
                      <c:pt idx="534">
                        <c:v>0.66156208523847504</c:v>
                      </c:pt>
                      <c:pt idx="535">
                        <c:v>0.66281004452164105</c:v>
                      </c:pt>
                      <c:pt idx="536">
                        <c:v>0.66405800380480695</c:v>
                      </c:pt>
                      <c:pt idx="537">
                        <c:v>0.66530596308797596</c:v>
                      </c:pt>
                      <c:pt idx="538">
                        <c:v>0.66655392237114097</c:v>
                      </c:pt>
                      <c:pt idx="539">
                        <c:v>0.66780188165430798</c:v>
                      </c:pt>
                      <c:pt idx="540">
                        <c:v>0.66904984093747599</c:v>
                      </c:pt>
                      <c:pt idx="541">
                        <c:v>0.670297800220641</c:v>
                      </c:pt>
                      <c:pt idx="542">
                        <c:v>0.67154575950380901</c:v>
                      </c:pt>
                      <c:pt idx="543">
                        <c:v>0.67279371878697403</c:v>
                      </c:pt>
                      <c:pt idx="544">
                        <c:v>0.67404167807014204</c:v>
                      </c:pt>
                      <c:pt idx="545">
                        <c:v>0.67528963735330705</c:v>
                      </c:pt>
                      <c:pt idx="546">
                        <c:v>0.67653759663647495</c:v>
                      </c:pt>
                      <c:pt idx="547">
                        <c:v>0.67778555591964096</c:v>
                      </c:pt>
                      <c:pt idx="548">
                        <c:v>0.67903351520280897</c:v>
                      </c:pt>
                      <c:pt idx="549">
                        <c:v>0.68028147448597698</c:v>
                      </c:pt>
                      <c:pt idx="550">
                        <c:v>0.68152943376914299</c:v>
                      </c:pt>
                      <c:pt idx="551">
                        <c:v>0.682777393052309</c:v>
                      </c:pt>
                      <c:pt idx="552">
                        <c:v>0.68402535233547501</c:v>
                      </c:pt>
                      <c:pt idx="553">
                        <c:v>0.68527331161864202</c:v>
                      </c:pt>
                      <c:pt idx="554">
                        <c:v>0.68652127090180903</c:v>
                      </c:pt>
                      <c:pt idx="555">
                        <c:v>0.68776923018497604</c:v>
                      </c:pt>
                      <c:pt idx="556">
                        <c:v>0.68901718946814094</c:v>
                      </c:pt>
                      <c:pt idx="557">
                        <c:v>0.69026514875131095</c:v>
                      </c:pt>
                      <c:pt idx="558">
                        <c:v>0.69151310803447597</c:v>
                      </c:pt>
                      <c:pt idx="559">
                        <c:v>0.69276106731764298</c:v>
                      </c:pt>
                      <c:pt idx="560">
                        <c:v>0.69400902660080899</c:v>
                      </c:pt>
                      <c:pt idx="561">
                        <c:v>0.695256985883976</c:v>
                      </c:pt>
                      <c:pt idx="562">
                        <c:v>0.69650494516714101</c:v>
                      </c:pt>
                      <c:pt idx="563">
                        <c:v>0.69775290445031002</c:v>
                      </c:pt>
                      <c:pt idx="564">
                        <c:v>0.69900086373347603</c:v>
                      </c:pt>
                      <c:pt idx="565">
                        <c:v>0.70024882301664304</c:v>
                      </c:pt>
                      <c:pt idx="566">
                        <c:v>0.70149678229980905</c:v>
                      </c:pt>
                      <c:pt idx="567">
                        <c:v>0.70274474158297595</c:v>
                      </c:pt>
                      <c:pt idx="568">
                        <c:v>0.70399270086614496</c:v>
                      </c:pt>
                      <c:pt idx="569">
                        <c:v>0.70524066014931097</c:v>
                      </c:pt>
                      <c:pt idx="570">
                        <c:v>0.70648861943247698</c:v>
                      </c:pt>
                      <c:pt idx="571">
                        <c:v>0.70773657871564599</c:v>
                      </c:pt>
                      <c:pt idx="572">
                        <c:v>0.708984537998811</c:v>
                      </c:pt>
                      <c:pt idx="573">
                        <c:v>0.71023249728197702</c:v>
                      </c:pt>
                      <c:pt idx="574">
                        <c:v>0.71148045656514403</c:v>
                      </c:pt>
                      <c:pt idx="575">
                        <c:v>0.71272841584830904</c:v>
                      </c:pt>
                      <c:pt idx="576">
                        <c:v>0.71397637513147605</c:v>
                      </c:pt>
                      <c:pt idx="577">
                        <c:v>0.71522433441464295</c:v>
                      </c:pt>
                      <c:pt idx="578">
                        <c:v>0.71647229369781096</c:v>
                      </c:pt>
                      <c:pt idx="579">
                        <c:v>0.71772025298097897</c:v>
                      </c:pt>
                      <c:pt idx="580">
                        <c:v>0.71896821226414498</c:v>
                      </c:pt>
                      <c:pt idx="581">
                        <c:v>0.72021617154730999</c:v>
                      </c:pt>
                      <c:pt idx="582">
                        <c:v>0.721464130830478</c:v>
                      </c:pt>
                      <c:pt idx="583">
                        <c:v>0.72271209011364601</c:v>
                      </c:pt>
                      <c:pt idx="584">
                        <c:v>0.72396004939681102</c:v>
                      </c:pt>
                      <c:pt idx="585">
                        <c:v>0.72520800867997703</c:v>
                      </c:pt>
                      <c:pt idx="586">
                        <c:v>0.72645596796314604</c:v>
                      </c:pt>
                      <c:pt idx="587">
                        <c:v>0.72770392724631106</c:v>
                      </c:pt>
                      <c:pt idx="588">
                        <c:v>0.72895188652947696</c:v>
                      </c:pt>
                      <c:pt idx="589">
                        <c:v>0.73019984581264596</c:v>
                      </c:pt>
                      <c:pt idx="590">
                        <c:v>0.73144780509581098</c:v>
                      </c:pt>
                      <c:pt idx="591">
                        <c:v>0.73269576437897799</c:v>
                      </c:pt>
                      <c:pt idx="592">
                        <c:v>0.733943723662145</c:v>
                      </c:pt>
                      <c:pt idx="593">
                        <c:v>0.73519168294531101</c:v>
                      </c:pt>
                      <c:pt idx="594">
                        <c:v>0.73643964222847802</c:v>
                      </c:pt>
                      <c:pt idx="595">
                        <c:v>0.73768760151164603</c:v>
                      </c:pt>
                      <c:pt idx="596">
                        <c:v>0.73893556079481104</c:v>
                      </c:pt>
                      <c:pt idx="597">
                        <c:v>0.74018352007797805</c:v>
                      </c:pt>
                      <c:pt idx="598">
                        <c:v>0.74143147936114295</c:v>
                      </c:pt>
                      <c:pt idx="599">
                        <c:v>0.74267943864431196</c:v>
                      </c:pt>
                      <c:pt idx="600">
                        <c:v>0.74392739792747897</c:v>
                      </c:pt>
                      <c:pt idx="601">
                        <c:v>0.74517535721064498</c:v>
                      </c:pt>
                      <c:pt idx="602">
                        <c:v>0.74642331649381299</c:v>
                      </c:pt>
                      <c:pt idx="603">
                        <c:v>0.74767127577697901</c:v>
                      </c:pt>
                      <c:pt idx="604">
                        <c:v>0.74891923506014502</c:v>
                      </c:pt>
                      <c:pt idx="605">
                        <c:v>0.75016719434331103</c:v>
                      </c:pt>
                      <c:pt idx="606">
                        <c:v>0.75141515362648104</c:v>
                      </c:pt>
                      <c:pt idx="607">
                        <c:v>0.75266311290964505</c:v>
                      </c:pt>
                      <c:pt idx="608">
                        <c:v>0.75391107219281395</c:v>
                      </c:pt>
                      <c:pt idx="609">
                        <c:v>0.75515903147597896</c:v>
                      </c:pt>
                      <c:pt idx="610">
                        <c:v>0.75640699075914597</c:v>
                      </c:pt>
                      <c:pt idx="611">
                        <c:v>0.75765495004231498</c:v>
                      </c:pt>
                      <c:pt idx="612">
                        <c:v>0.75890290932547899</c:v>
                      </c:pt>
                      <c:pt idx="613">
                        <c:v>0.760150868608646</c:v>
                      </c:pt>
                      <c:pt idx="614">
                        <c:v>0.76139882789181401</c:v>
                      </c:pt>
                      <c:pt idx="615">
                        <c:v>0.76264678717498202</c:v>
                      </c:pt>
                      <c:pt idx="616">
                        <c:v>0.76389474645814603</c:v>
                      </c:pt>
                      <c:pt idx="617">
                        <c:v>0.76514270574131305</c:v>
                      </c:pt>
                      <c:pt idx="618">
                        <c:v>0.76639066502447994</c:v>
                      </c:pt>
                      <c:pt idx="619">
                        <c:v>0.76763862430764596</c:v>
                      </c:pt>
                      <c:pt idx="620">
                        <c:v>0.76888658359081297</c:v>
                      </c:pt>
                      <c:pt idx="621">
                        <c:v>0.77013454287398098</c:v>
                      </c:pt>
                      <c:pt idx="622">
                        <c:v>0.77138250215714599</c:v>
                      </c:pt>
                      <c:pt idx="623">
                        <c:v>0.772630461440316</c:v>
                      </c:pt>
                      <c:pt idx="624">
                        <c:v>0.77387842072348201</c:v>
                      </c:pt>
                      <c:pt idx="625">
                        <c:v>0.77512638000664702</c:v>
                      </c:pt>
                      <c:pt idx="626">
                        <c:v>0.77637433928981403</c:v>
                      </c:pt>
                      <c:pt idx="627">
                        <c:v>0.77762229857298004</c:v>
                      </c:pt>
                      <c:pt idx="628">
                        <c:v>0.77887025785614705</c:v>
                      </c:pt>
                      <c:pt idx="629">
                        <c:v>0.78011821713931295</c:v>
                      </c:pt>
                      <c:pt idx="630">
                        <c:v>0.78136617642248096</c:v>
                      </c:pt>
                      <c:pt idx="631">
                        <c:v>0.78261413570564697</c:v>
                      </c:pt>
                      <c:pt idx="632">
                        <c:v>0.78386209498881398</c:v>
                      </c:pt>
                      <c:pt idx="633">
                        <c:v>0.78511005427198099</c:v>
                      </c:pt>
                      <c:pt idx="634">
                        <c:v>0.78635801355514701</c:v>
                      </c:pt>
                      <c:pt idx="635">
                        <c:v>0.78760597283831502</c:v>
                      </c:pt>
                      <c:pt idx="636">
                        <c:v>0.78885393212148103</c:v>
                      </c:pt>
                      <c:pt idx="637">
                        <c:v>0.79010189140464804</c:v>
                      </c:pt>
                      <c:pt idx="638">
                        <c:v>0.79134985068781305</c:v>
                      </c:pt>
                      <c:pt idx="639">
                        <c:v>0.79259780997097995</c:v>
                      </c:pt>
                      <c:pt idx="640">
                        <c:v>0.79384576925414996</c:v>
                      </c:pt>
                      <c:pt idx="641">
                        <c:v>0.79509372853731497</c:v>
                      </c:pt>
                      <c:pt idx="642">
                        <c:v>0.79634168782048198</c:v>
                      </c:pt>
                      <c:pt idx="643">
                        <c:v>0.79758964710364699</c:v>
                      </c:pt>
                      <c:pt idx="644">
                        <c:v>0.798837606386815</c:v>
                      </c:pt>
                      <c:pt idx="645">
                        <c:v>0.80008556566998101</c:v>
                      </c:pt>
                      <c:pt idx="646">
                        <c:v>0.80133352495314703</c:v>
                      </c:pt>
                      <c:pt idx="647">
                        <c:v>0.80258148423631304</c:v>
                      </c:pt>
                      <c:pt idx="648">
                        <c:v>0.80382944351948005</c:v>
                      </c:pt>
                      <c:pt idx="649">
                        <c:v>0.80507740280264894</c:v>
                      </c:pt>
                      <c:pt idx="650">
                        <c:v>0.80632536208581596</c:v>
                      </c:pt>
                      <c:pt idx="651">
                        <c:v>0.80757332136898097</c:v>
                      </c:pt>
                      <c:pt idx="652">
                        <c:v>0.80882128065214698</c:v>
                      </c:pt>
                      <c:pt idx="653">
                        <c:v>0.81006923993531499</c:v>
                      </c:pt>
                      <c:pt idx="654">
                        <c:v>0.811317199218483</c:v>
                      </c:pt>
                      <c:pt idx="655">
                        <c:v>0.81256515850164901</c:v>
                      </c:pt>
                      <c:pt idx="656">
                        <c:v>0.81381311778481702</c:v>
                      </c:pt>
                      <c:pt idx="657">
                        <c:v>0.81506107706798203</c:v>
                      </c:pt>
                      <c:pt idx="658">
                        <c:v>0.81630903635115004</c:v>
                      </c:pt>
                      <c:pt idx="659">
                        <c:v>0.81755699563431605</c:v>
                      </c:pt>
                      <c:pt idx="660">
                        <c:v>0.81880495491748295</c:v>
                      </c:pt>
                      <c:pt idx="661">
                        <c:v>0.82005291420064796</c:v>
                      </c:pt>
                      <c:pt idx="662">
                        <c:v>0.82130087348381497</c:v>
                      </c:pt>
                      <c:pt idx="663">
                        <c:v>0.82254883276698298</c:v>
                      </c:pt>
                      <c:pt idx="664">
                        <c:v>0.823796792050149</c:v>
                      </c:pt>
                      <c:pt idx="665">
                        <c:v>0.82504475133331501</c:v>
                      </c:pt>
                      <c:pt idx="666">
                        <c:v>0.82629271061648302</c:v>
                      </c:pt>
                      <c:pt idx="667">
                        <c:v>0.82754066989964903</c:v>
                      </c:pt>
                      <c:pt idx="668">
                        <c:v>0.82878862918281504</c:v>
                      </c:pt>
                      <c:pt idx="669">
                        <c:v>0.83003658846598305</c:v>
                      </c:pt>
                      <c:pt idx="670">
                        <c:v>0.83128454774915095</c:v>
                      </c:pt>
                      <c:pt idx="671">
                        <c:v>0.83253250703231696</c:v>
                      </c:pt>
                      <c:pt idx="672">
                        <c:v>0.83378046631548397</c:v>
                      </c:pt>
                      <c:pt idx="673">
                        <c:v>0.83502842559864998</c:v>
                      </c:pt>
                      <c:pt idx="674">
                        <c:v>0.83627638488181699</c:v>
                      </c:pt>
                      <c:pt idx="675">
                        <c:v>0.837524344164982</c:v>
                      </c:pt>
                      <c:pt idx="676">
                        <c:v>0.83877230344815001</c:v>
                      </c:pt>
                      <c:pt idx="677">
                        <c:v>0.84002026273131702</c:v>
                      </c:pt>
                      <c:pt idx="678">
                        <c:v>0.84126822201448404</c:v>
                      </c:pt>
                      <c:pt idx="679">
                        <c:v>0.84251618129765005</c:v>
                      </c:pt>
                      <c:pt idx="680">
                        <c:v>0.84376414058081906</c:v>
                      </c:pt>
                      <c:pt idx="681">
                        <c:v>0.84501209986398496</c:v>
                      </c:pt>
                      <c:pt idx="682">
                        <c:v>0.84626005914714997</c:v>
                      </c:pt>
                      <c:pt idx="683">
                        <c:v>0.84750801843031798</c:v>
                      </c:pt>
                      <c:pt idx="684">
                        <c:v>0.84875597771348499</c:v>
                      </c:pt>
                      <c:pt idx="685">
                        <c:v>0.850003936996651</c:v>
                      </c:pt>
                      <c:pt idx="686">
                        <c:v>0.85125189627981801</c:v>
                      </c:pt>
                      <c:pt idx="687">
                        <c:v>0.85249985556298302</c:v>
                      </c:pt>
                      <c:pt idx="688">
                        <c:v>0.85374781484615003</c:v>
                      </c:pt>
                      <c:pt idx="689">
                        <c:v>0.85499577412931904</c:v>
                      </c:pt>
                      <c:pt idx="690">
                        <c:v>0.85624373341248405</c:v>
                      </c:pt>
                      <c:pt idx="691">
                        <c:v>0.85749169269565195</c:v>
                      </c:pt>
                      <c:pt idx="692">
                        <c:v>0.85873965197881996</c:v>
                      </c:pt>
                      <c:pt idx="693">
                        <c:v>0.85998761126198497</c:v>
                      </c:pt>
                      <c:pt idx="694">
                        <c:v>0.86123557054514999</c:v>
                      </c:pt>
                      <c:pt idx="695">
                        <c:v>0.862483529828318</c:v>
                      </c:pt>
                      <c:pt idx="696">
                        <c:v>0.86373148911148501</c:v>
                      </c:pt>
                      <c:pt idx="697">
                        <c:v>0.86497944839465302</c:v>
                      </c:pt>
                      <c:pt idx="698">
                        <c:v>0.86622740767781803</c:v>
                      </c:pt>
                      <c:pt idx="699">
                        <c:v>0.86747536696098604</c:v>
                      </c:pt>
                      <c:pt idx="700">
                        <c:v>0.86872332624415105</c:v>
                      </c:pt>
                      <c:pt idx="701">
                        <c:v>0.86997128552731895</c:v>
                      </c:pt>
                      <c:pt idx="702">
                        <c:v>0.87121924481048596</c:v>
                      </c:pt>
                      <c:pt idx="703">
                        <c:v>0.87246720409365397</c:v>
                      </c:pt>
                      <c:pt idx="704">
                        <c:v>0.87371516337682198</c:v>
                      </c:pt>
                      <c:pt idx="705">
                        <c:v>0.87496312265998599</c:v>
                      </c:pt>
                      <c:pt idx="706">
                        <c:v>0.876211081943152</c:v>
                      </c:pt>
                      <c:pt idx="707">
                        <c:v>0.87745904122631702</c:v>
                      </c:pt>
                      <c:pt idx="708">
                        <c:v>0.87870700050948602</c:v>
                      </c:pt>
                      <c:pt idx="709">
                        <c:v>0.87995495979265403</c:v>
                      </c:pt>
                      <c:pt idx="710">
                        <c:v>0.88120291907581805</c:v>
                      </c:pt>
                      <c:pt idx="711">
                        <c:v>0.88245087835898794</c:v>
                      </c:pt>
                      <c:pt idx="712">
                        <c:v>0.88369883764215496</c:v>
                      </c:pt>
                      <c:pt idx="713">
                        <c:v>0.88494679692532197</c:v>
                      </c:pt>
                      <c:pt idx="714">
                        <c:v>0.88619475620848698</c:v>
                      </c:pt>
                      <c:pt idx="715">
                        <c:v>0.88744271549165199</c:v>
                      </c:pt>
                      <c:pt idx="716">
                        <c:v>0.88869067477482</c:v>
                      </c:pt>
                      <c:pt idx="717">
                        <c:v>0.88993863405798701</c:v>
                      </c:pt>
                      <c:pt idx="718">
                        <c:v>0.89118659334115402</c:v>
                      </c:pt>
                      <c:pt idx="719">
                        <c:v>0.89243455262432203</c:v>
                      </c:pt>
                      <c:pt idx="720">
                        <c:v>0.89368251190748604</c:v>
                      </c:pt>
                      <c:pt idx="721">
                        <c:v>0.89493047119064995</c:v>
                      </c:pt>
                      <c:pt idx="722">
                        <c:v>0.89617843047382095</c:v>
                      </c:pt>
                      <c:pt idx="723">
                        <c:v>0.89742638975698796</c:v>
                      </c:pt>
                      <c:pt idx="724">
                        <c:v>0.89867434904015497</c:v>
                      </c:pt>
                      <c:pt idx="725">
                        <c:v>0.89992230832331999</c:v>
                      </c:pt>
                      <c:pt idx="726">
                        <c:v>0.901170267606486</c:v>
                      </c:pt>
                      <c:pt idx="727">
                        <c:v>0.90241822688965201</c:v>
                      </c:pt>
                      <c:pt idx="728">
                        <c:v>0.90366618617282102</c:v>
                      </c:pt>
                      <c:pt idx="729">
                        <c:v>0.90491414545598903</c:v>
                      </c:pt>
                      <c:pt idx="730">
                        <c:v>0.90616210473915604</c:v>
                      </c:pt>
                      <c:pt idx="731">
                        <c:v>0.90741006402231805</c:v>
                      </c:pt>
                      <c:pt idx="732">
                        <c:v>0.90865802330548795</c:v>
                      </c:pt>
                      <c:pt idx="733">
                        <c:v>0.90990598258865696</c:v>
                      </c:pt>
                      <c:pt idx="734">
                        <c:v>0.91115394187182097</c:v>
                      </c:pt>
                      <c:pt idx="735">
                        <c:v>0.91240190115498698</c:v>
                      </c:pt>
                      <c:pt idx="736">
                        <c:v>0.91364986043815499</c:v>
                      </c:pt>
                      <c:pt idx="737">
                        <c:v>0.914897819721323</c:v>
                      </c:pt>
                      <c:pt idx="738">
                        <c:v>0.91614577900448901</c:v>
                      </c:pt>
                      <c:pt idx="739">
                        <c:v>0.91739373828765303</c:v>
                      </c:pt>
                      <c:pt idx="740">
                        <c:v>0.91864169757082004</c:v>
                      </c:pt>
                      <c:pt idx="741">
                        <c:v>0.91988965685398805</c:v>
                      </c:pt>
                      <c:pt idx="742">
                        <c:v>0.92113761613715295</c:v>
                      </c:pt>
                      <c:pt idx="743">
                        <c:v>0.92238557542031696</c:v>
                      </c:pt>
                      <c:pt idx="744">
                        <c:v>0.92363353470348697</c:v>
                      </c:pt>
                      <c:pt idx="745">
                        <c:v>0.92488149398665498</c:v>
                      </c:pt>
                      <c:pt idx="746">
                        <c:v>0.92612945326982199</c:v>
                      </c:pt>
                      <c:pt idx="747">
                        <c:v>0.927377412552991</c:v>
                      </c:pt>
                      <c:pt idx="748">
                        <c:v>0.92862537183615601</c:v>
                      </c:pt>
                      <c:pt idx="749">
                        <c:v>0.92987333111932302</c:v>
                      </c:pt>
                      <c:pt idx="750">
                        <c:v>0.93112129040248703</c:v>
                      </c:pt>
                      <c:pt idx="751">
                        <c:v>0.93236924968565704</c:v>
                      </c:pt>
                      <c:pt idx="752">
                        <c:v>0.93361720896881994</c:v>
                      </c:pt>
                      <c:pt idx="753">
                        <c:v>0.93486516825198696</c:v>
                      </c:pt>
                      <c:pt idx="754">
                        <c:v>0.93611312753515596</c:v>
                      </c:pt>
                      <c:pt idx="755">
                        <c:v>0.93736108681832297</c:v>
                      </c:pt>
                      <c:pt idx="756">
                        <c:v>0.93860904610148899</c:v>
                      </c:pt>
                      <c:pt idx="757">
                        <c:v>0.939857005384654</c:v>
                      </c:pt>
                      <c:pt idx="758">
                        <c:v>0.94110496466782401</c:v>
                      </c:pt>
                      <c:pt idx="759">
                        <c:v>0.94235292395099102</c:v>
                      </c:pt>
                      <c:pt idx="760">
                        <c:v>0.94360088323415703</c:v>
                      </c:pt>
                      <c:pt idx="761">
                        <c:v>0.94484884251732004</c:v>
                      </c:pt>
                      <c:pt idx="762">
                        <c:v>0.94609680180049005</c:v>
                      </c:pt>
                      <c:pt idx="763">
                        <c:v>0.94734476108365795</c:v>
                      </c:pt>
                      <c:pt idx="764">
                        <c:v>0.94859272036682096</c:v>
                      </c:pt>
                      <c:pt idx="765">
                        <c:v>0.94984067964998997</c:v>
                      </c:pt>
                      <c:pt idx="766">
                        <c:v>0.95108863893315598</c:v>
                      </c:pt>
                      <c:pt idx="767">
                        <c:v>0.95233659821632299</c:v>
                      </c:pt>
                      <c:pt idx="768">
                        <c:v>0.95358455749948701</c:v>
                      </c:pt>
                      <c:pt idx="769">
                        <c:v>0.95483251678265602</c:v>
                      </c:pt>
                      <c:pt idx="770">
                        <c:v>0.95608047606582602</c:v>
                      </c:pt>
                      <c:pt idx="771">
                        <c:v>0.95732843534898804</c:v>
                      </c:pt>
                      <c:pt idx="772">
                        <c:v>0.95857639463215805</c:v>
                      </c:pt>
                      <c:pt idx="773">
                        <c:v>0.95982435391532295</c:v>
                      </c:pt>
                      <c:pt idx="774">
                        <c:v>0.96107231319848696</c:v>
                      </c:pt>
                      <c:pt idx="775">
                        <c:v>0.96232027248165497</c:v>
                      </c:pt>
                      <c:pt idx="776">
                        <c:v>0.96356823176482298</c:v>
                      </c:pt>
                      <c:pt idx="777">
                        <c:v>0.96481619104798899</c:v>
                      </c:pt>
                      <c:pt idx="778">
                        <c:v>0.966064150331157</c:v>
                      </c:pt>
                      <c:pt idx="779">
                        <c:v>0.96731210961432201</c:v>
                      </c:pt>
                      <c:pt idx="780">
                        <c:v>0.96856006889749202</c:v>
                      </c:pt>
                      <c:pt idx="781">
                        <c:v>0.96980802818065903</c:v>
                      </c:pt>
                      <c:pt idx="782">
                        <c:v>0.97105598746382504</c:v>
                      </c:pt>
                      <c:pt idx="783">
                        <c:v>0.97230394674699006</c:v>
                      </c:pt>
                      <c:pt idx="784">
                        <c:v>0.97355190603015596</c:v>
                      </c:pt>
                      <c:pt idx="785">
                        <c:v>0.97479986531332397</c:v>
                      </c:pt>
                      <c:pt idx="786">
                        <c:v>0.97604782459648898</c:v>
                      </c:pt>
                      <c:pt idx="787">
                        <c:v>0.97729578387965899</c:v>
                      </c:pt>
                      <c:pt idx="788">
                        <c:v>0.978543743162826</c:v>
                      </c:pt>
                      <c:pt idx="789">
                        <c:v>0.97979170244599201</c:v>
                      </c:pt>
                      <c:pt idx="790">
                        <c:v>0.98103966172915802</c:v>
                      </c:pt>
                      <c:pt idx="791">
                        <c:v>0.98228762101232503</c:v>
                      </c:pt>
                      <c:pt idx="792">
                        <c:v>0.98353558029549304</c:v>
                      </c:pt>
                      <c:pt idx="793">
                        <c:v>0.98478353957865805</c:v>
                      </c:pt>
                      <c:pt idx="794">
                        <c:v>0.98603149886182695</c:v>
                      </c:pt>
                      <c:pt idx="795">
                        <c:v>0.98727945814499196</c:v>
                      </c:pt>
                      <c:pt idx="796">
                        <c:v>0.98852741742815897</c:v>
                      </c:pt>
                      <c:pt idx="797">
                        <c:v>0.98977537671132299</c:v>
                      </c:pt>
                      <c:pt idx="798">
                        <c:v>0.991023335994489</c:v>
                      </c:pt>
                      <c:pt idx="799">
                        <c:v>0.99227129527766</c:v>
                      </c:pt>
                      <c:pt idx="800">
                        <c:v>0.99351925456082402</c:v>
                      </c:pt>
                      <c:pt idx="801">
                        <c:v>0.99476721384399303</c:v>
                      </c:pt>
                      <c:pt idx="802">
                        <c:v>0.99601517312715704</c:v>
                      </c:pt>
                      <c:pt idx="803">
                        <c:v>0.99726313241032605</c:v>
                      </c:pt>
                      <c:pt idx="804">
                        <c:v>0.99851109169349095</c:v>
                      </c:pt>
                      <c:pt idx="805">
                        <c:v>0.99975905097665796</c:v>
                      </c:pt>
                      <c:pt idx="806">
                        <c:v>1.0010070102598201</c:v>
                      </c:pt>
                      <c:pt idx="807">
                        <c:v>1.0022549695429901</c:v>
                      </c:pt>
                      <c:pt idx="808">
                        <c:v>1.0035029288261601</c:v>
                      </c:pt>
                      <c:pt idx="809">
                        <c:v>1.0047508881093199</c:v>
                      </c:pt>
                      <c:pt idx="810">
                        <c:v>1.0059988473924899</c:v>
                      </c:pt>
                      <c:pt idx="811">
                        <c:v>1.0072468066756499</c:v>
                      </c:pt>
                      <c:pt idx="812">
                        <c:v>1.0084947659588199</c:v>
                      </c:pt>
                      <c:pt idx="813">
                        <c:v>1.0097427252419899</c:v>
                      </c:pt>
                      <c:pt idx="814">
                        <c:v>1.0109906845251599</c:v>
                      </c:pt>
                      <c:pt idx="815">
                        <c:v>1.01223864380832</c:v>
                      </c:pt>
                      <c:pt idx="816">
                        <c:v>1.01348660309149</c:v>
                      </c:pt>
                      <c:pt idx="817">
                        <c:v>1.01473456237465</c:v>
                      </c:pt>
                      <c:pt idx="818">
                        <c:v>1.01598252165782</c:v>
                      </c:pt>
                      <c:pt idx="819">
                        <c:v>1.01723048094099</c:v>
                      </c:pt>
                      <c:pt idx="820">
                        <c:v>1.01847844022415</c:v>
                      </c:pt>
                      <c:pt idx="821">
                        <c:v>1.01972639950732</c:v>
                      </c:pt>
                      <c:pt idx="822">
                        <c:v>1.02097435879049</c:v>
                      </c:pt>
                      <c:pt idx="823">
                        <c:v>1.02222231807366</c:v>
                      </c:pt>
                      <c:pt idx="824">
                        <c:v>1.0234702773568201</c:v>
                      </c:pt>
                      <c:pt idx="825">
                        <c:v>1.0247182366399901</c:v>
                      </c:pt>
                      <c:pt idx="826">
                        <c:v>1.0259661959231601</c:v>
                      </c:pt>
                      <c:pt idx="827">
                        <c:v>1.0272141552063201</c:v>
                      </c:pt>
                      <c:pt idx="828">
                        <c:v>1.0284621144894901</c:v>
                      </c:pt>
                      <c:pt idx="829">
                        <c:v>1.0297100737726499</c:v>
                      </c:pt>
                      <c:pt idx="830">
                        <c:v>1.0309580330558199</c:v>
                      </c:pt>
                      <c:pt idx="831">
                        <c:v>1.0322059923389899</c:v>
                      </c:pt>
                      <c:pt idx="832">
                        <c:v>1.0334539516221499</c:v>
                      </c:pt>
                      <c:pt idx="833">
                        <c:v>1.0347019109053199</c:v>
                      </c:pt>
                      <c:pt idx="834">
                        <c:v>1.0359498701884899</c:v>
                      </c:pt>
                      <c:pt idx="835">
                        <c:v>1.0371978294716599</c:v>
                      </c:pt>
                      <c:pt idx="836">
                        <c:v>1.03844578875482</c:v>
                      </c:pt>
                      <c:pt idx="837">
                        <c:v>1.03969374803799</c:v>
                      </c:pt>
                      <c:pt idx="838">
                        <c:v>1.04094170732116</c:v>
                      </c:pt>
                      <c:pt idx="839">
                        <c:v>1.04218966660432</c:v>
                      </c:pt>
                      <c:pt idx="840">
                        <c:v>1.04343762588749</c:v>
                      </c:pt>
                      <c:pt idx="841">
                        <c:v>1.04468558517066</c:v>
                      </c:pt>
                      <c:pt idx="842">
                        <c:v>1.04593354445382</c:v>
                      </c:pt>
                      <c:pt idx="843">
                        <c:v>1.04718150373699</c:v>
                      </c:pt>
                      <c:pt idx="844">
                        <c:v>1.04842946302016</c:v>
                      </c:pt>
                      <c:pt idx="845">
                        <c:v>1.0496774223033201</c:v>
                      </c:pt>
                      <c:pt idx="846">
                        <c:v>1.0509253815864901</c:v>
                      </c:pt>
                      <c:pt idx="847">
                        <c:v>1.0521733408696601</c:v>
                      </c:pt>
                      <c:pt idx="848">
                        <c:v>1.0534213001528201</c:v>
                      </c:pt>
                      <c:pt idx="849">
                        <c:v>1.0546692594359901</c:v>
                      </c:pt>
                      <c:pt idx="850">
                        <c:v>1.0559172187191599</c:v>
                      </c:pt>
                      <c:pt idx="851">
                        <c:v>1.0571651780023299</c:v>
                      </c:pt>
                      <c:pt idx="852">
                        <c:v>1.0584131372854899</c:v>
                      </c:pt>
                      <c:pt idx="853">
                        <c:v>1.0596610965686599</c:v>
                      </c:pt>
                      <c:pt idx="854">
                        <c:v>1.0609090558518199</c:v>
                      </c:pt>
                      <c:pt idx="855">
                        <c:v>1.0621570151349899</c:v>
                      </c:pt>
                      <c:pt idx="856">
                        <c:v>1.06340497441816</c:v>
                      </c:pt>
                      <c:pt idx="857">
                        <c:v>1.06465293370133</c:v>
                      </c:pt>
                      <c:pt idx="858">
                        <c:v>1.06590089298449</c:v>
                      </c:pt>
                      <c:pt idx="859">
                        <c:v>1.06714885226766</c:v>
                      </c:pt>
                      <c:pt idx="860">
                        <c:v>1.06839681155082</c:v>
                      </c:pt>
                      <c:pt idx="861">
                        <c:v>1.06964477083399</c:v>
                      </c:pt>
                      <c:pt idx="862">
                        <c:v>1.07089273011716</c:v>
                      </c:pt>
                      <c:pt idx="863">
                        <c:v>1.07214068940033</c:v>
                      </c:pt>
                      <c:pt idx="864">
                        <c:v>1.07338864868349</c:v>
                      </c:pt>
                      <c:pt idx="865">
                        <c:v>1.0746366079666601</c:v>
                      </c:pt>
                      <c:pt idx="866">
                        <c:v>1.0758845672498301</c:v>
                      </c:pt>
                      <c:pt idx="867">
                        <c:v>1.0771325265329901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AVGx!$H$3:$H$870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-1.72052266240583E-7</c:v>
                      </c:pt>
                      <c:pt idx="1">
                        <c:v>-1.38521114094759E-7</c:v>
                      </c:pt>
                      <c:pt idx="2">
                        <c:v>-1.51431676792607E-8</c:v>
                      </c:pt>
                      <c:pt idx="3">
                        <c:v>-4.7801237951587099E-8</c:v>
                      </c:pt>
                      <c:pt idx="4">
                        <c:v>-4.7707828281017703E-8</c:v>
                      </c:pt>
                      <c:pt idx="5">
                        <c:v>-4.7696547992902501E-8</c:v>
                      </c:pt>
                      <c:pt idx="6">
                        <c:v>-4.7771771068767802E-8</c:v>
                      </c:pt>
                      <c:pt idx="7">
                        <c:v>-4.7934567598621302E-8</c:v>
                      </c:pt>
                      <c:pt idx="8">
                        <c:v>-4.8207221461450199E-8</c:v>
                      </c:pt>
                      <c:pt idx="9">
                        <c:v>-4.8614788410162299E-8</c:v>
                      </c:pt>
                      <c:pt idx="10">
                        <c:v>-4.9181518863240097E-8</c:v>
                      </c:pt>
                      <c:pt idx="11">
                        <c:v>-4.9941645123577403E-8</c:v>
                      </c:pt>
                      <c:pt idx="12">
                        <c:v>-5.0918856882196297E-8</c:v>
                      </c:pt>
                      <c:pt idx="13">
                        <c:v>-5.21261367727134E-8</c:v>
                      </c:pt>
                      <c:pt idx="14">
                        <c:v>-5.3581200917920697E-8</c:v>
                      </c:pt>
                      <c:pt idx="15">
                        <c:v>-5.5300178133245101E-8</c:v>
                      </c:pt>
                      <c:pt idx="16">
                        <c:v>-5.7294593313812999E-8</c:v>
                      </c:pt>
                      <c:pt idx="17">
                        <c:v>-5.9572248518335398E-8</c:v>
                      </c:pt>
                      <c:pt idx="18">
                        <c:v>-6.21416126356701E-8</c:v>
                      </c:pt>
                      <c:pt idx="19">
                        <c:v>-6.5009665352405107E-8</c:v>
                      </c:pt>
                      <c:pt idx="20">
                        <c:v>-6.8187352314238497E-8</c:v>
                      </c:pt>
                      <c:pt idx="21">
                        <c:v>-7.1678035327723899E-8</c:v>
                      </c:pt>
                      <c:pt idx="22">
                        <c:v>-7.5489623232312899E-8</c:v>
                      </c:pt>
                      <c:pt idx="23">
                        <c:v>-7.9632969583608403E-8</c:v>
                      </c:pt>
                      <c:pt idx="24">
                        <c:v>-8.4112866285536299E-8</c:v>
                      </c:pt>
                      <c:pt idx="25">
                        <c:v>-8.8928670593797501E-8</c:v>
                      </c:pt>
                      <c:pt idx="26">
                        <c:v>-9.4081102204102601E-8</c:v>
                      </c:pt>
                      <c:pt idx="27">
                        <c:v>-9.9572760475896902E-8</c:v>
                      </c:pt>
                      <c:pt idx="28">
                        <c:v>-1.05408061103863E-7</c:v>
                      </c:pt>
                      <c:pt idx="29">
                        <c:v>-1.11590817304036E-7</c:v>
                      </c:pt>
                      <c:pt idx="30">
                        <c:v>-1.18123307056285E-7</c:v>
                      </c:pt>
                      <c:pt idx="31">
                        <c:v>-1.25006250021431E-7</c:v>
                      </c:pt>
                      <c:pt idx="32">
                        <c:v>-1.3223946039827899E-7</c:v>
                      </c:pt>
                      <c:pt idx="33">
                        <c:v>-1.3982102980813801E-7</c:v>
                      </c:pt>
                      <c:pt idx="34">
                        <c:v>-1.47748105880911E-7</c:v>
                      </c:pt>
                      <c:pt idx="35">
                        <c:v>-1.5601703213709501E-7</c:v>
                      </c:pt>
                      <c:pt idx="36">
                        <c:v>-1.6462466142402501E-7</c:v>
                      </c:pt>
                      <c:pt idx="37">
                        <c:v>-1.7357066504460001E-7</c:v>
                      </c:pt>
                      <c:pt idx="38">
                        <c:v>-1.8285851695892801E-7</c:v>
                      </c:pt>
                      <c:pt idx="39">
                        <c:v>-1.9249461619839001E-7</c:v>
                      </c:pt>
                      <c:pt idx="40">
                        <c:v>-2.02489946341778E-7</c:v>
                      </c:pt>
                      <c:pt idx="41">
                        <c:v>-2.1285400901131399E-7</c:v>
                      </c:pt>
                      <c:pt idx="42">
                        <c:v>-2.2359879853580001E-7</c:v>
                      </c:pt>
                      <c:pt idx="43">
                        <c:v>-2.3472867409363099E-7</c:v>
                      </c:pt>
                      <c:pt idx="44">
                        <c:v>-2.4623003525859002E-7</c:v>
                      </c:pt>
                      <c:pt idx="45">
                        <c:v>-2.5809178302776898E-7</c:v>
                      </c:pt>
                      <c:pt idx="46">
                        <c:v>-2.7029228701457998E-7</c:v>
                      </c:pt>
                      <c:pt idx="47">
                        <c:v>-2.82785075185312E-7</c:v>
                      </c:pt>
                      <c:pt idx="48">
                        <c:v>-2.9551642871608102E-7</c:v>
                      </c:pt>
                      <c:pt idx="49">
                        <c:v>-3.08432144600437E-7</c:v>
                      </c:pt>
                      <c:pt idx="50">
                        <c:v>-3.2146186648359902E-7</c:v>
                      </c:pt>
                      <c:pt idx="51">
                        <c:v>-3.3454839284010001E-7</c:v>
                      </c:pt>
                      <c:pt idx="52">
                        <c:v>-3.4765311605135502E-7</c:v>
                      </c:pt>
                      <c:pt idx="53">
                        <c:v>-3.6074770672445102E-7</c:v>
                      </c:pt>
                      <c:pt idx="54">
                        <c:v>-3.7382266530399798E-7</c:v>
                      </c:pt>
                      <c:pt idx="55">
                        <c:v>-3.8687809680988701E-7</c:v>
                      </c:pt>
                      <c:pt idx="56">
                        <c:v>-3.9988864473003299E-7</c:v>
                      </c:pt>
                      <c:pt idx="57">
                        <c:v>-4.12849148776271E-7</c:v>
                      </c:pt>
                      <c:pt idx="58">
                        <c:v>-4.2575248206404301E-7</c:v>
                      </c:pt>
                      <c:pt idx="59">
                        <c:v>-4.3860028634239602E-7</c:v>
                      </c:pt>
                      <c:pt idx="60">
                        <c:v>-4.5141429035621901E-7</c:v>
                      </c:pt>
                      <c:pt idx="61">
                        <c:v>-4.6423067847216999E-7</c:v>
                      </c:pt>
                      <c:pt idx="62">
                        <c:v>-4.7705588970757895E-7</c:v>
                      </c:pt>
                      <c:pt idx="63">
                        <c:v>-4.8990358577657902E-7</c:v>
                      </c:pt>
                      <c:pt idx="64">
                        <c:v>-5.0278048724965102E-7</c:v>
                      </c:pt>
                      <c:pt idx="65">
                        <c:v>-5.1567453446564805E-7</c:v>
                      </c:pt>
                      <c:pt idx="66">
                        <c:v>-5.2858468428694102E-7</c:v>
                      </c:pt>
                      <c:pt idx="67">
                        <c:v>-5.4152090061559795E-7</c:v>
                      </c:pt>
                      <c:pt idx="68">
                        <c:v>-5.5448977871396897E-7</c:v>
                      </c:pt>
                      <c:pt idx="69">
                        <c:v>-5.6749339962195803E-7</c:v>
                      </c:pt>
                      <c:pt idx="70">
                        <c:v>-5.8053327205621502E-7</c:v>
                      </c:pt>
                      <c:pt idx="71">
                        <c:v>-5.93609271748984E-7</c:v>
                      </c:pt>
                      <c:pt idx="72">
                        <c:v>-6.0672041591478298E-7</c:v>
                      </c:pt>
                      <c:pt idx="73">
                        <c:v>-6.1986543002423599E-7</c:v>
                      </c:pt>
                      <c:pt idx="74">
                        <c:v>-6.3304358526849996E-7</c:v>
                      </c:pt>
                      <c:pt idx="75">
                        <c:v>-6.4625450342795004E-7</c:v>
                      </c:pt>
                      <c:pt idx="76">
                        <c:v>-6.5949904115900101E-7</c:v>
                      </c:pt>
                      <c:pt idx="77">
                        <c:v>-6.7277978362148202E-7</c:v>
                      </c:pt>
                      <c:pt idx="78">
                        <c:v>-6.8610022483138502E-7</c:v>
                      </c:pt>
                      <c:pt idx="79">
                        <c:v>-6.9946491318928002E-7</c:v>
                      </c:pt>
                      <c:pt idx="80">
                        <c:v>-7.1287940510529205E-7</c:v>
                      </c:pt>
                      <c:pt idx="81">
                        <c:v>-7.2635006351206599E-7</c:v>
                      </c:pt>
                      <c:pt idx="82">
                        <c:v>-7.3988396645775002E-7</c:v>
                      </c:pt>
                      <c:pt idx="83">
                        <c:v>-7.5348881951810005E-7</c:v>
                      </c:pt>
                      <c:pt idx="84">
                        <c:v>-7.6717272532557203E-7</c:v>
                      </c:pt>
                      <c:pt idx="85">
                        <c:v>-7.8094412495375103E-7</c:v>
                      </c:pt>
                      <c:pt idx="86">
                        <c:v>-7.9481146087403695E-7</c:v>
                      </c:pt>
                      <c:pt idx="87">
                        <c:v>-8.0878303908300095E-7</c:v>
                      </c:pt>
                      <c:pt idx="88">
                        <c:v>-8.2286677718937398E-7</c:v>
                      </c:pt>
                      <c:pt idx="89">
                        <c:v>-8.3706993463334495E-7</c:v>
                      </c:pt>
                      <c:pt idx="90">
                        <c:v>-8.5139892343079601E-7</c:v>
                      </c:pt>
                      <c:pt idx="91">
                        <c:v>-8.6585911500064805E-7</c:v>
                      </c:pt>
                      <c:pt idx="92">
                        <c:v>-8.8045469873498401E-7</c:v>
                      </c:pt>
                      <c:pt idx="93">
                        <c:v>-8.9518852675892205E-7</c:v>
                      </c:pt>
                      <c:pt idx="94">
                        <c:v>-9.1006202185534696E-7</c:v>
                      </c:pt>
                      <c:pt idx="95">
                        <c:v>-9.2507515032779805E-7</c:v>
                      </c:pt>
                      <c:pt idx="96">
                        <c:v>-9.4022640712826396E-7</c:v>
                      </c:pt>
                      <c:pt idx="97">
                        <c:v>-9.5551287708689692E-7</c:v>
                      </c:pt>
                      <c:pt idx="98">
                        <c:v>-9.7093041167611206E-7</c:v>
                      </c:pt>
                      <c:pt idx="99">
                        <c:v>-9.8647383250994406E-7</c:v>
                      </c:pt>
                      <c:pt idx="100">
                        <c:v>-1.00213713375775E-6</c:v>
                      </c:pt>
                      <c:pt idx="101">
                        <c:v>-1.01791373817805E-6</c:v>
                      </c:pt>
                      <c:pt idx="102">
                        <c:v>-1.0337966981381799E-6</c:v>
                      </c:pt>
                      <c:pt idx="103">
                        <c:v>-1.0497788472495401E-6</c:v>
                      </c:pt>
                      <c:pt idx="104">
                        <c:v>-1.0658529068809E-6</c:v>
                      </c:pt>
                      <c:pt idx="105">
                        <c:v>-1.08201159290382E-6</c:v>
                      </c:pt>
                      <c:pt idx="106">
                        <c:v>-1.0982476790119601E-6</c:v>
                      </c:pt>
                      <c:pt idx="107">
                        <c:v>-1.11455408977792E-6</c:v>
                      </c:pt>
                      <c:pt idx="108">
                        <c:v>-1.13092395837363E-6</c:v>
                      </c:pt>
                      <c:pt idx="109">
                        <c:v>-1.1473507160574701E-6</c:v>
                      </c:pt>
                      <c:pt idx="110">
                        <c:v>-1.1638281702850599E-6</c:v>
                      </c:pt>
                      <c:pt idx="111">
                        <c:v>-1.1803494256466499E-6</c:v>
                      </c:pt>
                      <c:pt idx="112">
                        <c:v>-1.19690415652966E-6</c:v>
                      </c:pt>
                      <c:pt idx="113">
                        <c:v>-1.21348232192112E-6</c:v>
                      </c:pt>
                      <c:pt idx="114">
                        <c:v>-1.23007503560932E-6</c:v>
                      </c:pt>
                      <c:pt idx="115">
                        <c:v>-1.24667446373067E-6</c:v>
                      </c:pt>
                      <c:pt idx="116">
                        <c:v>-1.26327487264528E-6</c:v>
                      </c:pt>
                      <c:pt idx="117">
                        <c:v>-1.2798752815598901E-6</c:v>
                      </c:pt>
                      <c:pt idx="118">
                        <c:v>-1.29647569047449E-6</c:v>
                      </c:pt>
                      <c:pt idx="119">
                        <c:v>-1.31307609938911E-6</c:v>
                      </c:pt>
                      <c:pt idx="120">
                        <c:v>-1.3296765083037101E-6</c:v>
                      </c:pt>
                      <c:pt idx="121">
                        <c:v>-1.3462769172183199E-6</c:v>
                      </c:pt>
                      <c:pt idx="122">
                        <c:v>-1.36287732613293E-6</c:v>
                      </c:pt>
                      <c:pt idx="123">
                        <c:v>-1.37947773504754E-6</c:v>
                      </c:pt>
                      <c:pt idx="124">
                        <c:v>-1.3960781439621501E-6</c:v>
                      </c:pt>
                      <c:pt idx="125">
                        <c:v>-1.41267855287675E-6</c:v>
                      </c:pt>
                      <c:pt idx="126">
                        <c:v>-1.4292789617913601E-6</c:v>
                      </c:pt>
                      <c:pt idx="127">
                        <c:v>-1.4458793707059699E-6</c:v>
                      </c:pt>
                      <c:pt idx="128">
                        <c:v>-1.46247977962058E-6</c:v>
                      </c:pt>
                      <c:pt idx="129">
                        <c:v>-1.47908018853519E-6</c:v>
                      </c:pt>
                      <c:pt idx="130">
                        <c:v>-1.4956805974498001E-6</c:v>
                      </c:pt>
                      <c:pt idx="131">
                        <c:v>-1.5122810063644E-6</c:v>
                      </c:pt>
                      <c:pt idx="132">
                        <c:v>-1.52888141527902E-6</c:v>
                      </c:pt>
                      <c:pt idx="133">
                        <c:v>-1.5454818241936201E-6</c:v>
                      </c:pt>
                      <c:pt idx="134">
                        <c:v>-1.5620822331082299E-6</c:v>
                      </c:pt>
                      <c:pt idx="135">
                        <c:v>-1.57868264202284E-6</c:v>
                      </c:pt>
                      <c:pt idx="136">
                        <c:v>-1.5952830509374401E-6</c:v>
                      </c:pt>
                      <c:pt idx="137">
                        <c:v>-1.6118834598520499E-6</c:v>
                      </c:pt>
                      <c:pt idx="138">
                        <c:v>-1.62848386876666E-6</c:v>
                      </c:pt>
                      <c:pt idx="139">
                        <c:v>-1.64508427768128E-6</c:v>
                      </c:pt>
                      <c:pt idx="140">
                        <c:v>-1.6616846865958801E-6</c:v>
                      </c:pt>
                      <c:pt idx="141">
                        <c:v>-1.6782850955104899E-6</c:v>
                      </c:pt>
                      <c:pt idx="142">
                        <c:v>-1.6948855044251E-6</c:v>
                      </c:pt>
                      <c:pt idx="143">
                        <c:v>-1.7114859133397101E-6</c:v>
                      </c:pt>
                      <c:pt idx="144">
                        <c:v>-1.72808632225431E-6</c:v>
                      </c:pt>
                      <c:pt idx="145">
                        <c:v>-1.74468673116892E-6</c:v>
                      </c:pt>
                      <c:pt idx="146">
                        <c:v>-1.7612871400835301E-6</c:v>
                      </c:pt>
                      <c:pt idx="147">
                        <c:v>-1.7778875489981399E-6</c:v>
                      </c:pt>
                      <c:pt idx="148">
                        <c:v>-1.79448795791275E-6</c:v>
                      </c:pt>
                      <c:pt idx="149">
                        <c:v>-1.81108836682736E-6</c:v>
                      </c:pt>
                      <c:pt idx="150">
                        <c:v>-1.8276887757419599E-6</c:v>
                      </c:pt>
                      <c:pt idx="151">
                        <c:v>-1.84428918465657E-6</c:v>
                      </c:pt>
                      <c:pt idx="152">
                        <c:v>-1.86088959357118E-6</c:v>
                      </c:pt>
                      <c:pt idx="153">
                        <c:v>-1.8774900024857901E-6</c:v>
                      </c:pt>
                      <c:pt idx="154">
                        <c:v>-1.8940904114003999E-6</c:v>
                      </c:pt>
                      <c:pt idx="155">
                        <c:v>-1.9106908203150102E-6</c:v>
                      </c:pt>
                      <c:pt idx="156">
                        <c:v>-1.9272912292296201E-6</c:v>
                      </c:pt>
                      <c:pt idx="157">
                        <c:v>-1.9438916381442299E-6</c:v>
                      </c:pt>
                      <c:pt idx="158">
                        <c:v>-1.96049204705883E-6</c:v>
                      </c:pt>
                      <c:pt idx="159">
                        <c:v>-1.9770924559734398E-6</c:v>
                      </c:pt>
                      <c:pt idx="160">
                        <c:v>-1.9936928648880501E-6</c:v>
                      </c:pt>
                      <c:pt idx="161">
                        <c:v>-2.01029327380266E-6</c:v>
                      </c:pt>
                      <c:pt idx="162">
                        <c:v>-2.0268936827172698E-6</c:v>
                      </c:pt>
                      <c:pt idx="163">
                        <c:v>-2.0434940916318801E-6</c:v>
                      </c:pt>
                      <c:pt idx="164">
                        <c:v>-2.0600945005464899E-6</c:v>
                      </c:pt>
                      <c:pt idx="165">
                        <c:v>-2.07669490946109E-6</c:v>
                      </c:pt>
                      <c:pt idx="166">
                        <c:v>-2.0932953183756999E-6</c:v>
                      </c:pt>
                      <c:pt idx="167">
                        <c:v>-2.1098957272903101E-6</c:v>
                      </c:pt>
                      <c:pt idx="168">
                        <c:v>-2.12649613620492E-6</c:v>
                      </c:pt>
                      <c:pt idx="169">
                        <c:v>-2.1430965451195298E-6</c:v>
                      </c:pt>
                      <c:pt idx="170">
                        <c:v>-2.1596969540341299E-6</c:v>
                      </c:pt>
                      <c:pt idx="171">
                        <c:v>-2.1762973629487402E-6</c:v>
                      </c:pt>
                      <c:pt idx="172">
                        <c:v>-2.19289777186335E-6</c:v>
                      </c:pt>
                      <c:pt idx="173">
                        <c:v>-2.2094981807779599E-6</c:v>
                      </c:pt>
                      <c:pt idx="174">
                        <c:v>-2.2260985896925702E-6</c:v>
                      </c:pt>
                      <c:pt idx="175">
                        <c:v>-2.24269899860718E-6</c:v>
                      </c:pt>
                      <c:pt idx="176">
                        <c:v>-2.2592994075217801E-6</c:v>
                      </c:pt>
                      <c:pt idx="177">
                        <c:v>-2.2758998164364001E-6</c:v>
                      </c:pt>
                      <c:pt idx="178">
                        <c:v>-2.2925002253509998E-6</c:v>
                      </c:pt>
                      <c:pt idx="179">
                        <c:v>-2.3091006342656101E-6</c:v>
                      </c:pt>
                      <c:pt idx="180">
                        <c:v>-2.3257010431802199E-6</c:v>
                      </c:pt>
                      <c:pt idx="181">
                        <c:v>-2.34230145209482E-6</c:v>
                      </c:pt>
                      <c:pt idx="182">
                        <c:v>-2.35890186100944E-6</c:v>
                      </c:pt>
                      <c:pt idx="183">
                        <c:v>-2.3755022699240499E-6</c:v>
                      </c:pt>
                      <c:pt idx="184">
                        <c:v>-2.3921026788386601E-6</c:v>
                      </c:pt>
                      <c:pt idx="185">
                        <c:v>-2.4087030877532598E-6</c:v>
                      </c:pt>
                      <c:pt idx="186">
                        <c:v>-2.4253034966678701E-6</c:v>
                      </c:pt>
                      <c:pt idx="187">
                        <c:v>-2.4419039055824702E-6</c:v>
                      </c:pt>
                      <c:pt idx="188">
                        <c:v>-2.4585043144970902E-6</c:v>
                      </c:pt>
                      <c:pt idx="189">
                        <c:v>-2.4751047234116899E-6</c:v>
                      </c:pt>
                      <c:pt idx="190">
                        <c:v>-2.4917051323263002E-6</c:v>
                      </c:pt>
                      <c:pt idx="191">
                        <c:v>-2.50830554124091E-6</c:v>
                      </c:pt>
                      <c:pt idx="192">
                        <c:v>-2.5249059501555198E-6</c:v>
                      </c:pt>
                      <c:pt idx="193">
                        <c:v>-2.5415063590701301E-6</c:v>
                      </c:pt>
                      <c:pt idx="194">
                        <c:v>-2.55810676798474E-6</c:v>
                      </c:pt>
                      <c:pt idx="195">
                        <c:v>-2.57470717689936E-6</c:v>
                      </c:pt>
                      <c:pt idx="196">
                        <c:v>-2.5913075858139601E-6</c:v>
                      </c:pt>
                      <c:pt idx="197">
                        <c:v>-2.6079079947285699E-6</c:v>
                      </c:pt>
                      <c:pt idx="198">
                        <c:v>-2.6245084036431802E-6</c:v>
                      </c:pt>
                      <c:pt idx="199">
                        <c:v>-2.64110881255779E-6</c:v>
                      </c:pt>
                      <c:pt idx="200">
                        <c:v>-2.6577092214723901E-6</c:v>
                      </c:pt>
                      <c:pt idx="201">
                        <c:v>-2.674309630387E-6</c:v>
                      </c:pt>
                      <c:pt idx="202">
                        <c:v>-2.6909100393016098E-6</c:v>
                      </c:pt>
                      <c:pt idx="203">
                        <c:v>-2.7075104482162201E-6</c:v>
                      </c:pt>
                      <c:pt idx="204">
                        <c:v>-2.7241108571308299E-6</c:v>
                      </c:pt>
                      <c:pt idx="205">
                        <c:v>-2.7407112660454398E-6</c:v>
                      </c:pt>
                      <c:pt idx="206">
                        <c:v>-2.7573116749600501E-6</c:v>
                      </c:pt>
                      <c:pt idx="207">
                        <c:v>-2.7739120838746502E-6</c:v>
                      </c:pt>
                      <c:pt idx="208">
                        <c:v>-2.79051249278926E-6</c:v>
                      </c:pt>
                      <c:pt idx="209">
                        <c:v>-2.80711290170388E-6</c:v>
                      </c:pt>
                      <c:pt idx="210">
                        <c:v>-2.8237133106184801E-6</c:v>
                      </c:pt>
                      <c:pt idx="211">
                        <c:v>-2.84031371953309E-6</c:v>
                      </c:pt>
                      <c:pt idx="212">
                        <c:v>-2.85691412844771E-6</c:v>
                      </c:pt>
                      <c:pt idx="213">
                        <c:v>-2.8735145373623101E-6</c:v>
                      </c:pt>
                      <c:pt idx="214">
                        <c:v>-2.8901149462769199E-6</c:v>
                      </c:pt>
                      <c:pt idx="215">
                        <c:v>-2.9067153551915302E-6</c:v>
                      </c:pt>
                      <c:pt idx="216">
                        <c:v>-2.92331576410614E-6</c:v>
                      </c:pt>
                      <c:pt idx="217">
                        <c:v>-2.9399161730207401E-6</c:v>
                      </c:pt>
                      <c:pt idx="218">
                        <c:v>-2.95651658193535E-6</c:v>
                      </c:pt>
                      <c:pt idx="219">
                        <c:v>-2.9731169908499598E-6</c:v>
                      </c:pt>
                      <c:pt idx="220">
                        <c:v>-2.9897173997645701E-6</c:v>
                      </c:pt>
                      <c:pt idx="221">
                        <c:v>-3.0063178086791901E-6</c:v>
                      </c:pt>
                      <c:pt idx="222">
                        <c:v>-3.0229182175937898E-6</c:v>
                      </c:pt>
                      <c:pt idx="223">
                        <c:v>-3.0395186265084001E-6</c:v>
                      </c:pt>
                      <c:pt idx="224">
                        <c:v>-3.0561190354230201E-6</c:v>
                      </c:pt>
                      <c:pt idx="225">
                        <c:v>-3.0727194443376202E-6</c:v>
                      </c:pt>
                      <c:pt idx="226">
                        <c:v>-3.0893198532522199E-6</c:v>
                      </c:pt>
                      <c:pt idx="227">
                        <c:v>-3.1059202621668301E-6</c:v>
                      </c:pt>
                      <c:pt idx="228">
                        <c:v>-3.1225206710814501E-6</c:v>
                      </c:pt>
                      <c:pt idx="229">
                        <c:v>-3.1391210799960498E-6</c:v>
                      </c:pt>
                      <c:pt idx="230">
                        <c:v>-3.1557214889106601E-6</c:v>
                      </c:pt>
                      <c:pt idx="231">
                        <c:v>-3.1723218978252801E-6</c:v>
                      </c:pt>
                      <c:pt idx="232">
                        <c:v>-3.1889223067398899E-6</c:v>
                      </c:pt>
                      <c:pt idx="233">
                        <c:v>-3.2055227156544901E-6</c:v>
                      </c:pt>
                      <c:pt idx="234">
                        <c:v>-3.2221231245690999E-6</c:v>
                      </c:pt>
                      <c:pt idx="235">
                        <c:v>-3.2387235334837E-6</c:v>
                      </c:pt>
                      <c:pt idx="236">
                        <c:v>-3.25532394239832E-6</c:v>
                      </c:pt>
                      <c:pt idx="237">
                        <c:v>-3.2719243513129201E-6</c:v>
                      </c:pt>
                      <c:pt idx="238">
                        <c:v>-3.2885247602275401E-6</c:v>
                      </c:pt>
                      <c:pt idx="239">
                        <c:v>-3.30512516914215E-6</c:v>
                      </c:pt>
                      <c:pt idx="240">
                        <c:v>-3.3217255780567399E-6</c:v>
                      </c:pt>
                      <c:pt idx="241">
                        <c:v>-3.3383259869713502E-6</c:v>
                      </c:pt>
                      <c:pt idx="242">
                        <c:v>-3.35492639588596E-6</c:v>
                      </c:pt>
                      <c:pt idx="243">
                        <c:v>-3.3715268048005699E-6</c:v>
                      </c:pt>
                      <c:pt idx="244">
                        <c:v>-3.3881272137152E-6</c:v>
                      </c:pt>
                      <c:pt idx="245">
                        <c:v>-3.4047276226298001E-6</c:v>
                      </c:pt>
                      <c:pt idx="246">
                        <c:v>-3.42132803154441E-6</c:v>
                      </c:pt>
                      <c:pt idx="247">
                        <c:v>-3.4379284404590101E-6</c:v>
                      </c:pt>
                      <c:pt idx="248">
                        <c:v>-3.4545288493736199E-6</c:v>
                      </c:pt>
                      <c:pt idx="249">
                        <c:v>-3.4711292582882298E-6</c:v>
                      </c:pt>
                      <c:pt idx="250">
                        <c:v>-3.4877296672028401E-6</c:v>
                      </c:pt>
                      <c:pt idx="251">
                        <c:v>-3.5043300761174499E-6</c:v>
                      </c:pt>
                      <c:pt idx="252">
                        <c:v>-3.5209304850320602E-6</c:v>
                      </c:pt>
                      <c:pt idx="253">
                        <c:v>-3.5375308939466599E-6</c:v>
                      </c:pt>
                      <c:pt idx="254">
                        <c:v>-3.5541313028612799E-6</c:v>
                      </c:pt>
                      <c:pt idx="255">
                        <c:v>-3.57073171177588E-6</c:v>
                      </c:pt>
                      <c:pt idx="256">
                        <c:v>-3.5873321206905E-6</c:v>
                      </c:pt>
                      <c:pt idx="257">
                        <c:v>-3.6039325296051001E-6</c:v>
                      </c:pt>
                      <c:pt idx="258">
                        <c:v>-3.6205329385197099E-6</c:v>
                      </c:pt>
                      <c:pt idx="259">
                        <c:v>-3.6371333474343202E-6</c:v>
                      </c:pt>
                      <c:pt idx="260">
                        <c:v>-3.65373375634893E-6</c:v>
                      </c:pt>
                      <c:pt idx="261">
                        <c:v>-3.6703341652635399E-6</c:v>
                      </c:pt>
                      <c:pt idx="262">
                        <c:v>-3.68693457417814E-6</c:v>
                      </c:pt>
                      <c:pt idx="263">
                        <c:v>-3.70353498309276E-6</c:v>
                      </c:pt>
                      <c:pt idx="264">
                        <c:v>-3.7201353920073698E-6</c:v>
                      </c:pt>
                      <c:pt idx="265">
                        <c:v>-3.73673580092197E-6</c:v>
                      </c:pt>
                      <c:pt idx="266">
                        <c:v>-3.7533362098365798E-6</c:v>
                      </c:pt>
                      <c:pt idx="267">
                        <c:v>-3.7699366187511901E-6</c:v>
                      </c:pt>
                      <c:pt idx="268">
                        <c:v>-3.7865370276658101E-6</c:v>
                      </c:pt>
                      <c:pt idx="269">
                        <c:v>-3.8031374365804102E-6</c:v>
                      </c:pt>
                      <c:pt idx="270">
                        <c:v>-3.8197378454950196E-6</c:v>
                      </c:pt>
                      <c:pt idx="271">
                        <c:v>-3.8363382544096303E-6</c:v>
                      </c:pt>
                      <c:pt idx="272">
                        <c:v>-3.8529386633242401E-6</c:v>
                      </c:pt>
                      <c:pt idx="273">
                        <c:v>-3.8695390722388398E-6</c:v>
                      </c:pt>
                      <c:pt idx="274">
                        <c:v>-3.8861394811534497E-6</c:v>
                      </c:pt>
                      <c:pt idx="275">
                        <c:v>-3.9027398900680798E-6</c:v>
                      </c:pt>
                      <c:pt idx="276">
                        <c:v>-3.91934029898266E-6</c:v>
                      </c:pt>
                      <c:pt idx="277">
                        <c:v>-3.9359407078972699E-6</c:v>
                      </c:pt>
                      <c:pt idx="278">
                        <c:v>-3.9525411168119001E-6</c:v>
                      </c:pt>
                      <c:pt idx="279">
                        <c:v>-3.9691415257264904E-6</c:v>
                      </c:pt>
                      <c:pt idx="280">
                        <c:v>-3.9857419346411096E-6</c:v>
                      </c:pt>
                      <c:pt idx="281">
                        <c:v>-4.0023423435557101E-6</c:v>
                      </c:pt>
                      <c:pt idx="282">
                        <c:v>-4.0189427524703301E-6</c:v>
                      </c:pt>
                      <c:pt idx="283">
                        <c:v>-4.03554316138494E-6</c:v>
                      </c:pt>
                      <c:pt idx="284">
                        <c:v>-4.0521435702995396E-6</c:v>
                      </c:pt>
                      <c:pt idx="285">
                        <c:v>-4.0687439792141597E-6</c:v>
                      </c:pt>
                      <c:pt idx="286">
                        <c:v>-4.0853443881287602E-6</c:v>
                      </c:pt>
                      <c:pt idx="287">
                        <c:v>-4.10194479704337E-6</c:v>
                      </c:pt>
                      <c:pt idx="288">
                        <c:v>-4.11854520595799E-6</c:v>
                      </c:pt>
                      <c:pt idx="289">
                        <c:v>-4.1351456148725897E-6</c:v>
                      </c:pt>
                      <c:pt idx="290">
                        <c:v>-4.1517460237872004E-6</c:v>
                      </c:pt>
                      <c:pt idx="291">
                        <c:v>-4.1683464327018001E-6</c:v>
                      </c:pt>
                      <c:pt idx="292">
                        <c:v>-4.1849468416164099E-6</c:v>
                      </c:pt>
                      <c:pt idx="293">
                        <c:v>-4.2015472505310198E-6</c:v>
                      </c:pt>
                      <c:pt idx="294">
                        <c:v>-4.2181476594456296E-6</c:v>
                      </c:pt>
                      <c:pt idx="295">
                        <c:v>-4.2347480683602403E-6</c:v>
                      </c:pt>
                      <c:pt idx="296">
                        <c:v>-4.2513484772748502E-6</c:v>
                      </c:pt>
                      <c:pt idx="297">
                        <c:v>-4.26794888618946E-6</c:v>
                      </c:pt>
                      <c:pt idx="298">
                        <c:v>-4.2845492951040699E-6</c:v>
                      </c:pt>
                      <c:pt idx="299">
                        <c:v>-4.3011497040186797E-6</c:v>
                      </c:pt>
                      <c:pt idx="300">
                        <c:v>-4.3177501129332904E-6</c:v>
                      </c:pt>
                      <c:pt idx="301">
                        <c:v>-4.3343505218479002E-6</c:v>
                      </c:pt>
                      <c:pt idx="302">
                        <c:v>-4.3509509307625101E-6</c:v>
                      </c:pt>
                      <c:pt idx="303">
                        <c:v>-4.3675513396771199E-6</c:v>
                      </c:pt>
                      <c:pt idx="304">
                        <c:v>-4.3841517485917196E-6</c:v>
                      </c:pt>
                      <c:pt idx="305">
                        <c:v>-4.4007521575063396E-6</c:v>
                      </c:pt>
                      <c:pt idx="306">
                        <c:v>-4.4173525664209402E-6</c:v>
                      </c:pt>
                      <c:pt idx="307">
                        <c:v>-4.43395297533555E-6</c:v>
                      </c:pt>
                      <c:pt idx="308">
                        <c:v>-4.4505533842501497E-6</c:v>
                      </c:pt>
                      <c:pt idx="309">
                        <c:v>-4.4671537931647604E-6</c:v>
                      </c:pt>
                      <c:pt idx="310">
                        <c:v>-4.4837542020793804E-6</c:v>
                      </c:pt>
                      <c:pt idx="311">
                        <c:v>-4.5003546109939902E-6</c:v>
                      </c:pt>
                      <c:pt idx="312">
                        <c:v>-4.5169550199086001E-6</c:v>
                      </c:pt>
                      <c:pt idx="313">
                        <c:v>-4.5335554288232201E-6</c:v>
                      </c:pt>
                      <c:pt idx="314">
                        <c:v>-4.5501558377378198E-6</c:v>
                      </c:pt>
                      <c:pt idx="315">
                        <c:v>-4.5667562466524203E-6</c:v>
                      </c:pt>
                      <c:pt idx="316">
                        <c:v>-4.5833566555670301E-6</c:v>
                      </c:pt>
                      <c:pt idx="317">
                        <c:v>-4.5999570644816501E-6</c:v>
                      </c:pt>
                      <c:pt idx="318">
                        <c:v>-4.61655747339626E-6</c:v>
                      </c:pt>
                      <c:pt idx="319">
                        <c:v>-4.6331578823108504E-6</c:v>
                      </c:pt>
                      <c:pt idx="320">
                        <c:v>-4.6497582912254704E-6</c:v>
                      </c:pt>
                      <c:pt idx="321">
                        <c:v>-4.66635870014007E-6</c:v>
                      </c:pt>
                      <c:pt idx="322">
                        <c:v>-4.6829591090546799E-6</c:v>
                      </c:pt>
                      <c:pt idx="323">
                        <c:v>-4.6995595179692897E-6</c:v>
                      </c:pt>
                      <c:pt idx="324">
                        <c:v>-4.7161599268839097E-6</c:v>
                      </c:pt>
                      <c:pt idx="325">
                        <c:v>-4.7327603357985196E-6</c:v>
                      </c:pt>
                      <c:pt idx="326">
                        <c:v>-4.7493607447131201E-6</c:v>
                      </c:pt>
                      <c:pt idx="327">
                        <c:v>-4.76596115362773E-6</c:v>
                      </c:pt>
                      <c:pt idx="328">
                        <c:v>-4.7825615625423601E-6</c:v>
                      </c:pt>
                      <c:pt idx="329">
                        <c:v>-4.7991619714569497E-6</c:v>
                      </c:pt>
                      <c:pt idx="330">
                        <c:v>-4.8157623803715697E-6</c:v>
                      </c:pt>
                      <c:pt idx="331">
                        <c:v>-4.8323627892861702E-6</c:v>
                      </c:pt>
                      <c:pt idx="332">
                        <c:v>-4.8489631982007699E-6</c:v>
                      </c:pt>
                      <c:pt idx="333">
                        <c:v>-4.8655636071153899E-6</c:v>
                      </c:pt>
                      <c:pt idx="334">
                        <c:v>-4.8821640160299904E-6</c:v>
                      </c:pt>
                      <c:pt idx="335">
                        <c:v>-4.8987644249446197E-6</c:v>
                      </c:pt>
                      <c:pt idx="336">
                        <c:v>-4.9153648338592203E-6</c:v>
                      </c:pt>
                      <c:pt idx="337">
                        <c:v>-4.9319652427738098E-6</c:v>
                      </c:pt>
                      <c:pt idx="338">
                        <c:v>-4.94856565168844E-6</c:v>
                      </c:pt>
                      <c:pt idx="339">
                        <c:v>-4.9651660606030396E-6</c:v>
                      </c:pt>
                      <c:pt idx="340">
                        <c:v>-4.9817664695176402E-6</c:v>
                      </c:pt>
                      <c:pt idx="341">
                        <c:v>-4.9983668784322602E-6</c:v>
                      </c:pt>
                      <c:pt idx="342">
                        <c:v>-5.01496728734687E-6</c:v>
                      </c:pt>
                      <c:pt idx="343">
                        <c:v>-5.0315676962614697E-6</c:v>
                      </c:pt>
                      <c:pt idx="344">
                        <c:v>-5.0481681051760804E-6</c:v>
                      </c:pt>
                      <c:pt idx="345">
                        <c:v>-5.0647685140907004E-6</c:v>
                      </c:pt>
                      <c:pt idx="346">
                        <c:v>-5.0813689230053001E-6</c:v>
                      </c:pt>
                      <c:pt idx="347">
                        <c:v>-5.0979693319199201E-6</c:v>
                      </c:pt>
                      <c:pt idx="348">
                        <c:v>-5.1145697408345198E-6</c:v>
                      </c:pt>
                      <c:pt idx="349">
                        <c:v>-5.1311701497491398E-6</c:v>
                      </c:pt>
                      <c:pt idx="350">
                        <c:v>-5.1477705586637302E-6</c:v>
                      </c:pt>
                      <c:pt idx="351">
                        <c:v>-5.1643709675783502E-6</c:v>
                      </c:pt>
                      <c:pt idx="352">
                        <c:v>-5.1809713764929702E-6</c:v>
                      </c:pt>
                      <c:pt idx="353">
                        <c:v>-5.1975717854075699E-6</c:v>
                      </c:pt>
                      <c:pt idx="354">
                        <c:v>-5.2141721943221602E-6</c:v>
                      </c:pt>
                      <c:pt idx="355">
                        <c:v>-5.2307726032367802E-6</c:v>
                      </c:pt>
                      <c:pt idx="356">
                        <c:v>-5.2473730121513799E-6</c:v>
                      </c:pt>
                      <c:pt idx="357">
                        <c:v>-5.2639734210659898E-6</c:v>
                      </c:pt>
                      <c:pt idx="358">
                        <c:v>-5.2805738299806098E-6</c:v>
                      </c:pt>
                      <c:pt idx="359">
                        <c:v>-5.2971742388952196E-6</c:v>
                      </c:pt>
                      <c:pt idx="360">
                        <c:v>-5.3137746478098303E-6</c:v>
                      </c:pt>
                      <c:pt idx="361">
                        <c:v>-5.33037505672443E-6</c:v>
                      </c:pt>
                      <c:pt idx="362">
                        <c:v>-5.34697546563905E-6</c:v>
                      </c:pt>
                      <c:pt idx="363">
                        <c:v>-5.3635758745536497E-6</c:v>
                      </c:pt>
                      <c:pt idx="364">
                        <c:v>-5.3801762834682697E-6</c:v>
                      </c:pt>
                      <c:pt idx="365">
                        <c:v>-5.3967766923828702E-6</c:v>
                      </c:pt>
                      <c:pt idx="366">
                        <c:v>-5.4133771012974902E-6</c:v>
                      </c:pt>
                      <c:pt idx="367">
                        <c:v>-5.4299775102120797E-6</c:v>
                      </c:pt>
                      <c:pt idx="368">
                        <c:v>-5.4465779191266896E-6</c:v>
                      </c:pt>
                      <c:pt idx="369">
                        <c:v>-5.4631783280413096E-6</c:v>
                      </c:pt>
                      <c:pt idx="370">
                        <c:v>-5.4797787369559101E-6</c:v>
                      </c:pt>
                      <c:pt idx="371">
                        <c:v>-5.4963791458705403E-6</c:v>
                      </c:pt>
                      <c:pt idx="372">
                        <c:v>-5.51297955478514E-6</c:v>
                      </c:pt>
                      <c:pt idx="373">
                        <c:v>-5.5295799636997397E-6</c:v>
                      </c:pt>
                      <c:pt idx="374">
                        <c:v>-5.5461803726143503E-6</c:v>
                      </c:pt>
                      <c:pt idx="375">
                        <c:v>-5.5627807815289602E-6</c:v>
                      </c:pt>
                      <c:pt idx="376">
                        <c:v>-5.5793811904435802E-6</c:v>
                      </c:pt>
                      <c:pt idx="377">
                        <c:v>-5.5959815993581604E-6</c:v>
                      </c:pt>
                      <c:pt idx="378">
                        <c:v>-5.6125820082727804E-6</c:v>
                      </c:pt>
                      <c:pt idx="379">
                        <c:v>-5.6291824171873801E-6</c:v>
                      </c:pt>
                      <c:pt idx="380">
                        <c:v>-5.6457828261020001E-6</c:v>
                      </c:pt>
                      <c:pt idx="381">
                        <c:v>-5.6623832350165998E-6</c:v>
                      </c:pt>
                      <c:pt idx="382">
                        <c:v>-5.6789836439312003E-6</c:v>
                      </c:pt>
                      <c:pt idx="383">
                        <c:v>-5.6955840528458296E-6</c:v>
                      </c:pt>
                      <c:pt idx="384">
                        <c:v>-5.7121844617604403E-6</c:v>
                      </c:pt>
                      <c:pt idx="385">
                        <c:v>-5.72878487067504E-6</c:v>
                      </c:pt>
                      <c:pt idx="386">
                        <c:v>-5.7453852795896397E-6</c:v>
                      </c:pt>
                      <c:pt idx="387">
                        <c:v>-5.7619856885042597E-6</c:v>
                      </c:pt>
                      <c:pt idx="388">
                        <c:v>-5.7785860974188797E-6</c:v>
                      </c:pt>
                      <c:pt idx="389">
                        <c:v>-5.7951865063334701E-6</c:v>
                      </c:pt>
                      <c:pt idx="390">
                        <c:v>-5.8117869152480799E-6</c:v>
                      </c:pt>
                      <c:pt idx="391">
                        <c:v>-5.8283873241626796E-6</c:v>
                      </c:pt>
                      <c:pt idx="392">
                        <c:v>-5.8449877330772903E-6</c:v>
                      </c:pt>
                      <c:pt idx="393">
                        <c:v>-5.8615881419919001E-6</c:v>
                      </c:pt>
                      <c:pt idx="394">
                        <c:v>-5.87818855090651E-6</c:v>
                      </c:pt>
                      <c:pt idx="395">
                        <c:v>-5.89478895982113E-6</c:v>
                      </c:pt>
                      <c:pt idx="396">
                        <c:v>-5.9113893687357297E-6</c:v>
                      </c:pt>
                      <c:pt idx="397">
                        <c:v>-5.9279897776503497E-6</c:v>
                      </c:pt>
                      <c:pt idx="398">
                        <c:v>-5.94459018656494E-6</c:v>
                      </c:pt>
                      <c:pt idx="399">
                        <c:v>-5.9611905954795499E-6</c:v>
                      </c:pt>
                      <c:pt idx="400">
                        <c:v>-5.9777910043941801E-6</c:v>
                      </c:pt>
                      <c:pt idx="401">
                        <c:v>-5.9943914133087696E-6</c:v>
                      </c:pt>
                      <c:pt idx="402">
                        <c:v>-6.0109918222233701E-6</c:v>
                      </c:pt>
                      <c:pt idx="403">
                        <c:v>-6.02759223113798E-6</c:v>
                      </c:pt>
                      <c:pt idx="404">
                        <c:v>-6.0441926400525898E-6</c:v>
                      </c:pt>
                      <c:pt idx="405">
                        <c:v>-6.0607930489671996E-6</c:v>
                      </c:pt>
                      <c:pt idx="406">
                        <c:v>-6.0773934578818103E-6</c:v>
                      </c:pt>
                      <c:pt idx="407">
                        <c:v>-6.0939938667964202E-6</c:v>
                      </c:pt>
                      <c:pt idx="408">
                        <c:v>-6.11059427571103E-6</c:v>
                      </c:pt>
                      <c:pt idx="409">
                        <c:v>-6.1271946846256297E-6</c:v>
                      </c:pt>
                      <c:pt idx="410">
                        <c:v>-6.1437950935402404E-6</c:v>
                      </c:pt>
                      <c:pt idx="411">
                        <c:v>-6.1603955024548604E-6</c:v>
                      </c:pt>
                      <c:pt idx="412">
                        <c:v>-6.1769959113694601E-6</c:v>
                      </c:pt>
                      <c:pt idx="413">
                        <c:v>-6.1935963202840598E-6</c:v>
                      </c:pt>
                      <c:pt idx="414">
                        <c:v>-6.2101967291986696E-6</c:v>
                      </c:pt>
                      <c:pt idx="415">
                        <c:v>-6.2267971381132896E-6</c:v>
                      </c:pt>
                      <c:pt idx="416">
                        <c:v>-6.2433975470278902E-6</c:v>
                      </c:pt>
                      <c:pt idx="417">
                        <c:v>-6.2599979559425E-6</c:v>
                      </c:pt>
                      <c:pt idx="418">
                        <c:v>-6.2765983648571098E-6</c:v>
                      </c:pt>
                      <c:pt idx="419">
                        <c:v>-6.2931987737717197E-6</c:v>
                      </c:pt>
                      <c:pt idx="420">
                        <c:v>-6.3097991826863202E-6</c:v>
                      </c:pt>
                      <c:pt idx="421">
                        <c:v>-6.3263995916009402E-6</c:v>
                      </c:pt>
                      <c:pt idx="422">
                        <c:v>-6.3430000005155297E-6</c:v>
                      </c:pt>
                      <c:pt idx="423">
                        <c:v>-6.3596004094301396E-6</c:v>
                      </c:pt>
                      <c:pt idx="424">
                        <c:v>-6.3762008183447698E-6</c:v>
                      </c:pt>
                      <c:pt idx="425">
                        <c:v>-6.3928012272593703E-6</c:v>
                      </c:pt>
                      <c:pt idx="426">
                        <c:v>-6.40940163617397E-6</c:v>
                      </c:pt>
                      <c:pt idx="427">
                        <c:v>-6.4260020450885798E-6</c:v>
                      </c:pt>
                      <c:pt idx="428">
                        <c:v>-6.4426024540031897E-6</c:v>
                      </c:pt>
                      <c:pt idx="429">
                        <c:v>-6.45920286291778E-6</c:v>
                      </c:pt>
                      <c:pt idx="430">
                        <c:v>-6.4758032718324E-6</c:v>
                      </c:pt>
                      <c:pt idx="431">
                        <c:v>-6.4924036807470201E-6</c:v>
                      </c:pt>
                      <c:pt idx="432">
                        <c:v>-6.5090040896616299E-6</c:v>
                      </c:pt>
                      <c:pt idx="433">
                        <c:v>-6.5256044985762397E-6</c:v>
                      </c:pt>
                      <c:pt idx="434">
                        <c:v>-6.5422049074908098E-6</c:v>
                      </c:pt>
                      <c:pt idx="435">
                        <c:v>-6.5588053164054501E-6</c:v>
                      </c:pt>
                      <c:pt idx="436">
                        <c:v>-6.5754057253200396E-6</c:v>
                      </c:pt>
                      <c:pt idx="437">
                        <c:v>-6.5920061342346698E-6</c:v>
                      </c:pt>
                      <c:pt idx="438">
                        <c:v>-6.6086065431492797E-6</c:v>
                      </c:pt>
                      <c:pt idx="439">
                        <c:v>-6.6252069520638802E-6</c:v>
                      </c:pt>
                      <c:pt idx="440">
                        <c:v>-6.64180736097849E-6</c:v>
                      </c:pt>
                      <c:pt idx="441">
                        <c:v>-6.6584077698930999E-6</c:v>
                      </c:pt>
                      <c:pt idx="442">
                        <c:v>-6.6750081788076902E-6</c:v>
                      </c:pt>
                      <c:pt idx="443">
                        <c:v>-6.6916085877223102E-6</c:v>
                      </c:pt>
                      <c:pt idx="444">
                        <c:v>-6.7082089966368998E-6</c:v>
                      </c:pt>
                      <c:pt idx="445">
                        <c:v>-6.7248094055515299E-6</c:v>
                      </c:pt>
                      <c:pt idx="446">
                        <c:v>-6.7414098144661296E-6</c:v>
                      </c:pt>
                      <c:pt idx="447">
                        <c:v>-6.7580102233807301E-6</c:v>
                      </c:pt>
                      <c:pt idx="448">
                        <c:v>-6.7746106322953502E-6</c:v>
                      </c:pt>
                      <c:pt idx="449">
                        <c:v>-6.79121104120996E-6</c:v>
                      </c:pt>
                      <c:pt idx="450">
                        <c:v>-6.8078114501245597E-6</c:v>
                      </c:pt>
                      <c:pt idx="451">
                        <c:v>-6.82441185903915E-6</c:v>
                      </c:pt>
                      <c:pt idx="452">
                        <c:v>-6.8410122679537997E-6</c:v>
                      </c:pt>
                      <c:pt idx="453">
                        <c:v>-6.8576126768684002E-6</c:v>
                      </c:pt>
                      <c:pt idx="454">
                        <c:v>-6.8742130857829897E-6</c:v>
                      </c:pt>
                      <c:pt idx="455">
                        <c:v>-6.8908134946975996E-6</c:v>
                      </c:pt>
                      <c:pt idx="456">
                        <c:v>-6.9074139036122001E-6</c:v>
                      </c:pt>
                      <c:pt idx="457">
                        <c:v>-6.9240143125267896E-6</c:v>
                      </c:pt>
                      <c:pt idx="458">
                        <c:v>-6.94061472144143E-6</c:v>
                      </c:pt>
                      <c:pt idx="459">
                        <c:v>-6.9572151303560297E-6</c:v>
                      </c:pt>
                      <c:pt idx="460">
                        <c:v>-6.9738155392706302E-6</c:v>
                      </c:pt>
                      <c:pt idx="461">
                        <c:v>-6.99041594818524E-6</c:v>
                      </c:pt>
                      <c:pt idx="462">
                        <c:v>-7.00701635709986E-6</c:v>
                      </c:pt>
                      <c:pt idx="463">
                        <c:v>-7.0236167660144699E-6</c:v>
                      </c:pt>
                      <c:pt idx="464">
                        <c:v>-7.0402171749290797E-6</c:v>
                      </c:pt>
                      <c:pt idx="465">
                        <c:v>-7.0568175838436997E-6</c:v>
                      </c:pt>
                      <c:pt idx="466">
                        <c:v>-7.0734179927583003E-6</c:v>
                      </c:pt>
                      <c:pt idx="467">
                        <c:v>-7.0900184016728999E-6</c:v>
                      </c:pt>
                      <c:pt idx="468">
                        <c:v>-7.1066188105874996E-6</c:v>
                      </c:pt>
                      <c:pt idx="469">
                        <c:v>-7.1232192195021196E-6</c:v>
                      </c:pt>
                      <c:pt idx="470">
                        <c:v>-7.1398196284167202E-6</c:v>
                      </c:pt>
                      <c:pt idx="471">
                        <c:v>-7.15642003733133E-6</c:v>
                      </c:pt>
                      <c:pt idx="472">
                        <c:v>-7.1730204462459297E-6</c:v>
                      </c:pt>
                      <c:pt idx="473">
                        <c:v>-7.1896208551605404E-6</c:v>
                      </c:pt>
                      <c:pt idx="474">
                        <c:v>-7.2062212640751799E-6</c:v>
                      </c:pt>
                      <c:pt idx="475">
                        <c:v>-7.2228216729897702E-6</c:v>
                      </c:pt>
                      <c:pt idx="476">
                        <c:v>-7.2394220819043598E-6</c:v>
                      </c:pt>
                      <c:pt idx="477">
                        <c:v>-7.2560224908190103E-6</c:v>
                      </c:pt>
                      <c:pt idx="478">
                        <c:v>-7.2726228997336099E-6</c:v>
                      </c:pt>
                      <c:pt idx="479">
                        <c:v>-7.2892233086482096E-6</c:v>
                      </c:pt>
                      <c:pt idx="480">
                        <c:v>-7.3058237175628E-6</c:v>
                      </c:pt>
                      <c:pt idx="481">
                        <c:v>-7.32242412647742E-6</c:v>
                      </c:pt>
                      <c:pt idx="482">
                        <c:v>-7.3390245353920298E-6</c:v>
                      </c:pt>
                      <c:pt idx="483">
                        <c:v>-7.3556249443066304E-6</c:v>
                      </c:pt>
                      <c:pt idx="484">
                        <c:v>-7.37222535322123E-6</c:v>
                      </c:pt>
                      <c:pt idx="485">
                        <c:v>-7.3888257621358399E-6</c:v>
                      </c:pt>
                      <c:pt idx="486">
                        <c:v>-7.4054261710504599E-6</c:v>
                      </c:pt>
                      <c:pt idx="487">
                        <c:v>-7.4220265799650596E-6</c:v>
                      </c:pt>
                      <c:pt idx="488">
                        <c:v>-7.4386269888796796E-6</c:v>
                      </c:pt>
                      <c:pt idx="489">
                        <c:v>-7.4552273977942801E-6</c:v>
                      </c:pt>
                      <c:pt idx="490">
                        <c:v>-7.47182780670889E-6</c:v>
                      </c:pt>
                      <c:pt idx="491">
                        <c:v>-7.4884282156234896E-6</c:v>
                      </c:pt>
                      <c:pt idx="492">
                        <c:v>-7.5050286245381097E-6</c:v>
                      </c:pt>
                      <c:pt idx="493">
                        <c:v>-7.5216290334527102E-6</c:v>
                      </c:pt>
                      <c:pt idx="494">
                        <c:v>-7.53822944236732E-6</c:v>
                      </c:pt>
                      <c:pt idx="495">
                        <c:v>-7.5548298512819002E-6</c:v>
                      </c:pt>
                      <c:pt idx="496">
                        <c:v>-7.5714302601965397E-6</c:v>
                      </c:pt>
                      <c:pt idx="497">
                        <c:v>-7.5880306691111402E-6</c:v>
                      </c:pt>
                      <c:pt idx="498">
                        <c:v>-7.6046310780257696E-6</c:v>
                      </c:pt>
                      <c:pt idx="499">
                        <c:v>-7.6212314869403498E-6</c:v>
                      </c:pt>
                      <c:pt idx="500">
                        <c:v>-7.6378318958549605E-6</c:v>
                      </c:pt>
                      <c:pt idx="501">
                        <c:v>-7.6544323047695695E-6</c:v>
                      </c:pt>
                      <c:pt idx="502">
                        <c:v>-7.67103271368417E-6</c:v>
                      </c:pt>
                      <c:pt idx="503">
                        <c:v>-7.6876331225987807E-6</c:v>
                      </c:pt>
                      <c:pt idx="504">
                        <c:v>-7.70423353151341E-6</c:v>
                      </c:pt>
                      <c:pt idx="505">
                        <c:v>-7.7208339404280105E-6</c:v>
                      </c:pt>
                      <c:pt idx="506">
                        <c:v>-7.7374343493426195E-6</c:v>
                      </c:pt>
                      <c:pt idx="507">
                        <c:v>-7.7540347582572302E-6</c:v>
                      </c:pt>
                      <c:pt idx="508">
                        <c:v>-7.7706351671718392E-6</c:v>
                      </c:pt>
                      <c:pt idx="509">
                        <c:v>-7.7872355760864398E-6</c:v>
                      </c:pt>
                      <c:pt idx="510">
                        <c:v>-7.8038359850010403E-6</c:v>
                      </c:pt>
                      <c:pt idx="511">
                        <c:v>-7.8204363939156493E-6</c:v>
                      </c:pt>
                      <c:pt idx="512">
                        <c:v>-7.8370368028302701E-6</c:v>
                      </c:pt>
                      <c:pt idx="513">
                        <c:v>-7.8536372117448707E-6</c:v>
                      </c:pt>
                      <c:pt idx="514">
                        <c:v>-7.8702376206594898E-6</c:v>
                      </c:pt>
                      <c:pt idx="515">
                        <c:v>-7.8868380295740904E-6</c:v>
                      </c:pt>
                      <c:pt idx="516">
                        <c:v>-7.9034384384887095E-6</c:v>
                      </c:pt>
                      <c:pt idx="517">
                        <c:v>-7.9200388474033202E-6</c:v>
                      </c:pt>
                      <c:pt idx="518">
                        <c:v>-7.9366392563179207E-6</c:v>
                      </c:pt>
                      <c:pt idx="519">
                        <c:v>-7.9532396652325196E-6</c:v>
                      </c:pt>
                      <c:pt idx="520">
                        <c:v>-7.9698400741471506E-6</c:v>
                      </c:pt>
                      <c:pt idx="521">
                        <c:v>-7.9864404830617494E-6</c:v>
                      </c:pt>
                      <c:pt idx="522">
                        <c:v>-8.0030408919763398E-6</c:v>
                      </c:pt>
                      <c:pt idx="523">
                        <c:v>-8.0196413008909708E-6</c:v>
                      </c:pt>
                      <c:pt idx="524">
                        <c:v>-8.0362417098055595E-6</c:v>
                      </c:pt>
                      <c:pt idx="525">
                        <c:v>-8.0528421187201905E-6</c:v>
                      </c:pt>
                      <c:pt idx="526">
                        <c:v>-8.0694425276347995E-6</c:v>
                      </c:pt>
                      <c:pt idx="527">
                        <c:v>-8.0860429365494102E-6</c:v>
                      </c:pt>
                      <c:pt idx="528">
                        <c:v>-8.1026433454639904E-6</c:v>
                      </c:pt>
                      <c:pt idx="529">
                        <c:v>-8.1192437543786096E-6</c:v>
                      </c:pt>
                      <c:pt idx="530">
                        <c:v>-8.1358441632932304E-6</c:v>
                      </c:pt>
                      <c:pt idx="531">
                        <c:v>-8.1524445722078293E-6</c:v>
                      </c:pt>
                      <c:pt idx="532">
                        <c:v>-8.1690449811224298E-6</c:v>
                      </c:pt>
                      <c:pt idx="533">
                        <c:v>-8.1856453900370405E-6</c:v>
                      </c:pt>
                      <c:pt idx="534">
                        <c:v>-8.2022457989516596E-6</c:v>
                      </c:pt>
                      <c:pt idx="535">
                        <c:v>-8.21884620786625E-6</c:v>
                      </c:pt>
                      <c:pt idx="536">
                        <c:v>-8.2354466167808505E-6</c:v>
                      </c:pt>
                      <c:pt idx="537">
                        <c:v>-8.2520470256954799E-6</c:v>
                      </c:pt>
                      <c:pt idx="538">
                        <c:v>-8.2686474346100601E-6</c:v>
                      </c:pt>
                      <c:pt idx="539">
                        <c:v>-8.2852478435246995E-6</c:v>
                      </c:pt>
                      <c:pt idx="540">
                        <c:v>-8.3018482524393204E-6</c:v>
                      </c:pt>
                      <c:pt idx="541">
                        <c:v>-8.3184486613539006E-6</c:v>
                      </c:pt>
                      <c:pt idx="542">
                        <c:v>-8.3350490702685198E-6</c:v>
                      </c:pt>
                      <c:pt idx="543">
                        <c:v>-8.3516494791831305E-6</c:v>
                      </c:pt>
                      <c:pt idx="544">
                        <c:v>-8.3682498880977496E-6</c:v>
                      </c:pt>
                      <c:pt idx="545">
                        <c:v>-8.3848502970123603E-6</c:v>
                      </c:pt>
                      <c:pt idx="546">
                        <c:v>-8.4014507059269405E-6</c:v>
                      </c:pt>
                      <c:pt idx="547">
                        <c:v>-8.4180511148415393E-6</c:v>
                      </c:pt>
                      <c:pt idx="548">
                        <c:v>-8.4346515237561602E-6</c:v>
                      </c:pt>
                      <c:pt idx="549">
                        <c:v>-8.4512519326707302E-6</c:v>
                      </c:pt>
                      <c:pt idx="550">
                        <c:v>-8.4678523415853901E-6</c:v>
                      </c:pt>
                      <c:pt idx="551">
                        <c:v>-8.4844527504999804E-6</c:v>
                      </c:pt>
                      <c:pt idx="552">
                        <c:v>-8.5010531594145894E-6</c:v>
                      </c:pt>
                      <c:pt idx="553">
                        <c:v>-8.5176535683291798E-6</c:v>
                      </c:pt>
                      <c:pt idx="554">
                        <c:v>-8.5342539772438108E-6</c:v>
                      </c:pt>
                      <c:pt idx="555">
                        <c:v>-8.55085438615843E-6</c:v>
                      </c:pt>
                      <c:pt idx="556">
                        <c:v>-8.5674547950730407E-6</c:v>
                      </c:pt>
                      <c:pt idx="557">
                        <c:v>-8.5840552039876395E-6</c:v>
                      </c:pt>
                      <c:pt idx="558">
                        <c:v>-8.6006556129022502E-6</c:v>
                      </c:pt>
                      <c:pt idx="559">
                        <c:v>-8.6172560218168405E-6</c:v>
                      </c:pt>
                      <c:pt idx="560">
                        <c:v>-8.6338564307314597E-6</c:v>
                      </c:pt>
                      <c:pt idx="561">
                        <c:v>-8.6504568396460806E-6</c:v>
                      </c:pt>
                      <c:pt idx="562">
                        <c:v>-8.6670572485606997E-6</c:v>
                      </c:pt>
                      <c:pt idx="563">
                        <c:v>-8.6836576574752901E-6</c:v>
                      </c:pt>
                      <c:pt idx="564">
                        <c:v>-8.7002580663899008E-6</c:v>
                      </c:pt>
                      <c:pt idx="565">
                        <c:v>-8.7168584753044996E-6</c:v>
                      </c:pt>
                      <c:pt idx="566">
                        <c:v>-8.73345888421909E-6</c:v>
                      </c:pt>
                      <c:pt idx="567">
                        <c:v>-8.7500592931337396E-6</c:v>
                      </c:pt>
                      <c:pt idx="568">
                        <c:v>-8.7666597020483097E-6</c:v>
                      </c:pt>
                      <c:pt idx="569">
                        <c:v>-8.7832601109629492E-6</c:v>
                      </c:pt>
                      <c:pt idx="570">
                        <c:v>-8.79986051987757E-6</c:v>
                      </c:pt>
                      <c:pt idx="571">
                        <c:v>-8.8164609287921401E-6</c:v>
                      </c:pt>
                      <c:pt idx="572">
                        <c:v>-8.8330613377067592E-6</c:v>
                      </c:pt>
                      <c:pt idx="573">
                        <c:v>-8.8496617466213597E-6</c:v>
                      </c:pt>
                      <c:pt idx="574">
                        <c:v>-8.8662621555359704E-6</c:v>
                      </c:pt>
                      <c:pt idx="575">
                        <c:v>-8.8828625644505608E-6</c:v>
                      </c:pt>
                      <c:pt idx="576">
                        <c:v>-8.89946297336518E-6</c:v>
                      </c:pt>
                      <c:pt idx="577">
                        <c:v>-8.9160633822798195E-6</c:v>
                      </c:pt>
                      <c:pt idx="578">
                        <c:v>-8.9326637911944302E-6</c:v>
                      </c:pt>
                      <c:pt idx="579">
                        <c:v>-8.9492642001090103E-6</c:v>
                      </c:pt>
                      <c:pt idx="580">
                        <c:v>-8.9658646090236397E-6</c:v>
                      </c:pt>
                      <c:pt idx="581">
                        <c:v>-8.9824650179382199E-6</c:v>
                      </c:pt>
                      <c:pt idx="582">
                        <c:v>-8.9990654268528492E-6</c:v>
                      </c:pt>
                      <c:pt idx="583">
                        <c:v>-9.0156658357674294E-6</c:v>
                      </c:pt>
                      <c:pt idx="584">
                        <c:v>-9.0322662446820706E-6</c:v>
                      </c:pt>
                      <c:pt idx="585">
                        <c:v>-9.0488666535966898E-6</c:v>
                      </c:pt>
                      <c:pt idx="586">
                        <c:v>-9.0654670625112801E-6</c:v>
                      </c:pt>
                      <c:pt idx="587">
                        <c:v>-9.0820674714258806E-6</c:v>
                      </c:pt>
                      <c:pt idx="588">
                        <c:v>-9.0986678803404998E-6</c:v>
                      </c:pt>
                      <c:pt idx="589">
                        <c:v>-9.1152682892551003E-6</c:v>
                      </c:pt>
                      <c:pt idx="590">
                        <c:v>-9.1318686981696992E-6</c:v>
                      </c:pt>
                      <c:pt idx="591">
                        <c:v>-9.1484691070843302E-6</c:v>
                      </c:pt>
                      <c:pt idx="592">
                        <c:v>-9.1650695159989206E-6</c:v>
                      </c:pt>
                      <c:pt idx="593">
                        <c:v>-9.1816699249135092E-6</c:v>
                      </c:pt>
                      <c:pt idx="594">
                        <c:v>-9.1982703338281504E-6</c:v>
                      </c:pt>
                      <c:pt idx="595">
                        <c:v>-9.2148707427427492E-6</c:v>
                      </c:pt>
                      <c:pt idx="596">
                        <c:v>-9.2314711516573701E-6</c:v>
                      </c:pt>
                      <c:pt idx="597">
                        <c:v>-9.2480715605719706E-6</c:v>
                      </c:pt>
                      <c:pt idx="598">
                        <c:v>-9.2646719694865593E-6</c:v>
                      </c:pt>
                      <c:pt idx="599">
                        <c:v>-9.2812723784011802E-6</c:v>
                      </c:pt>
                      <c:pt idx="600">
                        <c:v>-9.2978727873157908E-6</c:v>
                      </c:pt>
                      <c:pt idx="601">
                        <c:v>-9.3144731962303693E-6</c:v>
                      </c:pt>
                      <c:pt idx="602">
                        <c:v>-9.3310736051450004E-6</c:v>
                      </c:pt>
                      <c:pt idx="603">
                        <c:v>-9.3476740140596094E-6</c:v>
                      </c:pt>
                      <c:pt idx="604">
                        <c:v>-9.3642744229741997E-6</c:v>
                      </c:pt>
                      <c:pt idx="605">
                        <c:v>-9.3808748318888104E-6</c:v>
                      </c:pt>
                      <c:pt idx="606">
                        <c:v>-9.3974752408034398E-6</c:v>
                      </c:pt>
                      <c:pt idx="607">
                        <c:v>-9.4140756497180301E-6</c:v>
                      </c:pt>
                      <c:pt idx="608">
                        <c:v>-9.4306760586326493E-6</c:v>
                      </c:pt>
                      <c:pt idx="609">
                        <c:v>-9.44727646754726E-6</c:v>
                      </c:pt>
                      <c:pt idx="610">
                        <c:v>-9.4638768764618707E-6</c:v>
                      </c:pt>
                      <c:pt idx="611">
                        <c:v>-9.4804772853764797E-6</c:v>
                      </c:pt>
                      <c:pt idx="612">
                        <c:v>-9.4970776942910802E-6</c:v>
                      </c:pt>
                      <c:pt idx="613">
                        <c:v>-9.5136781032056994E-6</c:v>
                      </c:pt>
                      <c:pt idx="614">
                        <c:v>-9.5302785121202897E-6</c:v>
                      </c:pt>
                      <c:pt idx="615">
                        <c:v>-9.5468789210349004E-6</c:v>
                      </c:pt>
                      <c:pt idx="616">
                        <c:v>-9.5634793299495297E-6</c:v>
                      </c:pt>
                      <c:pt idx="617">
                        <c:v>-9.5800797388641201E-6</c:v>
                      </c:pt>
                      <c:pt idx="618">
                        <c:v>-9.5966801477787393E-6</c:v>
                      </c:pt>
                      <c:pt idx="619">
                        <c:v>-9.6132805566933601E-6</c:v>
                      </c:pt>
                      <c:pt idx="620">
                        <c:v>-9.6298809656079606E-6</c:v>
                      </c:pt>
                      <c:pt idx="621">
                        <c:v>-9.6464813745225595E-6</c:v>
                      </c:pt>
                      <c:pt idx="622">
                        <c:v>-9.6630817834371803E-6</c:v>
                      </c:pt>
                      <c:pt idx="623">
                        <c:v>-9.6796821923517792E-6</c:v>
                      </c:pt>
                      <c:pt idx="624">
                        <c:v>-9.6962826012663797E-6</c:v>
                      </c:pt>
                      <c:pt idx="625">
                        <c:v>-9.7128830101810006E-6</c:v>
                      </c:pt>
                      <c:pt idx="626">
                        <c:v>-9.7294834190956096E-6</c:v>
                      </c:pt>
                      <c:pt idx="627">
                        <c:v>-9.7460838280102202E-6</c:v>
                      </c:pt>
                      <c:pt idx="628">
                        <c:v>-9.7626842369248106E-6</c:v>
                      </c:pt>
                      <c:pt idx="629">
                        <c:v>-9.7792846458394298E-6</c:v>
                      </c:pt>
                      <c:pt idx="630">
                        <c:v>-9.7958850547540405E-6</c:v>
                      </c:pt>
                      <c:pt idx="631">
                        <c:v>-9.8124854636686495E-6</c:v>
                      </c:pt>
                      <c:pt idx="632">
                        <c:v>-9.8290858725832195E-6</c:v>
                      </c:pt>
                      <c:pt idx="633">
                        <c:v>-9.8456862814978404E-6</c:v>
                      </c:pt>
                      <c:pt idx="634">
                        <c:v>-9.8622866904124697E-6</c:v>
                      </c:pt>
                      <c:pt idx="635">
                        <c:v>-9.8788870993270702E-6</c:v>
                      </c:pt>
                      <c:pt idx="636">
                        <c:v>-9.8954875082416995E-6</c:v>
                      </c:pt>
                      <c:pt idx="637">
                        <c:v>-9.9120879171562899E-6</c:v>
                      </c:pt>
                      <c:pt idx="638">
                        <c:v>-9.9286883260708803E-6</c:v>
                      </c:pt>
                      <c:pt idx="639">
                        <c:v>-9.9452887349854808E-6</c:v>
                      </c:pt>
                      <c:pt idx="640">
                        <c:v>-9.9618891439000898E-6</c:v>
                      </c:pt>
                      <c:pt idx="641">
                        <c:v>-9.9784895528147106E-6</c:v>
                      </c:pt>
                      <c:pt idx="642">
                        <c:v>-9.99508996172934E-6</c:v>
                      </c:pt>
                      <c:pt idx="643">
                        <c:v>-1.00116903706439E-5</c:v>
                      </c:pt>
                      <c:pt idx="644">
                        <c:v>-1.00282907795585E-5</c:v>
                      </c:pt>
                      <c:pt idx="645">
                        <c:v>-1.0044891188473099E-5</c:v>
                      </c:pt>
                      <c:pt idx="646">
                        <c:v>-1.00614915973877E-5</c:v>
                      </c:pt>
                      <c:pt idx="647">
                        <c:v>-1.00780920063023E-5</c:v>
                      </c:pt>
                      <c:pt idx="648">
                        <c:v>-1.0094692415217001E-5</c:v>
                      </c:pt>
                      <c:pt idx="649">
                        <c:v>-1.01112928241315E-5</c:v>
                      </c:pt>
                      <c:pt idx="650">
                        <c:v>-1.01278932330462E-5</c:v>
                      </c:pt>
                      <c:pt idx="651">
                        <c:v>-1.0144493641960701E-5</c:v>
                      </c:pt>
                      <c:pt idx="652">
                        <c:v>-1.0161094050875399E-5</c:v>
                      </c:pt>
                      <c:pt idx="653">
                        <c:v>-1.017769445979E-5</c:v>
                      </c:pt>
                      <c:pt idx="654">
                        <c:v>-1.0194294868704601E-5</c:v>
                      </c:pt>
                      <c:pt idx="655">
                        <c:v>-1.0210895277619199E-5</c:v>
                      </c:pt>
                      <c:pt idx="656">
                        <c:v>-1.02274956865338E-5</c:v>
                      </c:pt>
                      <c:pt idx="657">
                        <c:v>-1.02440960954484E-5</c:v>
                      </c:pt>
                      <c:pt idx="658">
                        <c:v>-1.0260696504362999E-5</c:v>
                      </c:pt>
                      <c:pt idx="659">
                        <c:v>-1.02772969132776E-5</c:v>
                      </c:pt>
                      <c:pt idx="660">
                        <c:v>-1.02938973221922E-5</c:v>
                      </c:pt>
                      <c:pt idx="661">
                        <c:v>-1.0310497731106801E-5</c:v>
                      </c:pt>
                      <c:pt idx="662">
                        <c:v>-1.03270981400215E-5</c:v>
                      </c:pt>
                      <c:pt idx="663">
                        <c:v>-1.03436985489361E-5</c:v>
                      </c:pt>
                      <c:pt idx="664">
                        <c:v>-1.0360298957850701E-5</c:v>
                      </c:pt>
                      <c:pt idx="665">
                        <c:v>-1.03768993667653E-5</c:v>
                      </c:pt>
                      <c:pt idx="666">
                        <c:v>-1.03934997756799E-5</c:v>
                      </c:pt>
                      <c:pt idx="667">
                        <c:v>-1.0410100184594501E-5</c:v>
                      </c:pt>
                      <c:pt idx="668">
                        <c:v>-1.0426700593509099E-5</c:v>
                      </c:pt>
                      <c:pt idx="669">
                        <c:v>-1.04433010024237E-5</c:v>
                      </c:pt>
                      <c:pt idx="670">
                        <c:v>-1.04599014113383E-5</c:v>
                      </c:pt>
                      <c:pt idx="671">
                        <c:v>-1.0476501820252899E-5</c:v>
                      </c:pt>
                      <c:pt idx="672">
                        <c:v>-1.04931022291675E-5</c:v>
                      </c:pt>
                      <c:pt idx="673">
                        <c:v>-1.05097026380821E-5</c:v>
                      </c:pt>
                      <c:pt idx="674">
                        <c:v>-1.0526303046996801E-5</c:v>
                      </c:pt>
                      <c:pt idx="675">
                        <c:v>-1.05429034559114E-5</c:v>
                      </c:pt>
                      <c:pt idx="676">
                        <c:v>-1.0559503864826E-5</c:v>
                      </c:pt>
                      <c:pt idx="677">
                        <c:v>-1.0576104273740601E-5</c:v>
                      </c:pt>
                      <c:pt idx="678">
                        <c:v>-1.05927046826552E-5</c:v>
                      </c:pt>
                      <c:pt idx="679">
                        <c:v>-1.06093050915698E-5</c:v>
                      </c:pt>
                      <c:pt idx="680">
                        <c:v>-1.0625905500484401E-5</c:v>
                      </c:pt>
                      <c:pt idx="681">
                        <c:v>-1.0642505909398999E-5</c:v>
                      </c:pt>
                      <c:pt idx="682">
                        <c:v>-1.06591063183136E-5</c:v>
                      </c:pt>
                      <c:pt idx="683">
                        <c:v>-1.06757067272282E-5</c:v>
                      </c:pt>
                      <c:pt idx="684">
                        <c:v>-1.0692307136142799E-5</c:v>
                      </c:pt>
                      <c:pt idx="685">
                        <c:v>-1.07089075450575E-5</c:v>
                      </c:pt>
                      <c:pt idx="686">
                        <c:v>-1.07255079539721E-5</c:v>
                      </c:pt>
                      <c:pt idx="687">
                        <c:v>-1.0742108362886599E-5</c:v>
                      </c:pt>
                      <c:pt idx="688">
                        <c:v>-1.07587087718013E-5</c:v>
                      </c:pt>
                      <c:pt idx="689">
                        <c:v>-1.07753091807159E-5</c:v>
                      </c:pt>
                      <c:pt idx="690">
                        <c:v>-1.0791909589630501E-5</c:v>
                      </c:pt>
                      <c:pt idx="691">
                        <c:v>-1.08085099985451E-5</c:v>
                      </c:pt>
                      <c:pt idx="692">
                        <c:v>-1.08251104074597E-5</c:v>
                      </c:pt>
                      <c:pt idx="693">
                        <c:v>-1.0841710816374301E-5</c:v>
                      </c:pt>
                      <c:pt idx="694">
                        <c:v>-1.0858311225288899E-5</c:v>
                      </c:pt>
                      <c:pt idx="695">
                        <c:v>-1.08749116342035E-5</c:v>
                      </c:pt>
                      <c:pt idx="696">
                        <c:v>-1.0891512043118101E-5</c:v>
                      </c:pt>
                      <c:pt idx="697">
                        <c:v>-1.0908112452032699E-5</c:v>
                      </c:pt>
                      <c:pt idx="698">
                        <c:v>-1.09247128609473E-5</c:v>
                      </c:pt>
                      <c:pt idx="699">
                        <c:v>-1.09413132698619E-5</c:v>
                      </c:pt>
                      <c:pt idx="700">
                        <c:v>-1.0957913678776599E-5</c:v>
                      </c:pt>
                      <c:pt idx="701">
                        <c:v>-1.09745140876912E-5</c:v>
                      </c:pt>
                      <c:pt idx="702">
                        <c:v>-1.09911144966058E-5</c:v>
                      </c:pt>
                      <c:pt idx="703">
                        <c:v>-1.1007714905520401E-5</c:v>
                      </c:pt>
                      <c:pt idx="704">
                        <c:v>-1.1024315314435E-5</c:v>
                      </c:pt>
                      <c:pt idx="705">
                        <c:v>-1.10409157233496E-5</c:v>
                      </c:pt>
                      <c:pt idx="706">
                        <c:v>-1.1057516132264201E-5</c:v>
                      </c:pt>
                      <c:pt idx="707">
                        <c:v>-1.10741165411788E-5</c:v>
                      </c:pt>
                      <c:pt idx="708">
                        <c:v>-1.10907169500934E-5</c:v>
                      </c:pt>
                      <c:pt idx="709">
                        <c:v>-1.1107317359008001E-5</c:v>
                      </c:pt>
                      <c:pt idx="710">
                        <c:v>-1.1123917767922699E-5</c:v>
                      </c:pt>
                      <c:pt idx="711">
                        <c:v>-1.11405181768372E-5</c:v>
                      </c:pt>
                      <c:pt idx="712">
                        <c:v>-1.11571185857518E-5</c:v>
                      </c:pt>
                      <c:pt idx="713">
                        <c:v>-1.1173718994666499E-5</c:v>
                      </c:pt>
                      <c:pt idx="714">
                        <c:v>-1.11903194035811E-5</c:v>
                      </c:pt>
                      <c:pt idx="715">
                        <c:v>-1.12069198124957E-5</c:v>
                      </c:pt>
                      <c:pt idx="716">
                        <c:v>-1.1223520221410301E-5</c:v>
                      </c:pt>
                      <c:pt idx="717">
                        <c:v>-1.12401206303249E-5</c:v>
                      </c:pt>
                      <c:pt idx="718">
                        <c:v>-1.12567210392395E-5</c:v>
                      </c:pt>
                      <c:pt idx="719">
                        <c:v>-1.1273321448154101E-5</c:v>
                      </c:pt>
                      <c:pt idx="720">
                        <c:v>-1.12899218570687E-5</c:v>
                      </c:pt>
                      <c:pt idx="721">
                        <c:v>-1.13065222659833E-5</c:v>
                      </c:pt>
                      <c:pt idx="722">
                        <c:v>-1.1323122674898001E-5</c:v>
                      </c:pt>
                      <c:pt idx="723">
                        <c:v>-1.1339723083812599E-5</c:v>
                      </c:pt>
                      <c:pt idx="724">
                        <c:v>-1.13563234927272E-5</c:v>
                      </c:pt>
                      <c:pt idx="725">
                        <c:v>-1.13729239016418E-5</c:v>
                      </c:pt>
                      <c:pt idx="726">
                        <c:v>-1.1389524310556399E-5</c:v>
                      </c:pt>
                      <c:pt idx="727">
                        <c:v>-1.1406124719471E-5</c:v>
                      </c:pt>
                      <c:pt idx="728">
                        <c:v>-1.14227251283856E-5</c:v>
                      </c:pt>
                      <c:pt idx="729">
                        <c:v>-1.1439325537300199E-5</c:v>
                      </c:pt>
                      <c:pt idx="730">
                        <c:v>-1.14559259462148E-5</c:v>
                      </c:pt>
                      <c:pt idx="731">
                        <c:v>-1.14725263551294E-5</c:v>
                      </c:pt>
                      <c:pt idx="732">
                        <c:v>-1.1489126764044001E-5</c:v>
                      </c:pt>
                      <c:pt idx="733">
                        <c:v>-1.15057271729586E-5</c:v>
                      </c:pt>
                      <c:pt idx="734">
                        <c:v>-1.15223275818732E-5</c:v>
                      </c:pt>
                      <c:pt idx="735">
                        <c:v>-1.1538927990787901E-5</c:v>
                      </c:pt>
                      <c:pt idx="736">
                        <c:v>-1.1555528399702499E-5</c:v>
                      </c:pt>
                      <c:pt idx="737">
                        <c:v>-1.15721288086171E-5</c:v>
                      </c:pt>
                      <c:pt idx="738">
                        <c:v>-1.15887292175317E-5</c:v>
                      </c:pt>
                      <c:pt idx="739">
                        <c:v>-1.1605329626446299E-5</c:v>
                      </c:pt>
                      <c:pt idx="740">
                        <c:v>-1.16219300353609E-5</c:v>
                      </c:pt>
                      <c:pt idx="741">
                        <c:v>-1.16385304442755E-5</c:v>
                      </c:pt>
                      <c:pt idx="742">
                        <c:v>-1.1655130853190099E-5</c:v>
                      </c:pt>
                      <c:pt idx="743">
                        <c:v>-1.16717312621047E-5</c:v>
                      </c:pt>
                      <c:pt idx="744">
                        <c:v>-1.16883316710193E-5</c:v>
                      </c:pt>
                      <c:pt idx="745">
                        <c:v>-1.1704932079934001E-5</c:v>
                      </c:pt>
                      <c:pt idx="746">
                        <c:v>-1.17215324888486E-5</c:v>
                      </c:pt>
                      <c:pt idx="747">
                        <c:v>-1.17381328977631E-5</c:v>
                      </c:pt>
                      <c:pt idx="748">
                        <c:v>-1.1754733306677801E-5</c:v>
                      </c:pt>
                      <c:pt idx="749">
                        <c:v>-1.1771333715592399E-5</c:v>
                      </c:pt>
                      <c:pt idx="750">
                        <c:v>-1.1787934124507E-5</c:v>
                      </c:pt>
                      <c:pt idx="751">
                        <c:v>-1.1804534533421601E-5</c:v>
                      </c:pt>
                      <c:pt idx="752">
                        <c:v>-1.1821134942336199E-5</c:v>
                      </c:pt>
                      <c:pt idx="753">
                        <c:v>-1.18377353512508E-5</c:v>
                      </c:pt>
                      <c:pt idx="754">
                        <c:v>-1.18543357601654E-5</c:v>
                      </c:pt>
                      <c:pt idx="755">
                        <c:v>-1.1870936169079999E-5</c:v>
                      </c:pt>
                      <c:pt idx="756">
                        <c:v>-1.18875365779946E-5</c:v>
                      </c:pt>
                      <c:pt idx="757">
                        <c:v>-1.19041369869092E-5</c:v>
                      </c:pt>
                      <c:pt idx="758">
                        <c:v>-1.1920737395823901E-5</c:v>
                      </c:pt>
                      <c:pt idx="759">
                        <c:v>-1.19373378047384E-5</c:v>
                      </c:pt>
                      <c:pt idx="760">
                        <c:v>-1.19539382136531E-5</c:v>
                      </c:pt>
                      <c:pt idx="761">
                        <c:v>-1.1970538622567701E-5</c:v>
                      </c:pt>
                      <c:pt idx="762">
                        <c:v>-1.1987139031482299E-5</c:v>
                      </c:pt>
                      <c:pt idx="763">
                        <c:v>-1.20037394403969E-5</c:v>
                      </c:pt>
                      <c:pt idx="764">
                        <c:v>-1.2020339849311501E-5</c:v>
                      </c:pt>
                      <c:pt idx="765">
                        <c:v>-1.2036940258226099E-5</c:v>
                      </c:pt>
                      <c:pt idx="766">
                        <c:v>-1.20535406671407E-5</c:v>
                      </c:pt>
                      <c:pt idx="767">
                        <c:v>-1.20701410760553E-5</c:v>
                      </c:pt>
                      <c:pt idx="768">
                        <c:v>-1.2086741484969899E-5</c:v>
                      </c:pt>
                      <c:pt idx="769">
                        <c:v>-1.21033418938845E-5</c:v>
                      </c:pt>
                      <c:pt idx="770">
                        <c:v>-1.21199423027991E-5</c:v>
                      </c:pt>
                      <c:pt idx="771">
                        <c:v>-1.2136542711713699E-5</c:v>
                      </c:pt>
                      <c:pt idx="772">
                        <c:v>-1.21531431206283E-5</c:v>
                      </c:pt>
                      <c:pt idx="773">
                        <c:v>-1.2169743529543E-5</c:v>
                      </c:pt>
                      <c:pt idx="774">
                        <c:v>-1.2186343938457601E-5</c:v>
                      </c:pt>
                      <c:pt idx="775">
                        <c:v>-1.22029443473722E-5</c:v>
                      </c:pt>
                      <c:pt idx="776">
                        <c:v>-1.22195447562868E-5</c:v>
                      </c:pt>
                      <c:pt idx="777">
                        <c:v>-1.2236145165201401E-5</c:v>
                      </c:pt>
                      <c:pt idx="778">
                        <c:v>-1.2252745574115999E-5</c:v>
                      </c:pt>
                      <c:pt idx="779">
                        <c:v>-1.22693459830306E-5</c:v>
                      </c:pt>
                      <c:pt idx="780">
                        <c:v>-1.22859463919452E-5</c:v>
                      </c:pt>
                      <c:pt idx="781">
                        <c:v>-1.2302546800859799E-5</c:v>
                      </c:pt>
                      <c:pt idx="782">
                        <c:v>-1.23191472097744E-5</c:v>
                      </c:pt>
                      <c:pt idx="783">
                        <c:v>-1.23357476186891E-5</c:v>
                      </c:pt>
                      <c:pt idx="784">
                        <c:v>-1.2352348027603599E-5</c:v>
                      </c:pt>
                      <c:pt idx="785">
                        <c:v>-1.23689484365182E-5</c:v>
                      </c:pt>
                      <c:pt idx="786">
                        <c:v>-1.23855488454329E-5</c:v>
                      </c:pt>
                      <c:pt idx="787">
                        <c:v>-1.2402149254347501E-5</c:v>
                      </c:pt>
                      <c:pt idx="788">
                        <c:v>-1.24187496632621E-5</c:v>
                      </c:pt>
                      <c:pt idx="789">
                        <c:v>-1.24353500721767E-5</c:v>
                      </c:pt>
                      <c:pt idx="790">
                        <c:v>-1.2451950481091301E-5</c:v>
                      </c:pt>
                      <c:pt idx="791">
                        <c:v>-1.2468550890005899E-5</c:v>
                      </c:pt>
                      <c:pt idx="792">
                        <c:v>-1.24851512989205E-5</c:v>
                      </c:pt>
                      <c:pt idx="793">
                        <c:v>-1.2501751707835101E-5</c:v>
                      </c:pt>
                      <c:pt idx="794">
                        <c:v>-1.2518352116749699E-5</c:v>
                      </c:pt>
                      <c:pt idx="795">
                        <c:v>-1.25349525256643E-5</c:v>
                      </c:pt>
                      <c:pt idx="796">
                        <c:v>-1.2551552934579E-5</c:v>
                      </c:pt>
                      <c:pt idx="797">
                        <c:v>-1.2568153343493499E-5</c:v>
                      </c:pt>
                      <c:pt idx="798">
                        <c:v>-1.25847537524082E-5</c:v>
                      </c:pt>
                      <c:pt idx="799">
                        <c:v>-1.26013541613228E-5</c:v>
                      </c:pt>
                      <c:pt idx="800">
                        <c:v>-1.2617954570237401E-5</c:v>
                      </c:pt>
                      <c:pt idx="801">
                        <c:v>-1.2634554979152E-5</c:v>
                      </c:pt>
                      <c:pt idx="802">
                        <c:v>-1.26511553880666E-5</c:v>
                      </c:pt>
                      <c:pt idx="803">
                        <c:v>-1.2667755796981201E-5</c:v>
                      </c:pt>
                      <c:pt idx="804">
                        <c:v>-1.2684356205895799E-5</c:v>
                      </c:pt>
                      <c:pt idx="805">
                        <c:v>-1.27009566148104E-5</c:v>
                      </c:pt>
                      <c:pt idx="806">
                        <c:v>-1.2717557023725001E-5</c:v>
                      </c:pt>
                      <c:pt idx="807">
                        <c:v>-1.2734157432639599E-5</c:v>
                      </c:pt>
                      <c:pt idx="808">
                        <c:v>-1.27507578415543E-5</c:v>
                      </c:pt>
                      <c:pt idx="809">
                        <c:v>-1.27673582504688E-5</c:v>
                      </c:pt>
                      <c:pt idx="810">
                        <c:v>-1.2783958659383499E-5</c:v>
                      </c:pt>
                      <c:pt idx="811">
                        <c:v>-1.28005590682981E-5</c:v>
                      </c:pt>
                      <c:pt idx="812">
                        <c:v>-1.28171594772127E-5</c:v>
                      </c:pt>
                      <c:pt idx="813">
                        <c:v>-1.2833759886127301E-5</c:v>
                      </c:pt>
                      <c:pt idx="814">
                        <c:v>-1.28503602950419E-5</c:v>
                      </c:pt>
                      <c:pt idx="815">
                        <c:v>-1.28669607039565E-5</c:v>
                      </c:pt>
                      <c:pt idx="816">
                        <c:v>-1.2883561112871101E-5</c:v>
                      </c:pt>
                      <c:pt idx="817">
                        <c:v>-1.29001615217857E-5</c:v>
                      </c:pt>
                      <c:pt idx="818">
                        <c:v>-1.29167619307003E-5</c:v>
                      </c:pt>
                      <c:pt idx="819">
                        <c:v>-1.2933362339614901E-5</c:v>
                      </c:pt>
                      <c:pt idx="820">
                        <c:v>-1.2949962748529499E-5</c:v>
                      </c:pt>
                      <c:pt idx="821">
                        <c:v>-1.29665631574441E-5</c:v>
                      </c:pt>
                      <c:pt idx="822">
                        <c:v>-1.29831635663588E-5</c:v>
                      </c:pt>
                      <c:pt idx="823">
                        <c:v>-1.2999763975273399E-5</c:v>
                      </c:pt>
                      <c:pt idx="824">
                        <c:v>-1.3016364384188E-5</c:v>
                      </c:pt>
                      <c:pt idx="825">
                        <c:v>-1.30329647931025E-5</c:v>
                      </c:pt>
                      <c:pt idx="826">
                        <c:v>-1.3049565202017199E-5</c:v>
                      </c:pt>
                      <c:pt idx="827">
                        <c:v>-1.30661656109318E-5</c:v>
                      </c:pt>
                      <c:pt idx="828">
                        <c:v>-1.30827660198464E-5</c:v>
                      </c:pt>
                      <c:pt idx="829">
                        <c:v>-1.3099366428761001E-5</c:v>
                      </c:pt>
                      <c:pt idx="830">
                        <c:v>-1.31159668376756E-5</c:v>
                      </c:pt>
                      <c:pt idx="831">
                        <c:v>-1.31325672465903E-5</c:v>
                      </c:pt>
                      <c:pt idx="832">
                        <c:v>-1.3149167655504801E-5</c:v>
                      </c:pt>
                      <c:pt idx="833">
                        <c:v>-1.3165768064419499E-5</c:v>
                      </c:pt>
                      <c:pt idx="834">
                        <c:v>-1.31823684733341E-5</c:v>
                      </c:pt>
                      <c:pt idx="835">
                        <c:v>-1.31989688822487E-5</c:v>
                      </c:pt>
                      <c:pt idx="836">
                        <c:v>-1.3215569291163299E-5</c:v>
                      </c:pt>
                      <c:pt idx="837">
                        <c:v>-1.32321697000779E-5</c:v>
                      </c:pt>
                      <c:pt idx="838">
                        <c:v>-1.32487701089925E-5</c:v>
                      </c:pt>
                      <c:pt idx="839">
                        <c:v>-1.3265370517907099E-5</c:v>
                      </c:pt>
                      <c:pt idx="840">
                        <c:v>-1.32819709268217E-5</c:v>
                      </c:pt>
                      <c:pt idx="841">
                        <c:v>-1.32985713357364E-5</c:v>
                      </c:pt>
                      <c:pt idx="842">
                        <c:v>-1.3315171744650901E-5</c:v>
                      </c:pt>
                      <c:pt idx="843">
                        <c:v>-1.33317721535655E-5</c:v>
                      </c:pt>
                      <c:pt idx="844">
                        <c:v>-1.33483725624801E-5</c:v>
                      </c:pt>
                      <c:pt idx="845">
                        <c:v>-1.3364972971394701E-5</c:v>
                      </c:pt>
                      <c:pt idx="846">
                        <c:v>-1.33815733803093E-5</c:v>
                      </c:pt>
                      <c:pt idx="847">
                        <c:v>-1.3398173789224E-5</c:v>
                      </c:pt>
                      <c:pt idx="848">
                        <c:v>-1.3414774198138601E-5</c:v>
                      </c:pt>
                      <c:pt idx="849">
                        <c:v>-1.3431374607053199E-5</c:v>
                      </c:pt>
                      <c:pt idx="850">
                        <c:v>-1.34479750159678E-5</c:v>
                      </c:pt>
                      <c:pt idx="851">
                        <c:v>-1.34645754248824E-5</c:v>
                      </c:pt>
                      <c:pt idx="852">
                        <c:v>-1.3481175833796999E-5</c:v>
                      </c:pt>
                      <c:pt idx="853">
                        <c:v>-1.34977762427116E-5</c:v>
                      </c:pt>
                      <c:pt idx="854">
                        <c:v>-1.35143766516262E-5</c:v>
                      </c:pt>
                      <c:pt idx="855">
                        <c:v>-1.3530977060540801E-5</c:v>
                      </c:pt>
                      <c:pt idx="856">
                        <c:v>-1.35475774694554E-5</c:v>
                      </c:pt>
                      <c:pt idx="857">
                        <c:v>-1.35641778783701E-5</c:v>
                      </c:pt>
                      <c:pt idx="858">
                        <c:v>-1.3580778287284701E-5</c:v>
                      </c:pt>
                      <c:pt idx="859">
                        <c:v>-1.35973786961992E-5</c:v>
                      </c:pt>
                      <c:pt idx="860">
                        <c:v>-1.36139791051138E-5</c:v>
                      </c:pt>
                      <c:pt idx="861">
                        <c:v>-1.3630579514028501E-5</c:v>
                      </c:pt>
                      <c:pt idx="862">
                        <c:v>-1.3647179922943099E-5</c:v>
                      </c:pt>
                      <c:pt idx="863">
                        <c:v>-1.36637803318577E-5</c:v>
                      </c:pt>
                      <c:pt idx="864">
                        <c:v>-1.36803807407723E-5</c:v>
                      </c:pt>
                      <c:pt idx="865">
                        <c:v>-1.3696981149686899E-5</c:v>
                      </c:pt>
                      <c:pt idx="866">
                        <c:v>-1.37135815586015E-5</c:v>
                      </c:pt>
                      <c:pt idx="867">
                        <c:v>-1.37301819675161E-5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3FB-4D03-9DC6-97E8E2BD5A71}"/>
                  </c:ext>
                </c:extLst>
              </c15:ser>
            </c15:filteredScatterSeries>
            <c15:filteredScatte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AVGx!$I$1</c15:sqref>
                        </c15:formulaRef>
                      </c:ext>
                    </c:extLst>
                    <c:strCache>
                      <c:ptCount val="1"/>
                      <c:pt idx="0">
                        <c:v>-2.4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AVGx!$I$3:$I$870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1.3279369760095801E-3</c:v>
                      </c:pt>
                      <c:pt idx="1">
                        <c:v>1.86070039356437E-3</c:v>
                      </c:pt>
                      <c:pt idx="2">
                        <c:v>2.39444795779042E-3</c:v>
                      </c:pt>
                      <c:pt idx="3">
                        <c:v>3.1961466935194098E-3</c:v>
                      </c:pt>
                      <c:pt idx="4">
                        <c:v>4.2662558872362403E-3</c:v>
                      </c:pt>
                      <c:pt idx="5">
                        <c:v>5.3395304206547501E-3</c:v>
                      </c:pt>
                      <c:pt idx="6">
                        <c:v>6.4161227584520397E-3</c:v>
                      </c:pt>
                      <c:pt idx="7">
                        <c:v>7.4961862412675998E-3</c:v>
                      </c:pt>
                      <c:pt idx="8">
                        <c:v>8.5798669711395908E-3</c:v>
                      </c:pt>
                      <c:pt idx="9">
                        <c:v>9.6672988575688106E-3</c:v>
                      </c:pt>
                      <c:pt idx="10">
                        <c:v>1.0758600849619399E-2</c:v>
                      </c:pt>
                      <c:pt idx="11">
                        <c:v>1.1853875636061899E-2</c:v>
                      </c:pt>
                      <c:pt idx="12">
                        <c:v>1.2953209228251101E-2</c:v>
                      </c:pt>
                      <c:pt idx="13">
                        <c:v>1.40566711403036E-2</c:v>
                      </c:pt>
                      <c:pt idx="14">
                        <c:v>1.51643149514703E-2</c:v>
                      </c:pt>
                      <c:pt idx="15">
                        <c:v>1.62761791592827E-2</c:v>
                      </c:pt>
                      <c:pt idx="16">
                        <c:v>1.7392288191676701E-2</c:v>
                      </c:pt>
                      <c:pt idx="17">
                        <c:v>1.8512653552969899E-2</c:v>
                      </c:pt>
                      <c:pt idx="18">
                        <c:v>1.9637275027283199E-2</c:v>
                      </c:pt>
                      <c:pt idx="19">
                        <c:v>2.07661419546054E-2</c:v>
                      </c:pt>
                      <c:pt idx="20">
                        <c:v>2.18992344854664E-2</c:v>
                      </c:pt>
                      <c:pt idx="21">
                        <c:v>2.30365248094676E-2</c:v>
                      </c:pt>
                      <c:pt idx="22">
                        <c:v>2.4177978347101999E-2</c:v>
                      </c:pt>
                      <c:pt idx="23">
                        <c:v>2.5323554875842098E-2</c:v>
                      </c:pt>
                      <c:pt idx="24">
                        <c:v>2.64732095625126E-2</c:v>
                      </c:pt>
                      <c:pt idx="25">
                        <c:v>2.76268939135971E-2</c:v>
                      </c:pt>
                      <c:pt idx="26">
                        <c:v>2.87845566306511E-2</c:v>
                      </c:pt>
                      <c:pt idx="27">
                        <c:v>2.99461443609173E-2</c:v>
                      </c:pt>
                      <c:pt idx="28">
                        <c:v>3.1111602352408799E-2</c:v>
                      </c:pt>
                      <c:pt idx="29">
                        <c:v>3.2280875009906403E-2</c:v>
                      </c:pt>
                      <c:pt idx="30">
                        <c:v>3.3453906356749698E-2</c:v>
                      </c:pt>
                      <c:pt idx="31">
                        <c:v>3.4630640401867301E-2</c:v>
                      </c:pt>
                      <c:pt idx="32">
                        <c:v>3.5811021414282898E-2</c:v>
                      </c:pt>
                      <c:pt idx="33">
                        <c:v>3.6994994109585601E-2</c:v>
                      </c:pt>
                      <c:pt idx="34">
                        <c:v>3.8182503745676E-2</c:v>
                      </c:pt>
                      <c:pt idx="35">
                        <c:v>3.9373496124561397E-2</c:v>
                      </c:pt>
                      <c:pt idx="36">
                        <c:v>4.0567917494703003E-2</c:v>
                      </c:pt>
                      <c:pt idx="37">
                        <c:v>4.1765714344860601E-2</c:v>
                      </c:pt>
                      <c:pt idx="38">
                        <c:v>4.2966833069721003E-2</c:v>
                      </c:pt>
                      <c:pt idx="39">
                        <c:v>4.4171219483877699E-2</c:v>
                      </c:pt>
                      <c:pt idx="40">
                        <c:v>4.5378818157654002E-2</c:v>
                      </c:pt>
                      <c:pt idx="41">
                        <c:v>4.6589571528899601E-2</c:v>
                      </c:pt>
                      <c:pt idx="42">
                        <c:v>4.78034187412145E-2</c:v>
                      </c:pt>
                      <c:pt idx="43">
                        <c:v>4.9020294146507402E-2</c:v>
                      </c:pt>
                      <c:pt idx="44">
                        <c:v>5.02401254144305E-2</c:v>
                      </c:pt>
                      <c:pt idx="45">
                        <c:v>5.1462831223399397E-2</c:v>
                      </c:pt>
                      <c:pt idx="46">
                        <c:v>5.2688318531006202E-2</c:v>
                      </c:pt>
                      <c:pt idx="47">
                        <c:v>5.3916479531960597E-2</c:v>
                      </c:pt>
                      <c:pt idx="48">
                        <c:v>5.5147188607661803E-2</c:v>
                      </c:pt>
                      <c:pt idx="49">
                        <c:v>5.6380299749333403E-2</c:v>
                      </c:pt>
                      <c:pt idx="50">
                        <c:v>5.7615645061832997E-2</c:v>
                      </c:pt>
                      <c:pt idx="51">
                        <c:v>5.8853035150304399E-2</c:v>
                      </c:pt>
                      <c:pt idx="52">
                        <c:v>6.0092262039806998E-2</c:v>
                      </c:pt>
                      <c:pt idx="53">
                        <c:v>6.1333104850041599E-2</c:v>
                      </c:pt>
                      <c:pt idx="54">
                        <c:v>6.2575337786437701E-2</c:v>
                      </c:pt>
                      <c:pt idx="55">
                        <c:v>6.3818739424831794E-2</c:v>
                      </c:pt>
                      <c:pt idx="56">
                        <c:v>6.5063101787018796E-2</c:v>
                      </c:pt>
                      <c:pt idx="57">
                        <c:v>6.6308237693509603E-2</c:v>
                      </c:pt>
                      <c:pt idx="58">
                        <c:v>6.7553985395277502E-2</c:v>
                      </c:pt>
                      <c:pt idx="59">
                        <c:v>6.8800210197881004E-2</c:v>
                      </c:pt>
                      <c:pt idx="60">
                        <c:v>7.0046803438397601E-2</c:v>
                      </c:pt>
                      <c:pt idx="61">
                        <c:v>7.1293679644257396E-2</c:v>
                      </c:pt>
                      <c:pt idx="62">
                        <c:v>7.2540772847010201E-2</c:v>
                      </c:pt>
                      <c:pt idx="63">
                        <c:v>7.3788032748858007E-2</c:v>
                      </c:pt>
                      <c:pt idx="64">
                        <c:v>7.5035421238425104E-2</c:v>
                      </c:pt>
                      <c:pt idx="65">
                        <c:v>7.6282909478505301E-2</c:v>
                      </c:pt>
                      <c:pt idx="66">
                        <c:v>7.7530475602862095E-2</c:v>
                      </c:pt>
                      <c:pt idx="67">
                        <c:v>7.8778102943195705E-2</c:v>
                      </c:pt>
                      <c:pt idx="68">
                        <c:v>8.0025778710373002E-2</c:v>
                      </c:pt>
                      <c:pt idx="69">
                        <c:v>8.1273493010785805E-2</c:v>
                      </c:pt>
                      <c:pt idx="70">
                        <c:v>8.2521238129232302E-2</c:v>
                      </c:pt>
                      <c:pt idx="71">
                        <c:v>8.3769008001210801E-2</c:v>
                      </c:pt>
                      <c:pt idx="72">
                        <c:v>8.5016797825891402E-2</c:v>
                      </c:pt>
                      <c:pt idx="73">
                        <c:v>8.6264603780046301E-2</c:v>
                      </c:pt>
                      <c:pt idx="74">
                        <c:v>8.7512422806517207E-2</c:v>
                      </c:pt>
                      <c:pt idx="75">
                        <c:v>8.8760252454867294E-2</c:v>
                      </c:pt>
                      <c:pt idx="76">
                        <c:v>9.0008090761496198E-2</c:v>
                      </c:pt>
                      <c:pt idx="77">
                        <c:v>9.12559361584451E-2</c:v>
                      </c:pt>
                      <c:pt idx="78">
                        <c:v>9.2503787402308399E-2</c:v>
                      </c:pt>
                      <c:pt idx="79">
                        <c:v>9.3751643517807695E-2</c:v>
                      </c:pt>
                      <c:pt idx="80">
                        <c:v>9.4999503752786693E-2</c:v>
                      </c:pt>
                      <c:pt idx="81">
                        <c:v>9.6247367541339196E-2</c:v>
                      </c:pt>
                      <c:pt idx="82">
                        <c:v>9.7495234472763107E-2</c:v>
                      </c:pt>
                      <c:pt idx="83">
                        <c:v>9.8743104265016604E-2</c:v>
                      </c:pt>
                      <c:pt idx="84">
                        <c:v>9.9990976741872295E-2</c:v>
                      </c:pt>
                      <c:pt idx="85">
                        <c:v>0.101238851812694</c:v>
                      </c:pt>
                      <c:pt idx="86">
                        <c:v>0.102486729454693</c:v>
                      </c:pt>
                      <c:pt idx="87">
                        <c:v>0.10373460969734501</c:v>
                      </c:pt>
                      <c:pt idx="88">
                        <c:v>0.104982492608495</c:v>
                      </c:pt>
                      <c:pt idx="89">
                        <c:v>0.10623037828222499</c:v>
                      </c:pt>
                      <c:pt idx="90">
                        <c:v>0.107478266828283</c:v>
                      </c:pt>
                      <c:pt idx="91">
                        <c:v>0.10872615836303599</c:v>
                      </c:pt>
                      <c:pt idx="92">
                        <c:v>0.10997405300185401</c:v>
                      </c:pt>
                      <c:pt idx="93">
                        <c:v>0.11122195085283899</c:v>
                      </c:pt>
                      <c:pt idx="94">
                        <c:v>0.11246985201182901</c:v>
                      </c:pt>
                      <c:pt idx="95">
                        <c:v>0.113717756558534</c:v>
                      </c:pt>
                      <c:pt idx="96">
                        <c:v>0.114965664553778</c:v>
                      </c:pt>
                      <c:pt idx="97">
                        <c:v>0.116213576037679</c:v>
                      </c:pt>
                      <c:pt idx="98">
                        <c:v>0.117461491028673</c:v>
                      </c:pt>
                      <c:pt idx="99">
                        <c:v>0.118709409523251</c:v>
                      </c:pt>
                      <c:pt idx="100">
                        <c:v>0.119957331496373</c:v>
                      </c:pt>
                      <c:pt idx="101">
                        <c:v>0.12120525690238799</c:v>
                      </c:pt>
                      <c:pt idx="102">
                        <c:v>0.122453185676413</c:v>
                      </c:pt>
                      <c:pt idx="103">
                        <c:v>0.123701117736043</c:v>
                      </c:pt>
                      <c:pt idx="104">
                        <c:v>0.12494905298334399</c:v>
                      </c:pt>
                      <c:pt idx="105">
                        <c:v>0.126196991306991</c:v>
                      </c:pt>
                      <c:pt idx="106">
                        <c:v>0.12744493258449399</c:v>
                      </c:pt>
                      <c:pt idx="107">
                        <c:v>0.128692876684424</c:v>
                      </c:pt>
                      <c:pt idx="108">
                        <c:v>0.12994082346859601</c:v>
                      </c:pt>
                      <c:pt idx="109">
                        <c:v>0.131188772794151</c:v>
                      </c:pt>
                      <c:pt idx="110">
                        <c:v>0.132436724515201</c:v>
                      </c:pt>
                      <c:pt idx="111">
                        <c:v>0.133684678415532</c:v>
                      </c:pt>
                      <c:pt idx="112">
                        <c:v>0.134932634041772</c:v>
                      </c:pt>
                      <c:pt idx="113">
                        <c:v>0.13618059091450799</c:v>
                      </c:pt>
                      <c:pt idx="114">
                        <c:v>0.137428548583726</c:v>
                      </c:pt>
                      <c:pt idx="115">
                        <c:v>0.138676506629549</c:v>
                      </c:pt>
                      <c:pt idx="116">
                        <c:v>0.139924464730523</c:v>
                      </c:pt>
                      <c:pt idx="117">
                        <c:v>0.141172422831499</c:v>
                      </c:pt>
                      <c:pt idx="118">
                        <c:v>0.142420380932474</c:v>
                      </c:pt>
                      <c:pt idx="119">
                        <c:v>0.143668339033449</c:v>
                      </c:pt>
                      <c:pt idx="120">
                        <c:v>0.144916297134425</c:v>
                      </c:pt>
                      <c:pt idx="121">
                        <c:v>0.1461642552354</c:v>
                      </c:pt>
                      <c:pt idx="122">
                        <c:v>0.147412213336375</c:v>
                      </c:pt>
                      <c:pt idx="123">
                        <c:v>0.14866017143735</c:v>
                      </c:pt>
                      <c:pt idx="124">
                        <c:v>0.149908129538326</c:v>
                      </c:pt>
                      <c:pt idx="125">
                        <c:v>0.151156087639301</c:v>
                      </c:pt>
                      <c:pt idx="126">
                        <c:v>0.152404045740276</c:v>
                      </c:pt>
                      <c:pt idx="127">
                        <c:v>0.15365200384125199</c:v>
                      </c:pt>
                      <c:pt idx="128">
                        <c:v>0.15489996194222699</c:v>
                      </c:pt>
                      <c:pt idx="129">
                        <c:v>0.15614792004320199</c:v>
                      </c:pt>
                      <c:pt idx="130">
                        <c:v>0.15739587814417699</c:v>
                      </c:pt>
                      <c:pt idx="131">
                        <c:v>0.15864383624515299</c:v>
                      </c:pt>
                      <c:pt idx="132">
                        <c:v>0.15989179434612799</c:v>
                      </c:pt>
                      <c:pt idx="133">
                        <c:v>0.16113975244710299</c:v>
                      </c:pt>
                      <c:pt idx="134">
                        <c:v>0.16238771054807799</c:v>
                      </c:pt>
                      <c:pt idx="135">
                        <c:v>0.16363566864905399</c:v>
                      </c:pt>
                      <c:pt idx="136">
                        <c:v>0.16488362675002899</c:v>
                      </c:pt>
                      <c:pt idx="137">
                        <c:v>0.16613158485100399</c:v>
                      </c:pt>
                      <c:pt idx="138">
                        <c:v>0.16737954295197999</c:v>
                      </c:pt>
                      <c:pt idx="139">
                        <c:v>0.16862750105295499</c:v>
                      </c:pt>
                      <c:pt idx="140">
                        <c:v>0.16987545915392999</c:v>
                      </c:pt>
                      <c:pt idx="141">
                        <c:v>0.17112341725490501</c:v>
                      </c:pt>
                      <c:pt idx="142">
                        <c:v>0.17237137535588101</c:v>
                      </c:pt>
                      <c:pt idx="143">
                        <c:v>0.17361933345685601</c:v>
                      </c:pt>
                      <c:pt idx="144">
                        <c:v>0.17486729155783201</c:v>
                      </c:pt>
                      <c:pt idx="145">
                        <c:v>0.17611524965880701</c:v>
                      </c:pt>
                      <c:pt idx="146">
                        <c:v>0.17736320775978201</c:v>
                      </c:pt>
                      <c:pt idx="147">
                        <c:v>0.17861116586075701</c:v>
                      </c:pt>
                      <c:pt idx="148">
                        <c:v>0.17985912396173201</c:v>
                      </c:pt>
                      <c:pt idx="149">
                        <c:v>0.18110708206270701</c:v>
                      </c:pt>
                      <c:pt idx="150">
                        <c:v>0.18235504016368301</c:v>
                      </c:pt>
                      <c:pt idx="151">
                        <c:v>0.18360299826465801</c:v>
                      </c:pt>
                      <c:pt idx="152">
                        <c:v>0.18485095636563301</c:v>
                      </c:pt>
                      <c:pt idx="153">
                        <c:v>0.18609891446660901</c:v>
                      </c:pt>
                      <c:pt idx="154">
                        <c:v>0.18734687256758301</c:v>
                      </c:pt>
                      <c:pt idx="155">
                        <c:v>0.188594830668559</c:v>
                      </c:pt>
                      <c:pt idx="156">
                        <c:v>0.189842788769534</c:v>
                      </c:pt>
                      <c:pt idx="157">
                        <c:v>0.19109074687051</c:v>
                      </c:pt>
                      <c:pt idx="158">
                        <c:v>0.192338704971485</c:v>
                      </c:pt>
                      <c:pt idx="159">
                        <c:v>0.193586663072461</c:v>
                      </c:pt>
                      <c:pt idx="160">
                        <c:v>0.194834621173435</c:v>
                      </c:pt>
                      <c:pt idx="161">
                        <c:v>0.196082579274411</c:v>
                      </c:pt>
                      <c:pt idx="162">
                        <c:v>0.197330537375386</c:v>
                      </c:pt>
                      <c:pt idx="163">
                        <c:v>0.198578495476361</c:v>
                      </c:pt>
                      <c:pt idx="164">
                        <c:v>0.199826453577336</c:v>
                      </c:pt>
                      <c:pt idx="165">
                        <c:v>0.201074411678312</c:v>
                      </c:pt>
                      <c:pt idx="166">
                        <c:v>0.202322369779288</c:v>
                      </c:pt>
                      <c:pt idx="167">
                        <c:v>0.203570327880263</c:v>
                      </c:pt>
                      <c:pt idx="168">
                        <c:v>0.204818285981238</c:v>
                      </c:pt>
                      <c:pt idx="169">
                        <c:v>0.206066244082213</c:v>
                      </c:pt>
                      <c:pt idx="170">
                        <c:v>0.207314202183188</c:v>
                      </c:pt>
                      <c:pt idx="171">
                        <c:v>0.20856216028416399</c:v>
                      </c:pt>
                      <c:pt idx="172">
                        <c:v>0.20981011838513899</c:v>
                      </c:pt>
                      <c:pt idx="173">
                        <c:v>0.21105807648611399</c:v>
                      </c:pt>
                      <c:pt idx="174">
                        <c:v>0.21230603458708899</c:v>
                      </c:pt>
                      <c:pt idx="175">
                        <c:v>0.21355399268806499</c:v>
                      </c:pt>
                      <c:pt idx="176">
                        <c:v>0.21480195078903999</c:v>
                      </c:pt>
                      <c:pt idx="177">
                        <c:v>0.21604990889001599</c:v>
                      </c:pt>
                      <c:pt idx="178">
                        <c:v>0.21729786699098999</c:v>
                      </c:pt>
                      <c:pt idx="179">
                        <c:v>0.21854582509196599</c:v>
                      </c:pt>
                      <c:pt idx="180">
                        <c:v>0.21979378319294099</c:v>
                      </c:pt>
                      <c:pt idx="181">
                        <c:v>0.22104174129391699</c:v>
                      </c:pt>
                      <c:pt idx="182">
                        <c:v>0.22228969939489099</c:v>
                      </c:pt>
                      <c:pt idx="183">
                        <c:v>0.22353765749586699</c:v>
                      </c:pt>
                      <c:pt idx="184">
                        <c:v>0.22478561559684199</c:v>
                      </c:pt>
                      <c:pt idx="185">
                        <c:v>0.22603357369781699</c:v>
                      </c:pt>
                      <c:pt idx="186">
                        <c:v>0.22728153179879301</c:v>
                      </c:pt>
                      <c:pt idx="187">
                        <c:v>0.22852948989976801</c:v>
                      </c:pt>
                      <c:pt idx="188">
                        <c:v>0.22977744800074301</c:v>
                      </c:pt>
                      <c:pt idx="189">
                        <c:v>0.23102540610171901</c:v>
                      </c:pt>
                      <c:pt idx="190">
                        <c:v>0.23227336420269401</c:v>
                      </c:pt>
                      <c:pt idx="191">
                        <c:v>0.23352132230367001</c:v>
                      </c:pt>
                      <c:pt idx="192">
                        <c:v>0.23476928040464401</c:v>
                      </c:pt>
                      <c:pt idx="193">
                        <c:v>0.23601723850562101</c:v>
                      </c:pt>
                      <c:pt idx="194">
                        <c:v>0.23726519660659501</c:v>
                      </c:pt>
                      <c:pt idx="195">
                        <c:v>0.23851315470757001</c:v>
                      </c:pt>
                      <c:pt idx="196">
                        <c:v>0.23976111280854501</c:v>
                      </c:pt>
                      <c:pt idx="197">
                        <c:v>0.24100907090952101</c:v>
                      </c:pt>
                      <c:pt idx="198">
                        <c:v>0.24225702901049601</c:v>
                      </c:pt>
                      <c:pt idx="199">
                        <c:v>0.243504987111472</c:v>
                      </c:pt>
                      <c:pt idx="200">
                        <c:v>0.244752945212447</c:v>
                      </c:pt>
                      <c:pt idx="201">
                        <c:v>0.246000903313422</c:v>
                      </c:pt>
                      <c:pt idx="202">
                        <c:v>0.247248861414397</c:v>
                      </c:pt>
                      <c:pt idx="203">
                        <c:v>0.248496819515373</c:v>
                      </c:pt>
                      <c:pt idx="204">
                        <c:v>0.249744777616348</c:v>
                      </c:pt>
                      <c:pt idx="205">
                        <c:v>0.250992735717323</c:v>
                      </c:pt>
                      <c:pt idx="206">
                        <c:v>0.252240693818299</c:v>
                      </c:pt>
                      <c:pt idx="207">
                        <c:v>0.253488651919274</c:v>
                      </c:pt>
                      <c:pt idx="208">
                        <c:v>0.254736610020249</c:v>
                      </c:pt>
                      <c:pt idx="209">
                        <c:v>0.255984568121225</c:v>
                      </c:pt>
                      <c:pt idx="210">
                        <c:v>0.2572325262222</c:v>
                      </c:pt>
                      <c:pt idx="211">
                        <c:v>0.258480484323176</c:v>
                      </c:pt>
                      <c:pt idx="212">
                        <c:v>0.25972844242415</c:v>
                      </c:pt>
                      <c:pt idx="213">
                        <c:v>0.260976400525126</c:v>
                      </c:pt>
                      <c:pt idx="214">
                        <c:v>0.262224358626101</c:v>
                      </c:pt>
                      <c:pt idx="215">
                        <c:v>0.26347231672707699</c:v>
                      </c:pt>
                      <c:pt idx="216">
                        <c:v>0.26472027482805199</c:v>
                      </c:pt>
                      <c:pt idx="217">
                        <c:v>0.26596823292902699</c:v>
                      </c:pt>
                      <c:pt idx="218">
                        <c:v>0.26721619103000199</c:v>
                      </c:pt>
                      <c:pt idx="219">
                        <c:v>0.26846414913097799</c:v>
                      </c:pt>
                      <c:pt idx="220">
                        <c:v>0.26971210723195299</c:v>
                      </c:pt>
                      <c:pt idx="221">
                        <c:v>0.27096006533292799</c:v>
                      </c:pt>
                      <c:pt idx="222">
                        <c:v>0.27220802343390199</c:v>
                      </c:pt>
                      <c:pt idx="223">
                        <c:v>0.27345598153487899</c:v>
                      </c:pt>
                      <c:pt idx="224">
                        <c:v>0.27470393963585399</c:v>
                      </c:pt>
                      <c:pt idx="225">
                        <c:v>0.27595189773682999</c:v>
                      </c:pt>
                      <c:pt idx="226">
                        <c:v>0.27719985583780399</c:v>
                      </c:pt>
                      <c:pt idx="227">
                        <c:v>0.27844781393877899</c:v>
                      </c:pt>
                      <c:pt idx="228">
                        <c:v>0.27969577203975499</c:v>
                      </c:pt>
                      <c:pt idx="229">
                        <c:v>0.28094373014073099</c:v>
                      </c:pt>
                      <c:pt idx="230">
                        <c:v>0.28219168824170598</c:v>
                      </c:pt>
                      <c:pt idx="231">
                        <c:v>0.28343964634268098</c:v>
                      </c:pt>
                      <c:pt idx="232">
                        <c:v>0.28468760444365598</c:v>
                      </c:pt>
                      <c:pt idx="233">
                        <c:v>0.28593556254463198</c:v>
                      </c:pt>
                      <c:pt idx="234">
                        <c:v>0.28718352064560698</c:v>
                      </c:pt>
                      <c:pt idx="235">
                        <c:v>0.28843147874658298</c:v>
                      </c:pt>
                      <c:pt idx="236">
                        <c:v>0.28967943684755798</c:v>
                      </c:pt>
                      <c:pt idx="237">
                        <c:v>0.29092739494853298</c:v>
                      </c:pt>
                      <c:pt idx="238">
                        <c:v>0.29217535304950798</c:v>
                      </c:pt>
                      <c:pt idx="239">
                        <c:v>0.29342331115048398</c:v>
                      </c:pt>
                      <c:pt idx="240">
                        <c:v>0.29467126925145898</c:v>
                      </c:pt>
                      <c:pt idx="241">
                        <c:v>0.29591922735243398</c:v>
                      </c:pt>
                      <c:pt idx="242">
                        <c:v>0.29716718545340998</c:v>
                      </c:pt>
                      <c:pt idx="243">
                        <c:v>0.29841514355438498</c:v>
                      </c:pt>
                      <c:pt idx="244">
                        <c:v>0.29966310165535998</c:v>
                      </c:pt>
                      <c:pt idx="245">
                        <c:v>0.30091105975633498</c:v>
                      </c:pt>
                      <c:pt idx="246">
                        <c:v>0.30215901785731097</c:v>
                      </c:pt>
                      <c:pt idx="247">
                        <c:v>0.30340697595828597</c:v>
                      </c:pt>
                      <c:pt idx="248">
                        <c:v>0.30465493405926097</c:v>
                      </c:pt>
                      <c:pt idx="249">
                        <c:v>0.30590289216023703</c:v>
                      </c:pt>
                      <c:pt idx="250">
                        <c:v>0.30715085026121203</c:v>
                      </c:pt>
                      <c:pt idx="251">
                        <c:v>0.30839880836218603</c:v>
                      </c:pt>
                      <c:pt idx="252">
                        <c:v>0.30964676646316303</c:v>
                      </c:pt>
                      <c:pt idx="253">
                        <c:v>0.31089472456413803</c:v>
                      </c:pt>
                      <c:pt idx="254">
                        <c:v>0.31214268266511302</c:v>
                      </c:pt>
                      <c:pt idx="255">
                        <c:v>0.31339064076608802</c:v>
                      </c:pt>
                      <c:pt idx="256">
                        <c:v>0.31463859886706302</c:v>
                      </c:pt>
                      <c:pt idx="257">
                        <c:v>0.31588655696803902</c:v>
                      </c:pt>
                      <c:pt idx="258">
                        <c:v>0.31713451506901502</c:v>
                      </c:pt>
                      <c:pt idx="259">
                        <c:v>0.31838247316999002</c:v>
                      </c:pt>
                      <c:pt idx="260">
                        <c:v>0.31963043127096502</c:v>
                      </c:pt>
                      <c:pt idx="261">
                        <c:v>0.32087838937194002</c:v>
                      </c:pt>
                      <c:pt idx="262">
                        <c:v>0.32212634747291602</c:v>
                      </c:pt>
                      <c:pt idx="263">
                        <c:v>0.32337430557389102</c:v>
                      </c:pt>
                      <c:pt idx="264">
                        <c:v>0.32462226367486602</c:v>
                      </c:pt>
                      <c:pt idx="265">
                        <c:v>0.32587022177584102</c:v>
                      </c:pt>
                      <c:pt idx="266">
                        <c:v>0.32711817987681702</c:v>
                      </c:pt>
                      <c:pt idx="267">
                        <c:v>0.32836613797779202</c:v>
                      </c:pt>
                      <c:pt idx="268">
                        <c:v>0.32961409607876802</c:v>
                      </c:pt>
                      <c:pt idx="269">
                        <c:v>0.33086205417974301</c:v>
                      </c:pt>
                      <c:pt idx="270">
                        <c:v>0.33211001228071801</c:v>
                      </c:pt>
                      <c:pt idx="271">
                        <c:v>0.33335797038169401</c:v>
                      </c:pt>
                      <c:pt idx="272">
                        <c:v>0.33460592848266801</c:v>
                      </c:pt>
                      <c:pt idx="273">
                        <c:v>0.33585388658364401</c:v>
                      </c:pt>
                      <c:pt idx="274">
                        <c:v>0.33710184468461901</c:v>
                      </c:pt>
                      <c:pt idx="275">
                        <c:v>0.33834980278559401</c:v>
                      </c:pt>
                      <c:pt idx="276">
                        <c:v>0.33959776088657101</c:v>
                      </c:pt>
                      <c:pt idx="277">
                        <c:v>0.34084571898754501</c:v>
                      </c:pt>
                      <c:pt idx="278">
                        <c:v>0.34209367708852001</c:v>
                      </c:pt>
                      <c:pt idx="279">
                        <c:v>0.34334163518949601</c:v>
                      </c:pt>
                      <c:pt idx="280">
                        <c:v>0.34458959329047101</c:v>
                      </c:pt>
                      <c:pt idx="281">
                        <c:v>0.34583755139144601</c:v>
                      </c:pt>
                      <c:pt idx="282">
                        <c:v>0.34708550949242201</c:v>
                      </c:pt>
                      <c:pt idx="283">
                        <c:v>0.34833346759339601</c:v>
                      </c:pt>
                      <c:pt idx="284">
                        <c:v>0.34958142569437201</c:v>
                      </c:pt>
                      <c:pt idx="285">
                        <c:v>0.35082938379534701</c:v>
                      </c:pt>
                      <c:pt idx="286">
                        <c:v>0.352077341896323</c:v>
                      </c:pt>
                      <c:pt idx="287">
                        <c:v>0.353325299997298</c:v>
                      </c:pt>
                      <c:pt idx="288">
                        <c:v>0.354573258098273</c:v>
                      </c:pt>
                      <c:pt idx="289">
                        <c:v>0.355821216199248</c:v>
                      </c:pt>
                      <c:pt idx="290">
                        <c:v>0.357069174300225</c:v>
                      </c:pt>
                      <c:pt idx="291">
                        <c:v>0.3583171324012</c:v>
                      </c:pt>
                      <c:pt idx="292">
                        <c:v>0.359565090502175</c:v>
                      </c:pt>
                      <c:pt idx="293">
                        <c:v>0.36081304860315</c:v>
                      </c:pt>
                      <c:pt idx="294">
                        <c:v>0.362061006704125</c:v>
                      </c:pt>
                      <c:pt idx="295">
                        <c:v>0.363308964805101</c:v>
                      </c:pt>
                      <c:pt idx="296">
                        <c:v>0.364556922906076</c:v>
                      </c:pt>
                      <c:pt idx="297">
                        <c:v>0.365804881007051</c:v>
                      </c:pt>
                      <c:pt idx="298">
                        <c:v>0.367052839108026</c:v>
                      </c:pt>
                      <c:pt idx="299">
                        <c:v>0.368300797209002</c:v>
                      </c:pt>
                      <c:pt idx="300">
                        <c:v>0.369548755309977</c:v>
                      </c:pt>
                      <c:pt idx="301">
                        <c:v>0.37079671341095199</c:v>
                      </c:pt>
                      <c:pt idx="302">
                        <c:v>0.37204467151192899</c:v>
                      </c:pt>
                      <c:pt idx="303">
                        <c:v>0.37329262961290299</c:v>
                      </c:pt>
                      <c:pt idx="304">
                        <c:v>0.37454058771387799</c:v>
                      </c:pt>
                      <c:pt idx="305">
                        <c:v>0.37578854581485299</c:v>
                      </c:pt>
                      <c:pt idx="306">
                        <c:v>0.37703650391582799</c:v>
                      </c:pt>
                      <c:pt idx="307">
                        <c:v>0.37828446201680399</c:v>
                      </c:pt>
                      <c:pt idx="308">
                        <c:v>0.37953242011777899</c:v>
                      </c:pt>
                      <c:pt idx="309">
                        <c:v>0.38078037821875399</c:v>
                      </c:pt>
                      <c:pt idx="310">
                        <c:v>0.38202833631972999</c:v>
                      </c:pt>
                      <c:pt idx="311">
                        <c:v>0.38327629442070499</c:v>
                      </c:pt>
                      <c:pt idx="312">
                        <c:v>0.38452425252168099</c:v>
                      </c:pt>
                      <c:pt idx="313">
                        <c:v>0.38577221062265599</c:v>
                      </c:pt>
                      <c:pt idx="314">
                        <c:v>0.38702016872363199</c:v>
                      </c:pt>
                      <c:pt idx="315">
                        <c:v>0.38826812682460699</c:v>
                      </c:pt>
                      <c:pt idx="316">
                        <c:v>0.38951608492558099</c:v>
                      </c:pt>
                      <c:pt idx="317">
                        <c:v>0.39076404302655698</c:v>
                      </c:pt>
                      <c:pt idx="318">
                        <c:v>0.39201200112753298</c:v>
                      </c:pt>
                      <c:pt idx="319">
                        <c:v>0.39325995922850798</c:v>
                      </c:pt>
                      <c:pt idx="320">
                        <c:v>0.39450791732948298</c:v>
                      </c:pt>
                      <c:pt idx="321">
                        <c:v>0.39575587543045798</c:v>
                      </c:pt>
                      <c:pt idx="322">
                        <c:v>0.39700383353143398</c:v>
                      </c:pt>
                      <c:pt idx="323">
                        <c:v>0.39825179163240798</c:v>
                      </c:pt>
                      <c:pt idx="324">
                        <c:v>0.39949974973338398</c:v>
                      </c:pt>
                      <c:pt idx="325">
                        <c:v>0.40074770783435998</c:v>
                      </c:pt>
                      <c:pt idx="326">
                        <c:v>0.40199566593533498</c:v>
                      </c:pt>
                      <c:pt idx="327">
                        <c:v>0.40324362403630998</c:v>
                      </c:pt>
                      <c:pt idx="328">
                        <c:v>0.40449158213728598</c:v>
                      </c:pt>
                      <c:pt idx="329">
                        <c:v>0.40573954023825998</c:v>
                      </c:pt>
                      <c:pt idx="330">
                        <c:v>0.40698749833923598</c:v>
                      </c:pt>
                      <c:pt idx="331">
                        <c:v>0.40823545644020998</c:v>
                      </c:pt>
                      <c:pt idx="332">
                        <c:v>0.40948341454118597</c:v>
                      </c:pt>
                      <c:pt idx="333">
                        <c:v>0.41073137264216197</c:v>
                      </c:pt>
                      <c:pt idx="334">
                        <c:v>0.41197933074313797</c:v>
                      </c:pt>
                      <c:pt idx="335">
                        <c:v>0.41322728884411197</c:v>
                      </c:pt>
                      <c:pt idx="336">
                        <c:v>0.41447524694508697</c:v>
                      </c:pt>
                      <c:pt idx="337">
                        <c:v>0.41572320504606403</c:v>
                      </c:pt>
                      <c:pt idx="338">
                        <c:v>0.41697116314703803</c:v>
                      </c:pt>
                      <c:pt idx="339">
                        <c:v>0.41821912124801303</c:v>
                      </c:pt>
                      <c:pt idx="340">
                        <c:v>0.41946707934898902</c:v>
                      </c:pt>
                      <c:pt idx="341">
                        <c:v>0.42071503744996502</c:v>
                      </c:pt>
                      <c:pt idx="342">
                        <c:v>0.42196299555093902</c:v>
                      </c:pt>
                      <c:pt idx="343">
                        <c:v>0.42321095365191602</c:v>
                      </c:pt>
                      <c:pt idx="344">
                        <c:v>0.42445891175288902</c:v>
                      </c:pt>
                      <c:pt idx="345">
                        <c:v>0.42570686985386502</c:v>
                      </c:pt>
                      <c:pt idx="346">
                        <c:v>0.42695482795484202</c:v>
                      </c:pt>
                      <c:pt idx="347">
                        <c:v>0.42820278605581702</c:v>
                      </c:pt>
                      <c:pt idx="348">
                        <c:v>0.42945074415679202</c:v>
                      </c:pt>
                      <c:pt idx="349">
                        <c:v>0.43069870225776502</c:v>
                      </c:pt>
                      <c:pt idx="350">
                        <c:v>0.43194666035874302</c:v>
                      </c:pt>
                      <c:pt idx="351">
                        <c:v>0.43319461845971602</c:v>
                      </c:pt>
                      <c:pt idx="352">
                        <c:v>0.43444257656069302</c:v>
                      </c:pt>
                      <c:pt idx="353">
                        <c:v>0.43569053466166902</c:v>
                      </c:pt>
                      <c:pt idx="354">
                        <c:v>0.43693849276264302</c:v>
                      </c:pt>
                      <c:pt idx="355">
                        <c:v>0.43818645086361802</c:v>
                      </c:pt>
                      <c:pt idx="356">
                        <c:v>0.43943440896459401</c:v>
                      </c:pt>
                      <c:pt idx="357">
                        <c:v>0.44068236706557001</c:v>
                      </c:pt>
                      <c:pt idx="358">
                        <c:v>0.44193032516654401</c:v>
                      </c:pt>
                      <c:pt idx="359">
                        <c:v>0.44317828326752001</c:v>
                      </c:pt>
                      <c:pt idx="360">
                        <c:v>0.44442624136849501</c:v>
                      </c:pt>
                      <c:pt idx="361">
                        <c:v>0.44567419946947001</c:v>
                      </c:pt>
                      <c:pt idx="362">
                        <c:v>0.44692215757044601</c:v>
                      </c:pt>
                      <c:pt idx="363">
                        <c:v>0.44817011567142201</c:v>
                      </c:pt>
                      <c:pt idx="364">
                        <c:v>0.44941807377239601</c:v>
                      </c:pt>
                      <c:pt idx="365">
                        <c:v>0.45066603187337101</c:v>
                      </c:pt>
                      <c:pt idx="366">
                        <c:v>0.45191398997434501</c:v>
                      </c:pt>
                      <c:pt idx="367">
                        <c:v>0.45316194807532201</c:v>
                      </c:pt>
                      <c:pt idx="368">
                        <c:v>0.45440990617629701</c:v>
                      </c:pt>
                      <c:pt idx="369">
                        <c:v>0.45565786427727301</c:v>
                      </c:pt>
                      <c:pt idx="370">
                        <c:v>0.45690582237824801</c:v>
                      </c:pt>
                      <c:pt idx="371">
                        <c:v>0.45815378047922301</c:v>
                      </c:pt>
                      <c:pt idx="372">
                        <c:v>0.459401738580198</c:v>
                      </c:pt>
                      <c:pt idx="373">
                        <c:v>0.460649696681173</c:v>
                      </c:pt>
                      <c:pt idx="374">
                        <c:v>0.461897654782148</c:v>
                      </c:pt>
                      <c:pt idx="375">
                        <c:v>0.463145612883125</c:v>
                      </c:pt>
                      <c:pt idx="376">
                        <c:v>0.4643935709841</c:v>
                      </c:pt>
                      <c:pt idx="377">
                        <c:v>0.465641529085075</c:v>
                      </c:pt>
                      <c:pt idx="378">
                        <c:v>0.466889487186051</c:v>
                      </c:pt>
                      <c:pt idx="379">
                        <c:v>0.468137445287026</c:v>
                      </c:pt>
                      <c:pt idx="380">
                        <c:v>0.469385403388</c:v>
                      </c:pt>
                      <c:pt idx="381">
                        <c:v>0.470633361488976</c:v>
                      </c:pt>
                      <c:pt idx="382">
                        <c:v>0.471881319589951</c:v>
                      </c:pt>
                      <c:pt idx="383">
                        <c:v>0.473129277690925</c:v>
                      </c:pt>
                      <c:pt idx="384">
                        <c:v>0.474377235791901</c:v>
                      </c:pt>
                      <c:pt idx="385">
                        <c:v>0.475625193892877</c:v>
                      </c:pt>
                      <c:pt idx="386">
                        <c:v>0.476873151993851</c:v>
                      </c:pt>
                      <c:pt idx="387">
                        <c:v>0.478121110094826</c:v>
                      </c:pt>
                      <c:pt idx="388">
                        <c:v>0.47936906819580299</c:v>
                      </c:pt>
                      <c:pt idx="389">
                        <c:v>0.48061702629677799</c:v>
                      </c:pt>
                      <c:pt idx="390">
                        <c:v>0.48186498439775399</c:v>
                      </c:pt>
                      <c:pt idx="391">
                        <c:v>0.48311294249872799</c:v>
                      </c:pt>
                      <c:pt idx="392">
                        <c:v>0.48436090059970299</c:v>
                      </c:pt>
                      <c:pt idx="393">
                        <c:v>0.48560885870067899</c:v>
                      </c:pt>
                      <c:pt idx="394">
                        <c:v>0.48685681680165399</c:v>
                      </c:pt>
                      <c:pt idx="395">
                        <c:v>0.48810477490262899</c:v>
                      </c:pt>
                      <c:pt idx="396">
                        <c:v>0.48935273300360399</c:v>
                      </c:pt>
                      <c:pt idx="397">
                        <c:v>0.49060069110457899</c:v>
                      </c:pt>
                      <c:pt idx="398">
                        <c:v>0.49184864920555599</c:v>
                      </c:pt>
                      <c:pt idx="399">
                        <c:v>0.49309660730652999</c:v>
                      </c:pt>
                      <c:pt idx="400">
                        <c:v>0.49434456540750399</c:v>
                      </c:pt>
                      <c:pt idx="401">
                        <c:v>0.49559252350848099</c:v>
                      </c:pt>
                      <c:pt idx="402">
                        <c:v>0.49684048160945599</c:v>
                      </c:pt>
                      <c:pt idx="403">
                        <c:v>0.49808843971043198</c:v>
                      </c:pt>
                      <c:pt idx="404">
                        <c:v>0.49933639781140698</c:v>
                      </c:pt>
                      <c:pt idx="405">
                        <c:v>0.50058435591238204</c:v>
                      </c:pt>
                      <c:pt idx="406">
                        <c:v>0.50183231401335804</c:v>
                      </c:pt>
                      <c:pt idx="407">
                        <c:v>0.50308027211433204</c:v>
                      </c:pt>
                      <c:pt idx="408">
                        <c:v>0.50432823021530704</c:v>
                      </c:pt>
                      <c:pt idx="409">
                        <c:v>0.50557618831628204</c:v>
                      </c:pt>
                      <c:pt idx="410">
                        <c:v>0.50682414641725904</c:v>
                      </c:pt>
                      <c:pt idx="411">
                        <c:v>0.50807210451823304</c:v>
                      </c:pt>
                      <c:pt idx="412">
                        <c:v>0.50932006261920904</c:v>
                      </c:pt>
                      <c:pt idx="413">
                        <c:v>0.51056802072018304</c:v>
                      </c:pt>
                      <c:pt idx="414">
                        <c:v>0.51181597882115903</c:v>
                      </c:pt>
                      <c:pt idx="415">
                        <c:v>0.51306393692213403</c:v>
                      </c:pt>
                      <c:pt idx="416">
                        <c:v>0.51431189502311003</c:v>
                      </c:pt>
                      <c:pt idx="417">
                        <c:v>0.51555985312408503</c:v>
                      </c:pt>
                      <c:pt idx="418">
                        <c:v>0.51680781122505903</c:v>
                      </c:pt>
                      <c:pt idx="419">
                        <c:v>0.51805576932603603</c:v>
                      </c:pt>
                      <c:pt idx="420">
                        <c:v>0.51930372742701103</c:v>
                      </c:pt>
                      <c:pt idx="421">
                        <c:v>0.52055168552798403</c:v>
                      </c:pt>
                      <c:pt idx="422">
                        <c:v>0.52179964362896203</c:v>
                      </c:pt>
                      <c:pt idx="423">
                        <c:v>0.52304760172993703</c:v>
                      </c:pt>
                      <c:pt idx="424">
                        <c:v>0.52429555983091103</c:v>
                      </c:pt>
                      <c:pt idx="425">
                        <c:v>0.52554351793188703</c:v>
                      </c:pt>
                      <c:pt idx="426">
                        <c:v>0.52679147603286203</c:v>
                      </c:pt>
                      <c:pt idx="427">
                        <c:v>0.52803943413383803</c:v>
                      </c:pt>
                      <c:pt idx="428">
                        <c:v>0.52928739223481303</c:v>
                      </c:pt>
                      <c:pt idx="429">
                        <c:v>0.53053535033578703</c:v>
                      </c:pt>
                      <c:pt idx="430">
                        <c:v>0.53178330843676302</c:v>
                      </c:pt>
                      <c:pt idx="431">
                        <c:v>0.53303126653773902</c:v>
                      </c:pt>
                      <c:pt idx="432">
                        <c:v>0.53427922463871402</c:v>
                      </c:pt>
                      <c:pt idx="433">
                        <c:v>0.53552718273968902</c:v>
                      </c:pt>
                      <c:pt idx="434">
                        <c:v>0.53677514084066402</c:v>
                      </c:pt>
                      <c:pt idx="435">
                        <c:v>0.53802309894164002</c:v>
                      </c:pt>
                      <c:pt idx="436">
                        <c:v>0.53927105704261602</c:v>
                      </c:pt>
                      <c:pt idx="437">
                        <c:v>0.54051901514359002</c:v>
                      </c:pt>
                      <c:pt idx="438">
                        <c:v>0.54176697324456602</c:v>
                      </c:pt>
                      <c:pt idx="439">
                        <c:v>0.54301493134554102</c:v>
                      </c:pt>
                      <c:pt idx="440">
                        <c:v>0.54426288944651402</c:v>
                      </c:pt>
                      <c:pt idx="441">
                        <c:v>0.54551084754749102</c:v>
                      </c:pt>
                      <c:pt idx="442">
                        <c:v>0.54675880564846702</c:v>
                      </c:pt>
                      <c:pt idx="443">
                        <c:v>0.54800676374944102</c:v>
                      </c:pt>
                      <c:pt idx="444">
                        <c:v>0.54925472185041702</c:v>
                      </c:pt>
                      <c:pt idx="445">
                        <c:v>0.55050267995139102</c:v>
                      </c:pt>
                      <c:pt idx="446">
                        <c:v>0.55175063805236702</c:v>
                      </c:pt>
                      <c:pt idx="447">
                        <c:v>0.55299859615334201</c:v>
                      </c:pt>
                      <c:pt idx="448">
                        <c:v>0.55424655425431801</c:v>
                      </c:pt>
                      <c:pt idx="449">
                        <c:v>0.55549451235529201</c:v>
                      </c:pt>
                      <c:pt idx="450">
                        <c:v>0.55674247045626801</c:v>
                      </c:pt>
                      <c:pt idx="451">
                        <c:v>0.55799042855724301</c:v>
                      </c:pt>
                      <c:pt idx="452">
                        <c:v>0.55923838665821901</c:v>
                      </c:pt>
                      <c:pt idx="453">
                        <c:v>0.56048634475919501</c:v>
                      </c:pt>
                      <c:pt idx="454">
                        <c:v>0.56173430286016901</c:v>
                      </c:pt>
                      <c:pt idx="455">
                        <c:v>0.56298226096114501</c:v>
                      </c:pt>
                      <c:pt idx="456">
                        <c:v>0.56423021906212001</c:v>
                      </c:pt>
                      <c:pt idx="457">
                        <c:v>0.56547817716309501</c:v>
                      </c:pt>
                      <c:pt idx="458">
                        <c:v>0.56672613526406901</c:v>
                      </c:pt>
                      <c:pt idx="459">
                        <c:v>0.56797409336504401</c:v>
                      </c:pt>
                      <c:pt idx="460">
                        <c:v>0.56922205146602101</c:v>
                      </c:pt>
                      <c:pt idx="461">
                        <c:v>0.57047000956699501</c:v>
                      </c:pt>
                      <c:pt idx="462">
                        <c:v>0.57171796766797001</c:v>
                      </c:pt>
                      <c:pt idx="463">
                        <c:v>0.57296592576894601</c:v>
                      </c:pt>
                      <c:pt idx="464">
                        <c:v>0.574213883869922</c:v>
                      </c:pt>
                      <c:pt idx="465">
                        <c:v>0.575461841970897</c:v>
                      </c:pt>
                      <c:pt idx="466">
                        <c:v>0.576709800071872</c:v>
                      </c:pt>
                      <c:pt idx="467">
                        <c:v>0.577957758172848</c:v>
                      </c:pt>
                      <c:pt idx="468">
                        <c:v>0.579205716273823</c:v>
                      </c:pt>
                      <c:pt idx="469">
                        <c:v>0.580453674374797</c:v>
                      </c:pt>
                      <c:pt idx="470">
                        <c:v>0.581701632475772</c:v>
                      </c:pt>
                      <c:pt idx="471">
                        <c:v>0.582949590576748</c:v>
                      </c:pt>
                      <c:pt idx="472">
                        <c:v>0.584197548677722</c:v>
                      </c:pt>
                      <c:pt idx="473">
                        <c:v>0.585445506778698</c:v>
                      </c:pt>
                      <c:pt idx="474">
                        <c:v>0.586693464879674</c:v>
                      </c:pt>
                      <c:pt idx="475">
                        <c:v>0.58794142298065</c:v>
                      </c:pt>
                      <c:pt idx="476">
                        <c:v>0.589189381081625</c:v>
                      </c:pt>
                      <c:pt idx="477">
                        <c:v>0.5904373391826</c:v>
                      </c:pt>
                      <c:pt idx="478">
                        <c:v>0.59168529728357599</c:v>
                      </c:pt>
                      <c:pt idx="479">
                        <c:v>0.59293325538455</c:v>
                      </c:pt>
                      <c:pt idx="480">
                        <c:v>0.59418121348552499</c:v>
                      </c:pt>
                      <c:pt idx="481">
                        <c:v>0.59542917158650199</c:v>
                      </c:pt>
                      <c:pt idx="482">
                        <c:v>0.59667712968747599</c:v>
                      </c:pt>
                      <c:pt idx="483">
                        <c:v>0.59792508778845099</c:v>
                      </c:pt>
                      <c:pt idx="484">
                        <c:v>0.59917304588942599</c:v>
                      </c:pt>
                      <c:pt idx="485">
                        <c:v>0.60042100399040099</c:v>
                      </c:pt>
                      <c:pt idx="486">
                        <c:v>0.60166896209137599</c:v>
                      </c:pt>
                      <c:pt idx="487">
                        <c:v>0.60291692019235199</c:v>
                      </c:pt>
                      <c:pt idx="488">
                        <c:v>0.60416487829332799</c:v>
                      </c:pt>
                      <c:pt idx="489">
                        <c:v>0.60541283639430199</c:v>
                      </c:pt>
                      <c:pt idx="490">
                        <c:v>0.60666079449527799</c:v>
                      </c:pt>
                      <c:pt idx="491">
                        <c:v>0.60790875259625399</c:v>
                      </c:pt>
                      <c:pt idx="492">
                        <c:v>0.60915671069722899</c:v>
                      </c:pt>
                      <c:pt idx="493">
                        <c:v>0.61040466879820299</c:v>
                      </c:pt>
                      <c:pt idx="494">
                        <c:v>0.61165262689917999</c:v>
                      </c:pt>
                      <c:pt idx="495">
                        <c:v>0.61290058500015399</c:v>
                      </c:pt>
                      <c:pt idx="496">
                        <c:v>0.61414854310112899</c:v>
                      </c:pt>
                      <c:pt idx="497">
                        <c:v>0.61539650120210498</c:v>
                      </c:pt>
                      <c:pt idx="498">
                        <c:v>0.61664445930307898</c:v>
                      </c:pt>
                      <c:pt idx="499">
                        <c:v>0.61789241740405498</c:v>
                      </c:pt>
                      <c:pt idx="500">
                        <c:v>0.61914037550502998</c:v>
                      </c:pt>
                      <c:pt idx="501">
                        <c:v>0.62038833360600398</c:v>
                      </c:pt>
                      <c:pt idx="502">
                        <c:v>0.62163629170698098</c:v>
                      </c:pt>
                      <c:pt idx="503">
                        <c:v>0.62288424980795698</c:v>
                      </c:pt>
                      <c:pt idx="504">
                        <c:v>0.62413220790893098</c:v>
                      </c:pt>
                      <c:pt idx="505">
                        <c:v>0.62538016600990798</c:v>
                      </c:pt>
                      <c:pt idx="506">
                        <c:v>0.62662812411088198</c:v>
                      </c:pt>
                      <c:pt idx="507">
                        <c:v>0.62787608221185798</c:v>
                      </c:pt>
                      <c:pt idx="508">
                        <c:v>0.62912404031283098</c:v>
                      </c:pt>
                      <c:pt idx="509">
                        <c:v>0.63037199841380798</c:v>
                      </c:pt>
                      <c:pt idx="510">
                        <c:v>0.63161995651478298</c:v>
                      </c:pt>
                      <c:pt idx="511">
                        <c:v>0.63286791461575798</c:v>
                      </c:pt>
                      <c:pt idx="512">
                        <c:v>0.63411587271673298</c:v>
                      </c:pt>
                      <c:pt idx="513">
                        <c:v>0.63536383081770897</c:v>
                      </c:pt>
                      <c:pt idx="514">
                        <c:v>0.63661178891868297</c:v>
                      </c:pt>
                      <c:pt idx="515">
                        <c:v>0.63785974701966097</c:v>
                      </c:pt>
                      <c:pt idx="516">
                        <c:v>0.63910770512063397</c:v>
                      </c:pt>
                      <c:pt idx="517">
                        <c:v>0.64035566322160997</c:v>
                      </c:pt>
                      <c:pt idx="518">
                        <c:v>0.64160362132258397</c:v>
                      </c:pt>
                      <c:pt idx="519">
                        <c:v>0.64285157942356097</c:v>
                      </c:pt>
                      <c:pt idx="520">
                        <c:v>0.64409953752453597</c:v>
                      </c:pt>
                      <c:pt idx="521">
                        <c:v>0.64534749562550997</c:v>
                      </c:pt>
                      <c:pt idx="522">
                        <c:v>0.64659545372648597</c:v>
                      </c:pt>
                      <c:pt idx="523">
                        <c:v>0.64784341182745997</c:v>
                      </c:pt>
                      <c:pt idx="524">
                        <c:v>0.64909136992843497</c:v>
                      </c:pt>
                      <c:pt idx="525">
                        <c:v>0.65033932802941297</c:v>
                      </c:pt>
                      <c:pt idx="526">
                        <c:v>0.65158728613038597</c:v>
                      </c:pt>
                      <c:pt idx="527">
                        <c:v>0.65283524423136097</c:v>
                      </c:pt>
                      <c:pt idx="528">
                        <c:v>0.65408320233233597</c:v>
                      </c:pt>
                      <c:pt idx="529">
                        <c:v>0.65533116043331197</c:v>
                      </c:pt>
                      <c:pt idx="530">
                        <c:v>0.65657911853428697</c:v>
                      </c:pt>
                      <c:pt idx="531">
                        <c:v>0.65782707663526196</c:v>
                      </c:pt>
                      <c:pt idx="532">
                        <c:v>0.65907503473623896</c:v>
                      </c:pt>
                      <c:pt idx="533">
                        <c:v>0.66032299283721396</c:v>
                      </c:pt>
                      <c:pt idx="534">
                        <c:v>0.66157095093818996</c:v>
                      </c:pt>
                      <c:pt idx="535">
                        <c:v>0.66281890903916496</c:v>
                      </c:pt>
                      <c:pt idx="536">
                        <c:v>0.66406686714013896</c:v>
                      </c:pt>
                      <c:pt idx="537">
                        <c:v>0.66531482524111496</c:v>
                      </c:pt>
                      <c:pt idx="538">
                        <c:v>0.66656278334209196</c:v>
                      </c:pt>
                      <c:pt idx="539">
                        <c:v>0.66781074144306596</c:v>
                      </c:pt>
                      <c:pt idx="540">
                        <c:v>0.66905869954403896</c:v>
                      </c:pt>
                      <c:pt idx="541">
                        <c:v>0.67030665764501496</c:v>
                      </c:pt>
                      <c:pt idx="542">
                        <c:v>0.67155461574599096</c:v>
                      </c:pt>
                      <c:pt idx="543">
                        <c:v>0.67280257384696396</c:v>
                      </c:pt>
                      <c:pt idx="544">
                        <c:v>0.67405053194794096</c:v>
                      </c:pt>
                      <c:pt idx="545">
                        <c:v>0.67529849004891696</c:v>
                      </c:pt>
                      <c:pt idx="546">
                        <c:v>0.67654644814989096</c:v>
                      </c:pt>
                      <c:pt idx="547">
                        <c:v>0.67779440625086795</c:v>
                      </c:pt>
                      <c:pt idx="548">
                        <c:v>0.67904236435184195</c:v>
                      </c:pt>
                      <c:pt idx="549">
                        <c:v>0.68029032245281595</c:v>
                      </c:pt>
                      <c:pt idx="550">
                        <c:v>0.68153828055378995</c:v>
                      </c:pt>
                      <c:pt idx="551">
                        <c:v>0.68278623865476895</c:v>
                      </c:pt>
                      <c:pt idx="552">
                        <c:v>0.68403419675574295</c:v>
                      </c:pt>
                      <c:pt idx="553">
                        <c:v>0.68528215485671895</c:v>
                      </c:pt>
                      <c:pt idx="554">
                        <c:v>0.68653011295769495</c:v>
                      </c:pt>
                      <c:pt idx="555">
                        <c:v>0.68777807105866795</c:v>
                      </c:pt>
                      <c:pt idx="556">
                        <c:v>0.68902602915964395</c:v>
                      </c:pt>
                      <c:pt idx="557">
                        <c:v>0.69027398726061995</c:v>
                      </c:pt>
                      <c:pt idx="558">
                        <c:v>0.69152194536159495</c:v>
                      </c:pt>
                      <c:pt idx="559">
                        <c:v>0.69276990346256995</c:v>
                      </c:pt>
                      <c:pt idx="560">
                        <c:v>0.69401786156354495</c:v>
                      </c:pt>
                      <c:pt idx="561">
                        <c:v>0.69526581966452194</c:v>
                      </c:pt>
                      <c:pt idx="562">
                        <c:v>0.69651377776549706</c:v>
                      </c:pt>
                      <c:pt idx="563">
                        <c:v>0.69776173586647205</c:v>
                      </c:pt>
                      <c:pt idx="564">
                        <c:v>0.69900969396744705</c:v>
                      </c:pt>
                      <c:pt idx="565">
                        <c:v>0.70025765206842305</c:v>
                      </c:pt>
                      <c:pt idx="566">
                        <c:v>0.70150561016939805</c:v>
                      </c:pt>
                      <c:pt idx="567">
                        <c:v>0.70275356827037205</c:v>
                      </c:pt>
                      <c:pt idx="568">
                        <c:v>0.70400152637134605</c:v>
                      </c:pt>
                      <c:pt idx="569">
                        <c:v>0.70524948447232305</c:v>
                      </c:pt>
                      <c:pt idx="570">
                        <c:v>0.70649744257329805</c:v>
                      </c:pt>
                      <c:pt idx="571">
                        <c:v>0.70774540067427305</c:v>
                      </c:pt>
                      <c:pt idx="572">
                        <c:v>0.70899335877524805</c:v>
                      </c:pt>
                      <c:pt idx="573">
                        <c:v>0.71024131687622405</c:v>
                      </c:pt>
                      <c:pt idx="574">
                        <c:v>0.71148927497719905</c:v>
                      </c:pt>
                      <c:pt idx="575">
                        <c:v>0.71273723307817405</c:v>
                      </c:pt>
                      <c:pt idx="576">
                        <c:v>0.71398519117914905</c:v>
                      </c:pt>
                      <c:pt idx="577">
                        <c:v>0.71523314928012405</c:v>
                      </c:pt>
                      <c:pt idx="578">
                        <c:v>0.71648110738110005</c:v>
                      </c:pt>
                      <c:pt idx="579">
                        <c:v>0.71772906548207505</c:v>
                      </c:pt>
                      <c:pt idx="580">
                        <c:v>0.71897702358305005</c:v>
                      </c:pt>
                      <c:pt idx="581">
                        <c:v>0.72022498168402604</c:v>
                      </c:pt>
                      <c:pt idx="582">
                        <c:v>0.72147293978500004</c:v>
                      </c:pt>
                      <c:pt idx="583">
                        <c:v>0.72272089788597704</c:v>
                      </c:pt>
                      <c:pt idx="584">
                        <c:v>0.72396885598695104</c:v>
                      </c:pt>
                      <c:pt idx="585">
                        <c:v>0.72521681408792704</c:v>
                      </c:pt>
                      <c:pt idx="586">
                        <c:v>0.72646477218890104</c:v>
                      </c:pt>
                      <c:pt idx="587">
                        <c:v>0.72771273028987704</c:v>
                      </c:pt>
                      <c:pt idx="588">
                        <c:v>0.72896068839085204</c:v>
                      </c:pt>
                      <c:pt idx="589">
                        <c:v>0.73020864649182804</c:v>
                      </c:pt>
                      <c:pt idx="590">
                        <c:v>0.73145660459280304</c:v>
                      </c:pt>
                      <c:pt idx="591">
                        <c:v>0.73270456269377904</c:v>
                      </c:pt>
                      <c:pt idx="592">
                        <c:v>0.73395252079475404</c:v>
                      </c:pt>
                      <c:pt idx="593">
                        <c:v>0.73520047889572804</c:v>
                      </c:pt>
                      <c:pt idx="594">
                        <c:v>0.73644843699670404</c:v>
                      </c:pt>
                      <c:pt idx="595">
                        <c:v>0.73769639509767804</c:v>
                      </c:pt>
                      <c:pt idx="596">
                        <c:v>0.73894435319865304</c:v>
                      </c:pt>
                      <c:pt idx="597">
                        <c:v>0.74019231129963003</c:v>
                      </c:pt>
                      <c:pt idx="598">
                        <c:v>0.74144026940060603</c:v>
                      </c:pt>
                      <c:pt idx="599">
                        <c:v>0.74268822750158103</c:v>
                      </c:pt>
                      <c:pt idx="600">
                        <c:v>0.74393618560255603</c:v>
                      </c:pt>
                      <c:pt idx="601">
                        <c:v>0.74518414370353003</c:v>
                      </c:pt>
                      <c:pt idx="602">
                        <c:v>0.74643210180450403</c:v>
                      </c:pt>
                      <c:pt idx="603">
                        <c:v>0.74768005990548003</c:v>
                      </c:pt>
                      <c:pt idx="604">
                        <c:v>0.74892801800645603</c:v>
                      </c:pt>
                      <c:pt idx="605">
                        <c:v>0.75017597610743403</c:v>
                      </c:pt>
                      <c:pt idx="606">
                        <c:v>0.75142393420840703</c:v>
                      </c:pt>
                      <c:pt idx="607">
                        <c:v>0.75267189230938103</c:v>
                      </c:pt>
                      <c:pt idx="608">
                        <c:v>0.75391985041035803</c:v>
                      </c:pt>
                      <c:pt idx="609">
                        <c:v>0.75516780851133403</c:v>
                      </c:pt>
                      <c:pt idx="610">
                        <c:v>0.75641576661230903</c:v>
                      </c:pt>
                      <c:pt idx="611">
                        <c:v>0.75766372471328403</c:v>
                      </c:pt>
                      <c:pt idx="612">
                        <c:v>0.75891168281425903</c:v>
                      </c:pt>
                      <c:pt idx="613">
                        <c:v>0.76015964091523403</c:v>
                      </c:pt>
                      <c:pt idx="614">
                        <c:v>0.76140759901621002</c:v>
                      </c:pt>
                      <c:pt idx="615">
                        <c:v>0.76265555711718303</c:v>
                      </c:pt>
                      <c:pt idx="616">
                        <c:v>0.76390351521815802</c:v>
                      </c:pt>
                      <c:pt idx="617">
                        <c:v>0.76515147331913502</c:v>
                      </c:pt>
                      <c:pt idx="618">
                        <c:v>0.76639943142011002</c:v>
                      </c:pt>
                      <c:pt idx="619">
                        <c:v>0.76764738952108402</c:v>
                      </c:pt>
                      <c:pt idx="620">
                        <c:v>0.76889534762206002</c:v>
                      </c:pt>
                      <c:pt idx="621">
                        <c:v>0.77014330572303602</c:v>
                      </c:pt>
                      <c:pt idx="622">
                        <c:v>0.77139126382401002</c:v>
                      </c:pt>
                      <c:pt idx="623">
                        <c:v>0.77263922192498802</c:v>
                      </c:pt>
                      <c:pt idx="624">
                        <c:v>0.77388718002596102</c:v>
                      </c:pt>
                      <c:pt idx="625">
                        <c:v>0.77513513812693802</c:v>
                      </c:pt>
                      <c:pt idx="626">
                        <c:v>0.77638309622791002</c:v>
                      </c:pt>
                      <c:pt idx="627">
                        <c:v>0.77763105432888902</c:v>
                      </c:pt>
                      <c:pt idx="628">
                        <c:v>0.77887901242986302</c:v>
                      </c:pt>
                      <c:pt idx="629">
                        <c:v>0.78012697053083702</c:v>
                      </c:pt>
                      <c:pt idx="630">
                        <c:v>0.78137492863181501</c:v>
                      </c:pt>
                      <c:pt idx="631">
                        <c:v>0.78262288673278702</c:v>
                      </c:pt>
                      <c:pt idx="632">
                        <c:v>0.78387084483376401</c:v>
                      </c:pt>
                      <c:pt idx="633">
                        <c:v>0.78511880293473901</c:v>
                      </c:pt>
                      <c:pt idx="634">
                        <c:v>0.78636676103571501</c:v>
                      </c:pt>
                      <c:pt idx="635">
                        <c:v>0.78761471913669001</c:v>
                      </c:pt>
                      <c:pt idx="636">
                        <c:v>0.78886267723766501</c:v>
                      </c:pt>
                      <c:pt idx="637">
                        <c:v>0.79011063533863901</c:v>
                      </c:pt>
                      <c:pt idx="638">
                        <c:v>0.79135859343961501</c:v>
                      </c:pt>
                      <c:pt idx="639">
                        <c:v>0.79260655154059101</c:v>
                      </c:pt>
                      <c:pt idx="640">
                        <c:v>0.79385450964156401</c:v>
                      </c:pt>
                      <c:pt idx="641">
                        <c:v>0.79510246774253801</c:v>
                      </c:pt>
                      <c:pt idx="642">
                        <c:v>0.79635042584351701</c:v>
                      </c:pt>
                      <c:pt idx="643">
                        <c:v>0.79759838394449101</c:v>
                      </c:pt>
                      <c:pt idx="644">
                        <c:v>0.79884634204546501</c:v>
                      </c:pt>
                      <c:pt idx="645">
                        <c:v>0.80009430014644201</c:v>
                      </c:pt>
                      <c:pt idx="646">
                        <c:v>0.80134225824741701</c:v>
                      </c:pt>
                      <c:pt idx="647">
                        <c:v>0.802590216348392</c:v>
                      </c:pt>
                      <c:pt idx="648">
                        <c:v>0.803838174449369</c:v>
                      </c:pt>
                      <c:pt idx="649">
                        <c:v>0.805086132550341</c:v>
                      </c:pt>
                      <c:pt idx="650">
                        <c:v>0.806334090651317</c:v>
                      </c:pt>
                      <c:pt idx="651">
                        <c:v>0.807582048752293</c:v>
                      </c:pt>
                      <c:pt idx="652">
                        <c:v>0.808830006853269</c:v>
                      </c:pt>
                      <c:pt idx="653">
                        <c:v>0.810077964954244</c:v>
                      </c:pt>
                      <c:pt idx="654">
                        <c:v>0.811325923055217</c:v>
                      </c:pt>
                      <c:pt idx="655">
                        <c:v>0.812573881156195</c:v>
                      </c:pt>
                      <c:pt idx="656">
                        <c:v>0.81382183925717</c:v>
                      </c:pt>
                      <c:pt idx="657">
                        <c:v>0.815069797358143</c:v>
                      </c:pt>
                      <c:pt idx="658">
                        <c:v>0.81631775545912</c:v>
                      </c:pt>
                      <c:pt idx="659">
                        <c:v>0.817565713560096</c:v>
                      </c:pt>
                      <c:pt idx="660">
                        <c:v>0.818813671661072</c:v>
                      </c:pt>
                      <c:pt idx="661">
                        <c:v>0.820061629762045</c:v>
                      </c:pt>
                      <c:pt idx="662">
                        <c:v>0.82130958786302299</c:v>
                      </c:pt>
                      <c:pt idx="663">
                        <c:v>0.82255754596399699</c:v>
                      </c:pt>
                      <c:pt idx="664">
                        <c:v>0.823805504064969</c:v>
                      </c:pt>
                      <c:pt idx="665">
                        <c:v>0.82505346216594599</c:v>
                      </c:pt>
                      <c:pt idx="666">
                        <c:v>0.82630142026692099</c:v>
                      </c:pt>
                      <c:pt idx="667">
                        <c:v>0.82754937836789799</c:v>
                      </c:pt>
                      <c:pt idx="668">
                        <c:v>0.82879733646887199</c:v>
                      </c:pt>
                      <c:pt idx="669">
                        <c:v>0.83004529456984799</c:v>
                      </c:pt>
                      <c:pt idx="670">
                        <c:v>0.83129325267082399</c:v>
                      </c:pt>
                      <c:pt idx="671">
                        <c:v>0.83254121077179799</c:v>
                      </c:pt>
                      <c:pt idx="672">
                        <c:v>0.83378916887277299</c:v>
                      </c:pt>
                      <c:pt idx="673">
                        <c:v>0.83503712697374799</c:v>
                      </c:pt>
                      <c:pt idx="674">
                        <c:v>0.83628508507472399</c:v>
                      </c:pt>
                      <c:pt idx="675">
                        <c:v>0.83753304317569799</c:v>
                      </c:pt>
                      <c:pt idx="676">
                        <c:v>0.83878100127667399</c:v>
                      </c:pt>
                      <c:pt idx="677">
                        <c:v>0.84002895937764799</c:v>
                      </c:pt>
                      <c:pt idx="678">
                        <c:v>0.84127691747862599</c:v>
                      </c:pt>
                      <c:pt idx="679">
                        <c:v>0.84252487557959999</c:v>
                      </c:pt>
                      <c:pt idx="680">
                        <c:v>0.84377283368057698</c:v>
                      </c:pt>
                      <c:pt idx="681">
                        <c:v>0.84502079178155098</c:v>
                      </c:pt>
                      <c:pt idx="682">
                        <c:v>0.84626874988252898</c:v>
                      </c:pt>
                      <c:pt idx="683">
                        <c:v>0.84751670798349998</c:v>
                      </c:pt>
                      <c:pt idx="684">
                        <c:v>0.84876466608447498</c:v>
                      </c:pt>
                      <c:pt idx="685">
                        <c:v>0.85001262418545098</c:v>
                      </c:pt>
                      <c:pt idx="686">
                        <c:v>0.85126058228642798</c:v>
                      </c:pt>
                      <c:pt idx="687">
                        <c:v>0.85250854038740298</c:v>
                      </c:pt>
                      <c:pt idx="688">
                        <c:v>0.85375649848837798</c:v>
                      </c:pt>
                      <c:pt idx="689">
                        <c:v>0.85500445658935298</c:v>
                      </c:pt>
                      <c:pt idx="690">
                        <c:v>0.85625241469032798</c:v>
                      </c:pt>
                      <c:pt idx="691">
                        <c:v>0.85750037279130198</c:v>
                      </c:pt>
                      <c:pt idx="692">
                        <c:v>0.85874833089227998</c:v>
                      </c:pt>
                      <c:pt idx="693">
                        <c:v>0.85999628899325498</c:v>
                      </c:pt>
                      <c:pt idx="694">
                        <c:v>0.86124424709423097</c:v>
                      </c:pt>
                      <c:pt idx="695">
                        <c:v>0.86249220519520298</c:v>
                      </c:pt>
                      <c:pt idx="696">
                        <c:v>0.86374016329617997</c:v>
                      </c:pt>
                      <c:pt idx="697">
                        <c:v>0.86498812139715597</c:v>
                      </c:pt>
                      <c:pt idx="698">
                        <c:v>0.86623607949812897</c:v>
                      </c:pt>
                      <c:pt idx="699">
                        <c:v>0.86748403759910397</c:v>
                      </c:pt>
                      <c:pt idx="700">
                        <c:v>0.86873199570008097</c:v>
                      </c:pt>
                      <c:pt idx="701">
                        <c:v>0.86997995380105697</c:v>
                      </c:pt>
                      <c:pt idx="702">
                        <c:v>0.87122791190203097</c:v>
                      </c:pt>
                      <c:pt idx="703">
                        <c:v>0.87247587000300397</c:v>
                      </c:pt>
                      <c:pt idx="704">
                        <c:v>0.87372382810397897</c:v>
                      </c:pt>
                      <c:pt idx="705">
                        <c:v>0.87497178620495497</c:v>
                      </c:pt>
                      <c:pt idx="706">
                        <c:v>0.87621974430593097</c:v>
                      </c:pt>
                      <c:pt idx="707">
                        <c:v>0.87746770240690697</c:v>
                      </c:pt>
                      <c:pt idx="708">
                        <c:v>0.87871566050788197</c:v>
                      </c:pt>
                      <c:pt idx="709">
                        <c:v>0.87996361860885697</c:v>
                      </c:pt>
                      <c:pt idx="710">
                        <c:v>0.88121157670983097</c:v>
                      </c:pt>
                      <c:pt idx="711">
                        <c:v>0.88245953481080996</c:v>
                      </c:pt>
                      <c:pt idx="712">
                        <c:v>0.88370749291178197</c:v>
                      </c:pt>
                      <c:pt idx="713">
                        <c:v>0.88495545101275797</c:v>
                      </c:pt>
                      <c:pt idx="714">
                        <c:v>0.88620340911373097</c:v>
                      </c:pt>
                      <c:pt idx="715">
                        <c:v>0.88745136721470996</c:v>
                      </c:pt>
                      <c:pt idx="716">
                        <c:v>0.88869932531568396</c:v>
                      </c:pt>
                      <c:pt idx="717">
                        <c:v>0.88994728341665996</c:v>
                      </c:pt>
                      <c:pt idx="718">
                        <c:v>0.89119524151763196</c:v>
                      </c:pt>
                      <c:pt idx="719">
                        <c:v>0.89244319961860696</c:v>
                      </c:pt>
                      <c:pt idx="720">
                        <c:v>0.89369115771958596</c:v>
                      </c:pt>
                      <c:pt idx="721">
                        <c:v>0.89493911582056096</c:v>
                      </c:pt>
                      <c:pt idx="722">
                        <c:v>0.89618707392153396</c:v>
                      </c:pt>
                      <c:pt idx="723">
                        <c:v>0.89743503202250896</c:v>
                      </c:pt>
                      <c:pt idx="724">
                        <c:v>0.89868299012348696</c:v>
                      </c:pt>
                      <c:pt idx="725">
                        <c:v>0.89993094822445996</c:v>
                      </c:pt>
                      <c:pt idx="726">
                        <c:v>0.90117890632543796</c:v>
                      </c:pt>
                      <c:pt idx="727">
                        <c:v>0.90242686442640996</c:v>
                      </c:pt>
                      <c:pt idx="728">
                        <c:v>0.90367482252738895</c:v>
                      </c:pt>
                      <c:pt idx="729">
                        <c:v>0.90492278062836196</c:v>
                      </c:pt>
                      <c:pt idx="730">
                        <c:v>0.90617073872933596</c:v>
                      </c:pt>
                      <c:pt idx="731">
                        <c:v>0.90741869683031195</c:v>
                      </c:pt>
                      <c:pt idx="732">
                        <c:v>0.90866665493128596</c:v>
                      </c:pt>
                      <c:pt idx="733">
                        <c:v>0.90991461303226495</c:v>
                      </c:pt>
                      <c:pt idx="734">
                        <c:v>0.91116257113323595</c:v>
                      </c:pt>
                      <c:pt idx="735">
                        <c:v>0.91241052923421295</c:v>
                      </c:pt>
                      <c:pt idx="736">
                        <c:v>0.91365848733518795</c:v>
                      </c:pt>
                      <c:pt idx="737">
                        <c:v>0.91490644543616495</c:v>
                      </c:pt>
                      <c:pt idx="738">
                        <c:v>0.91615440353714095</c:v>
                      </c:pt>
                      <c:pt idx="739">
                        <c:v>0.91740236163811495</c:v>
                      </c:pt>
                      <c:pt idx="740">
                        <c:v>0.91865031973908995</c:v>
                      </c:pt>
                      <c:pt idx="741">
                        <c:v>0.91989827784006495</c:v>
                      </c:pt>
                      <c:pt idx="742">
                        <c:v>0.92114623594104195</c:v>
                      </c:pt>
                      <c:pt idx="743">
                        <c:v>0.92239419404201695</c:v>
                      </c:pt>
                      <c:pt idx="744">
                        <c:v>0.92364215214298995</c:v>
                      </c:pt>
                      <c:pt idx="745">
                        <c:v>0.92489011024396695</c:v>
                      </c:pt>
                      <c:pt idx="746">
                        <c:v>0.92613806834494405</c:v>
                      </c:pt>
                      <c:pt idx="747">
                        <c:v>0.92738602644591706</c:v>
                      </c:pt>
                      <c:pt idx="748">
                        <c:v>0.92863398454688995</c:v>
                      </c:pt>
                      <c:pt idx="749">
                        <c:v>0.92988194264786705</c:v>
                      </c:pt>
                      <c:pt idx="750">
                        <c:v>0.93112990074884205</c:v>
                      </c:pt>
                      <c:pt idx="751">
                        <c:v>0.93237785884982205</c:v>
                      </c:pt>
                      <c:pt idx="752">
                        <c:v>0.93362581695079405</c:v>
                      </c:pt>
                      <c:pt idx="753">
                        <c:v>0.93487377505176905</c:v>
                      </c:pt>
                      <c:pt idx="754">
                        <c:v>0.93612173315274405</c:v>
                      </c:pt>
                      <c:pt idx="755">
                        <c:v>0.93736969125372005</c:v>
                      </c:pt>
                      <c:pt idx="756">
                        <c:v>0.93861764935469505</c:v>
                      </c:pt>
                      <c:pt idx="757">
                        <c:v>0.93986560745566605</c:v>
                      </c:pt>
                      <c:pt idx="758">
                        <c:v>0.94111356555664405</c:v>
                      </c:pt>
                      <c:pt idx="759">
                        <c:v>0.94236152365761805</c:v>
                      </c:pt>
                      <c:pt idx="760">
                        <c:v>0.94360948175859605</c:v>
                      </c:pt>
                      <c:pt idx="761">
                        <c:v>0.94485743985957005</c:v>
                      </c:pt>
                      <c:pt idx="762">
                        <c:v>0.94610539796054405</c:v>
                      </c:pt>
                      <c:pt idx="763">
                        <c:v>0.94735335606152005</c:v>
                      </c:pt>
                      <c:pt idx="764">
                        <c:v>0.94860131416249804</c:v>
                      </c:pt>
                      <c:pt idx="765">
                        <c:v>0.94984927226347105</c:v>
                      </c:pt>
                      <c:pt idx="766">
                        <c:v>0.95109723036444804</c:v>
                      </c:pt>
                      <c:pt idx="767">
                        <c:v>0.95234518846542204</c:v>
                      </c:pt>
                      <c:pt idx="768">
                        <c:v>0.95359314656639904</c:v>
                      </c:pt>
                      <c:pt idx="769">
                        <c:v>0.95484110466737304</c:v>
                      </c:pt>
                      <c:pt idx="770">
                        <c:v>0.95608906276834704</c:v>
                      </c:pt>
                      <c:pt idx="771">
                        <c:v>0.95733702086932004</c:v>
                      </c:pt>
                      <c:pt idx="772">
                        <c:v>0.95858497897029804</c:v>
                      </c:pt>
                      <c:pt idx="773">
                        <c:v>0.95983293707127504</c:v>
                      </c:pt>
                      <c:pt idx="774">
                        <c:v>0.96108089517225004</c:v>
                      </c:pt>
                      <c:pt idx="775">
                        <c:v>0.96232885327322504</c:v>
                      </c:pt>
                      <c:pt idx="776">
                        <c:v>0.96357681137419704</c:v>
                      </c:pt>
                      <c:pt idx="777">
                        <c:v>0.96482476947517404</c:v>
                      </c:pt>
                      <c:pt idx="778">
                        <c:v>0.96607272757614904</c:v>
                      </c:pt>
                      <c:pt idx="779">
                        <c:v>0.96732068567712404</c:v>
                      </c:pt>
                      <c:pt idx="780">
                        <c:v>0.96856864377810004</c:v>
                      </c:pt>
                      <c:pt idx="781">
                        <c:v>0.96981660187907603</c:v>
                      </c:pt>
                      <c:pt idx="782">
                        <c:v>0.97106455998005003</c:v>
                      </c:pt>
                      <c:pt idx="783">
                        <c:v>0.97231251808102404</c:v>
                      </c:pt>
                      <c:pt idx="784">
                        <c:v>0.97356047618200203</c:v>
                      </c:pt>
                      <c:pt idx="785">
                        <c:v>0.97480843428297703</c:v>
                      </c:pt>
                      <c:pt idx="786">
                        <c:v>0.97605639238395003</c:v>
                      </c:pt>
                      <c:pt idx="787">
                        <c:v>0.97730435048492603</c:v>
                      </c:pt>
                      <c:pt idx="788">
                        <c:v>0.97855230858590303</c:v>
                      </c:pt>
                      <c:pt idx="789">
                        <c:v>0.97980026668687503</c:v>
                      </c:pt>
                      <c:pt idx="790">
                        <c:v>0.98104822478785403</c:v>
                      </c:pt>
                      <c:pt idx="791">
                        <c:v>0.98229618288882703</c:v>
                      </c:pt>
                      <c:pt idx="792">
                        <c:v>0.98354414098980303</c:v>
                      </c:pt>
                      <c:pt idx="793">
                        <c:v>0.98479209909077903</c:v>
                      </c:pt>
                      <c:pt idx="794">
                        <c:v>0.98604005719175403</c:v>
                      </c:pt>
                      <c:pt idx="795">
                        <c:v>0.98728801529272803</c:v>
                      </c:pt>
                      <c:pt idx="796">
                        <c:v>0.98853597339370602</c:v>
                      </c:pt>
                      <c:pt idx="797">
                        <c:v>0.98978393149468102</c:v>
                      </c:pt>
                      <c:pt idx="798">
                        <c:v>0.99103188959565702</c:v>
                      </c:pt>
                      <c:pt idx="799">
                        <c:v>0.99227984769662902</c:v>
                      </c:pt>
                      <c:pt idx="800">
                        <c:v>0.99352780579760502</c:v>
                      </c:pt>
                      <c:pt idx="801">
                        <c:v>0.99477576389858102</c:v>
                      </c:pt>
                      <c:pt idx="802">
                        <c:v>0.99602372199955402</c:v>
                      </c:pt>
                      <c:pt idx="803">
                        <c:v>0.99727168010052902</c:v>
                      </c:pt>
                      <c:pt idx="804">
                        <c:v>0.99851963820150602</c:v>
                      </c:pt>
                      <c:pt idx="805">
                        <c:v>0.99976759630248002</c:v>
                      </c:pt>
                      <c:pt idx="806">
                        <c:v>1.00101555440345</c:v>
                      </c:pt>
                      <c:pt idx="807">
                        <c:v>1.0022635125044299</c:v>
                      </c:pt>
                      <c:pt idx="808">
                        <c:v>1.0035114706054</c:v>
                      </c:pt>
                      <c:pt idx="809">
                        <c:v>1.0047594287063799</c:v>
                      </c:pt>
                      <c:pt idx="810">
                        <c:v>1.00600738680735</c:v>
                      </c:pt>
                      <c:pt idx="811">
                        <c:v>1.0072553449083299</c:v>
                      </c:pt>
                      <c:pt idx="812">
                        <c:v>1.00850330300931</c:v>
                      </c:pt>
                      <c:pt idx="813">
                        <c:v>1.0097512611102799</c:v>
                      </c:pt>
                      <c:pt idx="814">
                        <c:v>1.01099921921125</c:v>
                      </c:pt>
                      <c:pt idx="815">
                        <c:v>1.0122471773122299</c:v>
                      </c:pt>
                      <c:pt idx="816">
                        <c:v>1.0134951354132</c:v>
                      </c:pt>
                      <c:pt idx="817">
                        <c:v>1.0147430935141799</c:v>
                      </c:pt>
                      <c:pt idx="818">
                        <c:v>1.01599105161516</c:v>
                      </c:pt>
                      <c:pt idx="819">
                        <c:v>1.0172390097161299</c:v>
                      </c:pt>
                      <c:pt idx="820">
                        <c:v>1.0184869678171</c:v>
                      </c:pt>
                      <c:pt idx="821">
                        <c:v>1.0197349259180799</c:v>
                      </c:pt>
                      <c:pt idx="822">
                        <c:v>1.02098288401906</c:v>
                      </c:pt>
                      <c:pt idx="823">
                        <c:v>1.0222308421200299</c:v>
                      </c:pt>
                      <c:pt idx="824">
                        <c:v>1.02347880022101</c:v>
                      </c:pt>
                      <c:pt idx="825">
                        <c:v>1.0247267583219799</c:v>
                      </c:pt>
                      <c:pt idx="826">
                        <c:v>1.02597471642296</c:v>
                      </c:pt>
                      <c:pt idx="827">
                        <c:v>1.0272226745239299</c:v>
                      </c:pt>
                      <c:pt idx="828">
                        <c:v>1.02847063262491</c:v>
                      </c:pt>
                      <c:pt idx="829">
                        <c:v>1.0297185907258799</c:v>
                      </c:pt>
                      <c:pt idx="830">
                        <c:v>1.03096654882686</c:v>
                      </c:pt>
                      <c:pt idx="831">
                        <c:v>1.0322145069278399</c:v>
                      </c:pt>
                      <c:pt idx="832">
                        <c:v>1.03346246502881</c:v>
                      </c:pt>
                      <c:pt idx="833">
                        <c:v>1.0347104231297799</c:v>
                      </c:pt>
                      <c:pt idx="834">
                        <c:v>1.03595838123076</c:v>
                      </c:pt>
                      <c:pt idx="835">
                        <c:v>1.0372063393317399</c:v>
                      </c:pt>
                      <c:pt idx="836">
                        <c:v>1.03845429743271</c:v>
                      </c:pt>
                      <c:pt idx="837">
                        <c:v>1.0397022555336899</c:v>
                      </c:pt>
                      <c:pt idx="838">
                        <c:v>1.04095021363466</c:v>
                      </c:pt>
                      <c:pt idx="839">
                        <c:v>1.0421981717356299</c:v>
                      </c:pt>
                      <c:pt idx="840">
                        <c:v>1.04344612983661</c:v>
                      </c:pt>
                      <c:pt idx="841">
                        <c:v>1.0446940879375799</c:v>
                      </c:pt>
                      <c:pt idx="842">
                        <c:v>1.04594204603856</c:v>
                      </c:pt>
                      <c:pt idx="843">
                        <c:v>1.0471900041395401</c:v>
                      </c:pt>
                      <c:pt idx="844">
                        <c:v>1.04843796224051</c:v>
                      </c:pt>
                      <c:pt idx="845">
                        <c:v>1.0496859203414901</c:v>
                      </c:pt>
                      <c:pt idx="846">
                        <c:v>1.05093387844246</c:v>
                      </c:pt>
                      <c:pt idx="847">
                        <c:v>1.0521818365434401</c:v>
                      </c:pt>
                      <c:pt idx="848">
                        <c:v>1.05342979464441</c:v>
                      </c:pt>
                      <c:pt idx="849">
                        <c:v>1.0546777527453901</c:v>
                      </c:pt>
                      <c:pt idx="850">
                        <c:v>1.05592571084636</c:v>
                      </c:pt>
                      <c:pt idx="851">
                        <c:v>1.0571736689473401</c:v>
                      </c:pt>
                      <c:pt idx="852">
                        <c:v>1.05842162704831</c:v>
                      </c:pt>
                      <c:pt idx="853">
                        <c:v>1.0596695851492901</c:v>
                      </c:pt>
                      <c:pt idx="854">
                        <c:v>1.06091754325026</c:v>
                      </c:pt>
                      <c:pt idx="855">
                        <c:v>1.0621655013512401</c:v>
                      </c:pt>
                      <c:pt idx="856">
                        <c:v>1.06341345945221</c:v>
                      </c:pt>
                      <c:pt idx="857">
                        <c:v>1.0646614175531901</c:v>
                      </c:pt>
                      <c:pt idx="858">
                        <c:v>1.06590937565417</c:v>
                      </c:pt>
                      <c:pt idx="859">
                        <c:v>1.0671573337551401</c:v>
                      </c:pt>
                      <c:pt idx="860">
                        <c:v>1.06840529185612</c:v>
                      </c:pt>
                      <c:pt idx="861">
                        <c:v>1.0696532499570901</c:v>
                      </c:pt>
                      <c:pt idx="862">
                        <c:v>1.07090120805807</c:v>
                      </c:pt>
                      <c:pt idx="863">
                        <c:v>1.0721491661590401</c:v>
                      </c:pt>
                      <c:pt idx="864">
                        <c:v>1.07339712426002</c:v>
                      </c:pt>
                      <c:pt idx="865">
                        <c:v>1.0746450823609901</c:v>
                      </c:pt>
                      <c:pt idx="866">
                        <c:v>1.07589304046197</c:v>
                      </c:pt>
                      <c:pt idx="867">
                        <c:v>1.0771409985629401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AVGx!$J$3:$J$870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-1.7266407179398E-7</c:v>
                      </c:pt>
                      <c:pt idx="1">
                        <c:v>-1.3952969510740199E-7</c:v>
                      </c:pt>
                      <c:pt idx="2">
                        <c:v>-1.65303018432655E-8</c:v>
                      </c:pt>
                      <c:pt idx="3">
                        <c:v>-4.9721459564911197E-8</c:v>
                      </c:pt>
                      <c:pt idx="4">
                        <c:v>-5.0352190013506901E-8</c:v>
                      </c:pt>
                      <c:pt idx="5">
                        <c:v>-5.1033636410675602E-8</c:v>
                      </c:pt>
                      <c:pt idx="6">
                        <c:v>-5.1747794099766401E-8</c:v>
                      </c:pt>
                      <c:pt idx="7">
                        <c:v>-5.2516124265933801E-8</c:v>
                      </c:pt>
                      <c:pt idx="8">
                        <c:v>-5.3361739332077399E-8</c:v>
                      </c:pt>
                      <c:pt idx="9">
                        <c:v>-5.4303666027122697E-8</c:v>
                      </c:pt>
                      <c:pt idx="10">
                        <c:v>-5.5363822250305E-8</c:v>
                      </c:pt>
                      <c:pt idx="11">
                        <c:v>-5.6561156030352899E-8</c:v>
                      </c:pt>
                      <c:pt idx="12">
                        <c:v>-5.7920654478019697E-8</c:v>
                      </c:pt>
                      <c:pt idx="13">
                        <c:v>-5.9463148924901198E-8</c:v>
                      </c:pt>
                      <c:pt idx="14">
                        <c:v>-6.1213262556396704E-8</c:v>
                      </c:pt>
                      <c:pt idx="15">
                        <c:v>-6.3197119403037098E-8</c:v>
                      </c:pt>
                      <c:pt idx="16">
                        <c:v>-6.5442537305061696E-8</c:v>
                      </c:pt>
                      <c:pt idx="17">
                        <c:v>-6.7975428631109203E-8</c:v>
                      </c:pt>
                      <c:pt idx="18">
                        <c:v>-7.0833246379276501E-8</c:v>
                      </c:pt>
                      <c:pt idx="19">
                        <c:v>-7.4047392924121304E-8</c:v>
                      </c:pt>
                      <c:pt idx="20">
                        <c:v>-7.7635977284417494E-8</c:v>
                      </c:pt>
                      <c:pt idx="21">
                        <c:v>-8.1613279884761698E-8</c:v>
                      </c:pt>
                      <c:pt idx="22">
                        <c:v>-8.5991525935501096E-8</c:v>
                      </c:pt>
                      <c:pt idx="23">
                        <c:v>-9.0770272142354004E-8</c:v>
                      </c:pt>
                      <c:pt idx="24">
                        <c:v>-9.5948729307668006E-8</c:v>
                      </c:pt>
                      <c:pt idx="25">
                        <c:v>-1.01528748443705E-7</c:v>
                      </c:pt>
                      <c:pt idx="26">
                        <c:v>-1.07515269116333E-7</c:v>
                      </c:pt>
                      <c:pt idx="27">
                        <c:v>-1.13910589883454E-7</c:v>
                      </c:pt>
                      <c:pt idx="28">
                        <c:v>-1.20716882195392E-7</c:v>
                      </c:pt>
                      <c:pt idx="29">
                        <c:v>-1.2793731673994699E-7</c:v>
                      </c:pt>
                      <c:pt idx="30">
                        <c:v>-1.3557412680254201E-7</c:v>
                      </c:pt>
                      <c:pt idx="31">
                        <c:v>-1.43625585383905E-7</c:v>
                      </c:pt>
                      <c:pt idx="32">
                        <c:v>-1.5208654984114301E-7</c:v>
                      </c:pt>
                      <c:pt idx="33">
                        <c:v>-1.6094836737708499E-7</c:v>
                      </c:pt>
                      <c:pt idx="34">
                        <c:v>-1.7019880598521201E-7</c:v>
                      </c:pt>
                      <c:pt idx="35">
                        <c:v>-1.7982197100700201E-7</c:v>
                      </c:pt>
                      <c:pt idx="36">
                        <c:v>-1.8979881539810099E-7</c:v>
                      </c:pt>
                      <c:pt idx="37">
                        <c:v>-2.00105851161784E-7</c:v>
                      </c:pt>
                      <c:pt idx="38">
                        <c:v>-2.1071756755044199E-7</c:v>
                      </c:pt>
                      <c:pt idx="39">
                        <c:v>-2.21610479767116E-7</c:v>
                      </c:pt>
                      <c:pt idx="40">
                        <c:v>-2.32763180865318E-7</c:v>
                      </c:pt>
                      <c:pt idx="41">
                        <c:v>-2.44158422930097E-7</c:v>
                      </c:pt>
                      <c:pt idx="42">
                        <c:v>-2.5577887719951399E-7</c:v>
                      </c:pt>
                      <c:pt idx="43">
                        <c:v>-2.6761733426823202E-7</c:v>
                      </c:pt>
                      <c:pt idx="44">
                        <c:v>-2.7967148019311201E-7</c:v>
                      </c:pt>
                      <c:pt idx="45">
                        <c:v>-2.9197195326656199E-7</c:v>
                      </c:pt>
                      <c:pt idx="46">
                        <c:v>-3.0454576493078597E-7</c:v>
                      </c:pt>
                      <c:pt idx="47">
                        <c:v>-3.1742629738463397E-7</c:v>
                      </c:pt>
                      <c:pt idx="48">
                        <c:v>-3.30651588495413E-7</c:v>
                      </c:pt>
                      <c:pt idx="49">
                        <c:v>-3.4428202148253702E-7</c:v>
                      </c:pt>
                      <c:pt idx="50">
                        <c:v>-3.5833127561622401E-7</c:v>
                      </c:pt>
                      <c:pt idx="51">
                        <c:v>-3.7281610174736599E-7</c:v>
                      </c:pt>
                      <c:pt idx="52">
                        <c:v>-3.8774112868584598E-7</c:v>
                      </c:pt>
                      <c:pt idx="53">
                        <c:v>-4.03094263121546E-7</c:v>
                      </c:pt>
                      <c:pt idx="54">
                        <c:v>-4.1881715166622199E-7</c:v>
                      </c:pt>
                      <c:pt idx="55">
                        <c:v>-4.3485089447163098E-7</c:v>
                      </c:pt>
                      <c:pt idx="56">
                        <c:v>-4.5114255033266302E-7</c:v>
                      </c:pt>
                      <c:pt idx="57">
                        <c:v>-4.6763642960726898E-7</c:v>
                      </c:pt>
                      <c:pt idx="58">
                        <c:v>-4.8429398729500004E-7</c:v>
                      </c:pt>
                      <c:pt idx="59">
                        <c:v>-5.0108494816151996E-7</c:v>
                      </c:pt>
                      <c:pt idx="60">
                        <c:v>-5.1798970200179896E-7</c:v>
                      </c:pt>
                      <c:pt idx="61">
                        <c:v>-5.3498028881532504E-7</c:v>
                      </c:pt>
                      <c:pt idx="62">
                        <c:v>-5.5203901852448497E-7</c:v>
                      </c:pt>
                      <c:pt idx="63">
                        <c:v>-5.6913737883077801E-7</c:v>
                      </c:pt>
                      <c:pt idx="64">
                        <c:v>-5.8625891047600205E-7</c:v>
                      </c:pt>
                      <c:pt idx="65">
                        <c:v>-6.0339310800067795E-7</c:v>
                      </c:pt>
                      <c:pt idx="66">
                        <c:v>-6.2053100351233703E-7</c:v>
                      </c:pt>
                      <c:pt idx="67">
                        <c:v>-6.3767059469680202E-7</c:v>
                      </c:pt>
                      <c:pt idx="68">
                        <c:v>-6.5481252840005799E-7</c:v>
                      </c:pt>
                      <c:pt idx="69">
                        <c:v>-6.7195759099356095E-7</c:v>
                      </c:pt>
                      <c:pt idx="70">
                        <c:v>-6.8910751464507101E-7</c:v>
                      </c:pt>
                      <c:pt idx="71">
                        <c:v>-7.0626688424207001E-7</c:v>
                      </c:pt>
                      <c:pt idx="72">
                        <c:v>-7.2343786017976203E-7</c:v>
                      </c:pt>
                      <c:pt idx="73">
                        <c:v>-7.40621417458523E-7</c:v>
                      </c:pt>
                      <c:pt idx="74">
                        <c:v>-7.57819197650996E-7</c:v>
                      </c:pt>
                      <c:pt idx="75">
                        <c:v>-7.7503252124974196E-7</c:v>
                      </c:pt>
                      <c:pt idx="76">
                        <c:v>-7.9226290140709305E-7</c:v>
                      </c:pt>
                      <c:pt idx="77">
                        <c:v>-8.09512808857605E-7</c:v>
                      </c:pt>
                      <c:pt idx="78">
                        <c:v>-8.2678489095560902E-7</c:v>
                      </c:pt>
                      <c:pt idx="79">
                        <c:v>-8.4408225409554796E-7</c:v>
                      </c:pt>
                      <c:pt idx="80">
                        <c:v>-8.6140870948529097E-7</c:v>
                      </c:pt>
                      <c:pt idx="81">
                        <c:v>-8.7876859123583499E-7</c:v>
                      </c:pt>
                      <c:pt idx="82">
                        <c:v>-8.9616672663761601E-7</c:v>
                      </c:pt>
                      <c:pt idx="83">
                        <c:v>-9.13608441707158E-7</c:v>
                      </c:pt>
                      <c:pt idx="84">
                        <c:v>-9.3109930541950597E-7</c:v>
                      </c:pt>
                      <c:pt idx="85">
                        <c:v>-9.4864510466270803E-7</c:v>
                      </c:pt>
                      <c:pt idx="86">
                        <c:v>-9.6625180846407904E-7</c:v>
                      </c:pt>
                      <c:pt idx="87">
                        <c:v>-9.8392530320058799E-7</c:v>
                      </c:pt>
                      <c:pt idx="88">
                        <c:v>-1.0016711714331301E-6</c:v>
                      </c:pt>
                      <c:pt idx="89">
                        <c:v>-1.0194944469653299E-6</c:v>
                      </c:pt>
                      <c:pt idx="90">
                        <c:v>-1.0373993912035899E-6</c:v>
                      </c:pt>
                      <c:pt idx="91">
                        <c:v>-1.05538942597645E-6</c:v>
                      </c:pt>
                      <c:pt idx="92">
                        <c:v>-1.0734671414997099E-6</c:v>
                      </c:pt>
                      <c:pt idx="93">
                        <c:v>-1.0916343773842001E-6</c:v>
                      </c:pt>
                      <c:pt idx="94">
                        <c:v>-1.10989233314755E-6</c:v>
                      </c:pt>
                      <c:pt idx="95">
                        <c:v>-1.1282416345971799E-6</c:v>
                      </c:pt>
                      <c:pt idx="96">
                        <c:v>-1.1466823105622901E-6</c:v>
                      </c:pt>
                      <c:pt idx="97">
                        <c:v>-1.16521372834375E-6</c:v>
                      </c:pt>
                      <c:pt idx="98">
                        <c:v>-1.1838345146743399E-6</c:v>
                      </c:pt>
                      <c:pt idx="99">
                        <c:v>-1.20254246941074E-6</c:v>
                      </c:pt>
                      <c:pt idx="100">
                        <c:v>-1.2213345690128899E-6</c:v>
                      </c:pt>
                      <c:pt idx="101">
                        <c:v>-1.2402070476972901E-6</c:v>
                      </c:pt>
                      <c:pt idx="102">
                        <c:v>-1.2591555674828101E-6</c:v>
                      </c:pt>
                      <c:pt idx="103">
                        <c:v>-1.2781754138471801E-6</c:v>
                      </c:pt>
                      <c:pt idx="104">
                        <c:v>-1.2972616905008099E-6</c:v>
                      </c:pt>
                      <c:pt idx="105">
                        <c:v>-1.3164094642983801E-6</c:v>
                      </c:pt>
                      <c:pt idx="106">
                        <c:v>-1.3356138869182499E-6</c:v>
                      </c:pt>
                      <c:pt idx="107">
                        <c:v>-1.35487023788138E-6</c:v>
                      </c:pt>
                      <c:pt idx="108">
                        <c:v>-1.3741739256013799E-6</c:v>
                      </c:pt>
                      <c:pt idx="109">
                        <c:v>-1.39352051145074E-6</c:v>
                      </c:pt>
                      <c:pt idx="110">
                        <c:v>-1.41290572655872E-6</c:v>
                      </c:pt>
                      <c:pt idx="111">
                        <c:v>-1.43232457713045E-6</c:v>
                      </c:pt>
                      <c:pt idx="112">
                        <c:v>-1.4517692551532799E-6</c:v>
                      </c:pt>
                      <c:pt idx="113">
                        <c:v>-1.4712320705491099E-6</c:v>
                      </c:pt>
                      <c:pt idx="114">
                        <c:v>-1.4907061539837999E-6</c:v>
                      </c:pt>
                      <c:pt idx="115">
                        <c:v>-1.5101854215547099E-6</c:v>
                      </c:pt>
                      <c:pt idx="116">
                        <c:v>-1.5296654341509399E-6</c:v>
                      </c:pt>
                      <c:pt idx="117">
                        <c:v>-1.5491454467471699E-6</c:v>
                      </c:pt>
                      <c:pt idx="118">
                        <c:v>-1.5686254593434001E-6</c:v>
                      </c:pt>
                      <c:pt idx="119">
                        <c:v>-1.5881054719396199E-6</c:v>
                      </c:pt>
                      <c:pt idx="120">
                        <c:v>-1.6075854845358499E-6</c:v>
                      </c:pt>
                      <c:pt idx="121">
                        <c:v>-1.62706549713207E-6</c:v>
                      </c:pt>
                      <c:pt idx="122">
                        <c:v>-1.6465455097282999E-6</c:v>
                      </c:pt>
                      <c:pt idx="123">
                        <c:v>-1.66602552232452E-6</c:v>
                      </c:pt>
                      <c:pt idx="124">
                        <c:v>-1.68550553492075E-6</c:v>
                      </c:pt>
                      <c:pt idx="125">
                        <c:v>-1.70498554751697E-6</c:v>
                      </c:pt>
                      <c:pt idx="126">
                        <c:v>-1.7244655601132E-6</c:v>
                      </c:pt>
                      <c:pt idx="127">
                        <c:v>-1.74394557270943E-6</c:v>
                      </c:pt>
                      <c:pt idx="128">
                        <c:v>-1.76342558530565E-6</c:v>
                      </c:pt>
                      <c:pt idx="129">
                        <c:v>-1.78290559790188E-6</c:v>
                      </c:pt>
                      <c:pt idx="130">
                        <c:v>-1.80238561049811E-6</c:v>
                      </c:pt>
                      <c:pt idx="131">
                        <c:v>-1.82186562309433E-6</c:v>
                      </c:pt>
                      <c:pt idx="132">
                        <c:v>-1.84134563569056E-6</c:v>
                      </c:pt>
                      <c:pt idx="133">
                        <c:v>-1.8608256482867801E-6</c:v>
                      </c:pt>
                      <c:pt idx="134">
                        <c:v>-1.88030566088301E-6</c:v>
                      </c:pt>
                      <c:pt idx="135">
                        <c:v>-1.8997856734792301E-6</c:v>
                      </c:pt>
                      <c:pt idx="136">
                        <c:v>-1.9192656860754599E-6</c:v>
                      </c:pt>
                      <c:pt idx="137">
                        <c:v>-1.9387456986716901E-6</c:v>
                      </c:pt>
                      <c:pt idx="138">
                        <c:v>-1.9582257112679198E-6</c:v>
                      </c:pt>
                      <c:pt idx="139">
                        <c:v>-1.9777057238641399E-6</c:v>
                      </c:pt>
                      <c:pt idx="140">
                        <c:v>-1.9971857364603701E-6</c:v>
                      </c:pt>
                      <c:pt idx="141">
                        <c:v>-2.0166657490565901E-6</c:v>
                      </c:pt>
                      <c:pt idx="142">
                        <c:v>-2.0361457616528199E-6</c:v>
                      </c:pt>
                      <c:pt idx="143">
                        <c:v>-2.0556257742490399E-6</c:v>
                      </c:pt>
                      <c:pt idx="144">
                        <c:v>-2.0751057868452799E-6</c:v>
                      </c:pt>
                      <c:pt idx="145">
                        <c:v>-2.0945857994414999E-6</c:v>
                      </c:pt>
                      <c:pt idx="146">
                        <c:v>-2.1140658120377199E-6</c:v>
                      </c:pt>
                      <c:pt idx="147">
                        <c:v>-2.1335458246339501E-6</c:v>
                      </c:pt>
                      <c:pt idx="148">
                        <c:v>-2.1530258372301702E-6</c:v>
                      </c:pt>
                      <c:pt idx="149">
                        <c:v>-2.1725058498264E-6</c:v>
                      </c:pt>
                      <c:pt idx="150">
                        <c:v>-2.19198586242262E-6</c:v>
                      </c:pt>
                      <c:pt idx="151">
                        <c:v>-2.2114658750188502E-6</c:v>
                      </c:pt>
                      <c:pt idx="152">
                        <c:v>-2.2309458876150901E-6</c:v>
                      </c:pt>
                      <c:pt idx="153">
                        <c:v>-2.2504259002113102E-6</c:v>
                      </c:pt>
                      <c:pt idx="154">
                        <c:v>-2.2699059128075302E-6</c:v>
                      </c:pt>
                      <c:pt idx="155">
                        <c:v>-2.28938592540376E-6</c:v>
                      </c:pt>
                      <c:pt idx="156">
                        <c:v>-2.30886593799998E-6</c:v>
                      </c:pt>
                      <c:pt idx="157">
                        <c:v>-2.32834595059622E-6</c:v>
                      </c:pt>
                      <c:pt idx="158">
                        <c:v>-2.34782596319244E-6</c:v>
                      </c:pt>
                      <c:pt idx="159">
                        <c:v>-2.36730597578866E-6</c:v>
                      </c:pt>
                      <c:pt idx="160">
                        <c:v>-2.3867859883848898E-6</c:v>
                      </c:pt>
                      <c:pt idx="161">
                        <c:v>-2.4062660009811099E-6</c:v>
                      </c:pt>
                      <c:pt idx="162">
                        <c:v>-2.4257460135773401E-6</c:v>
                      </c:pt>
                      <c:pt idx="163">
                        <c:v>-2.4452260261735698E-6</c:v>
                      </c:pt>
                      <c:pt idx="164">
                        <c:v>-2.4647060387697899E-6</c:v>
                      </c:pt>
                      <c:pt idx="165">
                        <c:v>-2.4841860513660201E-6</c:v>
                      </c:pt>
                      <c:pt idx="166">
                        <c:v>-2.5036660639622498E-6</c:v>
                      </c:pt>
                      <c:pt idx="167">
                        <c:v>-2.5231460765584699E-6</c:v>
                      </c:pt>
                      <c:pt idx="168">
                        <c:v>-2.5426260891547001E-6</c:v>
                      </c:pt>
                      <c:pt idx="169">
                        <c:v>-2.5621061017509201E-6</c:v>
                      </c:pt>
                      <c:pt idx="170">
                        <c:v>-2.5815861143471499E-6</c:v>
                      </c:pt>
                      <c:pt idx="171">
                        <c:v>-2.6010661269433801E-6</c:v>
                      </c:pt>
                      <c:pt idx="172">
                        <c:v>-2.6205461395396001E-6</c:v>
                      </c:pt>
                      <c:pt idx="173">
                        <c:v>-2.6400261521358299E-6</c:v>
                      </c:pt>
                      <c:pt idx="174">
                        <c:v>-2.6595061647320601E-6</c:v>
                      </c:pt>
                      <c:pt idx="175">
                        <c:v>-2.6789861773282802E-6</c:v>
                      </c:pt>
                      <c:pt idx="176">
                        <c:v>-2.6984661899245002E-6</c:v>
                      </c:pt>
                      <c:pt idx="177">
                        <c:v>-2.71794620252073E-6</c:v>
                      </c:pt>
                      <c:pt idx="178">
                        <c:v>-2.7374262151169602E-6</c:v>
                      </c:pt>
                      <c:pt idx="179">
                        <c:v>-2.7569062277131802E-6</c:v>
                      </c:pt>
                      <c:pt idx="180">
                        <c:v>-2.77638624030941E-6</c:v>
                      </c:pt>
                      <c:pt idx="181">
                        <c:v>-2.7958662529056402E-6</c:v>
                      </c:pt>
                      <c:pt idx="182">
                        <c:v>-2.8153462655018598E-6</c:v>
                      </c:pt>
                      <c:pt idx="183">
                        <c:v>-2.83482627809809E-6</c:v>
                      </c:pt>
                      <c:pt idx="184">
                        <c:v>-2.8543062906943202E-6</c:v>
                      </c:pt>
                      <c:pt idx="185">
                        <c:v>-2.8737863032905398E-6</c:v>
                      </c:pt>
                      <c:pt idx="186">
                        <c:v>-2.89326631588677E-6</c:v>
                      </c:pt>
                      <c:pt idx="187">
                        <c:v>-2.91274632848299E-6</c:v>
                      </c:pt>
                      <c:pt idx="188">
                        <c:v>-2.9322263410792101E-6</c:v>
                      </c:pt>
                      <c:pt idx="189">
                        <c:v>-2.95170635367545E-6</c:v>
                      </c:pt>
                      <c:pt idx="190">
                        <c:v>-2.9711863662716798E-6</c:v>
                      </c:pt>
                      <c:pt idx="191">
                        <c:v>-2.9906663788678998E-6</c:v>
                      </c:pt>
                      <c:pt idx="192">
                        <c:v>-3.01014639146413E-6</c:v>
                      </c:pt>
                      <c:pt idx="193">
                        <c:v>-3.0296264040603501E-6</c:v>
                      </c:pt>
                      <c:pt idx="194">
                        <c:v>-3.0491064166565799E-6</c:v>
                      </c:pt>
                      <c:pt idx="195">
                        <c:v>-3.0685864292528101E-6</c:v>
                      </c:pt>
                      <c:pt idx="196">
                        <c:v>-3.0880664418490398E-6</c:v>
                      </c:pt>
                      <c:pt idx="197">
                        <c:v>-3.1075464544452599E-6</c:v>
                      </c:pt>
                      <c:pt idx="198">
                        <c:v>-3.1270264670414799E-6</c:v>
                      </c:pt>
                      <c:pt idx="199">
                        <c:v>-3.1465064796377101E-6</c:v>
                      </c:pt>
                      <c:pt idx="200">
                        <c:v>-3.1659864922339399E-6</c:v>
                      </c:pt>
                      <c:pt idx="201">
                        <c:v>-3.1854665048301701E-6</c:v>
                      </c:pt>
                      <c:pt idx="202">
                        <c:v>-3.2049465174263999E-6</c:v>
                      </c:pt>
                      <c:pt idx="203">
                        <c:v>-3.2244265300226199E-6</c:v>
                      </c:pt>
                      <c:pt idx="204">
                        <c:v>-3.2439065426188399E-6</c:v>
                      </c:pt>
                      <c:pt idx="205">
                        <c:v>-3.26338655521506E-6</c:v>
                      </c:pt>
                      <c:pt idx="206">
                        <c:v>-3.2828665678112902E-6</c:v>
                      </c:pt>
                      <c:pt idx="207">
                        <c:v>-3.3023465804075301E-6</c:v>
                      </c:pt>
                      <c:pt idx="208">
                        <c:v>-3.32182659300374E-6</c:v>
                      </c:pt>
                      <c:pt idx="209">
                        <c:v>-3.3413066055999799E-6</c:v>
                      </c:pt>
                      <c:pt idx="210">
                        <c:v>-3.3607866181962E-6</c:v>
                      </c:pt>
                      <c:pt idx="211">
                        <c:v>-3.3802666307924302E-6</c:v>
                      </c:pt>
                      <c:pt idx="212">
                        <c:v>-3.3997466433886502E-6</c:v>
                      </c:pt>
                      <c:pt idx="213">
                        <c:v>-3.41922665598488E-6</c:v>
                      </c:pt>
                      <c:pt idx="214">
                        <c:v>-3.4387066685811102E-6</c:v>
                      </c:pt>
                      <c:pt idx="215">
                        <c:v>-3.45818668117734E-6</c:v>
                      </c:pt>
                      <c:pt idx="216">
                        <c:v>-3.47766669377356E-6</c:v>
                      </c:pt>
                      <c:pt idx="217">
                        <c:v>-3.4971467063697902E-6</c:v>
                      </c:pt>
                      <c:pt idx="218">
                        <c:v>-3.5166267189660098E-6</c:v>
                      </c:pt>
                      <c:pt idx="219">
                        <c:v>-3.5361067315622298E-6</c:v>
                      </c:pt>
                      <c:pt idx="220">
                        <c:v>-3.5555867441584702E-6</c:v>
                      </c:pt>
                      <c:pt idx="221">
                        <c:v>-3.5750667567547E-6</c:v>
                      </c:pt>
                      <c:pt idx="222">
                        <c:v>-3.5945467693509099E-6</c:v>
                      </c:pt>
                      <c:pt idx="223">
                        <c:v>-3.6140267819471498E-6</c:v>
                      </c:pt>
                      <c:pt idx="224">
                        <c:v>-3.6335067945433601E-6</c:v>
                      </c:pt>
                      <c:pt idx="225">
                        <c:v>-3.6529868071396102E-6</c:v>
                      </c:pt>
                      <c:pt idx="226">
                        <c:v>-3.67246681973584E-6</c:v>
                      </c:pt>
                      <c:pt idx="227">
                        <c:v>-3.6919468323320499E-6</c:v>
                      </c:pt>
                      <c:pt idx="228">
                        <c:v>-3.7114268449282801E-6</c:v>
                      </c:pt>
                      <c:pt idx="229">
                        <c:v>-3.7309068575245001E-6</c:v>
                      </c:pt>
                      <c:pt idx="230">
                        <c:v>-3.7503868701207299E-6</c:v>
                      </c:pt>
                      <c:pt idx="231">
                        <c:v>-3.7698668827169601E-6</c:v>
                      </c:pt>
                      <c:pt idx="232">
                        <c:v>-3.7893468953131898E-6</c:v>
                      </c:pt>
                      <c:pt idx="233">
                        <c:v>-3.8088269079094302E-6</c:v>
                      </c:pt>
                      <c:pt idx="234">
                        <c:v>-3.8283069205056303E-6</c:v>
                      </c:pt>
                      <c:pt idx="235">
                        <c:v>-3.8477869331018597E-6</c:v>
                      </c:pt>
                      <c:pt idx="236">
                        <c:v>-3.8672669456980899E-6</c:v>
                      </c:pt>
                      <c:pt idx="237">
                        <c:v>-3.8867469582943201E-6</c:v>
                      </c:pt>
                      <c:pt idx="238">
                        <c:v>-3.9062269708905401E-6</c:v>
                      </c:pt>
                      <c:pt idx="239">
                        <c:v>-3.9257069834867703E-6</c:v>
                      </c:pt>
                      <c:pt idx="240">
                        <c:v>-3.9451869960829997E-6</c:v>
                      </c:pt>
                      <c:pt idx="241">
                        <c:v>-3.9646670086792299E-6</c:v>
                      </c:pt>
                      <c:pt idx="242">
                        <c:v>-3.9841470212754601E-6</c:v>
                      </c:pt>
                      <c:pt idx="243">
                        <c:v>-4.0036270338716801E-6</c:v>
                      </c:pt>
                      <c:pt idx="244">
                        <c:v>-4.0231070464679103E-6</c:v>
                      </c:pt>
                      <c:pt idx="245">
                        <c:v>-4.0425870590641304E-6</c:v>
                      </c:pt>
                      <c:pt idx="246">
                        <c:v>-4.0620670716603699E-6</c:v>
                      </c:pt>
                      <c:pt idx="247">
                        <c:v>-4.0815470842565899E-6</c:v>
                      </c:pt>
                      <c:pt idx="248">
                        <c:v>-4.10102709685281E-6</c:v>
                      </c:pt>
                      <c:pt idx="249">
                        <c:v>-4.1205071094490402E-6</c:v>
                      </c:pt>
                      <c:pt idx="250">
                        <c:v>-4.1399871220452704E-6</c:v>
                      </c:pt>
                      <c:pt idx="251">
                        <c:v>-4.1594671346414997E-6</c:v>
                      </c:pt>
                      <c:pt idx="252">
                        <c:v>-4.1789471472377197E-6</c:v>
                      </c:pt>
                      <c:pt idx="253">
                        <c:v>-4.1984271598339398E-6</c:v>
                      </c:pt>
                      <c:pt idx="254">
                        <c:v>-4.21790717243017E-6</c:v>
                      </c:pt>
                      <c:pt idx="255">
                        <c:v>-4.2373871850264103E-6</c:v>
                      </c:pt>
                      <c:pt idx="256">
                        <c:v>-4.2568671976226304E-6</c:v>
                      </c:pt>
                      <c:pt idx="257">
                        <c:v>-4.2763472102188597E-6</c:v>
                      </c:pt>
                      <c:pt idx="258">
                        <c:v>-4.2958272228150899E-6</c:v>
                      </c:pt>
                      <c:pt idx="259">
                        <c:v>-4.3153072354112896E-6</c:v>
                      </c:pt>
                      <c:pt idx="260">
                        <c:v>-4.33478724800753E-6</c:v>
                      </c:pt>
                      <c:pt idx="261">
                        <c:v>-4.3542672606037602E-6</c:v>
                      </c:pt>
                      <c:pt idx="262">
                        <c:v>-4.3737472731999803E-6</c:v>
                      </c:pt>
                      <c:pt idx="263">
                        <c:v>-4.3932272857962096E-6</c:v>
                      </c:pt>
                      <c:pt idx="264">
                        <c:v>-4.4127072983924203E-6</c:v>
                      </c:pt>
                      <c:pt idx="265">
                        <c:v>-4.43218731098867E-6</c:v>
                      </c:pt>
                      <c:pt idx="266">
                        <c:v>-4.45166732358489E-6</c:v>
                      </c:pt>
                      <c:pt idx="267">
                        <c:v>-4.4711473361811202E-6</c:v>
                      </c:pt>
                      <c:pt idx="268">
                        <c:v>-4.4906273487773403E-6</c:v>
                      </c:pt>
                      <c:pt idx="269">
                        <c:v>-4.5101073613735798E-6</c:v>
                      </c:pt>
                      <c:pt idx="270">
                        <c:v>-4.52958737396981E-6</c:v>
                      </c:pt>
                      <c:pt idx="271">
                        <c:v>-4.5490673865660199E-6</c:v>
                      </c:pt>
                      <c:pt idx="272">
                        <c:v>-4.5685473991622501E-6</c:v>
                      </c:pt>
                      <c:pt idx="273">
                        <c:v>-4.5880274117584701E-6</c:v>
                      </c:pt>
                      <c:pt idx="274">
                        <c:v>-4.6075074243547096E-6</c:v>
                      </c:pt>
                      <c:pt idx="275">
                        <c:v>-4.6269874369509203E-6</c:v>
                      </c:pt>
                      <c:pt idx="276">
                        <c:v>-4.6464674495471599E-6</c:v>
                      </c:pt>
                      <c:pt idx="277">
                        <c:v>-4.6659474621433901E-6</c:v>
                      </c:pt>
                      <c:pt idx="278">
                        <c:v>-4.6854274747396101E-6</c:v>
                      </c:pt>
                      <c:pt idx="279">
                        <c:v>-4.7049074873358403E-6</c:v>
                      </c:pt>
                      <c:pt idx="280">
                        <c:v>-4.7243874999320603E-6</c:v>
                      </c:pt>
                      <c:pt idx="281">
                        <c:v>-4.7438675125282999E-6</c:v>
                      </c:pt>
                      <c:pt idx="282">
                        <c:v>-4.7633475251245004E-6</c:v>
                      </c:pt>
                      <c:pt idx="283">
                        <c:v>-4.7828275377207501E-6</c:v>
                      </c:pt>
                      <c:pt idx="284">
                        <c:v>-4.8023075503169701E-6</c:v>
                      </c:pt>
                      <c:pt idx="285">
                        <c:v>-4.8217875629132003E-6</c:v>
                      </c:pt>
                      <c:pt idx="286">
                        <c:v>-4.8412675755094204E-6</c:v>
                      </c:pt>
                      <c:pt idx="287">
                        <c:v>-4.8607475881056497E-6</c:v>
                      </c:pt>
                      <c:pt idx="288">
                        <c:v>-4.8802276007018799E-6</c:v>
                      </c:pt>
                      <c:pt idx="289">
                        <c:v>-4.8997076132981E-6</c:v>
                      </c:pt>
                      <c:pt idx="290">
                        <c:v>-4.9191876258943302E-6</c:v>
                      </c:pt>
                      <c:pt idx="291">
                        <c:v>-4.9386676384905604E-6</c:v>
                      </c:pt>
                      <c:pt idx="292">
                        <c:v>-4.9581476510867804E-6</c:v>
                      </c:pt>
                      <c:pt idx="293">
                        <c:v>-4.9776276636830098E-6</c:v>
                      </c:pt>
                      <c:pt idx="294">
                        <c:v>-4.99710767627924E-6</c:v>
                      </c:pt>
                      <c:pt idx="295">
                        <c:v>-5.01658768887546E-6</c:v>
                      </c:pt>
                      <c:pt idx="296">
                        <c:v>-5.03606770147168E-6</c:v>
                      </c:pt>
                      <c:pt idx="297">
                        <c:v>-5.0555477140679102E-6</c:v>
                      </c:pt>
                      <c:pt idx="298">
                        <c:v>-5.0750277266641396E-6</c:v>
                      </c:pt>
                      <c:pt idx="299">
                        <c:v>-5.0945077392603596E-6</c:v>
                      </c:pt>
                      <c:pt idx="300">
                        <c:v>-5.1139877518565898E-6</c:v>
                      </c:pt>
                      <c:pt idx="301">
                        <c:v>-5.13346776445282E-6</c:v>
                      </c:pt>
                      <c:pt idx="302">
                        <c:v>-5.1529477770490502E-6</c:v>
                      </c:pt>
                      <c:pt idx="303">
                        <c:v>-5.1724277896452703E-6</c:v>
                      </c:pt>
                      <c:pt idx="304">
                        <c:v>-5.1919078022414996E-6</c:v>
                      </c:pt>
                      <c:pt idx="305">
                        <c:v>-5.2113878148377298E-6</c:v>
                      </c:pt>
                      <c:pt idx="306">
                        <c:v>-5.2308678274339498E-6</c:v>
                      </c:pt>
                      <c:pt idx="307">
                        <c:v>-5.25034784003018E-6</c:v>
                      </c:pt>
                      <c:pt idx="308">
                        <c:v>-5.2698278526264102E-6</c:v>
                      </c:pt>
                      <c:pt idx="309">
                        <c:v>-5.2893078652226396E-6</c:v>
                      </c:pt>
                      <c:pt idx="310">
                        <c:v>-5.30878787781888E-6</c:v>
                      </c:pt>
                      <c:pt idx="311">
                        <c:v>-5.3282678904150898E-6</c:v>
                      </c:pt>
                      <c:pt idx="312">
                        <c:v>-5.34774790301132E-6</c:v>
                      </c:pt>
                      <c:pt idx="313">
                        <c:v>-5.3672279156075299E-6</c:v>
                      </c:pt>
                      <c:pt idx="314">
                        <c:v>-5.3867079282037703E-6</c:v>
                      </c:pt>
                      <c:pt idx="315">
                        <c:v>-5.4061879407999903E-6</c:v>
                      </c:pt>
                      <c:pt idx="316">
                        <c:v>-5.4256679533962197E-6</c:v>
                      </c:pt>
                      <c:pt idx="317">
                        <c:v>-5.4451479659924499E-6</c:v>
                      </c:pt>
                      <c:pt idx="318">
                        <c:v>-5.4646279785886801E-6</c:v>
                      </c:pt>
                      <c:pt idx="319">
                        <c:v>-5.4841079911848899E-6</c:v>
                      </c:pt>
                      <c:pt idx="320">
                        <c:v>-5.5035880037811396E-6</c:v>
                      </c:pt>
                      <c:pt idx="321">
                        <c:v>-5.52306801637733E-6</c:v>
                      </c:pt>
                      <c:pt idx="322">
                        <c:v>-5.5425480289735797E-6</c:v>
                      </c:pt>
                      <c:pt idx="323">
                        <c:v>-5.5620280415697904E-6</c:v>
                      </c:pt>
                      <c:pt idx="324">
                        <c:v>-5.5815080541660401E-6</c:v>
                      </c:pt>
                      <c:pt idx="325">
                        <c:v>-5.6009880667622601E-6</c:v>
                      </c:pt>
                      <c:pt idx="326">
                        <c:v>-5.6204680793584802E-6</c:v>
                      </c:pt>
                      <c:pt idx="327">
                        <c:v>-5.6399480919547197E-6</c:v>
                      </c:pt>
                      <c:pt idx="328">
                        <c:v>-5.6594281045509397E-6</c:v>
                      </c:pt>
                      <c:pt idx="329">
                        <c:v>-5.6789081171471699E-6</c:v>
                      </c:pt>
                      <c:pt idx="330">
                        <c:v>-5.6983881297433798E-6</c:v>
                      </c:pt>
                      <c:pt idx="331">
                        <c:v>-5.71786814233961E-6</c:v>
                      </c:pt>
                      <c:pt idx="332">
                        <c:v>-5.7373481549358504E-6</c:v>
                      </c:pt>
                      <c:pt idx="333">
                        <c:v>-5.7568281675320602E-6</c:v>
                      </c:pt>
                      <c:pt idx="334">
                        <c:v>-5.7763081801282998E-6</c:v>
                      </c:pt>
                      <c:pt idx="335">
                        <c:v>-5.7957881927245198E-6</c:v>
                      </c:pt>
                      <c:pt idx="336">
                        <c:v>-5.8152682053207703E-6</c:v>
                      </c:pt>
                      <c:pt idx="337">
                        <c:v>-5.8347482179169802E-6</c:v>
                      </c:pt>
                      <c:pt idx="338">
                        <c:v>-5.8542282305131901E-6</c:v>
                      </c:pt>
                      <c:pt idx="339">
                        <c:v>-5.8737082431094296E-6</c:v>
                      </c:pt>
                      <c:pt idx="340">
                        <c:v>-5.8931882557056496E-6</c:v>
                      </c:pt>
                      <c:pt idx="341">
                        <c:v>-5.9126682683018697E-6</c:v>
                      </c:pt>
                      <c:pt idx="342">
                        <c:v>-5.93214828089811E-6</c:v>
                      </c:pt>
                      <c:pt idx="343">
                        <c:v>-5.9516282934943301E-6</c:v>
                      </c:pt>
                      <c:pt idx="344">
                        <c:v>-5.9711083060905603E-6</c:v>
                      </c:pt>
                      <c:pt idx="345">
                        <c:v>-5.9905883186867896E-6</c:v>
                      </c:pt>
                      <c:pt idx="346">
                        <c:v>-6.01006833128303E-6</c:v>
                      </c:pt>
                      <c:pt idx="347">
                        <c:v>-6.0295483438792399E-6</c:v>
                      </c:pt>
                      <c:pt idx="348">
                        <c:v>-6.0490283564754802E-6</c:v>
                      </c:pt>
                      <c:pt idx="349">
                        <c:v>-6.0685083690716901E-6</c:v>
                      </c:pt>
                      <c:pt idx="350">
                        <c:v>-6.0879883816679203E-6</c:v>
                      </c:pt>
                      <c:pt idx="351">
                        <c:v>-6.1074683942641403E-6</c:v>
                      </c:pt>
                      <c:pt idx="352">
                        <c:v>-6.1269484068603697E-6</c:v>
                      </c:pt>
                      <c:pt idx="353">
                        <c:v>-6.1464284194565897E-6</c:v>
                      </c:pt>
                      <c:pt idx="354">
                        <c:v>-6.1659084320528199E-6</c:v>
                      </c:pt>
                      <c:pt idx="355">
                        <c:v>-6.1853884446490501E-6</c:v>
                      </c:pt>
                      <c:pt idx="356">
                        <c:v>-6.2048684572452896E-6</c:v>
                      </c:pt>
                      <c:pt idx="357">
                        <c:v>-6.2243484698415097E-6</c:v>
                      </c:pt>
                      <c:pt idx="358">
                        <c:v>-6.2438284824377204E-6</c:v>
                      </c:pt>
                      <c:pt idx="359">
                        <c:v>-6.2633084950339303E-6</c:v>
                      </c:pt>
                      <c:pt idx="360">
                        <c:v>-6.2827885076301901E-6</c:v>
                      </c:pt>
                      <c:pt idx="361">
                        <c:v>-6.3022685202264102E-6</c:v>
                      </c:pt>
                      <c:pt idx="362">
                        <c:v>-6.3217485328226302E-6</c:v>
                      </c:pt>
                      <c:pt idx="363">
                        <c:v>-6.3412285454188697E-6</c:v>
                      </c:pt>
                      <c:pt idx="364">
                        <c:v>-6.3607085580150897E-6</c:v>
                      </c:pt>
                      <c:pt idx="365">
                        <c:v>-6.3801885706113199E-6</c:v>
                      </c:pt>
                      <c:pt idx="366">
                        <c:v>-6.3996685832075298E-6</c:v>
                      </c:pt>
                      <c:pt idx="367">
                        <c:v>-6.4191485958037803E-6</c:v>
                      </c:pt>
                      <c:pt idx="368">
                        <c:v>-6.4386286084000004E-6</c:v>
                      </c:pt>
                      <c:pt idx="369">
                        <c:v>-6.4581086209962204E-6</c:v>
                      </c:pt>
                      <c:pt idx="370">
                        <c:v>-6.4775886335924803E-6</c:v>
                      </c:pt>
                      <c:pt idx="371">
                        <c:v>-6.49706864618868E-6</c:v>
                      </c:pt>
                      <c:pt idx="372">
                        <c:v>-6.5165486587849E-6</c:v>
                      </c:pt>
                      <c:pt idx="373">
                        <c:v>-6.53602867138112E-6</c:v>
                      </c:pt>
                      <c:pt idx="374">
                        <c:v>-6.5555086839773502E-6</c:v>
                      </c:pt>
                      <c:pt idx="375">
                        <c:v>-6.5749886965735898E-6</c:v>
                      </c:pt>
                      <c:pt idx="376">
                        <c:v>-6.5944687091697996E-6</c:v>
                      </c:pt>
                      <c:pt idx="377">
                        <c:v>-6.61394872176604E-6</c:v>
                      </c:pt>
                      <c:pt idx="378">
                        <c:v>-6.63342873436226E-6</c:v>
                      </c:pt>
                      <c:pt idx="379">
                        <c:v>-6.6529087469584699E-6</c:v>
                      </c:pt>
                      <c:pt idx="380">
                        <c:v>-6.6723887595547103E-6</c:v>
                      </c:pt>
                      <c:pt idx="381">
                        <c:v>-6.6918687721509498E-6</c:v>
                      </c:pt>
                      <c:pt idx="382">
                        <c:v>-6.7113487847471698E-6</c:v>
                      </c:pt>
                      <c:pt idx="383">
                        <c:v>-6.7308287973434E-6</c:v>
                      </c:pt>
                      <c:pt idx="384">
                        <c:v>-6.7503088099396099E-6</c:v>
                      </c:pt>
                      <c:pt idx="385">
                        <c:v>-6.7697888225358401E-6</c:v>
                      </c:pt>
                      <c:pt idx="386">
                        <c:v>-6.7892688351320703E-6</c:v>
                      </c:pt>
                      <c:pt idx="387">
                        <c:v>-6.8087488477282997E-6</c:v>
                      </c:pt>
                      <c:pt idx="388">
                        <c:v>-6.8282288603245002E-6</c:v>
                      </c:pt>
                      <c:pt idx="389">
                        <c:v>-6.8477088729207601E-6</c:v>
                      </c:pt>
                      <c:pt idx="390">
                        <c:v>-6.8671888855169598E-6</c:v>
                      </c:pt>
                      <c:pt idx="391">
                        <c:v>-6.88666889811319E-6</c:v>
                      </c:pt>
                      <c:pt idx="392">
                        <c:v>-6.9061489107094397E-6</c:v>
                      </c:pt>
                      <c:pt idx="393">
                        <c:v>-6.9256289233056597E-6</c:v>
                      </c:pt>
                      <c:pt idx="394">
                        <c:v>-6.9451089359018797E-6</c:v>
                      </c:pt>
                      <c:pt idx="395">
                        <c:v>-6.9645889484981099E-6</c:v>
                      </c:pt>
                      <c:pt idx="396">
                        <c:v>-6.98406896109433E-6</c:v>
                      </c:pt>
                      <c:pt idx="397">
                        <c:v>-7.00354897369055E-6</c:v>
                      </c:pt>
                      <c:pt idx="398">
                        <c:v>-7.0230289862867802E-6</c:v>
                      </c:pt>
                      <c:pt idx="399">
                        <c:v>-7.0425089988829901E-6</c:v>
                      </c:pt>
                      <c:pt idx="400">
                        <c:v>-7.0619890114792296E-6</c:v>
                      </c:pt>
                      <c:pt idx="401">
                        <c:v>-7.0814690240754598E-6</c:v>
                      </c:pt>
                      <c:pt idx="402">
                        <c:v>-7.10094903667169E-6</c:v>
                      </c:pt>
                      <c:pt idx="403">
                        <c:v>-7.1204290492678999E-6</c:v>
                      </c:pt>
                      <c:pt idx="404">
                        <c:v>-7.1399090618641402E-6</c:v>
                      </c:pt>
                      <c:pt idx="405">
                        <c:v>-7.1593890744603399E-6</c:v>
                      </c:pt>
                      <c:pt idx="406">
                        <c:v>-7.1788690870565803E-6</c:v>
                      </c:pt>
                      <c:pt idx="407">
                        <c:v>-7.1983490996528097E-6</c:v>
                      </c:pt>
                      <c:pt idx="408">
                        <c:v>-7.2178291122490399E-6</c:v>
                      </c:pt>
                      <c:pt idx="409">
                        <c:v>-7.2373091248452701E-6</c:v>
                      </c:pt>
                      <c:pt idx="410">
                        <c:v>-7.2567891374414901E-6</c:v>
                      </c:pt>
                      <c:pt idx="411">
                        <c:v>-7.2762691500377101E-6</c:v>
                      </c:pt>
                      <c:pt idx="412">
                        <c:v>-7.2957491626339403E-6</c:v>
                      </c:pt>
                      <c:pt idx="413">
                        <c:v>-7.3152291752301604E-6</c:v>
                      </c:pt>
                      <c:pt idx="414">
                        <c:v>-7.3347091878263804E-6</c:v>
                      </c:pt>
                      <c:pt idx="415">
                        <c:v>-7.3541892004226098E-6</c:v>
                      </c:pt>
                      <c:pt idx="416">
                        <c:v>-7.3736692130188501E-6</c:v>
                      </c:pt>
                      <c:pt idx="417">
                        <c:v>-7.39314922561506E-6</c:v>
                      </c:pt>
                      <c:pt idx="418">
                        <c:v>-7.4126292382113097E-6</c:v>
                      </c:pt>
                      <c:pt idx="419">
                        <c:v>-7.4321092508075001E-6</c:v>
                      </c:pt>
                      <c:pt idx="420">
                        <c:v>-7.4515892634037396E-6</c:v>
                      </c:pt>
                      <c:pt idx="421">
                        <c:v>-7.47106927599998E-6</c:v>
                      </c:pt>
                      <c:pt idx="422">
                        <c:v>-7.4905492885961898E-6</c:v>
                      </c:pt>
                      <c:pt idx="423">
                        <c:v>-7.5100293011923997E-6</c:v>
                      </c:pt>
                      <c:pt idx="424">
                        <c:v>-7.5295093137886604E-6</c:v>
                      </c:pt>
                      <c:pt idx="425">
                        <c:v>-7.5489893263848703E-6</c:v>
                      </c:pt>
                      <c:pt idx="426">
                        <c:v>-7.5684693389811098E-6</c:v>
                      </c:pt>
                      <c:pt idx="427">
                        <c:v>-7.5879493515773298E-6</c:v>
                      </c:pt>
                      <c:pt idx="428">
                        <c:v>-7.6074293641735499E-6</c:v>
                      </c:pt>
                      <c:pt idx="429">
                        <c:v>-7.6269093767697801E-6</c:v>
                      </c:pt>
                      <c:pt idx="430">
                        <c:v>-7.6463893893659992E-6</c:v>
                      </c:pt>
                      <c:pt idx="431">
                        <c:v>-7.6658694019622303E-6</c:v>
                      </c:pt>
                      <c:pt idx="432">
                        <c:v>-7.6853494145584596E-6</c:v>
                      </c:pt>
                      <c:pt idx="433">
                        <c:v>-7.7048294271546805E-6</c:v>
                      </c:pt>
                      <c:pt idx="434">
                        <c:v>-7.72430943975092E-6</c:v>
                      </c:pt>
                      <c:pt idx="435">
                        <c:v>-7.7437894523471308E-6</c:v>
                      </c:pt>
                      <c:pt idx="436">
                        <c:v>-7.7632694649433805E-6</c:v>
                      </c:pt>
                      <c:pt idx="437">
                        <c:v>-7.7827494775395895E-6</c:v>
                      </c:pt>
                      <c:pt idx="438">
                        <c:v>-7.8022294901357799E-6</c:v>
                      </c:pt>
                      <c:pt idx="439">
                        <c:v>-7.8217095027320295E-6</c:v>
                      </c:pt>
                      <c:pt idx="440">
                        <c:v>-7.8411895153282504E-6</c:v>
                      </c:pt>
                      <c:pt idx="441">
                        <c:v>-7.8606695279245001E-6</c:v>
                      </c:pt>
                      <c:pt idx="442">
                        <c:v>-7.8801495405207108E-6</c:v>
                      </c:pt>
                      <c:pt idx="443">
                        <c:v>-7.89962955311693E-6</c:v>
                      </c:pt>
                      <c:pt idx="444">
                        <c:v>-7.9191095657131797E-6</c:v>
                      </c:pt>
                      <c:pt idx="445">
                        <c:v>-7.9385895783094006E-6</c:v>
                      </c:pt>
                      <c:pt idx="446">
                        <c:v>-7.9580695909056198E-6</c:v>
                      </c:pt>
                      <c:pt idx="447">
                        <c:v>-7.9775496035018407E-6</c:v>
                      </c:pt>
                      <c:pt idx="448">
                        <c:v>-7.99702961609807E-6</c:v>
                      </c:pt>
                      <c:pt idx="449">
                        <c:v>-8.0165096286942892E-6</c:v>
                      </c:pt>
                      <c:pt idx="450">
                        <c:v>-8.0359896412905304E-6</c:v>
                      </c:pt>
                      <c:pt idx="451">
                        <c:v>-8.0554696538867394E-6</c:v>
                      </c:pt>
                      <c:pt idx="452">
                        <c:v>-8.0749496664829908E-6</c:v>
                      </c:pt>
                      <c:pt idx="453">
                        <c:v>-8.0944296790791998E-6</c:v>
                      </c:pt>
                      <c:pt idx="454">
                        <c:v>-8.1139096916754495E-6</c:v>
                      </c:pt>
                      <c:pt idx="455">
                        <c:v>-8.1333897042716399E-6</c:v>
                      </c:pt>
                      <c:pt idx="456">
                        <c:v>-8.1528697168678998E-6</c:v>
                      </c:pt>
                      <c:pt idx="457">
                        <c:v>-8.1723497294641003E-6</c:v>
                      </c:pt>
                      <c:pt idx="458">
                        <c:v>-8.1918297420603093E-6</c:v>
                      </c:pt>
                      <c:pt idx="459">
                        <c:v>-8.2113097546565302E-6</c:v>
                      </c:pt>
                      <c:pt idx="460">
                        <c:v>-8.2307897672527697E-6</c:v>
                      </c:pt>
                      <c:pt idx="461">
                        <c:v>-8.2502697798489906E-6</c:v>
                      </c:pt>
                      <c:pt idx="462">
                        <c:v>-8.2697497924452606E-6</c:v>
                      </c:pt>
                      <c:pt idx="463">
                        <c:v>-8.2892298050414493E-6</c:v>
                      </c:pt>
                      <c:pt idx="464">
                        <c:v>-8.3087098176376804E-6</c:v>
                      </c:pt>
                      <c:pt idx="465">
                        <c:v>-8.3281898302339097E-6</c:v>
                      </c:pt>
                      <c:pt idx="466">
                        <c:v>-8.3476698428301306E-6</c:v>
                      </c:pt>
                      <c:pt idx="467">
                        <c:v>-8.3671498554263701E-6</c:v>
                      </c:pt>
                      <c:pt idx="468">
                        <c:v>-8.3866298680225995E-6</c:v>
                      </c:pt>
                      <c:pt idx="469">
                        <c:v>-8.4061098806188102E-6</c:v>
                      </c:pt>
                      <c:pt idx="470">
                        <c:v>-8.4255898932150294E-6</c:v>
                      </c:pt>
                      <c:pt idx="471">
                        <c:v>-8.4450699058112706E-6</c:v>
                      </c:pt>
                      <c:pt idx="472">
                        <c:v>-8.4645499184074796E-6</c:v>
                      </c:pt>
                      <c:pt idx="473">
                        <c:v>-8.4840299310037107E-6</c:v>
                      </c:pt>
                      <c:pt idx="474">
                        <c:v>-8.5035099435999502E-6</c:v>
                      </c:pt>
                      <c:pt idx="475">
                        <c:v>-8.5229899561961796E-6</c:v>
                      </c:pt>
                      <c:pt idx="476">
                        <c:v>-8.54246996879237E-6</c:v>
                      </c:pt>
                      <c:pt idx="477">
                        <c:v>-8.5619499813885993E-6</c:v>
                      </c:pt>
                      <c:pt idx="478">
                        <c:v>-8.5814299939848507E-6</c:v>
                      </c:pt>
                      <c:pt idx="479">
                        <c:v>-8.6009100065811004E-6</c:v>
                      </c:pt>
                      <c:pt idx="480">
                        <c:v>-8.6203900191772992E-6</c:v>
                      </c:pt>
                      <c:pt idx="481">
                        <c:v>-8.6398700317735201E-6</c:v>
                      </c:pt>
                      <c:pt idx="482">
                        <c:v>-8.6593500443697596E-6</c:v>
                      </c:pt>
                      <c:pt idx="483">
                        <c:v>-8.6788300569659907E-6</c:v>
                      </c:pt>
                      <c:pt idx="484">
                        <c:v>-8.6983100695621997E-6</c:v>
                      </c:pt>
                      <c:pt idx="485">
                        <c:v>-8.7177900821584307E-6</c:v>
                      </c:pt>
                      <c:pt idx="486">
                        <c:v>-8.7372700947546601E-6</c:v>
                      </c:pt>
                      <c:pt idx="487">
                        <c:v>-8.7567501073508895E-6</c:v>
                      </c:pt>
                      <c:pt idx="488">
                        <c:v>-8.7762301199471103E-6</c:v>
                      </c:pt>
                      <c:pt idx="489">
                        <c:v>-8.7957101325433295E-6</c:v>
                      </c:pt>
                      <c:pt idx="490">
                        <c:v>-8.8151901451395707E-6</c:v>
                      </c:pt>
                      <c:pt idx="491">
                        <c:v>-8.8346701577357696E-6</c:v>
                      </c:pt>
                      <c:pt idx="492">
                        <c:v>-8.8541501703320108E-6</c:v>
                      </c:pt>
                      <c:pt idx="493">
                        <c:v>-8.8736301829282402E-6</c:v>
                      </c:pt>
                      <c:pt idx="494">
                        <c:v>-8.8931101955244594E-6</c:v>
                      </c:pt>
                      <c:pt idx="495">
                        <c:v>-8.9125902081207006E-6</c:v>
                      </c:pt>
                      <c:pt idx="496">
                        <c:v>-8.9320702207169096E-6</c:v>
                      </c:pt>
                      <c:pt idx="497">
                        <c:v>-8.9515502333131406E-6</c:v>
                      </c:pt>
                      <c:pt idx="498">
                        <c:v>-8.9710302459093802E-6</c:v>
                      </c:pt>
                      <c:pt idx="499">
                        <c:v>-8.9905102585056095E-6</c:v>
                      </c:pt>
                      <c:pt idx="500">
                        <c:v>-9.0099902711018101E-6</c:v>
                      </c:pt>
                      <c:pt idx="501">
                        <c:v>-9.0294702836980293E-6</c:v>
                      </c:pt>
                      <c:pt idx="502">
                        <c:v>-9.0489502962942806E-6</c:v>
                      </c:pt>
                      <c:pt idx="503">
                        <c:v>-9.0684303088904897E-6</c:v>
                      </c:pt>
                      <c:pt idx="504">
                        <c:v>-9.0879103214867393E-6</c:v>
                      </c:pt>
                      <c:pt idx="505">
                        <c:v>-9.1073903340829297E-6</c:v>
                      </c:pt>
                      <c:pt idx="506">
                        <c:v>-9.1268703466791608E-6</c:v>
                      </c:pt>
                      <c:pt idx="507">
                        <c:v>-9.1463503592754105E-6</c:v>
                      </c:pt>
                      <c:pt idx="508">
                        <c:v>-9.1658303718716398E-6</c:v>
                      </c:pt>
                      <c:pt idx="509">
                        <c:v>-9.1853103844678404E-6</c:v>
                      </c:pt>
                      <c:pt idx="510">
                        <c:v>-9.2047903970640596E-6</c:v>
                      </c:pt>
                      <c:pt idx="511">
                        <c:v>-9.2242704096603194E-6</c:v>
                      </c:pt>
                      <c:pt idx="512">
                        <c:v>-9.2437504222565505E-6</c:v>
                      </c:pt>
                      <c:pt idx="513">
                        <c:v>-9.2632304348527595E-6</c:v>
                      </c:pt>
                      <c:pt idx="514">
                        <c:v>-9.2827104474489804E-6</c:v>
                      </c:pt>
                      <c:pt idx="515">
                        <c:v>-9.3021904600452199E-6</c:v>
                      </c:pt>
                      <c:pt idx="516">
                        <c:v>-9.3216704726414306E-6</c:v>
                      </c:pt>
                      <c:pt idx="517">
                        <c:v>-9.3411504852376396E-6</c:v>
                      </c:pt>
                      <c:pt idx="518">
                        <c:v>-9.3606304978338707E-6</c:v>
                      </c:pt>
                      <c:pt idx="519">
                        <c:v>-9.3801105104301E-6</c:v>
                      </c:pt>
                      <c:pt idx="520">
                        <c:v>-9.3995905230263395E-6</c:v>
                      </c:pt>
                      <c:pt idx="521">
                        <c:v>-9.4190705356225604E-6</c:v>
                      </c:pt>
                      <c:pt idx="522">
                        <c:v>-9.4385505482187898E-6</c:v>
                      </c:pt>
                      <c:pt idx="523">
                        <c:v>-9.4580305608150107E-6</c:v>
                      </c:pt>
                      <c:pt idx="524">
                        <c:v>-9.4775105734112604E-6</c:v>
                      </c:pt>
                      <c:pt idx="525">
                        <c:v>-9.4969905860074795E-6</c:v>
                      </c:pt>
                      <c:pt idx="526">
                        <c:v>-9.5164705986037004E-6</c:v>
                      </c:pt>
                      <c:pt idx="527">
                        <c:v>-9.5359506111999501E-6</c:v>
                      </c:pt>
                      <c:pt idx="528">
                        <c:v>-9.5554306237961303E-6</c:v>
                      </c:pt>
                      <c:pt idx="529">
                        <c:v>-9.5749106363923699E-6</c:v>
                      </c:pt>
                      <c:pt idx="530">
                        <c:v>-9.5943906489886094E-6</c:v>
                      </c:pt>
                      <c:pt idx="531">
                        <c:v>-9.6138706615848303E-6</c:v>
                      </c:pt>
                      <c:pt idx="532">
                        <c:v>-9.6333506741810596E-6</c:v>
                      </c:pt>
                      <c:pt idx="533">
                        <c:v>-9.6528306867772602E-6</c:v>
                      </c:pt>
                      <c:pt idx="534">
                        <c:v>-9.6723106993734895E-6</c:v>
                      </c:pt>
                      <c:pt idx="535">
                        <c:v>-9.6917907119697206E-6</c:v>
                      </c:pt>
                      <c:pt idx="536">
                        <c:v>-9.7112707245659601E-6</c:v>
                      </c:pt>
                      <c:pt idx="537">
                        <c:v>-9.7307507371621793E-6</c:v>
                      </c:pt>
                      <c:pt idx="538">
                        <c:v>-9.75023074975839E-6</c:v>
                      </c:pt>
                      <c:pt idx="539">
                        <c:v>-9.7697107623546092E-6</c:v>
                      </c:pt>
                      <c:pt idx="540">
                        <c:v>-9.7891907749508504E-6</c:v>
                      </c:pt>
                      <c:pt idx="541">
                        <c:v>-9.8086707875470797E-6</c:v>
                      </c:pt>
                      <c:pt idx="542">
                        <c:v>-9.8281508001432905E-6</c:v>
                      </c:pt>
                      <c:pt idx="543">
                        <c:v>-9.84763081273953E-6</c:v>
                      </c:pt>
                      <c:pt idx="544">
                        <c:v>-9.8671108253357695E-6</c:v>
                      </c:pt>
                      <c:pt idx="545">
                        <c:v>-9.8865908379319701E-6</c:v>
                      </c:pt>
                      <c:pt idx="546">
                        <c:v>-9.9060708505281994E-6</c:v>
                      </c:pt>
                      <c:pt idx="547">
                        <c:v>-9.9255508631244203E-6</c:v>
                      </c:pt>
                      <c:pt idx="548">
                        <c:v>-9.9450308757206598E-6</c:v>
                      </c:pt>
                      <c:pt idx="549">
                        <c:v>-9.9645108883168993E-6</c:v>
                      </c:pt>
                      <c:pt idx="550">
                        <c:v>-9.9839909009131101E-6</c:v>
                      </c:pt>
                      <c:pt idx="551">
                        <c:v>-1.00034709135093E-5</c:v>
                      </c:pt>
                      <c:pt idx="552">
                        <c:v>-1.0022950926105499E-5</c:v>
                      </c:pt>
                      <c:pt idx="553">
                        <c:v>-1.00424309387017E-5</c:v>
                      </c:pt>
                      <c:pt idx="554">
                        <c:v>-1.00619109512979E-5</c:v>
                      </c:pt>
                      <c:pt idx="555">
                        <c:v>-1.0081390963894199E-5</c:v>
                      </c:pt>
                      <c:pt idx="556">
                        <c:v>-1.01008709764904E-5</c:v>
                      </c:pt>
                      <c:pt idx="557">
                        <c:v>-1.01203509890866E-5</c:v>
                      </c:pt>
                      <c:pt idx="558">
                        <c:v>-1.0139831001682901E-5</c:v>
                      </c:pt>
                      <c:pt idx="559">
                        <c:v>-1.01593110142791E-5</c:v>
                      </c:pt>
                      <c:pt idx="560">
                        <c:v>-1.01787910268753E-5</c:v>
                      </c:pt>
                      <c:pt idx="561">
                        <c:v>-1.0198271039471601E-5</c:v>
                      </c:pt>
                      <c:pt idx="562">
                        <c:v>-1.02177510520678E-5</c:v>
                      </c:pt>
                      <c:pt idx="563">
                        <c:v>-1.0237231064664E-5</c:v>
                      </c:pt>
                      <c:pt idx="564">
                        <c:v>-1.0256711077260201E-5</c:v>
                      </c:pt>
                      <c:pt idx="565">
                        <c:v>-1.02761910898564E-5</c:v>
                      </c:pt>
                      <c:pt idx="566">
                        <c:v>-1.02956711024527E-5</c:v>
                      </c:pt>
                      <c:pt idx="567">
                        <c:v>-1.0315151115048901E-5</c:v>
                      </c:pt>
                      <c:pt idx="568">
                        <c:v>-1.03346311276451E-5</c:v>
                      </c:pt>
                      <c:pt idx="569">
                        <c:v>-1.03541111402414E-5</c:v>
                      </c:pt>
                      <c:pt idx="570">
                        <c:v>-1.0373591152837601E-5</c:v>
                      </c:pt>
                      <c:pt idx="571">
                        <c:v>-1.0393071165433799E-5</c:v>
                      </c:pt>
                      <c:pt idx="572">
                        <c:v>-1.041255117803E-5</c:v>
                      </c:pt>
                      <c:pt idx="573">
                        <c:v>-1.0432031190626201E-5</c:v>
                      </c:pt>
                      <c:pt idx="574">
                        <c:v>-1.0451511203222499E-5</c:v>
                      </c:pt>
                      <c:pt idx="575">
                        <c:v>-1.04709912158187E-5</c:v>
                      </c:pt>
                      <c:pt idx="576">
                        <c:v>-1.04904712284149E-5</c:v>
                      </c:pt>
                      <c:pt idx="577">
                        <c:v>-1.0509951241011199E-5</c:v>
                      </c:pt>
                      <c:pt idx="578">
                        <c:v>-1.05294312536074E-5</c:v>
                      </c:pt>
                      <c:pt idx="579">
                        <c:v>-1.05489112662036E-5</c:v>
                      </c:pt>
                      <c:pt idx="580">
                        <c:v>-1.0568391278799799E-5</c:v>
                      </c:pt>
                      <c:pt idx="581">
                        <c:v>-1.05878712913961E-5</c:v>
                      </c:pt>
                      <c:pt idx="582">
                        <c:v>-1.06073513039923E-5</c:v>
                      </c:pt>
                      <c:pt idx="583">
                        <c:v>-1.0626831316588499E-5</c:v>
                      </c:pt>
                      <c:pt idx="584">
                        <c:v>-1.06463113291847E-5</c:v>
                      </c:pt>
                      <c:pt idx="585">
                        <c:v>-1.0665791341781E-5</c:v>
                      </c:pt>
                      <c:pt idx="586">
                        <c:v>-1.0685271354377201E-5</c:v>
                      </c:pt>
                      <c:pt idx="587">
                        <c:v>-1.07047513669734E-5</c:v>
                      </c:pt>
                      <c:pt idx="588">
                        <c:v>-1.07242313795696E-5</c:v>
                      </c:pt>
                      <c:pt idx="589">
                        <c:v>-1.0743711392165901E-5</c:v>
                      </c:pt>
                      <c:pt idx="590">
                        <c:v>-1.07631914047621E-5</c:v>
                      </c:pt>
                      <c:pt idx="591">
                        <c:v>-1.07826714173583E-5</c:v>
                      </c:pt>
                      <c:pt idx="592">
                        <c:v>-1.0802151429954601E-5</c:v>
                      </c:pt>
                      <c:pt idx="593">
                        <c:v>-1.0821631442550799E-5</c:v>
                      </c:pt>
                      <c:pt idx="594">
                        <c:v>-1.0841111455147E-5</c:v>
                      </c:pt>
                      <c:pt idx="595">
                        <c:v>-1.0860591467743201E-5</c:v>
                      </c:pt>
                      <c:pt idx="596">
                        <c:v>-1.0880071480339399E-5</c:v>
                      </c:pt>
                      <c:pt idx="597">
                        <c:v>-1.08995514929357E-5</c:v>
                      </c:pt>
                      <c:pt idx="598">
                        <c:v>-1.0919031505531901E-5</c:v>
                      </c:pt>
                      <c:pt idx="599">
                        <c:v>-1.0938511518128099E-5</c:v>
                      </c:pt>
                      <c:pt idx="600">
                        <c:v>-1.09579915307243E-5</c:v>
                      </c:pt>
                      <c:pt idx="601">
                        <c:v>-1.09774715433206E-5</c:v>
                      </c:pt>
                      <c:pt idx="602">
                        <c:v>-1.0996951555916799E-5</c:v>
                      </c:pt>
                      <c:pt idx="603">
                        <c:v>-1.10164315685131E-5</c:v>
                      </c:pt>
                      <c:pt idx="604">
                        <c:v>-1.10359115811093E-5</c:v>
                      </c:pt>
                      <c:pt idx="605">
                        <c:v>-1.1055391593705499E-5</c:v>
                      </c:pt>
                      <c:pt idx="606">
                        <c:v>-1.10748716063017E-5</c:v>
                      </c:pt>
                      <c:pt idx="607">
                        <c:v>-1.1094351618898E-5</c:v>
                      </c:pt>
                      <c:pt idx="608">
                        <c:v>-1.1113831631494201E-5</c:v>
                      </c:pt>
                      <c:pt idx="609">
                        <c:v>-1.11333116440904E-5</c:v>
                      </c:pt>
                      <c:pt idx="610">
                        <c:v>-1.11527916566866E-5</c:v>
                      </c:pt>
                      <c:pt idx="611">
                        <c:v>-1.1172271669282901E-5</c:v>
                      </c:pt>
                      <c:pt idx="612">
                        <c:v>-1.11917516818791E-5</c:v>
                      </c:pt>
                      <c:pt idx="613">
                        <c:v>-1.12112316944753E-5</c:v>
                      </c:pt>
                      <c:pt idx="614">
                        <c:v>-1.1230711707071501E-5</c:v>
                      </c:pt>
                      <c:pt idx="615">
                        <c:v>-1.12501917196677E-5</c:v>
                      </c:pt>
                      <c:pt idx="616">
                        <c:v>-1.12696717322639E-5</c:v>
                      </c:pt>
                      <c:pt idx="617">
                        <c:v>-1.1289151744860201E-5</c:v>
                      </c:pt>
                      <c:pt idx="618">
                        <c:v>-1.1308631757456399E-5</c:v>
                      </c:pt>
                      <c:pt idx="619">
                        <c:v>-1.13281117700527E-5</c:v>
                      </c:pt>
                      <c:pt idx="620">
                        <c:v>-1.1347591782648901E-5</c:v>
                      </c:pt>
                      <c:pt idx="621">
                        <c:v>-1.1367071795245099E-5</c:v>
                      </c:pt>
                      <c:pt idx="622">
                        <c:v>-1.13865518078413E-5</c:v>
                      </c:pt>
                      <c:pt idx="623">
                        <c:v>-1.14060318204376E-5</c:v>
                      </c:pt>
                      <c:pt idx="624">
                        <c:v>-1.1425511833033799E-5</c:v>
                      </c:pt>
                      <c:pt idx="625">
                        <c:v>-1.144499184563E-5</c:v>
                      </c:pt>
                      <c:pt idx="626">
                        <c:v>-1.14644718582263E-5</c:v>
                      </c:pt>
                      <c:pt idx="627">
                        <c:v>-1.1483951870822499E-5</c:v>
                      </c:pt>
                      <c:pt idx="628">
                        <c:v>-1.15034318834187E-5</c:v>
                      </c:pt>
                      <c:pt idx="629">
                        <c:v>-1.15229118960149E-5</c:v>
                      </c:pt>
                      <c:pt idx="630">
                        <c:v>-1.1542391908611099E-5</c:v>
                      </c:pt>
                      <c:pt idx="631">
                        <c:v>-1.15618719212074E-5</c:v>
                      </c:pt>
                      <c:pt idx="632">
                        <c:v>-1.15813519338036E-5</c:v>
                      </c:pt>
                      <c:pt idx="633">
                        <c:v>-1.1600831946399801E-5</c:v>
                      </c:pt>
                      <c:pt idx="634">
                        <c:v>-1.16203119589961E-5</c:v>
                      </c:pt>
                      <c:pt idx="635">
                        <c:v>-1.16397919715923E-5</c:v>
                      </c:pt>
                      <c:pt idx="636">
                        <c:v>-1.1659271984188501E-5</c:v>
                      </c:pt>
                      <c:pt idx="637">
                        <c:v>-1.16787519967847E-5</c:v>
                      </c:pt>
                      <c:pt idx="638">
                        <c:v>-1.16982320093809E-5</c:v>
                      </c:pt>
                      <c:pt idx="639">
                        <c:v>-1.1717712021977201E-5</c:v>
                      </c:pt>
                      <c:pt idx="640">
                        <c:v>-1.17371920345734E-5</c:v>
                      </c:pt>
                      <c:pt idx="641">
                        <c:v>-1.17566720471696E-5</c:v>
                      </c:pt>
                      <c:pt idx="642">
                        <c:v>-1.1776152059765901E-5</c:v>
                      </c:pt>
                      <c:pt idx="643">
                        <c:v>-1.1795632072362099E-5</c:v>
                      </c:pt>
                      <c:pt idx="644">
                        <c:v>-1.18151120849583E-5</c:v>
                      </c:pt>
                      <c:pt idx="645">
                        <c:v>-1.1834592097554501E-5</c:v>
                      </c:pt>
                      <c:pt idx="646">
                        <c:v>-1.1854072110150799E-5</c:v>
                      </c:pt>
                      <c:pt idx="647">
                        <c:v>-1.1873552122747E-5</c:v>
                      </c:pt>
                      <c:pt idx="648">
                        <c:v>-1.18930321353432E-5</c:v>
                      </c:pt>
                      <c:pt idx="649">
                        <c:v>-1.1912512147939399E-5</c:v>
                      </c:pt>
                      <c:pt idx="650">
                        <c:v>-1.19319921605357E-5</c:v>
                      </c:pt>
                      <c:pt idx="651">
                        <c:v>-1.19514721731319E-5</c:v>
                      </c:pt>
                      <c:pt idx="652">
                        <c:v>-1.1970952185728099E-5</c:v>
                      </c:pt>
                      <c:pt idx="653">
                        <c:v>-1.19904321983243E-5</c:v>
                      </c:pt>
                      <c:pt idx="654">
                        <c:v>-1.20099122109206E-5</c:v>
                      </c:pt>
                      <c:pt idx="655">
                        <c:v>-1.2029392223516799E-5</c:v>
                      </c:pt>
                      <c:pt idx="656">
                        <c:v>-1.2048872236113E-5</c:v>
                      </c:pt>
                      <c:pt idx="657">
                        <c:v>-1.20683522487092E-5</c:v>
                      </c:pt>
                      <c:pt idx="658">
                        <c:v>-1.2087832261305399E-5</c:v>
                      </c:pt>
                      <c:pt idx="659">
                        <c:v>-1.21073122739017E-5</c:v>
                      </c:pt>
                      <c:pt idx="660">
                        <c:v>-1.21267922864979E-5</c:v>
                      </c:pt>
                      <c:pt idx="661">
                        <c:v>-1.2146272299094101E-5</c:v>
                      </c:pt>
                      <c:pt idx="662">
                        <c:v>-1.21657523116904E-5</c:v>
                      </c:pt>
                      <c:pt idx="663">
                        <c:v>-1.21852323242866E-5</c:v>
                      </c:pt>
                      <c:pt idx="664">
                        <c:v>-1.2204712336882801E-5</c:v>
                      </c:pt>
                      <c:pt idx="665">
                        <c:v>-1.2224192349479E-5</c:v>
                      </c:pt>
                      <c:pt idx="666">
                        <c:v>-1.22436723620753E-5</c:v>
                      </c:pt>
                      <c:pt idx="667">
                        <c:v>-1.2263152374671501E-5</c:v>
                      </c:pt>
                      <c:pt idx="668">
                        <c:v>-1.2282632387267699E-5</c:v>
                      </c:pt>
                      <c:pt idx="669">
                        <c:v>-1.23021123998639E-5</c:v>
                      </c:pt>
                      <c:pt idx="670">
                        <c:v>-1.2321592412460201E-5</c:v>
                      </c:pt>
                      <c:pt idx="671">
                        <c:v>-1.2341072425056399E-5</c:v>
                      </c:pt>
                      <c:pt idx="672">
                        <c:v>-1.23605524376526E-5</c:v>
                      </c:pt>
                      <c:pt idx="673">
                        <c:v>-1.23800324502489E-5</c:v>
                      </c:pt>
                      <c:pt idx="674">
                        <c:v>-1.2399512462845099E-5</c:v>
                      </c:pt>
                      <c:pt idx="675">
                        <c:v>-1.24189924754413E-5</c:v>
                      </c:pt>
                      <c:pt idx="676">
                        <c:v>-1.24384724880375E-5</c:v>
                      </c:pt>
                      <c:pt idx="677">
                        <c:v>-1.2457952500633699E-5</c:v>
                      </c:pt>
                      <c:pt idx="678">
                        <c:v>-1.247743251323E-5</c:v>
                      </c:pt>
                      <c:pt idx="679">
                        <c:v>-1.24969125258262E-5</c:v>
                      </c:pt>
                      <c:pt idx="680">
                        <c:v>-1.2516392538422399E-5</c:v>
                      </c:pt>
                      <c:pt idx="681">
                        <c:v>-1.25358725510186E-5</c:v>
                      </c:pt>
                      <c:pt idx="682">
                        <c:v>-1.25553525636149E-5</c:v>
                      </c:pt>
                      <c:pt idx="683">
                        <c:v>-1.2574832576211101E-5</c:v>
                      </c:pt>
                      <c:pt idx="684">
                        <c:v>-1.25943125888074E-5</c:v>
                      </c:pt>
                      <c:pt idx="685">
                        <c:v>-1.26137926014036E-5</c:v>
                      </c:pt>
                      <c:pt idx="686">
                        <c:v>-1.2633272613999801E-5</c:v>
                      </c:pt>
                      <c:pt idx="687">
                        <c:v>-1.2652752626596E-5</c:v>
                      </c:pt>
                      <c:pt idx="688">
                        <c:v>-1.26722326391923E-5</c:v>
                      </c:pt>
                      <c:pt idx="689">
                        <c:v>-1.2691712651788501E-5</c:v>
                      </c:pt>
                      <c:pt idx="690">
                        <c:v>-1.27111926643847E-5</c:v>
                      </c:pt>
                      <c:pt idx="691">
                        <c:v>-1.27306726769809E-5</c:v>
                      </c:pt>
                      <c:pt idx="692">
                        <c:v>-1.2750152689577201E-5</c:v>
                      </c:pt>
                      <c:pt idx="693">
                        <c:v>-1.2769632702173399E-5</c:v>
                      </c:pt>
                      <c:pt idx="694">
                        <c:v>-1.27891127147696E-5</c:v>
                      </c:pt>
                      <c:pt idx="695">
                        <c:v>-1.2808592727365801E-5</c:v>
                      </c:pt>
                      <c:pt idx="696">
                        <c:v>-1.2828072739961999E-5</c:v>
                      </c:pt>
                      <c:pt idx="697">
                        <c:v>-1.28475527525583E-5</c:v>
                      </c:pt>
                      <c:pt idx="698">
                        <c:v>-1.28670327651545E-5</c:v>
                      </c:pt>
                      <c:pt idx="699">
                        <c:v>-1.2886512777750699E-5</c:v>
                      </c:pt>
                      <c:pt idx="700">
                        <c:v>-1.2905992790347E-5</c:v>
                      </c:pt>
                      <c:pt idx="701">
                        <c:v>-1.29254728029432E-5</c:v>
                      </c:pt>
                      <c:pt idx="702">
                        <c:v>-1.2944952815539399E-5</c:v>
                      </c:pt>
                      <c:pt idx="703">
                        <c:v>-1.29644328281356E-5</c:v>
                      </c:pt>
                      <c:pt idx="704">
                        <c:v>-1.29839128407319E-5</c:v>
                      </c:pt>
                      <c:pt idx="705">
                        <c:v>-1.3003392853328099E-5</c:v>
                      </c:pt>
                      <c:pt idx="706">
                        <c:v>-1.30228728659243E-5</c:v>
                      </c:pt>
                      <c:pt idx="707">
                        <c:v>-1.30423528785206E-5</c:v>
                      </c:pt>
                      <c:pt idx="708">
                        <c:v>-1.3061832891116801E-5</c:v>
                      </c:pt>
                      <c:pt idx="709">
                        <c:v>-1.3081312903713E-5</c:v>
                      </c:pt>
                      <c:pt idx="710">
                        <c:v>-1.31007929163092E-5</c:v>
                      </c:pt>
                      <c:pt idx="711">
                        <c:v>-1.3120272928905401E-5</c:v>
                      </c:pt>
                      <c:pt idx="712">
                        <c:v>-1.31397529415017E-5</c:v>
                      </c:pt>
                      <c:pt idx="713">
                        <c:v>-1.31592329540979E-5</c:v>
                      </c:pt>
                      <c:pt idx="714">
                        <c:v>-1.3178712966694101E-5</c:v>
                      </c:pt>
                      <c:pt idx="715">
                        <c:v>-1.3198192979290399E-5</c:v>
                      </c:pt>
                      <c:pt idx="716">
                        <c:v>-1.32176729918866E-5</c:v>
                      </c:pt>
                      <c:pt idx="717">
                        <c:v>-1.3237153004482801E-5</c:v>
                      </c:pt>
                      <c:pt idx="718">
                        <c:v>-1.3256633017078999E-5</c:v>
                      </c:pt>
                      <c:pt idx="719">
                        <c:v>-1.32761130296752E-5</c:v>
                      </c:pt>
                      <c:pt idx="720">
                        <c:v>-1.3295593042271401E-5</c:v>
                      </c:pt>
                      <c:pt idx="721">
                        <c:v>-1.3315073054867699E-5</c:v>
                      </c:pt>
                      <c:pt idx="722">
                        <c:v>-1.33345530674639E-5</c:v>
                      </c:pt>
                      <c:pt idx="723">
                        <c:v>-1.33540330800602E-5</c:v>
                      </c:pt>
                      <c:pt idx="724">
                        <c:v>-1.3373513092656399E-5</c:v>
                      </c:pt>
                      <c:pt idx="725">
                        <c:v>-1.33929931052526E-5</c:v>
                      </c:pt>
                      <c:pt idx="726">
                        <c:v>-1.34124731178488E-5</c:v>
                      </c:pt>
                      <c:pt idx="727">
                        <c:v>-1.3431953130444999E-5</c:v>
                      </c:pt>
                      <c:pt idx="728">
                        <c:v>-1.34514331430413E-5</c:v>
                      </c:pt>
                      <c:pt idx="729">
                        <c:v>-1.34709131556375E-5</c:v>
                      </c:pt>
                      <c:pt idx="730">
                        <c:v>-1.3490393168233699E-5</c:v>
                      </c:pt>
                      <c:pt idx="731">
                        <c:v>-1.350987318083E-5</c:v>
                      </c:pt>
                      <c:pt idx="732">
                        <c:v>-1.35293531934261E-5</c:v>
                      </c:pt>
                      <c:pt idx="733">
                        <c:v>-1.3548833206022401E-5</c:v>
                      </c:pt>
                      <c:pt idx="734">
                        <c:v>-1.35683132186187E-5</c:v>
                      </c:pt>
                      <c:pt idx="735">
                        <c:v>-1.35877932312148E-5</c:v>
                      </c:pt>
                      <c:pt idx="736">
                        <c:v>-1.3607273243811101E-5</c:v>
                      </c:pt>
                      <c:pt idx="737">
                        <c:v>-1.36267532564073E-5</c:v>
                      </c:pt>
                      <c:pt idx="738">
                        <c:v>-1.36462332690035E-5</c:v>
                      </c:pt>
                      <c:pt idx="739">
                        <c:v>-1.3665713281599801E-5</c:v>
                      </c:pt>
                      <c:pt idx="740">
                        <c:v>-1.3685193294195999E-5</c:v>
                      </c:pt>
                      <c:pt idx="741">
                        <c:v>-1.37046733067922E-5</c:v>
                      </c:pt>
                      <c:pt idx="742">
                        <c:v>-1.3724153319388401E-5</c:v>
                      </c:pt>
                      <c:pt idx="743">
                        <c:v>-1.3743633331984699E-5</c:v>
                      </c:pt>
                      <c:pt idx="744">
                        <c:v>-1.37631133445809E-5</c:v>
                      </c:pt>
                      <c:pt idx="745">
                        <c:v>-1.3782593357177101E-5</c:v>
                      </c:pt>
                      <c:pt idx="746">
                        <c:v>-1.3802073369773399E-5</c:v>
                      </c:pt>
                      <c:pt idx="747">
                        <c:v>-1.38215533823696E-5</c:v>
                      </c:pt>
                      <c:pt idx="748">
                        <c:v>-1.38410333949658E-5</c:v>
                      </c:pt>
                      <c:pt idx="749">
                        <c:v>-1.3860513407561999E-5</c:v>
                      </c:pt>
                      <c:pt idx="750">
                        <c:v>-1.38799934201583E-5</c:v>
                      </c:pt>
                      <c:pt idx="751">
                        <c:v>-1.38994734327545E-5</c:v>
                      </c:pt>
                      <c:pt idx="752">
                        <c:v>-1.3918953445350699E-5</c:v>
                      </c:pt>
                      <c:pt idx="753">
                        <c:v>-1.39384334579469E-5</c:v>
                      </c:pt>
                      <c:pt idx="754">
                        <c:v>-1.39579134705432E-5</c:v>
                      </c:pt>
                      <c:pt idx="755">
                        <c:v>-1.3977393483139401E-5</c:v>
                      </c:pt>
                      <c:pt idx="756">
                        <c:v>-1.39968734957356E-5</c:v>
                      </c:pt>
                      <c:pt idx="757">
                        <c:v>-1.40163535083318E-5</c:v>
                      </c:pt>
                      <c:pt idx="758">
                        <c:v>-1.4035833520928001E-5</c:v>
                      </c:pt>
                      <c:pt idx="759">
                        <c:v>-1.40553135335243E-5</c:v>
                      </c:pt>
                      <c:pt idx="760">
                        <c:v>-1.40747935461205E-5</c:v>
                      </c:pt>
                      <c:pt idx="761">
                        <c:v>-1.4094273558716701E-5</c:v>
                      </c:pt>
                      <c:pt idx="762">
                        <c:v>-1.41137535713129E-5</c:v>
                      </c:pt>
                      <c:pt idx="763">
                        <c:v>-1.41332335839092E-5</c:v>
                      </c:pt>
                      <c:pt idx="764">
                        <c:v>-1.4152713596505401E-5</c:v>
                      </c:pt>
                      <c:pt idx="765">
                        <c:v>-1.41721936091016E-5</c:v>
                      </c:pt>
                      <c:pt idx="766">
                        <c:v>-1.41916736216979E-5</c:v>
                      </c:pt>
                      <c:pt idx="767">
                        <c:v>-1.4211153634294101E-5</c:v>
                      </c:pt>
                      <c:pt idx="768">
                        <c:v>-1.4230633646890299E-5</c:v>
                      </c:pt>
                      <c:pt idx="769">
                        <c:v>-1.42501136594865E-5</c:v>
                      </c:pt>
                      <c:pt idx="770">
                        <c:v>-1.42695936720828E-5</c:v>
                      </c:pt>
                      <c:pt idx="771">
                        <c:v>-1.4289073684678999E-5</c:v>
                      </c:pt>
                      <c:pt idx="772">
                        <c:v>-1.43085536972752E-5</c:v>
                      </c:pt>
                      <c:pt idx="773">
                        <c:v>-1.43280337098715E-5</c:v>
                      </c:pt>
                      <c:pt idx="774">
                        <c:v>-1.4347513722467699E-5</c:v>
                      </c:pt>
                      <c:pt idx="775">
                        <c:v>-1.43669937350639E-5</c:v>
                      </c:pt>
                      <c:pt idx="776">
                        <c:v>-1.43864737476601E-5</c:v>
                      </c:pt>
                      <c:pt idx="777">
                        <c:v>-1.4405953760256299E-5</c:v>
                      </c:pt>
                      <c:pt idx="778">
                        <c:v>-1.44254337728526E-5</c:v>
                      </c:pt>
                      <c:pt idx="779">
                        <c:v>-1.44449137854488E-5</c:v>
                      </c:pt>
                      <c:pt idx="780">
                        <c:v>-1.4464393798044999E-5</c:v>
                      </c:pt>
                      <c:pt idx="781">
                        <c:v>-1.44838738106413E-5</c:v>
                      </c:pt>
                      <c:pt idx="782">
                        <c:v>-1.45033538232375E-5</c:v>
                      </c:pt>
                      <c:pt idx="783">
                        <c:v>-1.4522833835833701E-5</c:v>
                      </c:pt>
                      <c:pt idx="784">
                        <c:v>-1.45423138484299E-5</c:v>
                      </c:pt>
                      <c:pt idx="785">
                        <c:v>-1.45617938610262E-5</c:v>
                      </c:pt>
                      <c:pt idx="786">
                        <c:v>-1.4581273873622401E-5</c:v>
                      </c:pt>
                      <c:pt idx="787">
                        <c:v>-1.46007538862186E-5</c:v>
                      </c:pt>
                      <c:pt idx="788">
                        <c:v>-1.46202338988148E-5</c:v>
                      </c:pt>
                      <c:pt idx="789">
                        <c:v>-1.4639713911411101E-5</c:v>
                      </c:pt>
                      <c:pt idx="790">
                        <c:v>-1.4659193924007299E-5</c:v>
                      </c:pt>
                      <c:pt idx="791">
                        <c:v>-1.46786739366035E-5</c:v>
                      </c:pt>
                      <c:pt idx="792">
                        <c:v>-1.4698153949199701E-5</c:v>
                      </c:pt>
                      <c:pt idx="793">
                        <c:v>-1.4717633961795899E-5</c:v>
                      </c:pt>
                      <c:pt idx="794">
                        <c:v>-1.47371139743922E-5</c:v>
                      </c:pt>
                      <c:pt idx="795">
                        <c:v>-1.4756593986988401E-5</c:v>
                      </c:pt>
                      <c:pt idx="796">
                        <c:v>-1.4776073999584699E-5</c:v>
                      </c:pt>
                      <c:pt idx="797">
                        <c:v>-1.47955540121808E-5</c:v>
                      </c:pt>
                      <c:pt idx="798">
                        <c:v>-1.48150340247771E-5</c:v>
                      </c:pt>
                      <c:pt idx="799">
                        <c:v>-1.4834514037373299E-5</c:v>
                      </c:pt>
                      <c:pt idx="800">
                        <c:v>-1.48539940499696E-5</c:v>
                      </c:pt>
                      <c:pt idx="801">
                        <c:v>-1.48734740625657E-5</c:v>
                      </c:pt>
                      <c:pt idx="802">
                        <c:v>-1.4892954075161999E-5</c:v>
                      </c:pt>
                      <c:pt idx="803">
                        <c:v>-1.49124340877582E-5</c:v>
                      </c:pt>
                      <c:pt idx="804">
                        <c:v>-1.49319141003545E-5</c:v>
                      </c:pt>
                      <c:pt idx="805">
                        <c:v>-1.4951394112950701E-5</c:v>
                      </c:pt>
                      <c:pt idx="806">
                        <c:v>-1.4970874125547E-5</c:v>
                      </c:pt>
                      <c:pt idx="807">
                        <c:v>-1.49903541381432E-5</c:v>
                      </c:pt>
                      <c:pt idx="808">
                        <c:v>-1.5009834150739401E-5</c:v>
                      </c:pt>
                      <c:pt idx="809">
                        <c:v>-1.50293141633356E-5</c:v>
                      </c:pt>
                      <c:pt idx="810">
                        <c:v>-1.50487941759318E-5</c:v>
                      </c:pt>
                      <c:pt idx="811">
                        <c:v>-1.5068274188528001E-5</c:v>
                      </c:pt>
                      <c:pt idx="812">
                        <c:v>-1.50877542011243E-5</c:v>
                      </c:pt>
                      <c:pt idx="813">
                        <c:v>-1.51072342137205E-5</c:v>
                      </c:pt>
                      <c:pt idx="814">
                        <c:v>-1.5126714226316701E-5</c:v>
                      </c:pt>
                      <c:pt idx="815">
                        <c:v>-1.5146194238912999E-5</c:v>
                      </c:pt>
                      <c:pt idx="816">
                        <c:v>-1.51656742515092E-5</c:v>
                      </c:pt>
                      <c:pt idx="817">
                        <c:v>-1.5185154264105401E-5</c:v>
                      </c:pt>
                      <c:pt idx="818">
                        <c:v>-1.5204634276701599E-5</c:v>
                      </c:pt>
                      <c:pt idx="819">
                        <c:v>-1.52241142892978E-5</c:v>
                      </c:pt>
                      <c:pt idx="820">
                        <c:v>-1.52435943018941E-5</c:v>
                      </c:pt>
                      <c:pt idx="821">
                        <c:v>-1.5263074314490301E-5</c:v>
                      </c:pt>
                      <c:pt idx="822">
                        <c:v>-1.5282554327086502E-5</c:v>
                      </c:pt>
                      <c:pt idx="823">
                        <c:v>-1.5302034339682699E-5</c:v>
                      </c:pt>
                      <c:pt idx="824">
                        <c:v>-1.5321514352279001E-5</c:v>
                      </c:pt>
                      <c:pt idx="825">
                        <c:v>-1.5340994364875202E-5</c:v>
                      </c:pt>
                      <c:pt idx="826">
                        <c:v>-1.5360474377471399E-5</c:v>
                      </c:pt>
                      <c:pt idx="827">
                        <c:v>-1.5379954390067701E-5</c:v>
                      </c:pt>
                      <c:pt idx="828">
                        <c:v>-1.53994344026638E-5</c:v>
                      </c:pt>
                      <c:pt idx="829">
                        <c:v>-1.5418914415260099E-5</c:v>
                      </c:pt>
                      <c:pt idx="830">
                        <c:v>-1.5438394427856299E-5</c:v>
                      </c:pt>
                      <c:pt idx="831">
                        <c:v>-1.54578744404525E-5</c:v>
                      </c:pt>
                      <c:pt idx="832">
                        <c:v>-1.5477354453048799E-5</c:v>
                      </c:pt>
                      <c:pt idx="833">
                        <c:v>-1.5496834465645101E-5</c:v>
                      </c:pt>
                      <c:pt idx="834">
                        <c:v>-1.55163144782412E-5</c:v>
                      </c:pt>
                      <c:pt idx="835">
                        <c:v>-1.55357944908374E-5</c:v>
                      </c:pt>
                      <c:pt idx="836">
                        <c:v>-1.5555274503433699E-5</c:v>
                      </c:pt>
                      <c:pt idx="837">
                        <c:v>-1.55747545160299E-5</c:v>
                      </c:pt>
                      <c:pt idx="838">
                        <c:v>-1.5594234528626198E-5</c:v>
                      </c:pt>
                      <c:pt idx="839">
                        <c:v>-1.5613714541222399E-5</c:v>
                      </c:pt>
                      <c:pt idx="840">
                        <c:v>-1.5633194553818599E-5</c:v>
                      </c:pt>
                      <c:pt idx="841">
                        <c:v>-1.56526745664148E-5</c:v>
                      </c:pt>
                      <c:pt idx="842">
                        <c:v>-1.5672154579011001E-5</c:v>
                      </c:pt>
                      <c:pt idx="843">
                        <c:v>-1.5691634591607299E-5</c:v>
                      </c:pt>
                      <c:pt idx="844">
                        <c:v>-1.57111146042035E-5</c:v>
                      </c:pt>
                      <c:pt idx="845">
                        <c:v>-1.57305946167997E-5</c:v>
                      </c:pt>
                      <c:pt idx="846">
                        <c:v>-1.5750074629395901E-5</c:v>
                      </c:pt>
                      <c:pt idx="847">
                        <c:v>-1.57695546419922E-5</c:v>
                      </c:pt>
                      <c:pt idx="848">
                        <c:v>-1.57890346545884E-5</c:v>
                      </c:pt>
                      <c:pt idx="849">
                        <c:v>-1.5808514667184601E-5</c:v>
                      </c:pt>
                      <c:pt idx="850">
                        <c:v>-1.5827994679780802E-5</c:v>
                      </c:pt>
                      <c:pt idx="851">
                        <c:v>-1.58474746923771E-5</c:v>
                      </c:pt>
                      <c:pt idx="852">
                        <c:v>-1.5866954704973301E-5</c:v>
                      </c:pt>
                      <c:pt idx="853">
                        <c:v>-1.5886434717569501E-5</c:v>
                      </c:pt>
                      <c:pt idx="854">
                        <c:v>-1.5905914730165699E-5</c:v>
                      </c:pt>
                      <c:pt idx="855">
                        <c:v>-1.5925394742762001E-5</c:v>
                      </c:pt>
                      <c:pt idx="856">
                        <c:v>-1.5944874755358201E-5</c:v>
                      </c:pt>
                      <c:pt idx="857">
                        <c:v>-1.5964354767954399E-5</c:v>
                      </c:pt>
                      <c:pt idx="858">
                        <c:v>-1.5983834780550701E-5</c:v>
                      </c:pt>
                      <c:pt idx="859">
                        <c:v>-1.6003314793146901E-5</c:v>
                      </c:pt>
                      <c:pt idx="860">
                        <c:v>-1.6022794805743098E-5</c:v>
                      </c:pt>
                      <c:pt idx="861">
                        <c:v>-1.6042274818339401E-5</c:v>
                      </c:pt>
                      <c:pt idx="862">
                        <c:v>-1.6061754830935601E-5</c:v>
                      </c:pt>
                      <c:pt idx="863">
                        <c:v>-1.6081234843531798E-5</c:v>
                      </c:pt>
                      <c:pt idx="864">
                        <c:v>-1.6100714856128101E-5</c:v>
                      </c:pt>
                      <c:pt idx="865">
                        <c:v>-1.6120194868724301E-5</c:v>
                      </c:pt>
                      <c:pt idx="866">
                        <c:v>-1.6139674881320502E-5</c:v>
                      </c:pt>
                      <c:pt idx="867">
                        <c:v>-1.6159154893916699E-5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3FB-4D03-9DC6-97E8E2BD5A71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horizontal position [mm]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2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4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1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ASY-R30-3: Hinged anode tilts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 Serrano</a:t>
            </a:r>
          </a:p>
          <a:p>
            <a:r>
              <a:rPr lang="en-US" dirty="0" smtClean="0"/>
              <a:t>03/01/2021</a:t>
            </a:r>
            <a:endParaRPr lang="en-US" dirty="0" smtClean="0"/>
          </a:p>
          <a:p>
            <a:r>
              <a:rPr lang="en-US" dirty="0" smtClean="0"/>
              <a:t>gabrielp@jlab.org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Scan for minimum mesh size that gives us what we expect from the physics!</a:t>
            </a:r>
          </a:p>
          <a:p>
            <a:pPr lvl="1"/>
            <a:r>
              <a:rPr lang="en-US" dirty="0" smtClean="0"/>
              <a:t>Namely, Ex = </a:t>
            </a:r>
            <a:r>
              <a:rPr lang="en-US" dirty="0" err="1" smtClean="0"/>
              <a:t>Ey</a:t>
            </a:r>
            <a:r>
              <a:rPr lang="en-US" dirty="0" smtClean="0"/>
              <a:t> = 0 at the z=0 line</a:t>
            </a:r>
          </a:p>
          <a:p>
            <a:r>
              <a:rPr lang="en-US" dirty="0" smtClean="0"/>
              <a:t>Graded mesh with sections of fine and sections of large step size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680"/>
          <a:stretch/>
        </p:blipFill>
        <p:spPr>
          <a:xfrm>
            <a:off x="6582005" y="1910496"/>
            <a:ext cx="4153903" cy="4099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8344329" y="1989136"/>
            <a:ext cx="1910405" cy="617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 mm max mesh step size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1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680"/>
          <a:stretch/>
        </p:blipFill>
        <p:spPr>
          <a:xfrm>
            <a:off x="7716212" y="1690688"/>
            <a:ext cx="4153903" cy="4099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269" y="1610034"/>
            <a:ext cx="645255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with finer mesh </a:t>
            </a:r>
            <a:endParaRPr lang="en-US" dirty="0"/>
          </a:p>
        </p:txBody>
      </p:sp>
      <p:sp>
        <p:nvSpPr>
          <p:cNvPr id="5" name="Cross 4"/>
          <p:cNvSpPr/>
          <p:nvPr/>
        </p:nvSpPr>
        <p:spPr>
          <a:xfrm>
            <a:off x="5161184" y="3981211"/>
            <a:ext cx="562706" cy="562706"/>
          </a:xfrm>
          <a:prstGeom prst="plus">
            <a:avLst>
              <a:gd name="adj" fmla="val 478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44543" y="2675297"/>
            <a:ext cx="1107831" cy="5978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Hinge location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538439" y="2974236"/>
            <a:ext cx="806104" cy="12111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ircular Arrow 13"/>
          <p:cNvSpPr/>
          <p:nvPr/>
        </p:nvSpPr>
        <p:spPr>
          <a:xfrm flipH="1">
            <a:off x="5050929" y="2805912"/>
            <a:ext cx="641840" cy="738554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78536" y="1769328"/>
            <a:ext cx="1910405" cy="617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 mm max mesh step size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380529" y="3544466"/>
            <a:ext cx="499630" cy="436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9" idx="2"/>
            <a:endCxn id="3" idx="2"/>
          </p:cNvCxnSpPr>
          <p:nvPr/>
        </p:nvCxnSpPr>
        <p:spPr>
          <a:xfrm rot="16200000" flipH="1">
            <a:off x="6307102" y="2304453"/>
            <a:ext cx="1809305" cy="5162820"/>
          </a:xfrm>
          <a:prstGeom prst="bentConnector3">
            <a:avLst>
              <a:gd name="adj1" fmla="val 138521"/>
            </a:avLst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0deg: x-y at z-positions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75" y="1825625"/>
            <a:ext cx="7029850" cy="4351338"/>
          </a:xfrm>
        </p:spPr>
      </p:pic>
    </p:spTree>
    <p:extLst>
      <p:ext uri="{BB962C8B-B14F-4D97-AF65-F5344CB8AC3E}">
        <p14:creationId xmlns:p14="http://schemas.microsoft.com/office/powerpoint/2010/main" val="35937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smtClean="0"/>
              <a:t>2.0deg</a:t>
            </a:r>
            <a:r>
              <a:rPr lang="en-US" dirty="0" smtClean="0"/>
              <a:t>: x-y at z-positions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75" y="1825625"/>
            <a:ext cx="7029850" cy="4351338"/>
          </a:xfrm>
        </p:spPr>
      </p:pic>
    </p:spTree>
    <p:extLst>
      <p:ext uri="{BB962C8B-B14F-4D97-AF65-F5344CB8AC3E}">
        <p14:creationId xmlns:p14="http://schemas.microsoft.com/office/powerpoint/2010/main" val="22561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678176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556534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10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beam </a:t>
            </a:r>
            <a:r>
              <a:rPr lang="en-US" dirty="0" smtClean="0"/>
              <a:t>position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528142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971386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133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15" y="766954"/>
            <a:ext cx="4367238" cy="5384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060" y="350399"/>
            <a:ext cx="3897926" cy="332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304615"/>
            <a:ext cx="3911483" cy="332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079680" y="350399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field 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3656" y="6257443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field </a:t>
            </a:r>
            <a:r>
              <a:rPr lang="en-US" dirty="0" err="1" smtClean="0"/>
              <a:t>Ey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6420" y="272506"/>
            <a:ext cx="177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</a:t>
            </a:r>
            <a:r>
              <a:rPr lang="en-US" dirty="0" err="1" smtClean="0"/>
              <a:t>isolines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4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Stack-up errors</a:t>
            </a:r>
          </a:p>
          <a:p>
            <a:pPr lvl="1"/>
            <a:r>
              <a:rPr lang="en-US" dirty="0" smtClean="0"/>
              <a:t>Assembly</a:t>
            </a:r>
          </a:p>
          <a:p>
            <a:pPr lvl="1"/>
            <a:r>
              <a:rPr lang="en-US" dirty="0" smtClean="0"/>
              <a:t>Machining alignment</a:t>
            </a:r>
          </a:p>
          <a:p>
            <a:pPr lvl="1"/>
            <a:r>
              <a:rPr lang="en-US" dirty="0" smtClean="0"/>
              <a:t>How much do we change when shifting from 0.5 mm mesh to 0.2 mm mesh ?</a:t>
            </a:r>
          </a:p>
          <a:p>
            <a:pPr lvl="2"/>
            <a:r>
              <a:rPr lang="en-US" dirty="0" smtClean="0"/>
              <a:t>Files start getting large </a:t>
            </a:r>
          </a:p>
          <a:p>
            <a:pPr lvl="2"/>
            <a:r>
              <a:rPr lang="en-US" dirty="0" smtClean="0"/>
              <a:t>Simulation runtime increases</a:t>
            </a:r>
          </a:p>
          <a:p>
            <a:pPr lvl="2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145826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10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36319</TotalTime>
  <Words>194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ASY-R30-3: Hinged anode tilts</vt:lpstr>
      <vt:lpstr>Model with finer mesh </vt:lpstr>
      <vt:lpstr>0deg: x-y at z-positions</vt:lpstr>
      <vt:lpstr>-2.0deg: x-y at z-positions</vt:lpstr>
      <vt:lpstr>Angle</vt:lpstr>
      <vt:lpstr>Average beam position</vt:lpstr>
      <vt:lpstr>extras</vt:lpstr>
      <vt:lpstr>PowerPoint Presentation</vt:lpstr>
      <vt:lpstr>Uncertainty</vt:lpstr>
      <vt:lpstr>How to fix?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18” CEBAF gun: Hinged anode tilts</dc:title>
  <dc:creator>Gabriel Palacios-Serrano</dc:creator>
  <cp:lastModifiedBy>Gabriel Palacios-Serrano</cp:lastModifiedBy>
  <cp:revision>76</cp:revision>
  <dcterms:created xsi:type="dcterms:W3CDTF">2022-01-07T16:09:19Z</dcterms:created>
  <dcterms:modified xsi:type="dcterms:W3CDTF">2022-03-02T14:44:14Z</dcterms:modified>
</cp:coreProperties>
</file>