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11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7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7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4DB4-BC83-4A1B-A62A-3CE88D79208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0894" y="1182321"/>
            <a:ext cx="1470212" cy="563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4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4316" y="1825625"/>
            <a:ext cx="51033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2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517" y="1142836"/>
            <a:ext cx="6866966" cy="5716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94377" y="3631962"/>
            <a:ext cx="330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0.0330-(0.0010+0.0246) = 0.0074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0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7340" y="1142615"/>
            <a:ext cx="6777320" cy="57173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94377" y="3631962"/>
            <a:ext cx="330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0.0222-(0.0010+0.0138) = 0.0074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6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54894"/>
            <a:ext cx="8839200" cy="5892800"/>
          </a:xfrm>
        </p:spPr>
      </p:pic>
    </p:spTree>
    <p:extLst>
      <p:ext uri="{BB962C8B-B14F-4D97-AF65-F5344CB8AC3E}">
        <p14:creationId xmlns:p14="http://schemas.microsoft.com/office/powerpoint/2010/main" val="3747869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12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Palacios-Serrano</dc:creator>
  <cp:lastModifiedBy>Gabriel Palacios-Serrano</cp:lastModifiedBy>
  <cp:revision>7</cp:revision>
  <dcterms:created xsi:type="dcterms:W3CDTF">2024-01-08T20:44:59Z</dcterms:created>
  <dcterms:modified xsi:type="dcterms:W3CDTF">2024-01-09T21:16:42Z</dcterms:modified>
</cp:coreProperties>
</file>