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0" Type="http://schemas.openxmlformats.org/officeDocument/2006/relationships/image" Target="../media/image3.wmf"/><Relationship Id="rId4" Type="http://schemas.openxmlformats.org/officeDocument/2006/relationships/image" Target="../media/image5.gif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517763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PREX-II,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</a:t>
                      </a:r>
                      <a:r>
                        <a:rPr lang="en-US" sz="1800" smtClean="0"/>
                        <a:t>maximize Pockels</a:t>
                      </a:r>
                      <a:r>
                        <a:rPr lang="en-US" sz="1800" baseline="0" smtClean="0"/>
                        <a:t> Cell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dirty="0" smtClean="0"/>
                        <a:t>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</a:t>
            </a:r>
            <a:r>
              <a:rPr lang="en-US" sz="2000" dirty="0" smtClean="0"/>
              <a:t>that </a:t>
            </a:r>
            <a:r>
              <a:rPr lang="en-US" sz="2000" dirty="0"/>
              <a:t>local oscillator phase and amplitude noise is a likely cause of </a:t>
            </a:r>
            <a:r>
              <a:rPr lang="en-US" sz="2000" dirty="0" smtClean="0"/>
              <a:t>65 ppm </a:t>
            </a:r>
            <a:r>
              <a:rPr lang="en-US" sz="2000" dirty="0"/>
              <a:t>noise </a:t>
            </a:r>
            <a:r>
              <a:rPr lang="en-US" sz="2000" dirty="0" smtClean="0"/>
              <a:t>floor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</a:t>
            </a:r>
            <a:r>
              <a:rPr lang="en-US" sz="2400" dirty="0" smtClean="0"/>
              <a:t>Arc: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3445"/>
              </p:ext>
            </p:extLst>
          </p:nvPr>
        </p:nvGraphicFramePr>
        <p:xfrm>
          <a:off x="5334000" y="914400"/>
          <a:ext cx="3581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4269"/>
                <a:gridCol w="1387931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ρ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5.09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  <a:tr h="2441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 MeV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2667000" y="4405951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/>
                  <a:t>6</a:t>
                </a:r>
                <a:r>
                  <a:rPr lang="en-US" sz="2000" dirty="0" smtClean="0"/>
                  <a:t> 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=22.33 keV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96800"/>
              </p:ext>
            </p:extLst>
          </p:nvPr>
        </p:nvGraphicFramePr>
        <p:xfrm>
          <a:off x="457200" y="48006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non-gaussian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574769"/>
              </p:ext>
            </p:extLst>
          </p:nvPr>
        </p:nvGraphicFramePr>
        <p:xfrm>
          <a:off x="5791200" y="1676400"/>
          <a:ext cx="1219200" cy="47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9" imgW="723600" imgH="253800" progId="Equation.3">
                  <p:embed/>
                </p:oleObj>
              </mc:Choice>
              <mc:Fallback>
                <p:oleObj name="Equation" r:id="rId9" imgW="72360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76400"/>
                        <a:ext cx="1219200" cy="47221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75015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Δ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g,x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g,y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656997" y="1772502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38800" y="3539887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96000" y="4229383"/>
            <a:ext cx="1828800" cy="888811"/>
          </a:xfrm>
          <a:prstGeom prst="wedgeRoundRectCallout">
            <a:avLst>
              <a:gd name="adj1" fmla="val -59622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049887"/>
              </p:ext>
            </p:extLst>
          </p:nvPr>
        </p:nvGraphicFramePr>
        <p:xfrm>
          <a:off x="6791403" y="1429733"/>
          <a:ext cx="143819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03" y="1429733"/>
                        <a:ext cx="1438198" cy="62071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376450" y="6210300"/>
            <a:ext cx="2912660" cy="571500"/>
          </a:xfrm>
          <a:prstGeom prst="wedgeRoundRectCallout">
            <a:avLst>
              <a:gd name="adj1" fmla="val -23028"/>
              <a:gd name="adj2" fmla="val -823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6371230" y="584775"/>
            <a:ext cx="2362199" cy="520321"/>
          </a:xfrm>
          <a:prstGeom prst="wedgeRoundRectCallout">
            <a:avLst>
              <a:gd name="adj1" fmla="val -49904"/>
              <a:gd name="adj2" fmla="val -126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Provided by Yves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amplitude </a:t>
                </a:r>
                <a:r>
                  <a:rPr lang="en-US" sz="2000" dirty="0"/>
                  <a:t>of betatron </a:t>
                </a:r>
                <a:r>
                  <a:rPr lang="en-US" sz="2000" dirty="0" smtClean="0"/>
                  <a:t>oscillations (e.g., helicity-correlated position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and angle differences etc.) is still damped by square root of ratio of momenta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 (?):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57612"/>
              </p:ext>
            </p:extLst>
          </p:nvPr>
        </p:nvGraphicFramePr>
        <p:xfrm>
          <a:off x="3276600" y="4495800"/>
          <a:ext cx="3124200" cy="7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3124200" cy="78518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4307574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1182</Words>
  <Application>Microsoft Office PowerPoint</Application>
  <PresentationFormat>On-screen Show (4:3)</PresentationFormat>
  <Paragraphs>376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346</cp:revision>
  <cp:lastPrinted>2015-02-20T17:47:31Z</cp:lastPrinted>
  <dcterms:created xsi:type="dcterms:W3CDTF">2015-02-20T16:58:48Z</dcterms:created>
  <dcterms:modified xsi:type="dcterms:W3CDTF">2015-07-14T14:48:29Z</dcterms:modified>
</cp:coreProperties>
</file>