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32918400" cy="43891200"/>
  <p:notesSz cx="6929438" cy="9286875"/>
  <p:defaultTextStyle>
    <a:defPPr>
      <a:defRPr lang="en-US"/>
    </a:defPPr>
    <a:lvl1pPr algn="l" defTabSz="4386263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2338" indent="-1735138" algn="l" defTabSz="4386263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6263" indent="-3471863" algn="l" defTabSz="4386263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78600" indent="-5207000" algn="l" defTabSz="4386263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2525" indent="-6943725" algn="l" defTabSz="4386263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942093"/>
    <a:srgbClr val="A1E759"/>
    <a:srgbClr val="09863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1320" y="-2010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jini\Desktop\GTS%20simulations\beam%20size%20vs%20I%20for%202%20different%20magnetic%20field%20maps-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jini\Desktop\GTS%20simulations\beam%20size%20vs%20I%20for%202%20different%20magnetic%20field%20maps%20cop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jini\Desktop\GTS%20simulations\300kV%200_106mm%205xyoff%20new%20field%20map%208_7%20x_rms%20vs%20I-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jini\Desktop\GTS%20simulations\magnetized%20beam%20more%20data%20x_rms%20vs%20I-2%20(Autosav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sajini\Downloads\2018_GPT_simulation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Users\sajini\Downloads\2018_GPT_simul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jini\Downloads\Magnetized%20Beam%20Experimental%20Data_laser%20at%20center_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jini\Downloads\Magnetized%20Beam%20Experimental%20Data_laser%20at%20center_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jini\Desktop\ASTRA%20'18\new%20E%20fieldma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Magnetic field map without including metal </a:t>
            </a:r>
            <a:r>
              <a:rPr lang="en-US" sz="1400" b="1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shielding</a:t>
            </a:r>
            <a:r>
              <a:rPr lang="en-US" sz="1400" b="1" i="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near solenoids</a:t>
            </a: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Sheet3!$A$1:$A$402</c:f>
              <c:numCache>
                <c:formatCode>General</c:formatCode>
                <c:ptCount val="402"/>
                <c:pt idx="0">
                  <c:v>2.0000000000000002E-5</c:v>
                </c:pt>
                <c:pt idx="1">
                  <c:v>2.0200000000000001E-3</c:v>
                </c:pt>
                <c:pt idx="2">
                  <c:v>4.0000000000000001E-3</c:v>
                </c:pt>
                <c:pt idx="3">
                  <c:v>6.0099999999999997E-3</c:v>
                </c:pt>
                <c:pt idx="4">
                  <c:v>8.0300000000000007E-3</c:v>
                </c:pt>
                <c:pt idx="5">
                  <c:v>1.0030000000000001E-2</c:v>
                </c:pt>
                <c:pt idx="6">
                  <c:v>1.201E-2</c:v>
                </c:pt>
                <c:pt idx="7">
                  <c:v>1.401E-2</c:v>
                </c:pt>
                <c:pt idx="8">
                  <c:v>1.602E-2</c:v>
                </c:pt>
                <c:pt idx="9">
                  <c:v>1.8020000000000001E-2</c:v>
                </c:pt>
                <c:pt idx="10">
                  <c:v>0.02</c:v>
                </c:pt>
                <c:pt idx="11">
                  <c:v>2.2009999999999998E-2</c:v>
                </c:pt>
                <c:pt idx="12">
                  <c:v>2.4029999999999999E-2</c:v>
                </c:pt>
                <c:pt idx="13">
                  <c:v>2.6030000000000001E-2</c:v>
                </c:pt>
                <c:pt idx="14">
                  <c:v>2.801E-2</c:v>
                </c:pt>
                <c:pt idx="15">
                  <c:v>3.0009999999999998E-2</c:v>
                </c:pt>
                <c:pt idx="16">
                  <c:v>3.2030000000000003E-2</c:v>
                </c:pt>
                <c:pt idx="17">
                  <c:v>3.4040000000000001E-2</c:v>
                </c:pt>
                <c:pt idx="18">
                  <c:v>3.601E-2</c:v>
                </c:pt>
                <c:pt idx="19">
                  <c:v>3.8010000000000002E-2</c:v>
                </c:pt>
                <c:pt idx="20">
                  <c:v>4.002E-2</c:v>
                </c:pt>
                <c:pt idx="21">
                  <c:v>4.2029999999999998E-2</c:v>
                </c:pt>
                <c:pt idx="22">
                  <c:v>4.3999999999999997E-2</c:v>
                </c:pt>
                <c:pt idx="23">
                  <c:v>4.5999999999999999E-2</c:v>
                </c:pt>
                <c:pt idx="24">
                  <c:v>4.8030000000000003E-2</c:v>
                </c:pt>
                <c:pt idx="25">
                  <c:v>5.0040000000000001E-2</c:v>
                </c:pt>
                <c:pt idx="26">
                  <c:v>5.2010000000000001E-2</c:v>
                </c:pt>
                <c:pt idx="27">
                  <c:v>5.4010000000000002E-2</c:v>
                </c:pt>
                <c:pt idx="28">
                  <c:v>5.6030000000000003E-2</c:v>
                </c:pt>
                <c:pt idx="29">
                  <c:v>5.8040000000000001E-2</c:v>
                </c:pt>
                <c:pt idx="30">
                  <c:v>6.0010000000000001E-2</c:v>
                </c:pt>
                <c:pt idx="31">
                  <c:v>6.2010000000000003E-2</c:v>
                </c:pt>
                <c:pt idx="32">
                  <c:v>6.4030000000000004E-2</c:v>
                </c:pt>
                <c:pt idx="33">
                  <c:v>6.6030000000000005E-2</c:v>
                </c:pt>
                <c:pt idx="34">
                  <c:v>6.8000000000000005E-2</c:v>
                </c:pt>
                <c:pt idx="35">
                  <c:v>7.0010000000000003E-2</c:v>
                </c:pt>
                <c:pt idx="36">
                  <c:v>7.2029999999999997E-2</c:v>
                </c:pt>
                <c:pt idx="37">
                  <c:v>7.4039999999999995E-2</c:v>
                </c:pt>
                <c:pt idx="38">
                  <c:v>7.6009999999999994E-2</c:v>
                </c:pt>
                <c:pt idx="39">
                  <c:v>7.8009999999999996E-2</c:v>
                </c:pt>
                <c:pt idx="40">
                  <c:v>8.0030000000000004E-2</c:v>
                </c:pt>
                <c:pt idx="41">
                  <c:v>8.2030000000000006E-2</c:v>
                </c:pt>
                <c:pt idx="42">
                  <c:v>8.4010000000000001E-2</c:v>
                </c:pt>
                <c:pt idx="43">
                  <c:v>8.6019999999999999E-2</c:v>
                </c:pt>
                <c:pt idx="44">
                  <c:v>8.8029999999999997E-2</c:v>
                </c:pt>
                <c:pt idx="45">
                  <c:v>9.0039999999999995E-2</c:v>
                </c:pt>
                <c:pt idx="46">
                  <c:v>9.2009999999999995E-2</c:v>
                </c:pt>
                <c:pt idx="47">
                  <c:v>9.4009999999999996E-2</c:v>
                </c:pt>
                <c:pt idx="48">
                  <c:v>9.6030000000000004E-2</c:v>
                </c:pt>
                <c:pt idx="49">
                  <c:v>9.8040000000000002E-2</c:v>
                </c:pt>
                <c:pt idx="50">
                  <c:v>0.10002</c:v>
                </c:pt>
                <c:pt idx="51">
                  <c:v>0.10202</c:v>
                </c:pt>
                <c:pt idx="52">
                  <c:v>0.10403</c:v>
                </c:pt>
                <c:pt idx="53">
                  <c:v>0.10604</c:v>
                </c:pt>
                <c:pt idx="54">
                  <c:v>0.10802</c:v>
                </c:pt>
                <c:pt idx="55">
                  <c:v>0.11002000000000001</c:v>
                </c:pt>
                <c:pt idx="56">
                  <c:v>0.11203</c:v>
                </c:pt>
                <c:pt idx="57">
                  <c:v>0.11404</c:v>
                </c:pt>
                <c:pt idx="58">
                  <c:v>0.11601</c:v>
                </c:pt>
                <c:pt idx="59">
                  <c:v>0.11801</c:v>
                </c:pt>
                <c:pt idx="60">
                  <c:v>0.12003</c:v>
                </c:pt>
                <c:pt idx="61">
                  <c:v>0.12204</c:v>
                </c:pt>
                <c:pt idx="62">
                  <c:v>0.12402000000000001</c:v>
                </c:pt>
                <c:pt idx="63">
                  <c:v>0.12601999999999999</c:v>
                </c:pt>
                <c:pt idx="64">
                  <c:v>0.12803999999999999</c:v>
                </c:pt>
                <c:pt idx="65">
                  <c:v>0.13003999999999999</c:v>
                </c:pt>
                <c:pt idx="66">
                  <c:v>0.13202</c:v>
                </c:pt>
                <c:pt idx="67">
                  <c:v>0.13400999999999999</c:v>
                </c:pt>
                <c:pt idx="68">
                  <c:v>0.13603000000000001</c:v>
                </c:pt>
                <c:pt idx="69">
                  <c:v>0.13804</c:v>
                </c:pt>
                <c:pt idx="70">
                  <c:v>0.14001</c:v>
                </c:pt>
                <c:pt idx="71">
                  <c:v>0.14201</c:v>
                </c:pt>
                <c:pt idx="72">
                  <c:v>0.14402000000000001</c:v>
                </c:pt>
                <c:pt idx="73">
                  <c:v>0.14602999999999999</c:v>
                </c:pt>
                <c:pt idx="74">
                  <c:v>0.14801</c:v>
                </c:pt>
                <c:pt idx="75">
                  <c:v>0.15001</c:v>
                </c:pt>
                <c:pt idx="76">
                  <c:v>0.15203</c:v>
                </c:pt>
                <c:pt idx="77">
                  <c:v>0.15404000000000001</c:v>
                </c:pt>
                <c:pt idx="78">
                  <c:v>0.15601999999999999</c:v>
                </c:pt>
                <c:pt idx="79">
                  <c:v>0.15801999999999999</c:v>
                </c:pt>
                <c:pt idx="80">
                  <c:v>0.16003999999999999</c:v>
                </c:pt>
                <c:pt idx="81">
                  <c:v>0.16203999999999999</c:v>
                </c:pt>
                <c:pt idx="82">
                  <c:v>0.16400999999999999</c:v>
                </c:pt>
                <c:pt idx="83">
                  <c:v>0.16600999999999999</c:v>
                </c:pt>
                <c:pt idx="84">
                  <c:v>0.16802</c:v>
                </c:pt>
                <c:pt idx="85">
                  <c:v>0.17002999999999999</c:v>
                </c:pt>
                <c:pt idx="86">
                  <c:v>0.17201</c:v>
                </c:pt>
                <c:pt idx="87">
                  <c:v>0.17401</c:v>
                </c:pt>
                <c:pt idx="88">
                  <c:v>0.17602999999999999</c:v>
                </c:pt>
                <c:pt idx="89">
                  <c:v>0.17804</c:v>
                </c:pt>
                <c:pt idx="90">
                  <c:v>0.18002000000000001</c:v>
                </c:pt>
                <c:pt idx="91">
                  <c:v>0.18201000000000001</c:v>
                </c:pt>
                <c:pt idx="92">
                  <c:v>0.18403</c:v>
                </c:pt>
                <c:pt idx="93">
                  <c:v>0.18604000000000001</c:v>
                </c:pt>
                <c:pt idx="94">
                  <c:v>0.18801999999999999</c:v>
                </c:pt>
                <c:pt idx="95">
                  <c:v>0.19001000000000001</c:v>
                </c:pt>
                <c:pt idx="96">
                  <c:v>0.19202</c:v>
                </c:pt>
                <c:pt idx="97">
                  <c:v>0.19403000000000001</c:v>
                </c:pt>
                <c:pt idx="98">
                  <c:v>0.19600999999999999</c:v>
                </c:pt>
                <c:pt idx="99">
                  <c:v>0.19800000000000001</c:v>
                </c:pt>
                <c:pt idx="100">
                  <c:v>0.20002</c:v>
                </c:pt>
                <c:pt idx="101">
                  <c:v>0.20204</c:v>
                </c:pt>
                <c:pt idx="102">
                  <c:v>0.20402000000000001</c:v>
                </c:pt>
                <c:pt idx="103">
                  <c:v>0.20601</c:v>
                </c:pt>
                <c:pt idx="104">
                  <c:v>0.20802999999999999</c:v>
                </c:pt>
                <c:pt idx="105">
                  <c:v>0.21004</c:v>
                </c:pt>
                <c:pt idx="106">
                  <c:v>0.21201999999999999</c:v>
                </c:pt>
                <c:pt idx="107">
                  <c:v>0.214</c:v>
                </c:pt>
                <c:pt idx="108">
                  <c:v>0.21601999999999999</c:v>
                </c:pt>
                <c:pt idx="109">
                  <c:v>0.21801999999999999</c:v>
                </c:pt>
                <c:pt idx="110">
                  <c:v>0.22</c:v>
                </c:pt>
                <c:pt idx="111">
                  <c:v>0.222</c:v>
                </c:pt>
                <c:pt idx="112">
                  <c:v>0.22402</c:v>
                </c:pt>
                <c:pt idx="113">
                  <c:v>0.22603000000000001</c:v>
                </c:pt>
                <c:pt idx="114">
                  <c:v>0.22800999999999999</c:v>
                </c:pt>
                <c:pt idx="115">
                  <c:v>0.23000999999999999</c:v>
                </c:pt>
                <c:pt idx="116">
                  <c:v>0.23202</c:v>
                </c:pt>
                <c:pt idx="117">
                  <c:v>0.23404</c:v>
                </c:pt>
                <c:pt idx="118">
                  <c:v>0.23602000000000001</c:v>
                </c:pt>
                <c:pt idx="119">
                  <c:v>0.23801</c:v>
                </c:pt>
                <c:pt idx="120">
                  <c:v>0.24002000000000001</c:v>
                </c:pt>
                <c:pt idx="121">
                  <c:v>0.24203</c:v>
                </c:pt>
                <c:pt idx="122">
                  <c:v>0.24401</c:v>
                </c:pt>
                <c:pt idx="123">
                  <c:v>0.246</c:v>
                </c:pt>
                <c:pt idx="124">
                  <c:v>0.24801999999999999</c:v>
                </c:pt>
                <c:pt idx="125">
                  <c:v>0.25002999999999997</c:v>
                </c:pt>
                <c:pt idx="126">
                  <c:v>0.25202000000000002</c:v>
                </c:pt>
                <c:pt idx="127">
                  <c:v>0.254</c:v>
                </c:pt>
                <c:pt idx="128">
                  <c:v>0.25602000000000003</c:v>
                </c:pt>
                <c:pt idx="129">
                  <c:v>0.25802999999999998</c:v>
                </c:pt>
                <c:pt idx="130">
                  <c:v>0.26001000000000002</c:v>
                </c:pt>
                <c:pt idx="131">
                  <c:v>0.26200000000000001</c:v>
                </c:pt>
                <c:pt idx="132">
                  <c:v>0.26401999999999998</c:v>
                </c:pt>
                <c:pt idx="133">
                  <c:v>0.26602999999999999</c:v>
                </c:pt>
                <c:pt idx="134">
                  <c:v>0.26801000000000003</c:v>
                </c:pt>
                <c:pt idx="135">
                  <c:v>0.27</c:v>
                </c:pt>
                <c:pt idx="136">
                  <c:v>0.27201999999999998</c:v>
                </c:pt>
                <c:pt idx="137">
                  <c:v>0.27403</c:v>
                </c:pt>
                <c:pt idx="138">
                  <c:v>0.27600999999999998</c:v>
                </c:pt>
                <c:pt idx="139">
                  <c:v>0.27800999999999998</c:v>
                </c:pt>
                <c:pt idx="140">
                  <c:v>0.28001999999999999</c:v>
                </c:pt>
                <c:pt idx="141">
                  <c:v>0.28203</c:v>
                </c:pt>
                <c:pt idx="142">
                  <c:v>0.28400999999999998</c:v>
                </c:pt>
                <c:pt idx="143">
                  <c:v>0.28599999999999998</c:v>
                </c:pt>
                <c:pt idx="144">
                  <c:v>0.28802</c:v>
                </c:pt>
                <c:pt idx="145">
                  <c:v>0.29003000000000001</c:v>
                </c:pt>
                <c:pt idx="146">
                  <c:v>0.29202</c:v>
                </c:pt>
                <c:pt idx="147">
                  <c:v>0.29399999999999998</c:v>
                </c:pt>
                <c:pt idx="148">
                  <c:v>0.29602000000000001</c:v>
                </c:pt>
                <c:pt idx="149">
                  <c:v>0.29803000000000002</c:v>
                </c:pt>
                <c:pt idx="150">
                  <c:v>0.30001</c:v>
                </c:pt>
                <c:pt idx="151">
                  <c:v>0.30199999999999999</c:v>
                </c:pt>
                <c:pt idx="152">
                  <c:v>0.30402000000000001</c:v>
                </c:pt>
                <c:pt idx="153">
                  <c:v>0.30603000000000002</c:v>
                </c:pt>
                <c:pt idx="154">
                  <c:v>0.30802000000000002</c:v>
                </c:pt>
                <c:pt idx="155">
                  <c:v>0.31</c:v>
                </c:pt>
                <c:pt idx="156">
                  <c:v>0.31202000000000002</c:v>
                </c:pt>
                <c:pt idx="157">
                  <c:v>0.31402999999999998</c:v>
                </c:pt>
                <c:pt idx="158">
                  <c:v>0.31601000000000001</c:v>
                </c:pt>
                <c:pt idx="159">
                  <c:v>0.318</c:v>
                </c:pt>
                <c:pt idx="160">
                  <c:v>0.32002000000000003</c:v>
                </c:pt>
                <c:pt idx="161">
                  <c:v>0.32201999999999997</c:v>
                </c:pt>
                <c:pt idx="162">
                  <c:v>0.32401000000000002</c:v>
                </c:pt>
                <c:pt idx="163">
                  <c:v>0.32600000000000001</c:v>
                </c:pt>
                <c:pt idx="164">
                  <c:v>0.32801999999999998</c:v>
                </c:pt>
                <c:pt idx="165">
                  <c:v>0.33004</c:v>
                </c:pt>
                <c:pt idx="166">
                  <c:v>0.33201000000000003</c:v>
                </c:pt>
                <c:pt idx="167">
                  <c:v>0.33400000000000002</c:v>
                </c:pt>
                <c:pt idx="168">
                  <c:v>0.33601999999999999</c:v>
                </c:pt>
                <c:pt idx="169">
                  <c:v>0.33803</c:v>
                </c:pt>
                <c:pt idx="170">
                  <c:v>0.34000999999999998</c:v>
                </c:pt>
                <c:pt idx="171">
                  <c:v>0.34200999999999998</c:v>
                </c:pt>
                <c:pt idx="172">
                  <c:v>0.34401999999999999</c:v>
                </c:pt>
                <c:pt idx="173">
                  <c:v>0.34601999999999999</c:v>
                </c:pt>
                <c:pt idx="174">
                  <c:v>0.34800999999999999</c:v>
                </c:pt>
                <c:pt idx="175">
                  <c:v>0.34999000000000002</c:v>
                </c:pt>
                <c:pt idx="176">
                  <c:v>0.35202</c:v>
                </c:pt>
                <c:pt idx="177">
                  <c:v>0.35403000000000001</c:v>
                </c:pt>
                <c:pt idx="178">
                  <c:v>0.35603000000000001</c:v>
                </c:pt>
                <c:pt idx="179">
                  <c:v>0.35799999999999998</c:v>
                </c:pt>
                <c:pt idx="180">
                  <c:v>0.36002000000000001</c:v>
                </c:pt>
                <c:pt idx="181">
                  <c:v>0.36203000000000002</c:v>
                </c:pt>
                <c:pt idx="182">
                  <c:v>0.36402000000000001</c:v>
                </c:pt>
                <c:pt idx="183">
                  <c:v>0.36599999999999999</c:v>
                </c:pt>
                <c:pt idx="184">
                  <c:v>0.36801</c:v>
                </c:pt>
                <c:pt idx="185">
                  <c:v>0.37003000000000003</c:v>
                </c:pt>
                <c:pt idx="186">
                  <c:v>0.37202000000000002</c:v>
                </c:pt>
                <c:pt idx="187">
                  <c:v>0.37398999999999999</c:v>
                </c:pt>
                <c:pt idx="188">
                  <c:v>0.37601000000000001</c:v>
                </c:pt>
                <c:pt idx="189">
                  <c:v>0.37802999999999998</c:v>
                </c:pt>
                <c:pt idx="190">
                  <c:v>0.38002000000000002</c:v>
                </c:pt>
                <c:pt idx="191">
                  <c:v>0.38200000000000001</c:v>
                </c:pt>
                <c:pt idx="192">
                  <c:v>0.38401999999999997</c:v>
                </c:pt>
                <c:pt idx="193">
                  <c:v>0.38602999999999998</c:v>
                </c:pt>
                <c:pt idx="194">
                  <c:v>0.38800000000000001</c:v>
                </c:pt>
                <c:pt idx="195">
                  <c:v>0.38999</c:v>
                </c:pt>
                <c:pt idx="196">
                  <c:v>0.39201000000000003</c:v>
                </c:pt>
                <c:pt idx="197">
                  <c:v>0.39401999999999998</c:v>
                </c:pt>
                <c:pt idx="198">
                  <c:v>0.39600999999999997</c:v>
                </c:pt>
                <c:pt idx="199">
                  <c:v>0.39799000000000001</c:v>
                </c:pt>
                <c:pt idx="200">
                  <c:v>0.4</c:v>
                </c:pt>
                <c:pt idx="201">
                  <c:v>0.40200999999999998</c:v>
                </c:pt>
                <c:pt idx="202">
                  <c:v>0.40400999999999998</c:v>
                </c:pt>
                <c:pt idx="203">
                  <c:v>0.40599000000000002</c:v>
                </c:pt>
                <c:pt idx="204">
                  <c:v>0.40799999999999997</c:v>
                </c:pt>
                <c:pt idx="205">
                  <c:v>0.41000999999999999</c:v>
                </c:pt>
                <c:pt idx="206">
                  <c:v>0.41200999999999999</c:v>
                </c:pt>
                <c:pt idx="207">
                  <c:v>0.41398000000000001</c:v>
                </c:pt>
                <c:pt idx="208">
                  <c:v>0.41599999999999998</c:v>
                </c:pt>
                <c:pt idx="209">
                  <c:v>0.41800999999999999</c:v>
                </c:pt>
                <c:pt idx="210">
                  <c:v>0.42</c:v>
                </c:pt>
                <c:pt idx="211">
                  <c:v>0.42198000000000002</c:v>
                </c:pt>
                <c:pt idx="212">
                  <c:v>0.42398999999999998</c:v>
                </c:pt>
                <c:pt idx="213">
                  <c:v>0.42601</c:v>
                </c:pt>
                <c:pt idx="214">
                  <c:v>0.42801</c:v>
                </c:pt>
                <c:pt idx="215">
                  <c:v>0.42997999999999997</c:v>
                </c:pt>
                <c:pt idx="216">
                  <c:v>0.432</c:v>
                </c:pt>
                <c:pt idx="217">
                  <c:v>0.43401000000000001</c:v>
                </c:pt>
                <c:pt idx="218">
                  <c:v>0.436</c:v>
                </c:pt>
                <c:pt idx="219">
                  <c:v>0.43797999999999998</c:v>
                </c:pt>
                <c:pt idx="220">
                  <c:v>0.44</c:v>
                </c:pt>
                <c:pt idx="221">
                  <c:v>0.44201000000000001</c:v>
                </c:pt>
                <c:pt idx="222">
                  <c:v>0.44401000000000002</c:v>
                </c:pt>
                <c:pt idx="223">
                  <c:v>0.44597999999999999</c:v>
                </c:pt>
                <c:pt idx="224">
                  <c:v>0.44799</c:v>
                </c:pt>
                <c:pt idx="225">
                  <c:v>0.45</c:v>
                </c:pt>
                <c:pt idx="226">
                  <c:v>0.45200000000000001</c:v>
                </c:pt>
                <c:pt idx="227">
                  <c:v>0.45397999999999999</c:v>
                </c:pt>
                <c:pt idx="228">
                  <c:v>0.45600000000000002</c:v>
                </c:pt>
                <c:pt idx="229">
                  <c:v>0.45800999999999997</c:v>
                </c:pt>
                <c:pt idx="230">
                  <c:v>0.46000999999999997</c:v>
                </c:pt>
                <c:pt idx="231">
                  <c:v>0.46199000000000001</c:v>
                </c:pt>
                <c:pt idx="232">
                  <c:v>0.46400000000000002</c:v>
                </c:pt>
                <c:pt idx="233">
                  <c:v>0.46600999999999998</c:v>
                </c:pt>
                <c:pt idx="234">
                  <c:v>0.46800999999999998</c:v>
                </c:pt>
                <c:pt idx="235">
                  <c:v>0.46999000000000002</c:v>
                </c:pt>
                <c:pt idx="236">
                  <c:v>0.47199999999999998</c:v>
                </c:pt>
                <c:pt idx="237">
                  <c:v>0.47400999999999999</c:v>
                </c:pt>
                <c:pt idx="238">
                  <c:v>0.47599999999999998</c:v>
                </c:pt>
                <c:pt idx="239">
                  <c:v>0.47799000000000003</c:v>
                </c:pt>
                <c:pt idx="240">
                  <c:v>0.48</c:v>
                </c:pt>
                <c:pt idx="241">
                  <c:v>0.48200999999999999</c:v>
                </c:pt>
                <c:pt idx="242">
                  <c:v>0.48401</c:v>
                </c:pt>
                <c:pt idx="243">
                  <c:v>0.48598999999999998</c:v>
                </c:pt>
                <c:pt idx="244">
                  <c:v>0.48799999999999999</c:v>
                </c:pt>
                <c:pt idx="245">
                  <c:v>0.49002000000000001</c:v>
                </c:pt>
                <c:pt idx="246">
                  <c:v>0.49201</c:v>
                </c:pt>
                <c:pt idx="247">
                  <c:v>0.49398999999999998</c:v>
                </c:pt>
                <c:pt idx="248">
                  <c:v>0.49601000000000001</c:v>
                </c:pt>
                <c:pt idx="249">
                  <c:v>0.49802000000000002</c:v>
                </c:pt>
                <c:pt idx="250">
                  <c:v>0.50000999999999995</c:v>
                </c:pt>
                <c:pt idx="251">
                  <c:v>0.502</c:v>
                </c:pt>
                <c:pt idx="252">
                  <c:v>0.504</c:v>
                </c:pt>
                <c:pt idx="253">
                  <c:v>0.50600999999999996</c:v>
                </c:pt>
                <c:pt idx="254">
                  <c:v>0.50800999999999996</c:v>
                </c:pt>
                <c:pt idx="255">
                  <c:v>0.50999000000000005</c:v>
                </c:pt>
                <c:pt idx="256">
                  <c:v>0.51200000000000001</c:v>
                </c:pt>
                <c:pt idx="257">
                  <c:v>0.51402000000000003</c:v>
                </c:pt>
                <c:pt idx="258">
                  <c:v>0.51600999999999997</c:v>
                </c:pt>
                <c:pt idx="259">
                  <c:v>0.51798999999999995</c:v>
                </c:pt>
                <c:pt idx="260">
                  <c:v>0.52000999999999997</c:v>
                </c:pt>
                <c:pt idx="261">
                  <c:v>0.52202999999999999</c:v>
                </c:pt>
                <c:pt idx="262">
                  <c:v>0.52403</c:v>
                </c:pt>
                <c:pt idx="263">
                  <c:v>0.52600000000000002</c:v>
                </c:pt>
                <c:pt idx="264">
                  <c:v>0.52800999999999998</c:v>
                </c:pt>
                <c:pt idx="265">
                  <c:v>0.53003</c:v>
                </c:pt>
                <c:pt idx="266">
                  <c:v>0.53203</c:v>
                </c:pt>
                <c:pt idx="267">
                  <c:v>0.53400000000000003</c:v>
                </c:pt>
                <c:pt idx="268">
                  <c:v>0.53600999999999999</c:v>
                </c:pt>
                <c:pt idx="269">
                  <c:v>0.53802000000000005</c:v>
                </c:pt>
                <c:pt idx="270">
                  <c:v>0.54001999999999994</c:v>
                </c:pt>
                <c:pt idx="271">
                  <c:v>0.54200000000000004</c:v>
                </c:pt>
                <c:pt idx="272">
                  <c:v>0.54400999999999999</c:v>
                </c:pt>
                <c:pt idx="273">
                  <c:v>0.54603000000000002</c:v>
                </c:pt>
                <c:pt idx="274">
                  <c:v>0.54803000000000002</c:v>
                </c:pt>
                <c:pt idx="275">
                  <c:v>0.55001</c:v>
                </c:pt>
                <c:pt idx="276">
                  <c:v>0.55201</c:v>
                </c:pt>
                <c:pt idx="277">
                  <c:v>0.55403999999999998</c:v>
                </c:pt>
                <c:pt idx="278">
                  <c:v>0.55603999999999998</c:v>
                </c:pt>
                <c:pt idx="279">
                  <c:v>0.55800000000000005</c:v>
                </c:pt>
                <c:pt idx="280">
                  <c:v>0.56001000000000001</c:v>
                </c:pt>
                <c:pt idx="281">
                  <c:v>0.56201999999999996</c:v>
                </c:pt>
                <c:pt idx="282">
                  <c:v>0.56401999999999997</c:v>
                </c:pt>
                <c:pt idx="283">
                  <c:v>0.56599999999999995</c:v>
                </c:pt>
                <c:pt idx="284">
                  <c:v>0.56801000000000001</c:v>
                </c:pt>
                <c:pt idx="285">
                  <c:v>0.57003000000000004</c:v>
                </c:pt>
                <c:pt idx="286">
                  <c:v>0.57203000000000004</c:v>
                </c:pt>
                <c:pt idx="287">
                  <c:v>0.57401000000000002</c:v>
                </c:pt>
                <c:pt idx="288">
                  <c:v>0.57601999999999998</c:v>
                </c:pt>
                <c:pt idx="289">
                  <c:v>0.57804</c:v>
                </c:pt>
                <c:pt idx="290">
                  <c:v>0.58003000000000005</c:v>
                </c:pt>
                <c:pt idx="291">
                  <c:v>0.58201000000000003</c:v>
                </c:pt>
                <c:pt idx="292">
                  <c:v>0.58401999999999998</c:v>
                </c:pt>
                <c:pt idx="293">
                  <c:v>0.58603000000000005</c:v>
                </c:pt>
                <c:pt idx="294">
                  <c:v>0.58803000000000005</c:v>
                </c:pt>
                <c:pt idx="295">
                  <c:v>0.59</c:v>
                </c:pt>
                <c:pt idx="296">
                  <c:v>0.59201999999999999</c:v>
                </c:pt>
                <c:pt idx="297">
                  <c:v>0.59404000000000001</c:v>
                </c:pt>
                <c:pt idx="298">
                  <c:v>0.59604000000000001</c:v>
                </c:pt>
                <c:pt idx="299">
                  <c:v>0.59801000000000004</c:v>
                </c:pt>
                <c:pt idx="300">
                  <c:v>0.60002</c:v>
                </c:pt>
                <c:pt idx="301">
                  <c:v>0.60202999999999995</c:v>
                </c:pt>
                <c:pt idx="302">
                  <c:v>0.60402999999999996</c:v>
                </c:pt>
                <c:pt idx="303">
                  <c:v>0.60602</c:v>
                </c:pt>
                <c:pt idx="304">
                  <c:v>0.60802</c:v>
                </c:pt>
                <c:pt idx="305">
                  <c:v>0.61002999999999996</c:v>
                </c:pt>
                <c:pt idx="306">
                  <c:v>0.61202999999999996</c:v>
                </c:pt>
                <c:pt idx="307">
                  <c:v>0.61400999999999994</c:v>
                </c:pt>
                <c:pt idx="308">
                  <c:v>0.61602000000000001</c:v>
                </c:pt>
                <c:pt idx="309">
                  <c:v>0.61804000000000003</c:v>
                </c:pt>
                <c:pt idx="310">
                  <c:v>0.62004000000000004</c:v>
                </c:pt>
                <c:pt idx="311">
                  <c:v>0.62202000000000002</c:v>
                </c:pt>
                <c:pt idx="312">
                  <c:v>0.62402999999999997</c:v>
                </c:pt>
                <c:pt idx="313">
                  <c:v>0.62604000000000004</c:v>
                </c:pt>
                <c:pt idx="314">
                  <c:v>0.62804000000000004</c:v>
                </c:pt>
                <c:pt idx="315">
                  <c:v>0.63000999999999996</c:v>
                </c:pt>
                <c:pt idx="316">
                  <c:v>0.63202000000000003</c:v>
                </c:pt>
                <c:pt idx="317">
                  <c:v>0.63402999999999998</c:v>
                </c:pt>
                <c:pt idx="318">
                  <c:v>0.63604000000000005</c:v>
                </c:pt>
                <c:pt idx="319">
                  <c:v>0.63800999999999997</c:v>
                </c:pt>
                <c:pt idx="320">
                  <c:v>0.64000999999999997</c:v>
                </c:pt>
                <c:pt idx="321">
                  <c:v>0.64202000000000004</c:v>
                </c:pt>
                <c:pt idx="322">
                  <c:v>0.64402999999999999</c:v>
                </c:pt>
                <c:pt idx="323">
                  <c:v>0.64600000000000002</c:v>
                </c:pt>
                <c:pt idx="324">
                  <c:v>0.64800999999999997</c:v>
                </c:pt>
                <c:pt idx="325">
                  <c:v>0.65003</c:v>
                </c:pt>
                <c:pt idx="326">
                  <c:v>0.65203</c:v>
                </c:pt>
                <c:pt idx="327">
                  <c:v>0.65400000000000003</c:v>
                </c:pt>
                <c:pt idx="328">
                  <c:v>0.65602000000000005</c:v>
                </c:pt>
                <c:pt idx="329">
                  <c:v>0.65803</c:v>
                </c:pt>
                <c:pt idx="330">
                  <c:v>0.66002000000000005</c:v>
                </c:pt>
                <c:pt idx="331">
                  <c:v>0.66200000000000003</c:v>
                </c:pt>
                <c:pt idx="332">
                  <c:v>0.66400000000000003</c:v>
                </c:pt>
                <c:pt idx="333">
                  <c:v>0.66601999999999995</c:v>
                </c:pt>
                <c:pt idx="334">
                  <c:v>0.66803000000000001</c:v>
                </c:pt>
                <c:pt idx="335">
                  <c:v>0.67</c:v>
                </c:pt>
                <c:pt idx="336">
                  <c:v>0.67201</c:v>
                </c:pt>
                <c:pt idx="337">
                  <c:v>0.67403000000000002</c:v>
                </c:pt>
                <c:pt idx="338">
                  <c:v>0.67603000000000002</c:v>
                </c:pt>
                <c:pt idx="339">
                  <c:v>0.67800000000000005</c:v>
                </c:pt>
                <c:pt idx="340">
                  <c:v>0.68001</c:v>
                </c:pt>
                <c:pt idx="341">
                  <c:v>0.68203000000000003</c:v>
                </c:pt>
                <c:pt idx="342">
                  <c:v>0.68403000000000003</c:v>
                </c:pt>
                <c:pt idx="343">
                  <c:v>0.68601000000000001</c:v>
                </c:pt>
                <c:pt idx="344">
                  <c:v>0.68801000000000001</c:v>
                </c:pt>
                <c:pt idx="345">
                  <c:v>0.69003000000000003</c:v>
                </c:pt>
                <c:pt idx="346">
                  <c:v>0.69203000000000003</c:v>
                </c:pt>
                <c:pt idx="347">
                  <c:v>0.69399999999999995</c:v>
                </c:pt>
                <c:pt idx="348">
                  <c:v>0.69601000000000002</c:v>
                </c:pt>
                <c:pt idx="349">
                  <c:v>0.69803000000000004</c:v>
                </c:pt>
                <c:pt idx="350">
                  <c:v>0.70004</c:v>
                </c:pt>
                <c:pt idx="351">
                  <c:v>0.70201000000000002</c:v>
                </c:pt>
                <c:pt idx="352">
                  <c:v>0.70401999999999998</c:v>
                </c:pt>
                <c:pt idx="353">
                  <c:v>0.70603000000000005</c:v>
                </c:pt>
                <c:pt idx="354">
                  <c:v>0.70803000000000005</c:v>
                </c:pt>
                <c:pt idx="355">
                  <c:v>0.71</c:v>
                </c:pt>
                <c:pt idx="356">
                  <c:v>0.71201000000000003</c:v>
                </c:pt>
                <c:pt idx="357">
                  <c:v>0.71403000000000005</c:v>
                </c:pt>
                <c:pt idx="358">
                  <c:v>0.71603000000000006</c:v>
                </c:pt>
                <c:pt idx="359">
                  <c:v>0.71801000000000004</c:v>
                </c:pt>
                <c:pt idx="360">
                  <c:v>0.72001000000000004</c:v>
                </c:pt>
                <c:pt idx="361">
                  <c:v>0.72202999999999995</c:v>
                </c:pt>
                <c:pt idx="362">
                  <c:v>0.72404000000000002</c:v>
                </c:pt>
                <c:pt idx="363">
                  <c:v>0.72601000000000004</c:v>
                </c:pt>
                <c:pt idx="364">
                  <c:v>0.72801000000000005</c:v>
                </c:pt>
                <c:pt idx="365">
                  <c:v>0.73002999999999996</c:v>
                </c:pt>
                <c:pt idx="366">
                  <c:v>0.73204000000000002</c:v>
                </c:pt>
                <c:pt idx="367">
                  <c:v>0.73401000000000005</c:v>
                </c:pt>
                <c:pt idx="368">
                  <c:v>0.73601000000000005</c:v>
                </c:pt>
                <c:pt idx="369">
                  <c:v>0.73802999999999996</c:v>
                </c:pt>
                <c:pt idx="370">
                  <c:v>0.74002999999999997</c:v>
                </c:pt>
                <c:pt idx="371">
                  <c:v>0.74200999999999995</c:v>
                </c:pt>
                <c:pt idx="372">
                  <c:v>0.74400999999999995</c:v>
                </c:pt>
                <c:pt idx="373">
                  <c:v>0.74602999999999997</c:v>
                </c:pt>
                <c:pt idx="374">
                  <c:v>0.74804000000000004</c:v>
                </c:pt>
                <c:pt idx="375">
                  <c:v>0.75002000000000002</c:v>
                </c:pt>
                <c:pt idx="376">
                  <c:v>0.75202000000000002</c:v>
                </c:pt>
                <c:pt idx="377">
                  <c:v>0.75402999999999998</c:v>
                </c:pt>
                <c:pt idx="378">
                  <c:v>0.75604000000000005</c:v>
                </c:pt>
                <c:pt idx="379">
                  <c:v>0.75800999999999996</c:v>
                </c:pt>
                <c:pt idx="380">
                  <c:v>0.76000999999999996</c:v>
                </c:pt>
                <c:pt idx="381">
                  <c:v>0.76202999999999999</c:v>
                </c:pt>
                <c:pt idx="382">
                  <c:v>0.76404000000000005</c:v>
                </c:pt>
                <c:pt idx="383">
                  <c:v>0.76600000000000001</c:v>
                </c:pt>
                <c:pt idx="384">
                  <c:v>0.76800999999999997</c:v>
                </c:pt>
                <c:pt idx="385">
                  <c:v>0.77002999999999999</c:v>
                </c:pt>
                <c:pt idx="386">
                  <c:v>0.77203999999999995</c:v>
                </c:pt>
                <c:pt idx="387">
                  <c:v>0.77402000000000004</c:v>
                </c:pt>
                <c:pt idx="388">
                  <c:v>0.77600999999999998</c:v>
                </c:pt>
                <c:pt idx="389">
                  <c:v>0.77803</c:v>
                </c:pt>
                <c:pt idx="390">
                  <c:v>0.78003999999999996</c:v>
                </c:pt>
                <c:pt idx="391">
                  <c:v>0.78202000000000005</c:v>
                </c:pt>
                <c:pt idx="392">
                  <c:v>0.78402000000000005</c:v>
                </c:pt>
                <c:pt idx="393">
                  <c:v>0.78603000000000001</c:v>
                </c:pt>
                <c:pt idx="394">
                  <c:v>0.78803999999999996</c:v>
                </c:pt>
                <c:pt idx="395">
                  <c:v>0.79000999999999999</c:v>
                </c:pt>
                <c:pt idx="396">
                  <c:v>0.79200999999999999</c:v>
                </c:pt>
                <c:pt idx="397">
                  <c:v>0.79403000000000001</c:v>
                </c:pt>
                <c:pt idx="398">
                  <c:v>0.79603999999999997</c:v>
                </c:pt>
                <c:pt idx="399">
                  <c:v>0.79801999999999995</c:v>
                </c:pt>
                <c:pt idx="400">
                  <c:v>0.80001</c:v>
                </c:pt>
                <c:pt idx="401">
                  <c:v>0.80203000000000002</c:v>
                </c:pt>
              </c:numCache>
            </c:numRef>
          </c:xVal>
          <c:yVal>
            <c:numRef>
              <c:f>Sheet3!$C$1:$C$402</c:f>
              <c:numCache>
                <c:formatCode>General</c:formatCode>
                <c:ptCount val="402"/>
                <c:pt idx="0">
                  <c:v>0.47197711065784997</c:v>
                </c:pt>
                <c:pt idx="1">
                  <c:v>0.47749953927702399</c:v>
                </c:pt>
                <c:pt idx="2">
                  <c:v>0.48302509144179701</c:v>
                </c:pt>
                <c:pt idx="3">
                  <c:v>0.48868807961292998</c:v>
                </c:pt>
                <c:pt idx="4">
                  <c:v>0.494426032878441</c:v>
                </c:pt>
                <c:pt idx="5">
                  <c:v>0.50018272741754599</c:v>
                </c:pt>
                <c:pt idx="6">
                  <c:v>0.50591443359185895</c:v>
                </c:pt>
                <c:pt idx="7">
                  <c:v>0.51174921677094098</c:v>
                </c:pt>
                <c:pt idx="8">
                  <c:v>0.517693324045991</c:v>
                </c:pt>
                <c:pt idx="9">
                  <c:v>0.52364055486663996</c:v>
                </c:pt>
                <c:pt idx="10">
                  <c:v>0.52959403277848704</c:v>
                </c:pt>
                <c:pt idx="11">
                  <c:v>0.53566620542309995</c:v>
                </c:pt>
                <c:pt idx="12">
                  <c:v>0.54183833152688299</c:v>
                </c:pt>
                <c:pt idx="13">
                  <c:v>0.54800108699386796</c:v>
                </c:pt>
                <c:pt idx="14">
                  <c:v>0.55413885409606201</c:v>
                </c:pt>
                <c:pt idx="15">
                  <c:v>0.56037657465742496</c:v>
                </c:pt>
                <c:pt idx="16">
                  <c:v>0.56675485477074705</c:v>
                </c:pt>
                <c:pt idx="17">
                  <c:v>0.57310189942807899</c:v>
                </c:pt>
                <c:pt idx="18">
                  <c:v>0.57940833799262204</c:v>
                </c:pt>
                <c:pt idx="19">
                  <c:v>0.58584284192672798</c:v>
                </c:pt>
                <c:pt idx="20">
                  <c:v>0.59234606386401301</c:v>
                </c:pt>
                <c:pt idx="21">
                  <c:v>0.59887739771169002</c:v>
                </c:pt>
                <c:pt idx="22">
                  <c:v>0.60533376646499004</c:v>
                </c:pt>
                <c:pt idx="23">
                  <c:v>0.61192757122464803</c:v>
                </c:pt>
                <c:pt idx="24">
                  <c:v>0.61862132944347803</c:v>
                </c:pt>
                <c:pt idx="25">
                  <c:v>0.62531821120790598</c:v>
                </c:pt>
                <c:pt idx="26">
                  <c:v>0.63190576887636696</c:v>
                </c:pt>
                <c:pt idx="27">
                  <c:v>0.63862763900558805</c:v>
                </c:pt>
                <c:pt idx="28">
                  <c:v>0.64542447422918703</c:v>
                </c:pt>
                <c:pt idx="29">
                  <c:v>0.65222755654398401</c:v>
                </c:pt>
                <c:pt idx="30">
                  <c:v>0.65895255021880395</c:v>
                </c:pt>
                <c:pt idx="31">
                  <c:v>0.66577749735279501</c:v>
                </c:pt>
                <c:pt idx="32">
                  <c:v>0.672668038944366</c:v>
                </c:pt>
                <c:pt idx="33">
                  <c:v>0.67953359217114495</c:v>
                </c:pt>
                <c:pt idx="34">
                  <c:v>0.68630231548435305</c:v>
                </c:pt>
                <c:pt idx="35">
                  <c:v>0.69318660998472603</c:v>
                </c:pt>
                <c:pt idx="36">
                  <c:v>0.70015836376187301</c:v>
                </c:pt>
                <c:pt idx="37">
                  <c:v>0.70708014080943504</c:v>
                </c:pt>
                <c:pt idx="38">
                  <c:v>0.71389884085222799</c:v>
                </c:pt>
                <c:pt idx="39">
                  <c:v>0.72079875308059704</c:v>
                </c:pt>
                <c:pt idx="40">
                  <c:v>0.72773614785615404</c:v>
                </c:pt>
                <c:pt idx="41">
                  <c:v>0.734648554266919</c:v>
                </c:pt>
                <c:pt idx="42">
                  <c:v>0.74147350140090995</c:v>
                </c:pt>
                <c:pt idx="43">
                  <c:v>0.74835467235568398</c:v>
                </c:pt>
                <c:pt idx="44">
                  <c:v>0.75528582004004396</c:v>
                </c:pt>
                <c:pt idx="45">
                  <c:v>0.76212013781083199</c:v>
                </c:pt>
                <c:pt idx="46">
                  <c:v>0.76885137857685004</c:v>
                </c:pt>
                <c:pt idx="47">
                  <c:v>0.77564196670925101</c:v>
                </c:pt>
                <c:pt idx="48">
                  <c:v>0.78244504902404799</c:v>
                </c:pt>
                <c:pt idx="49">
                  <c:v>0.78920440170045802</c:v>
                </c:pt>
                <c:pt idx="50">
                  <c:v>0.79585130673530102</c:v>
                </c:pt>
                <c:pt idx="51">
                  <c:v>0.80251070595254104</c:v>
                </c:pt>
                <c:pt idx="52">
                  <c:v>0.80914199325938796</c:v>
                </c:pt>
                <c:pt idx="53">
                  <c:v>0.81574204511024495</c:v>
                </c:pt>
                <c:pt idx="54">
                  <c:v>0.82217030195315299</c:v>
                </c:pt>
                <c:pt idx="55">
                  <c:v>0.82860168234165998</c:v>
                </c:pt>
                <c:pt idx="56">
                  <c:v>0.83504868045816205</c:v>
                </c:pt>
                <c:pt idx="57">
                  <c:v>0.84139884866109205</c:v>
                </c:pt>
                <c:pt idx="58">
                  <c:v>0.84757097476487497</c:v>
                </c:pt>
                <c:pt idx="59">
                  <c:v>0.85374934795985602</c:v>
                </c:pt>
                <c:pt idx="60">
                  <c:v>0.85990273279004503</c:v>
                </c:pt>
                <c:pt idx="61">
                  <c:v>0.86597490543465705</c:v>
                </c:pt>
                <c:pt idx="62">
                  <c:v>0.87186278888892299</c:v>
                </c:pt>
                <c:pt idx="63">
                  <c:v>0.87772880752399596</c:v>
                </c:pt>
                <c:pt idx="64">
                  <c:v>0.88352610815589006</c:v>
                </c:pt>
                <c:pt idx="65">
                  <c:v>0.88920783760061695</c:v>
                </c:pt>
                <c:pt idx="66">
                  <c:v>0.89470215430940003</c:v>
                </c:pt>
                <c:pt idx="67">
                  <c:v>0.90016211201659202</c:v>
                </c:pt>
                <c:pt idx="68">
                  <c:v>0.90555022817500597</c:v>
                </c:pt>
                <c:pt idx="69">
                  <c:v>0.91085400860224497</c:v>
                </c:pt>
                <c:pt idx="70">
                  <c:v>0.91590790538155697</c:v>
                </c:pt>
                <c:pt idx="71">
                  <c:v>0.92090557834008502</c:v>
                </c:pt>
                <c:pt idx="72">
                  <c:v>0.92580642138504299</c:v>
                </c:pt>
                <c:pt idx="73">
                  <c:v>0.93059169324283397</c:v>
                </c:pt>
                <c:pt idx="74">
                  <c:v>0.93515206981749099</c:v>
                </c:pt>
                <c:pt idx="75">
                  <c:v>0.93964685193456798</c:v>
                </c:pt>
                <c:pt idx="76">
                  <c:v>0.94402918641007805</c:v>
                </c:pt>
                <c:pt idx="77">
                  <c:v>0.94824909651443501</c:v>
                </c:pt>
                <c:pt idx="78">
                  <c:v>0.95226597615485298</c:v>
                </c:pt>
                <c:pt idx="79">
                  <c:v>0.95619227297289699</c:v>
                </c:pt>
                <c:pt idx="80">
                  <c:v>0.95998738087577995</c:v>
                </c:pt>
                <c:pt idx="81">
                  <c:v>0.96359819958831705</c:v>
                </c:pt>
                <c:pt idx="82">
                  <c:v>0.96699349365451703</c:v>
                </c:pt>
                <c:pt idx="83">
                  <c:v>0.970288834261547</c:v>
                </c:pt>
                <c:pt idx="84">
                  <c:v>0.97344049177101899</c:v>
                </c:pt>
                <c:pt idx="85">
                  <c:v>0.97641723072694298</c:v>
                </c:pt>
                <c:pt idx="86">
                  <c:v>0.97919406276452503</c:v>
                </c:pt>
                <c:pt idx="87">
                  <c:v>0.98182408815895095</c:v>
                </c:pt>
                <c:pt idx="88">
                  <c:v>0.98430730691021995</c:v>
                </c:pt>
                <c:pt idx="89">
                  <c:v>0.98659061874314802</c:v>
                </c:pt>
                <c:pt idx="90">
                  <c:v>0.98868651784013095</c:v>
                </c:pt>
                <c:pt idx="91">
                  <c:v>0.99062311611155995</c:v>
                </c:pt>
                <c:pt idx="92">
                  <c:v>0.99239729001183796</c:v>
                </c:pt>
                <c:pt idx="93">
                  <c:v>0.99397780408497305</c:v>
                </c:pt>
                <c:pt idx="94">
                  <c:v>0.99535841123976598</c:v>
                </c:pt>
                <c:pt idx="95">
                  <c:v>0.99656097629541196</c:v>
                </c:pt>
                <c:pt idx="96">
                  <c:v>0.997597993434307</c:v>
                </c:pt>
                <c:pt idx="97">
                  <c:v>0.99845384492845501</c:v>
                </c:pt>
                <c:pt idx="98">
                  <c:v>0.99911291304986105</c:v>
                </c:pt>
                <c:pt idx="99">
                  <c:v>0.99958456843532195</c:v>
                </c:pt>
                <c:pt idx="100">
                  <c:v>0.99989067590403202</c:v>
                </c:pt>
                <c:pt idx="101">
                  <c:v>1</c:v>
                </c:pt>
                <c:pt idx="102">
                  <c:v>0.99993440554241897</c:v>
                </c:pt>
                <c:pt idx="103">
                  <c:v>0.99966578062089795</c:v>
                </c:pt>
                <c:pt idx="104">
                  <c:v>0.99920037232663494</c:v>
                </c:pt>
                <c:pt idx="105">
                  <c:v>0.998569416115621</c:v>
                </c:pt>
                <c:pt idx="106">
                  <c:v>0.99775729425986004</c:v>
                </c:pt>
                <c:pt idx="107">
                  <c:v>0.99675151257695604</c:v>
                </c:pt>
                <c:pt idx="108">
                  <c:v>0.99556456524930603</c:v>
                </c:pt>
                <c:pt idx="109">
                  <c:v>0.99419957582250795</c:v>
                </c:pt>
                <c:pt idx="110">
                  <c:v>0.99267216202455699</c:v>
                </c:pt>
                <c:pt idx="111">
                  <c:v>0.99094796485386505</c:v>
                </c:pt>
                <c:pt idx="112">
                  <c:v>0.989020737219232</c:v>
                </c:pt>
                <c:pt idx="113">
                  <c:v>0.98693420875904703</c:v>
                </c:pt>
                <c:pt idx="114">
                  <c:v>0.98469775011010496</c:v>
                </c:pt>
                <c:pt idx="115">
                  <c:v>0.98227700227081804</c:v>
                </c:pt>
                <c:pt idx="116">
                  <c:v>0.97965947105878803</c:v>
                </c:pt>
                <c:pt idx="117">
                  <c:v>0.97687014483880896</c:v>
                </c:pt>
                <c:pt idx="118">
                  <c:v>0.97396212388606496</c:v>
                </c:pt>
                <c:pt idx="119">
                  <c:v>0.97087918437977305</c:v>
                </c:pt>
                <c:pt idx="120">
                  <c:v>0.96758384377274298</c:v>
                </c:pt>
                <c:pt idx="121">
                  <c:v>0.96416356134174996</c:v>
                </c:pt>
                <c:pt idx="122">
                  <c:v>0.96061833708679401</c:v>
                </c:pt>
                <c:pt idx="123">
                  <c:v>0.95690131782388799</c:v>
                </c:pt>
                <c:pt idx="124">
                  <c:v>0.95297502100584397</c:v>
                </c:pt>
                <c:pt idx="125">
                  <c:v>0.94893315300063397</c:v>
                </c:pt>
                <c:pt idx="126">
                  <c:v>0.94477883735385704</c:v>
                </c:pt>
                <c:pt idx="127">
                  <c:v>0.94049333279191905</c:v>
                </c:pt>
                <c:pt idx="128">
                  <c:v>0.93597980940124703</c:v>
                </c:pt>
                <c:pt idx="129">
                  <c:v>0.93137570318820295</c:v>
                </c:pt>
                <c:pt idx="130">
                  <c:v>0.92668101415278503</c:v>
                </c:pt>
                <c:pt idx="131">
                  <c:v>0.92185201265660699</c:v>
                </c:pt>
                <c:pt idx="132">
                  <c:v>0.91682935133328503</c:v>
                </c:pt>
                <c:pt idx="133">
                  <c:v>0.91170673655079304</c:v>
                </c:pt>
                <c:pt idx="134">
                  <c:v>0.90653414503871599</c:v>
                </c:pt>
                <c:pt idx="135">
                  <c:v>0.90123348815707705</c:v>
                </c:pt>
                <c:pt idx="136">
                  <c:v>0.89576103626748804</c:v>
                </c:pt>
                <c:pt idx="137">
                  <c:v>0.89017926028193095</c:v>
                </c:pt>
                <c:pt idx="138">
                  <c:v>0.88459436075077502</c:v>
                </c:pt>
                <c:pt idx="139">
                  <c:v>0.878853283939665</c:v>
                </c:pt>
                <c:pt idx="140">
                  <c:v>0.87297164757659695</c:v>
                </c:pt>
                <c:pt idx="141">
                  <c:v>0.86701816966474998</c:v>
                </c:pt>
                <c:pt idx="142">
                  <c:v>0.86106781529850196</c:v>
                </c:pt>
                <c:pt idx="143">
                  <c:v>0.85499251910828999</c:v>
                </c:pt>
                <c:pt idx="144">
                  <c:v>0.84878291045731802</c:v>
                </c:pt>
                <c:pt idx="145">
                  <c:v>0.84248271898397298</c:v>
                </c:pt>
                <c:pt idx="146">
                  <c:v>0.83621376296661798</c:v>
                </c:pt>
                <c:pt idx="147">
                  <c:v>0.829876088946084</c:v>
                </c:pt>
                <c:pt idx="148">
                  <c:v>0.82340097891919095</c:v>
                </c:pt>
                <c:pt idx="149">
                  <c:v>0.81686027443471598</c:v>
                </c:pt>
                <c:pt idx="150">
                  <c:v>0.81035705249743095</c:v>
                </c:pt>
                <c:pt idx="151">
                  <c:v>0.80377886546576705</c:v>
                </c:pt>
                <c:pt idx="152">
                  <c:v>0.79707573661014097</c:v>
                </c:pt>
                <c:pt idx="153">
                  <c:v>0.79036948420891495</c:v>
                </c:pt>
                <c:pt idx="154">
                  <c:v>0.78368822017248196</c:v>
                </c:pt>
                <c:pt idx="155">
                  <c:v>0.77697572068005805</c:v>
                </c:pt>
                <c:pt idx="156">
                  <c:v>0.77013827936367096</c:v>
                </c:pt>
                <c:pt idx="157">
                  <c:v>0.76328209677368997</c:v>
                </c:pt>
                <c:pt idx="158">
                  <c:v>0.75651962055167998</c:v>
                </c:pt>
                <c:pt idx="159">
                  <c:v>0.74969779696328898</c:v>
                </c:pt>
                <c:pt idx="160">
                  <c:v>0.742772896370128</c:v>
                </c:pt>
                <c:pt idx="161">
                  <c:v>0.73588235477855601</c:v>
                </c:pt>
                <c:pt idx="162">
                  <c:v>0.72905740764456495</c:v>
                </c:pt>
                <c:pt idx="163">
                  <c:v>0.72219185441778699</c:v>
                </c:pt>
                <c:pt idx="164">
                  <c:v>0.71522634773183702</c:v>
                </c:pt>
                <c:pt idx="165">
                  <c:v>0.70827333522828395</c:v>
                </c:pt>
                <c:pt idx="166">
                  <c:v>0.70145775873109095</c:v>
                </c:pt>
                <c:pt idx="167">
                  <c:v>0.69459532904991095</c:v>
                </c:pt>
                <c:pt idx="168">
                  <c:v>0.68767979909354704</c:v>
                </c:pt>
                <c:pt idx="169">
                  <c:v>0.68076426913718302</c:v>
                </c:pt>
                <c:pt idx="170">
                  <c:v>0.67397368100478205</c:v>
                </c:pt>
                <c:pt idx="171">
                  <c:v>0.66716747514438601</c:v>
                </c:pt>
                <c:pt idx="172">
                  <c:v>0.66034252801039495</c:v>
                </c:pt>
                <c:pt idx="173">
                  <c:v>0.65352695151320195</c:v>
                </c:pt>
                <c:pt idx="174">
                  <c:v>0.646789463655985</c:v>
                </c:pt>
                <c:pt idx="175">
                  <c:v>0.64009882898275505</c:v>
                </c:pt>
                <c:pt idx="176">
                  <c:v>0.63331761148715104</c:v>
                </c:pt>
                <c:pt idx="177">
                  <c:v>0.62657387653873697</c:v>
                </c:pt>
                <c:pt idx="178">
                  <c:v>0.619945712777488</c:v>
                </c:pt>
                <c:pt idx="179">
                  <c:v>0.61339876120181502</c:v>
                </c:pt>
                <c:pt idx="180">
                  <c:v>0.60677684453176495</c:v>
                </c:pt>
                <c:pt idx="181">
                  <c:v>0.60019241040890303</c:v>
                </c:pt>
                <c:pt idx="182">
                  <c:v>0.59371417683641003</c:v>
                </c:pt>
                <c:pt idx="183">
                  <c:v>0.58731090835829602</c:v>
                </c:pt>
                <c:pt idx="184">
                  <c:v>0.58083892187700104</c:v>
                </c:pt>
                <c:pt idx="185">
                  <c:v>0.574416912125292</c:v>
                </c:pt>
                <c:pt idx="186">
                  <c:v>0.56811047356074795</c:v>
                </c:pt>
                <c:pt idx="187">
                  <c:v>0.56188837072737996</c:v>
                </c:pt>
                <c:pt idx="188">
                  <c:v>0.55559130279963398</c:v>
                </c:pt>
                <c:pt idx="189">
                  <c:v>0.54932234678227898</c:v>
                </c:pt>
                <c:pt idx="190">
                  <c:v>0.54317833258888804</c:v>
                </c:pt>
                <c:pt idx="191">
                  <c:v>0.53712177767227098</c:v>
                </c:pt>
                <c:pt idx="192">
                  <c:v>0.53104335793646096</c:v>
                </c:pt>
                <c:pt idx="193">
                  <c:v>0.52499929720224003</c:v>
                </c:pt>
                <c:pt idx="194">
                  <c:v>0.51906768410958604</c:v>
                </c:pt>
                <c:pt idx="195">
                  <c:v>0.51322977738490505</c:v>
                </c:pt>
                <c:pt idx="196">
                  <c:v>0.50731378202024702</c:v>
                </c:pt>
                <c:pt idx="197">
                  <c:v>0.50147899884116498</c:v>
                </c:pt>
                <c:pt idx="198">
                  <c:v>0.49576291039484699</c:v>
                </c:pt>
                <c:pt idx="199">
                  <c:v>0.49012803413410599</c:v>
                </c:pt>
                <c:pt idx="200">
                  <c:v>0.48445879887177501</c:v>
                </c:pt>
                <c:pt idx="201">
                  <c:v>0.47883641679342998</c:v>
                </c:pt>
                <c:pt idx="202">
                  <c:v>0.473304617537459</c:v>
                </c:pt>
                <c:pt idx="203">
                  <c:v>0.46788526592305502</c:v>
                </c:pt>
                <c:pt idx="204">
                  <c:v>0.46243155530705998</c:v>
                </c:pt>
                <c:pt idx="205">
                  <c:v>0.45704031560304698</c:v>
                </c:pt>
                <c:pt idx="206">
                  <c:v>0.45174590581260599</c:v>
                </c:pt>
                <c:pt idx="207">
                  <c:v>0.446542078844538</c:v>
                </c:pt>
                <c:pt idx="208">
                  <c:v>0.44130076932928097</c:v>
                </c:pt>
                <c:pt idx="209">
                  <c:v>0.43611880718040702</c:v>
                </c:pt>
                <c:pt idx="210">
                  <c:v>0.431055539764297</c:v>
                </c:pt>
                <c:pt idx="211">
                  <c:v>0.42608597871616</c:v>
                </c:pt>
                <c:pt idx="212">
                  <c:v>0.42105707030164102</c:v>
                </c:pt>
                <c:pt idx="213">
                  <c:v>0.41608126216230601</c:v>
                </c:pt>
                <c:pt idx="214">
                  <c:v>0.41121477811893797</c:v>
                </c:pt>
                <c:pt idx="215">
                  <c:v>0.40645137108034102</c:v>
                </c:pt>
                <c:pt idx="216">
                  <c:v>0.40164735794895501</c:v>
                </c:pt>
                <c:pt idx="217">
                  <c:v>0.39690893927514997</c:v>
                </c:pt>
                <c:pt idx="218">
                  <c:v>0.39226735051491601</c:v>
                </c:pt>
                <c:pt idx="219">
                  <c:v>0.38769447975786298</c:v>
                </c:pt>
                <c:pt idx="220">
                  <c:v>0.38311223836401198</c:v>
                </c:pt>
                <c:pt idx="221">
                  <c:v>0.378579973699746</c:v>
                </c:pt>
                <c:pt idx="222">
                  <c:v>0.37413829185785402</c:v>
                </c:pt>
                <c:pt idx="223">
                  <c:v>0.36979343992953301</c:v>
                </c:pt>
                <c:pt idx="224">
                  <c:v>0.36544546445561299</c:v>
                </c:pt>
                <c:pt idx="225">
                  <c:v>0.36111310670968799</c:v>
                </c:pt>
                <c:pt idx="226">
                  <c:v>0.35687445533173601</c:v>
                </c:pt>
                <c:pt idx="227">
                  <c:v>0.35272951032175598</c:v>
                </c:pt>
                <c:pt idx="228">
                  <c:v>0.34855332985578602</c:v>
                </c:pt>
                <c:pt idx="229">
                  <c:v>0.34443024966500002</c:v>
                </c:pt>
                <c:pt idx="230">
                  <c:v>0.34039150520538902</c:v>
                </c:pt>
                <c:pt idx="231">
                  <c:v>0.33644959065934898</c:v>
                </c:pt>
                <c:pt idx="232">
                  <c:v>0.33247956420291802</c:v>
                </c:pt>
                <c:pt idx="233">
                  <c:v>0.32856888511286902</c:v>
                </c:pt>
                <c:pt idx="234">
                  <c:v>0.32471442984360399</c:v>
                </c:pt>
                <c:pt idx="235">
                  <c:v>0.32095368094231103</c:v>
                </c:pt>
                <c:pt idx="236">
                  <c:v>0.31718356140422099</c:v>
                </c:pt>
                <c:pt idx="237">
                  <c:v>0.31345717150451802</c:v>
                </c:pt>
                <c:pt idx="238">
                  <c:v>0.30980574669919297</c:v>
                </c:pt>
                <c:pt idx="239">
                  <c:v>0.30622303989704802</c:v>
                </c:pt>
                <c:pt idx="240">
                  <c:v>0.30262159182130799</c:v>
                </c:pt>
                <c:pt idx="241">
                  <c:v>0.29908886174874799</c:v>
                </c:pt>
                <c:pt idx="242">
                  <c:v>0.295606108405774</c:v>
                </c:pt>
                <c:pt idx="243">
                  <c:v>0.29220456724837501</c:v>
                </c:pt>
                <c:pt idx="244">
                  <c:v>0.28879677899977801</c:v>
                </c:pt>
                <c:pt idx="245">
                  <c:v>0.28543272038956902</c:v>
                </c:pt>
                <c:pt idx="246">
                  <c:v>0.28211551496334503</c:v>
                </c:pt>
                <c:pt idx="247">
                  <c:v>0.27888264526829698</c:v>
                </c:pt>
                <c:pt idx="248">
                  <c:v>0.27562166366285701</c:v>
                </c:pt>
                <c:pt idx="249">
                  <c:v>0.27242627651499801</c:v>
                </c:pt>
                <c:pt idx="250">
                  <c:v>0.26929960737031799</c:v>
                </c:pt>
                <c:pt idx="251">
                  <c:v>0.26622291495522399</c:v>
                </c:pt>
                <c:pt idx="252">
                  <c:v>0.26315559317692699</c:v>
                </c:pt>
                <c:pt idx="253">
                  <c:v>0.26010701267222402</c:v>
                </c:pt>
                <c:pt idx="254">
                  <c:v>0.25713027371630098</c:v>
                </c:pt>
                <c:pt idx="255">
                  <c:v>0.25420975858116102</c:v>
                </c:pt>
                <c:pt idx="256">
                  <c:v>0.25127362571802497</c:v>
                </c:pt>
                <c:pt idx="257">
                  <c:v>0.248387469584475</c:v>
                </c:pt>
                <c:pt idx="258">
                  <c:v>0.245570031454104</c:v>
                </c:pt>
                <c:pt idx="259">
                  <c:v>0.242796322962121</c:v>
                </c:pt>
                <c:pt idx="260">
                  <c:v>0.24000387319654301</c:v>
                </c:pt>
                <c:pt idx="261">
                  <c:v>0.237258276614951</c:v>
                </c:pt>
                <c:pt idx="262">
                  <c:v>0.234568903854143</c:v>
                </c:pt>
                <c:pt idx="263">
                  <c:v>0.231938878459717</c:v>
                </c:pt>
                <c:pt idx="264">
                  <c:v>0.229308853065291</c:v>
                </c:pt>
                <c:pt idx="265">
                  <c:v>0.22670381603565801</c:v>
                </c:pt>
                <c:pt idx="266">
                  <c:v>0.22414563219001199</c:v>
                </c:pt>
                <c:pt idx="267">
                  <c:v>0.221649919256346</c:v>
                </c:pt>
                <c:pt idx="268">
                  <c:v>0.21915732986827999</c:v>
                </c:pt>
                <c:pt idx="269">
                  <c:v>0.21667723466260999</c:v>
                </c:pt>
                <c:pt idx="270">
                  <c:v>0.21425961036892199</c:v>
                </c:pt>
                <c:pt idx="271">
                  <c:v>0.21188883925922</c:v>
                </c:pt>
                <c:pt idx="272">
                  <c:v>0.209508697512721</c:v>
                </c:pt>
                <c:pt idx="273">
                  <c:v>0.207150420585415</c:v>
                </c:pt>
                <c:pt idx="274">
                  <c:v>0.20483274975089699</c:v>
                </c:pt>
                <c:pt idx="275">
                  <c:v>0.202590044010757</c:v>
                </c:pt>
                <c:pt idx="276">
                  <c:v>0.20035358536181599</c:v>
                </c:pt>
                <c:pt idx="277">
                  <c:v>0.19811400316727501</c:v>
                </c:pt>
                <c:pt idx="278">
                  <c:v>0.195936891884716</c:v>
                </c:pt>
                <c:pt idx="279">
                  <c:v>0.193791016058148</c:v>
                </c:pt>
                <c:pt idx="280">
                  <c:v>0.19166075795957499</c:v>
                </c:pt>
                <c:pt idx="281">
                  <c:v>0.18954924113459701</c:v>
                </c:pt>
                <c:pt idx="282">
                  <c:v>0.18746895976560901</c:v>
                </c:pt>
                <c:pt idx="283">
                  <c:v>0.18544490221740501</c:v>
                </c:pt>
                <c:pt idx="284">
                  <c:v>0.18340522694120501</c:v>
                </c:pt>
                <c:pt idx="285">
                  <c:v>0.18138741648420001</c:v>
                </c:pt>
                <c:pt idx="286">
                  <c:v>0.179425829847977</c:v>
                </c:pt>
                <c:pt idx="287">
                  <c:v>0.177486108030948</c:v>
                </c:pt>
                <c:pt idx="288">
                  <c:v>0.17556200394191501</c:v>
                </c:pt>
                <c:pt idx="289">
                  <c:v>0.17365039403527699</c:v>
                </c:pt>
                <c:pt idx="290">
                  <c:v>0.17177939022142799</c:v>
                </c:pt>
                <c:pt idx="291">
                  <c:v>0.16996773377396099</c:v>
                </c:pt>
                <c:pt idx="292">
                  <c:v>0.168124841870504</c:v>
                </c:pt>
                <c:pt idx="293">
                  <c:v>0.16630693833183899</c:v>
                </c:pt>
                <c:pt idx="294">
                  <c:v>0.16453588797716101</c:v>
                </c:pt>
                <c:pt idx="295">
                  <c:v>0.16278982598727501</c:v>
                </c:pt>
                <c:pt idx="296">
                  <c:v>0.161056258179785</c:v>
                </c:pt>
                <c:pt idx="297">
                  <c:v>0.15932269037229499</c:v>
                </c:pt>
                <c:pt idx="298">
                  <c:v>0.15762035802079699</c:v>
                </c:pt>
                <c:pt idx="299">
                  <c:v>0.155983620126878</c:v>
                </c:pt>
                <c:pt idx="300">
                  <c:v>0.15433126450496501</c:v>
                </c:pt>
                <c:pt idx="301">
                  <c:v>0.152685155974249</c:v>
                </c:pt>
                <c:pt idx="302">
                  <c:v>0.15109214771871801</c:v>
                </c:pt>
                <c:pt idx="303">
                  <c:v>0.149505386554386</c:v>
                </c:pt>
                <c:pt idx="304">
                  <c:v>0.14793424311804801</c:v>
                </c:pt>
                <c:pt idx="305">
                  <c:v>0.14636622322730999</c:v>
                </c:pt>
                <c:pt idx="306">
                  <c:v>0.14485130361175599</c:v>
                </c:pt>
                <c:pt idx="307">
                  <c:v>0.143358248815395</c:v>
                </c:pt>
                <c:pt idx="308">
                  <c:v>0.14185894692783699</c:v>
                </c:pt>
                <c:pt idx="309">
                  <c:v>0.140372139222674</c:v>
                </c:pt>
                <c:pt idx="310">
                  <c:v>0.13891656697350299</c:v>
                </c:pt>
                <c:pt idx="311">
                  <c:v>0.137495353725921</c:v>
                </c:pt>
                <c:pt idx="312">
                  <c:v>0.136083511115137</c:v>
                </c:pt>
                <c:pt idx="313">
                  <c:v>0.134674792049952</c:v>
                </c:pt>
                <c:pt idx="314">
                  <c:v>0.13328793780396</c:v>
                </c:pt>
                <c:pt idx="315">
                  <c:v>0.131938566105157</c:v>
                </c:pt>
                <c:pt idx="316">
                  <c:v>0.130592317951954</c:v>
                </c:pt>
                <c:pt idx="317">
                  <c:v>0.12924606979875</c:v>
                </c:pt>
                <c:pt idx="318">
                  <c:v>0.127937304192735</c:v>
                </c:pt>
                <c:pt idx="319">
                  <c:v>0.12664415631471601</c:v>
                </c:pt>
                <c:pt idx="320">
                  <c:v>0.12534788489109799</c:v>
                </c:pt>
                <c:pt idx="321">
                  <c:v>0.124076601832272</c:v>
                </c:pt>
                <c:pt idx="322">
                  <c:v>0.12282718359264</c:v>
                </c:pt>
                <c:pt idx="323">
                  <c:v>0.121605877263399</c:v>
                </c:pt>
                <c:pt idx="324">
                  <c:v>0.120378323842961</c:v>
                </c:pt>
                <c:pt idx="325">
                  <c:v>0.119163264604918</c:v>
                </c:pt>
                <c:pt idx="326">
                  <c:v>0.117976317277268</c:v>
                </c:pt>
                <c:pt idx="327">
                  <c:v>0.116820605405608</c:v>
                </c:pt>
                <c:pt idx="328">
                  <c:v>0.115643028714755</c:v>
                </c:pt>
                <c:pt idx="329">
                  <c:v>0.11450293457109</c:v>
                </c:pt>
                <c:pt idx="330">
                  <c:v>0.113356593336228</c:v>
                </c:pt>
                <c:pt idx="331">
                  <c:v>0.112253981739752</c:v>
                </c:pt>
                <c:pt idx="332">
                  <c:v>0.111138875960881</c:v>
                </c:pt>
                <c:pt idx="333">
                  <c:v>0.11003938791000401</c:v>
                </c:pt>
                <c:pt idx="334">
                  <c:v>0.108939899859128</c:v>
                </c:pt>
                <c:pt idx="335">
                  <c:v>0.107899759174634</c:v>
                </c:pt>
                <c:pt idx="336">
                  <c:v>0.106840877216546</c:v>
                </c:pt>
                <c:pt idx="337">
                  <c:v>0.10579136589525499</c:v>
                </c:pt>
                <c:pt idx="338">
                  <c:v>0.10476059584755799</c:v>
                </c:pt>
                <c:pt idx="339">
                  <c:v>0.10375169061905599</c:v>
                </c:pt>
                <c:pt idx="340">
                  <c:v>0.10275215602734999</c:v>
                </c:pt>
                <c:pt idx="341">
                  <c:v>0.101755744981243</c:v>
                </c:pt>
                <c:pt idx="342">
                  <c:v>0.100774951663132</c:v>
                </c:pt>
                <c:pt idx="343">
                  <c:v>9.9812899618615003E-2</c:v>
                </c:pt>
                <c:pt idx="344">
                  <c:v>9.8853971119697404E-2</c:v>
                </c:pt>
                <c:pt idx="345">
                  <c:v>9.7898166166378794E-2</c:v>
                </c:pt>
                <c:pt idx="346">
                  <c:v>9.6957978941055498E-2</c:v>
                </c:pt>
                <c:pt idx="347">
                  <c:v>9.6052150717322204E-2</c:v>
                </c:pt>
                <c:pt idx="348">
                  <c:v>9.5140075402390695E-2</c:v>
                </c:pt>
                <c:pt idx="349">
                  <c:v>9.4228000087459199E-2</c:v>
                </c:pt>
                <c:pt idx="350">
                  <c:v>9.3325295409324993E-2</c:v>
                </c:pt>
                <c:pt idx="351">
                  <c:v>9.2460073278379698E-2</c:v>
                </c:pt>
                <c:pt idx="352">
                  <c:v>9.1585480510637196E-2</c:v>
                </c:pt>
                <c:pt idx="353">
                  <c:v>9.0710887742894694E-2</c:v>
                </c:pt>
                <c:pt idx="354">
                  <c:v>8.9867530431142997E-2</c:v>
                </c:pt>
                <c:pt idx="355">
                  <c:v>8.9024173119391301E-2</c:v>
                </c:pt>
                <c:pt idx="356">
                  <c:v>8.8199557081234004E-2</c:v>
                </c:pt>
                <c:pt idx="357">
                  <c:v>8.7368693951878601E-2</c:v>
                </c:pt>
                <c:pt idx="358">
                  <c:v>8.6575313369712206E-2</c:v>
                </c:pt>
                <c:pt idx="359">
                  <c:v>8.5766315059550402E-2</c:v>
                </c:pt>
                <c:pt idx="360">
                  <c:v>8.4960440294987602E-2</c:v>
                </c:pt>
                <c:pt idx="361">
                  <c:v>8.4179553895217502E-2</c:v>
                </c:pt>
                <c:pt idx="362">
                  <c:v>8.3411161677843695E-2</c:v>
                </c:pt>
                <c:pt idx="363">
                  <c:v>8.2639645914870899E-2</c:v>
                </c:pt>
                <c:pt idx="364">
                  <c:v>8.1886871425492502E-2</c:v>
                </c:pt>
                <c:pt idx="365">
                  <c:v>8.1127849844915903E-2</c:v>
                </c:pt>
                <c:pt idx="366">
                  <c:v>8.0387569537933898E-2</c:v>
                </c:pt>
                <c:pt idx="367">
                  <c:v>7.9669154050145394E-2</c:v>
                </c:pt>
                <c:pt idx="368">
                  <c:v>7.8944491471158701E-2</c:v>
                </c:pt>
                <c:pt idx="369">
                  <c:v>7.8216705346573004E-2</c:v>
                </c:pt>
                <c:pt idx="370">
                  <c:v>7.7513907586779895E-2</c:v>
                </c:pt>
                <c:pt idx="371">
                  <c:v>7.6811109826986801E-2</c:v>
                </c:pt>
                <c:pt idx="372">
                  <c:v>7.6127053340788203E-2</c:v>
                </c:pt>
                <c:pt idx="373">
                  <c:v>7.5446120400188596E-2</c:v>
                </c:pt>
                <c:pt idx="374">
                  <c:v>7.47651874595891E-2</c:v>
                </c:pt>
                <c:pt idx="375">
                  <c:v>7.4099872246984999E-2</c:v>
                </c:pt>
                <c:pt idx="376">
                  <c:v>7.3431433488781797E-2</c:v>
                </c:pt>
                <c:pt idx="377">
                  <c:v>7.2784859549772096E-2</c:v>
                </c:pt>
                <c:pt idx="378">
                  <c:v>7.2132038519564304E-2</c:v>
                </c:pt>
                <c:pt idx="379">
                  <c:v>7.1497958762950994E-2</c:v>
                </c:pt>
                <c:pt idx="380">
                  <c:v>7.0873249643134906E-2</c:v>
                </c:pt>
                <c:pt idx="381">
                  <c:v>7.0242293432120698E-2</c:v>
                </c:pt>
                <c:pt idx="382">
                  <c:v>6.9620707857903599E-2</c:v>
                </c:pt>
                <c:pt idx="383">
                  <c:v>6.9030357739677403E-2</c:v>
                </c:pt>
                <c:pt idx="384">
                  <c:v>6.8418142802257706E-2</c:v>
                </c:pt>
                <c:pt idx="385">
                  <c:v>6.78121749560361E-2</c:v>
                </c:pt>
                <c:pt idx="386">
                  <c:v>6.7209330655413596E-2</c:v>
                </c:pt>
                <c:pt idx="387">
                  <c:v>6.6640845356380901E-2</c:v>
                </c:pt>
                <c:pt idx="388">
                  <c:v>6.6069236511749202E-2</c:v>
                </c:pt>
                <c:pt idx="389">
                  <c:v>6.5482009939122093E-2</c:v>
                </c:pt>
                <c:pt idx="390">
                  <c:v>6.49166481856885E-2</c:v>
                </c:pt>
                <c:pt idx="391">
                  <c:v>6.4370027705849403E-2</c:v>
                </c:pt>
                <c:pt idx="392">
                  <c:v>6.3810913043614095E-2</c:v>
                </c:pt>
                <c:pt idx="393">
                  <c:v>6.3264292563774999E-2</c:v>
                </c:pt>
                <c:pt idx="394">
                  <c:v>6.2717672083935902E-2</c:v>
                </c:pt>
                <c:pt idx="395">
                  <c:v>6.2196039968889498E-2</c:v>
                </c:pt>
                <c:pt idx="396">
                  <c:v>6.1661913671446703E-2</c:v>
                </c:pt>
                <c:pt idx="397">
                  <c:v>6.1130910919603099E-2</c:v>
                </c:pt>
                <c:pt idx="398">
                  <c:v>6.0609278804556597E-2</c:v>
                </c:pt>
                <c:pt idx="399">
                  <c:v>6.0112635054302803E-2</c:v>
                </c:pt>
                <c:pt idx="400">
                  <c:v>5.9606620667251801E-2</c:v>
                </c:pt>
                <c:pt idx="401">
                  <c:v>5.9084988552205397E-2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9BC-9142-A38D-E4DEF135F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30582896"/>
        <c:axId val="-2096917376"/>
      </c:scatterChart>
      <c:valAx>
        <c:axId val="-17305828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400" b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 (m)</a:t>
                </a:r>
              </a:p>
            </c:rich>
          </c:tx>
          <c:layout>
            <c:manualLayout>
              <c:xMode val="edge"/>
              <c:yMode val="edge"/>
              <c:x val="0.44362743025310997"/>
              <c:y val="0.835374169904852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917376"/>
        <c:crosses val="autoZero"/>
        <c:crossBetween val="midCat"/>
      </c:valAx>
      <c:valAx>
        <c:axId val="-2096917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400" b="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1400" b="0" baseline="-250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  <a:r>
                  <a:rPr lang="en-US" sz="1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b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(T)</a:t>
                </a:r>
              </a:p>
            </c:rich>
          </c:tx>
          <c:layout>
            <c:manualLayout>
              <c:xMode val="edge"/>
              <c:yMode val="edge"/>
              <c:x val="4.1417897825774423E-2"/>
              <c:y val="0.401188704753968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1730582896"/>
        <c:crosses val="autoZero"/>
        <c:crossBetween val="midCat"/>
      </c:valAx>
      <c:spPr>
        <a:solidFill>
          <a:srgbClr val="FFFFFF"/>
        </a:solidFill>
        <a:ln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solidFill>
        <a:schemeClr val="tx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Magnetic</a:t>
            </a:r>
            <a:r>
              <a:rPr lang="en-US" b="1" baseline="0">
                <a:solidFill>
                  <a:schemeClr val="tx1"/>
                </a:solidFill>
              </a:rPr>
              <a:t> Field Map</a:t>
            </a:r>
            <a:endParaRPr lang="en-US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6885D8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Sheet7!$B$72:$B$2001</c:f>
              <c:numCache>
                <c:formatCode>General</c:formatCode>
                <c:ptCount val="1930"/>
                <c:pt idx="0">
                  <c:v>0</c:v>
                </c:pt>
                <c:pt idx="1">
                  <c:v>1.0000000000000009E-3</c:v>
                </c:pt>
                <c:pt idx="2">
                  <c:v>2.0000000000000018E-3</c:v>
                </c:pt>
                <c:pt idx="3">
                  <c:v>3.0000000000000027E-3</c:v>
                </c:pt>
                <c:pt idx="4">
                  <c:v>4.0000000000000036E-3</c:v>
                </c:pt>
                <c:pt idx="5">
                  <c:v>5.0000000000000044E-3</c:v>
                </c:pt>
                <c:pt idx="6">
                  <c:v>5.9999999999999776E-3</c:v>
                </c:pt>
                <c:pt idx="7">
                  <c:v>6.9999999999999785E-3</c:v>
                </c:pt>
                <c:pt idx="8">
                  <c:v>7.9999999999999793E-3</c:v>
                </c:pt>
                <c:pt idx="9">
                  <c:v>8.9999999999999802E-3</c:v>
                </c:pt>
                <c:pt idx="10">
                  <c:v>9.9999999999999811E-3</c:v>
                </c:pt>
                <c:pt idx="11">
                  <c:v>1.0999999999999982E-2</c:v>
                </c:pt>
                <c:pt idx="12">
                  <c:v>1.1999999999999983E-2</c:v>
                </c:pt>
                <c:pt idx="13">
                  <c:v>1.2999999999999984E-2</c:v>
                </c:pt>
                <c:pt idx="14">
                  <c:v>1.3999999999999985E-2</c:v>
                </c:pt>
                <c:pt idx="15">
                  <c:v>1.4999999999999986E-2</c:v>
                </c:pt>
                <c:pt idx="16">
                  <c:v>1.5999999999999986E-2</c:v>
                </c:pt>
                <c:pt idx="17">
                  <c:v>1.6999999999999987E-2</c:v>
                </c:pt>
                <c:pt idx="18">
                  <c:v>1.7999999999999988E-2</c:v>
                </c:pt>
                <c:pt idx="19">
                  <c:v>1.8999999999999989E-2</c:v>
                </c:pt>
                <c:pt idx="20">
                  <c:v>1.999999999999999E-2</c:v>
                </c:pt>
                <c:pt idx="21">
                  <c:v>2.0999999999999991E-2</c:v>
                </c:pt>
                <c:pt idx="22">
                  <c:v>2.1999999999999992E-2</c:v>
                </c:pt>
                <c:pt idx="23">
                  <c:v>2.2999999999999993E-2</c:v>
                </c:pt>
                <c:pt idx="24">
                  <c:v>2.3999999999999994E-2</c:v>
                </c:pt>
                <c:pt idx="25">
                  <c:v>2.4999999999999994E-2</c:v>
                </c:pt>
                <c:pt idx="26">
                  <c:v>2.5999999999999995E-2</c:v>
                </c:pt>
                <c:pt idx="27">
                  <c:v>2.6999999999999996E-2</c:v>
                </c:pt>
                <c:pt idx="28">
                  <c:v>2.7999999999999997E-2</c:v>
                </c:pt>
                <c:pt idx="29">
                  <c:v>2.8999999999999998E-2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3.7000000000000005E-2</c:v>
                </c:pt>
                <c:pt idx="38">
                  <c:v>3.7999999999999978E-2</c:v>
                </c:pt>
                <c:pt idx="39">
                  <c:v>3.8999999999999979E-2</c:v>
                </c:pt>
                <c:pt idx="40">
                  <c:v>3.999999999999998E-2</c:v>
                </c:pt>
                <c:pt idx="41">
                  <c:v>4.0999999999999981E-2</c:v>
                </c:pt>
                <c:pt idx="42">
                  <c:v>4.1999999999999982E-2</c:v>
                </c:pt>
                <c:pt idx="43">
                  <c:v>4.2999999999999983E-2</c:v>
                </c:pt>
                <c:pt idx="44">
                  <c:v>4.3999999999999984E-2</c:v>
                </c:pt>
                <c:pt idx="45">
                  <c:v>4.4999999999999984E-2</c:v>
                </c:pt>
                <c:pt idx="46">
                  <c:v>4.5999999999999985E-2</c:v>
                </c:pt>
                <c:pt idx="47">
                  <c:v>4.6999999999999986E-2</c:v>
                </c:pt>
                <c:pt idx="48">
                  <c:v>4.7999999999999987E-2</c:v>
                </c:pt>
                <c:pt idx="49">
                  <c:v>4.8999999999999988E-2</c:v>
                </c:pt>
                <c:pt idx="50">
                  <c:v>4.9999999999999989E-2</c:v>
                </c:pt>
                <c:pt idx="51">
                  <c:v>5.099999999999999E-2</c:v>
                </c:pt>
                <c:pt idx="52">
                  <c:v>5.1999999999999991E-2</c:v>
                </c:pt>
                <c:pt idx="53">
                  <c:v>5.2999999999999992E-2</c:v>
                </c:pt>
                <c:pt idx="54">
                  <c:v>5.3999999999999992E-2</c:v>
                </c:pt>
                <c:pt idx="55">
                  <c:v>5.4999999999999993E-2</c:v>
                </c:pt>
                <c:pt idx="56">
                  <c:v>5.5999999999999994E-2</c:v>
                </c:pt>
                <c:pt idx="57">
                  <c:v>5.6999999999999995E-2</c:v>
                </c:pt>
                <c:pt idx="58">
                  <c:v>5.7999999999999996E-2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6.8999999999999978E-2</c:v>
                </c:pt>
                <c:pt idx="70">
                  <c:v>6.9999999999999979E-2</c:v>
                </c:pt>
                <c:pt idx="71">
                  <c:v>7.099999999999998E-2</c:v>
                </c:pt>
                <c:pt idx="72">
                  <c:v>7.1999999999999981E-2</c:v>
                </c:pt>
                <c:pt idx="73">
                  <c:v>7.2999999999999982E-2</c:v>
                </c:pt>
                <c:pt idx="74">
                  <c:v>7.3999999999999982E-2</c:v>
                </c:pt>
                <c:pt idx="75">
                  <c:v>7.4999999999999983E-2</c:v>
                </c:pt>
                <c:pt idx="76">
                  <c:v>7.5999999999999984E-2</c:v>
                </c:pt>
                <c:pt idx="77">
                  <c:v>7.6999999999999985E-2</c:v>
                </c:pt>
                <c:pt idx="78">
                  <c:v>7.7999999999999986E-2</c:v>
                </c:pt>
                <c:pt idx="79">
                  <c:v>7.8999999999999987E-2</c:v>
                </c:pt>
                <c:pt idx="80">
                  <c:v>7.9999999999999988E-2</c:v>
                </c:pt>
                <c:pt idx="81">
                  <c:v>8.0999999999999989E-2</c:v>
                </c:pt>
                <c:pt idx="82">
                  <c:v>8.199999999999999E-2</c:v>
                </c:pt>
                <c:pt idx="83">
                  <c:v>8.299999999999999E-2</c:v>
                </c:pt>
                <c:pt idx="84">
                  <c:v>8.3999999999999991E-2</c:v>
                </c:pt>
                <c:pt idx="85">
                  <c:v>8.4999999999999992E-2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9.1999999999999985E-2</c:v>
                </c:pt>
                <c:pt idx="93">
                  <c:v>9.2999999999999985E-2</c:v>
                </c:pt>
                <c:pt idx="94">
                  <c:v>9.3999999999999986E-2</c:v>
                </c:pt>
                <c:pt idx="95">
                  <c:v>9.4999999999999987E-2</c:v>
                </c:pt>
                <c:pt idx="96">
                  <c:v>9.5999999999999988E-2</c:v>
                </c:pt>
                <c:pt idx="97">
                  <c:v>9.6999999999999989E-2</c:v>
                </c:pt>
                <c:pt idx="98">
                  <c:v>9.799999999999999E-2</c:v>
                </c:pt>
                <c:pt idx="99">
                  <c:v>9.8999999999999991E-2</c:v>
                </c:pt>
                <c:pt idx="100">
                  <c:v>9.9999999999999992E-2</c:v>
                </c:pt>
                <c:pt idx="101">
                  <c:v>0.10099999999999999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0.10799999999999998</c:v>
                </c:pt>
                <c:pt idx="109">
                  <c:v>0.10899999999999999</c:v>
                </c:pt>
                <c:pt idx="110">
                  <c:v>0.10999999999999999</c:v>
                </c:pt>
                <c:pt idx="111">
                  <c:v>0.11099999999999999</c:v>
                </c:pt>
                <c:pt idx="112">
                  <c:v>0.11199999999999999</c:v>
                </c:pt>
                <c:pt idx="113">
                  <c:v>0.11299999999999999</c:v>
                </c:pt>
                <c:pt idx="114">
                  <c:v>0.11399999999999999</c:v>
                </c:pt>
                <c:pt idx="115">
                  <c:v>0.11499999999999999</c:v>
                </c:pt>
                <c:pt idx="116">
                  <c:v>0.11599999999999999</c:v>
                </c:pt>
                <c:pt idx="117">
                  <c:v>0.11699999999999999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0.12399999999999999</c:v>
                </c:pt>
                <c:pt idx="125">
                  <c:v>0.12499999999999999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0.13899999999999998</c:v>
                </c:pt>
                <c:pt idx="140">
                  <c:v>0.13999999999999999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0.15899999999999997</c:v>
                </c:pt>
                <c:pt idx="160">
                  <c:v>0.15999999999999998</c:v>
                </c:pt>
                <c:pt idx="161">
                  <c:v>0.16099999999999998</c:v>
                </c:pt>
                <c:pt idx="162">
                  <c:v>0.16199999999999998</c:v>
                </c:pt>
                <c:pt idx="163">
                  <c:v>0.16299999999999998</c:v>
                </c:pt>
                <c:pt idx="164">
                  <c:v>0.16399999999999998</c:v>
                </c:pt>
                <c:pt idx="165">
                  <c:v>0.16499999999999998</c:v>
                </c:pt>
                <c:pt idx="166">
                  <c:v>0.16599999999999998</c:v>
                </c:pt>
                <c:pt idx="167">
                  <c:v>0.16699999999999998</c:v>
                </c:pt>
                <c:pt idx="168">
                  <c:v>0.16799999999999998</c:v>
                </c:pt>
                <c:pt idx="169">
                  <c:v>0.16899999999999998</c:v>
                </c:pt>
                <c:pt idx="170">
                  <c:v>0.16999999999999998</c:v>
                </c:pt>
                <c:pt idx="171">
                  <c:v>0.17099999999999999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0.19499999999999998</c:v>
                </c:pt>
                <c:pt idx="196">
                  <c:v>0.19599999999999998</c:v>
                </c:pt>
                <c:pt idx="197">
                  <c:v>0.19699999999999998</c:v>
                </c:pt>
                <c:pt idx="198">
                  <c:v>0.19799999999999998</c:v>
                </c:pt>
                <c:pt idx="199">
                  <c:v>0.19899999999999998</c:v>
                </c:pt>
                <c:pt idx="200">
                  <c:v>0.19999999999999998</c:v>
                </c:pt>
                <c:pt idx="201">
                  <c:v>0.20099999999999998</c:v>
                </c:pt>
                <c:pt idx="202">
                  <c:v>0.20199999999999999</c:v>
                </c:pt>
                <c:pt idx="203">
                  <c:v>0.20299999999999999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0.22399999999999998</c:v>
                </c:pt>
                <c:pt idx="225">
                  <c:v>0.22499999999999998</c:v>
                </c:pt>
                <c:pt idx="226">
                  <c:v>0.22599999999999998</c:v>
                </c:pt>
                <c:pt idx="227">
                  <c:v>0.22699999999999998</c:v>
                </c:pt>
                <c:pt idx="228">
                  <c:v>0.22799999999999998</c:v>
                </c:pt>
                <c:pt idx="229">
                  <c:v>0.22899999999999998</c:v>
                </c:pt>
                <c:pt idx="230">
                  <c:v>0.22999999999999998</c:v>
                </c:pt>
                <c:pt idx="231">
                  <c:v>0.23099999999999998</c:v>
                </c:pt>
                <c:pt idx="232">
                  <c:v>0.23199999999999998</c:v>
                </c:pt>
                <c:pt idx="233">
                  <c:v>0.23299999999999998</c:v>
                </c:pt>
                <c:pt idx="234">
                  <c:v>0.23399999999999999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0.27999999999999997</c:v>
                </c:pt>
                <c:pt idx="281">
                  <c:v>0.28099999999999997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0.32699999999999996</c:v>
                </c:pt>
                <c:pt idx="328">
                  <c:v>0.32799999999999996</c:v>
                </c:pt>
                <c:pt idx="329">
                  <c:v>0.32899999999999996</c:v>
                </c:pt>
                <c:pt idx="330">
                  <c:v>0.32999999999999996</c:v>
                </c:pt>
                <c:pt idx="331">
                  <c:v>0.33099999999999996</c:v>
                </c:pt>
                <c:pt idx="332">
                  <c:v>0.33199999999999996</c:v>
                </c:pt>
                <c:pt idx="333">
                  <c:v>0.33299999999999996</c:v>
                </c:pt>
                <c:pt idx="334">
                  <c:v>0.33399999999999996</c:v>
                </c:pt>
                <c:pt idx="335">
                  <c:v>0.33499999999999996</c:v>
                </c:pt>
                <c:pt idx="336">
                  <c:v>0.33599999999999997</c:v>
                </c:pt>
                <c:pt idx="337">
                  <c:v>0.33699999999999997</c:v>
                </c:pt>
                <c:pt idx="338">
                  <c:v>0.33799999999999997</c:v>
                </c:pt>
                <c:pt idx="339">
                  <c:v>0.33899999999999997</c:v>
                </c:pt>
                <c:pt idx="340">
                  <c:v>0.33999999999999997</c:v>
                </c:pt>
                <c:pt idx="341">
                  <c:v>0.34099999999999997</c:v>
                </c:pt>
                <c:pt idx="342">
                  <c:v>0.34199999999999997</c:v>
                </c:pt>
                <c:pt idx="343">
                  <c:v>0.34299999999999997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0.40700000000000003</c:v>
                </c:pt>
                <c:pt idx="408">
                  <c:v>0.40800000000000003</c:v>
                </c:pt>
                <c:pt idx="409">
                  <c:v>0.40900000000000003</c:v>
                </c:pt>
                <c:pt idx="410">
                  <c:v>0.41000000000000003</c:v>
                </c:pt>
                <c:pt idx="411">
                  <c:v>0.41100000000000003</c:v>
                </c:pt>
                <c:pt idx="412">
                  <c:v>0.41200000000000003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0.44399999999999995</c:v>
                </c:pt>
                <c:pt idx="445">
                  <c:v>0.44499999999999995</c:v>
                </c:pt>
                <c:pt idx="446">
                  <c:v>0.44599999999999995</c:v>
                </c:pt>
                <c:pt idx="447">
                  <c:v>0.44699999999999995</c:v>
                </c:pt>
                <c:pt idx="448">
                  <c:v>0.44799999999999995</c:v>
                </c:pt>
                <c:pt idx="449">
                  <c:v>0.44899999999999995</c:v>
                </c:pt>
                <c:pt idx="450">
                  <c:v>0.44999999999999996</c:v>
                </c:pt>
                <c:pt idx="451">
                  <c:v>0.45099999999999996</c:v>
                </c:pt>
                <c:pt idx="452">
                  <c:v>0.45199999999999996</c:v>
                </c:pt>
                <c:pt idx="453">
                  <c:v>0.45299999999999996</c:v>
                </c:pt>
                <c:pt idx="454">
                  <c:v>0.45399999999999996</c:v>
                </c:pt>
                <c:pt idx="455">
                  <c:v>0.45499999999999996</c:v>
                </c:pt>
                <c:pt idx="456">
                  <c:v>0.45599999999999996</c:v>
                </c:pt>
                <c:pt idx="457">
                  <c:v>0.45699999999999996</c:v>
                </c:pt>
                <c:pt idx="458">
                  <c:v>0.45799999999999996</c:v>
                </c:pt>
                <c:pt idx="459">
                  <c:v>0.45899999999999996</c:v>
                </c:pt>
                <c:pt idx="460">
                  <c:v>0.45999999999999996</c:v>
                </c:pt>
                <c:pt idx="461">
                  <c:v>0.46099999999999997</c:v>
                </c:pt>
                <c:pt idx="462">
                  <c:v>0.46199999999999997</c:v>
                </c:pt>
                <c:pt idx="463">
                  <c:v>0.46299999999999997</c:v>
                </c:pt>
                <c:pt idx="464">
                  <c:v>0.46399999999999997</c:v>
                </c:pt>
                <c:pt idx="465">
                  <c:v>0.46499999999999997</c:v>
                </c:pt>
                <c:pt idx="466">
                  <c:v>0.46599999999999997</c:v>
                </c:pt>
                <c:pt idx="467">
                  <c:v>0.46699999999999997</c:v>
                </c:pt>
                <c:pt idx="468">
                  <c:v>0.46799999999999997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0.55299999999999994</c:v>
                </c:pt>
                <c:pt idx="554">
                  <c:v>0.55399999999999994</c:v>
                </c:pt>
                <c:pt idx="555">
                  <c:v>0.55499999999999994</c:v>
                </c:pt>
                <c:pt idx="556">
                  <c:v>0.55599999999999994</c:v>
                </c:pt>
                <c:pt idx="557">
                  <c:v>0.55699999999999994</c:v>
                </c:pt>
                <c:pt idx="558">
                  <c:v>0.55799999999999994</c:v>
                </c:pt>
                <c:pt idx="559">
                  <c:v>0.55899999999999994</c:v>
                </c:pt>
                <c:pt idx="560">
                  <c:v>0.55999999999999994</c:v>
                </c:pt>
                <c:pt idx="561">
                  <c:v>0.56099999999999994</c:v>
                </c:pt>
                <c:pt idx="562">
                  <c:v>0.56199999999999994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0.67799999999999994</c:v>
                </c:pt>
                <c:pt idx="679">
                  <c:v>0.67899999999999994</c:v>
                </c:pt>
                <c:pt idx="680">
                  <c:v>0.67999999999999994</c:v>
                </c:pt>
                <c:pt idx="681">
                  <c:v>0.68099999999999994</c:v>
                </c:pt>
                <c:pt idx="682">
                  <c:v>0.68199999999999994</c:v>
                </c:pt>
                <c:pt idx="683">
                  <c:v>0.68299999999999994</c:v>
                </c:pt>
                <c:pt idx="684">
                  <c:v>0.68399999999999994</c:v>
                </c:pt>
                <c:pt idx="685">
                  <c:v>0.68499999999999994</c:v>
                </c:pt>
                <c:pt idx="686">
                  <c:v>0.68599999999999994</c:v>
                </c:pt>
                <c:pt idx="687">
                  <c:v>0.68699999999999994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0.77199999999999991</c:v>
                </c:pt>
                <c:pt idx="773">
                  <c:v>0.77299999999999991</c:v>
                </c:pt>
                <c:pt idx="774">
                  <c:v>0.77399999999999991</c:v>
                </c:pt>
                <c:pt idx="775">
                  <c:v>0.77499999999999991</c:v>
                </c:pt>
                <c:pt idx="776">
                  <c:v>0.77599999999999991</c:v>
                </c:pt>
                <c:pt idx="777">
                  <c:v>0.77699999999999991</c:v>
                </c:pt>
                <c:pt idx="778">
                  <c:v>0.77799999999999991</c:v>
                </c:pt>
                <c:pt idx="779">
                  <c:v>0.77899999999999991</c:v>
                </c:pt>
                <c:pt idx="780">
                  <c:v>0.77999999999999992</c:v>
                </c:pt>
                <c:pt idx="781">
                  <c:v>0.78099999999999992</c:v>
                </c:pt>
                <c:pt idx="782">
                  <c:v>0.78199999999999992</c:v>
                </c:pt>
                <c:pt idx="783">
                  <c:v>0.78299999999999992</c:v>
                </c:pt>
                <c:pt idx="784">
                  <c:v>0.78399999999999992</c:v>
                </c:pt>
                <c:pt idx="785">
                  <c:v>0.78499999999999992</c:v>
                </c:pt>
                <c:pt idx="786">
                  <c:v>0.78599999999999992</c:v>
                </c:pt>
                <c:pt idx="787">
                  <c:v>0.78699999999999992</c:v>
                </c:pt>
                <c:pt idx="788">
                  <c:v>0.78799999999999992</c:v>
                </c:pt>
                <c:pt idx="789">
                  <c:v>0.78899999999999992</c:v>
                </c:pt>
                <c:pt idx="790">
                  <c:v>0.78999999999999992</c:v>
                </c:pt>
                <c:pt idx="791">
                  <c:v>0.79099999999999993</c:v>
                </c:pt>
                <c:pt idx="792">
                  <c:v>0.79199999999999993</c:v>
                </c:pt>
                <c:pt idx="793">
                  <c:v>0.79299999999999993</c:v>
                </c:pt>
                <c:pt idx="794">
                  <c:v>0.79399999999999993</c:v>
                </c:pt>
                <c:pt idx="795">
                  <c:v>0.79499999999999993</c:v>
                </c:pt>
                <c:pt idx="796">
                  <c:v>0.79599999999999993</c:v>
                </c:pt>
                <c:pt idx="797">
                  <c:v>0.79699999999999993</c:v>
                </c:pt>
                <c:pt idx="798">
                  <c:v>0.79799999999999993</c:v>
                </c:pt>
                <c:pt idx="799">
                  <c:v>0.79899999999999993</c:v>
                </c:pt>
                <c:pt idx="800">
                  <c:v>0.79999999999999993</c:v>
                </c:pt>
                <c:pt idx="801">
                  <c:v>0.80099999999999993</c:v>
                </c:pt>
                <c:pt idx="802">
                  <c:v>0.80199999999999994</c:v>
                </c:pt>
                <c:pt idx="803">
                  <c:v>0.80299999999999994</c:v>
                </c:pt>
                <c:pt idx="804">
                  <c:v>0.80399999999999994</c:v>
                </c:pt>
                <c:pt idx="805">
                  <c:v>0.80499999999999994</c:v>
                </c:pt>
                <c:pt idx="806">
                  <c:v>0.80599999999999994</c:v>
                </c:pt>
                <c:pt idx="807">
                  <c:v>0.80699999999999994</c:v>
                </c:pt>
                <c:pt idx="808">
                  <c:v>0.80799999999999994</c:v>
                </c:pt>
                <c:pt idx="809">
                  <c:v>0.80899999999999994</c:v>
                </c:pt>
                <c:pt idx="810">
                  <c:v>0.80999999999999994</c:v>
                </c:pt>
                <c:pt idx="811">
                  <c:v>0.81099999999999994</c:v>
                </c:pt>
                <c:pt idx="812">
                  <c:v>0.81199999999999994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0.89699999999999991</c:v>
                </c:pt>
                <c:pt idx="898">
                  <c:v>0.89799999999999991</c:v>
                </c:pt>
                <c:pt idx="899">
                  <c:v>0.89899999999999991</c:v>
                </c:pt>
                <c:pt idx="900">
                  <c:v>0.89999999999999991</c:v>
                </c:pt>
                <c:pt idx="901">
                  <c:v>0.90099999999999991</c:v>
                </c:pt>
                <c:pt idx="902">
                  <c:v>0.90199999999999991</c:v>
                </c:pt>
                <c:pt idx="903">
                  <c:v>0.90299999999999991</c:v>
                </c:pt>
                <c:pt idx="904">
                  <c:v>0.90399999999999991</c:v>
                </c:pt>
                <c:pt idx="905">
                  <c:v>0.90499999999999992</c:v>
                </c:pt>
                <c:pt idx="906">
                  <c:v>0.90599999999999992</c:v>
                </c:pt>
                <c:pt idx="907">
                  <c:v>0.90699999999999992</c:v>
                </c:pt>
                <c:pt idx="908">
                  <c:v>0.90799999999999992</c:v>
                </c:pt>
                <c:pt idx="909">
                  <c:v>0.90899999999999992</c:v>
                </c:pt>
                <c:pt idx="910">
                  <c:v>0.90999999999999992</c:v>
                </c:pt>
                <c:pt idx="911">
                  <c:v>0.91099999999999992</c:v>
                </c:pt>
                <c:pt idx="912">
                  <c:v>0.91199999999999992</c:v>
                </c:pt>
                <c:pt idx="913">
                  <c:v>0.91299999999999992</c:v>
                </c:pt>
                <c:pt idx="914">
                  <c:v>0.91399999999999992</c:v>
                </c:pt>
                <c:pt idx="915">
                  <c:v>0.91499999999999992</c:v>
                </c:pt>
                <c:pt idx="916">
                  <c:v>0.91599999999999993</c:v>
                </c:pt>
                <c:pt idx="917">
                  <c:v>0.91699999999999993</c:v>
                </c:pt>
                <c:pt idx="918">
                  <c:v>0.91799999999999993</c:v>
                </c:pt>
                <c:pt idx="919">
                  <c:v>0.91899999999999993</c:v>
                </c:pt>
                <c:pt idx="920">
                  <c:v>0.91999999999999993</c:v>
                </c:pt>
                <c:pt idx="921">
                  <c:v>0.92099999999999993</c:v>
                </c:pt>
                <c:pt idx="922">
                  <c:v>0.92199999999999993</c:v>
                </c:pt>
                <c:pt idx="923">
                  <c:v>0.92299999999999993</c:v>
                </c:pt>
                <c:pt idx="924">
                  <c:v>0.92399999999999993</c:v>
                </c:pt>
                <c:pt idx="925">
                  <c:v>0.92499999999999993</c:v>
                </c:pt>
                <c:pt idx="926">
                  <c:v>0.92599999999999993</c:v>
                </c:pt>
                <c:pt idx="927">
                  <c:v>0.92699999999999994</c:v>
                </c:pt>
                <c:pt idx="928">
                  <c:v>0.92799999999999994</c:v>
                </c:pt>
                <c:pt idx="929">
                  <c:v>0.92899999999999994</c:v>
                </c:pt>
                <c:pt idx="930">
                  <c:v>0.92999999999999994</c:v>
                </c:pt>
                <c:pt idx="931">
                  <c:v>0.93099999999999994</c:v>
                </c:pt>
                <c:pt idx="932">
                  <c:v>0.93199999999999994</c:v>
                </c:pt>
                <c:pt idx="933">
                  <c:v>0.93299999999999994</c:v>
                </c:pt>
                <c:pt idx="934">
                  <c:v>0.93399999999999994</c:v>
                </c:pt>
                <c:pt idx="935">
                  <c:v>0.93499999999999994</c:v>
                </c:pt>
                <c:pt idx="936">
                  <c:v>0.93599999999999994</c:v>
                </c:pt>
                <c:pt idx="937">
                  <c:v>0.93699999999999994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1.0010000000000001</c:v>
                </c:pt>
                <c:pt idx="1002">
                  <c:v>1.002</c:v>
                </c:pt>
                <c:pt idx="1003">
                  <c:v>1.0030000000000001</c:v>
                </c:pt>
                <c:pt idx="1004">
                  <c:v>1.004</c:v>
                </c:pt>
                <c:pt idx="1005">
                  <c:v>1.0050000000000001</c:v>
                </c:pt>
                <c:pt idx="1006">
                  <c:v>1.006</c:v>
                </c:pt>
                <c:pt idx="1007">
                  <c:v>1.0070000000000001</c:v>
                </c:pt>
                <c:pt idx="1008">
                  <c:v>1.008</c:v>
                </c:pt>
                <c:pt idx="1009">
                  <c:v>1.0090000000000001</c:v>
                </c:pt>
                <c:pt idx="1010">
                  <c:v>1.01</c:v>
                </c:pt>
                <c:pt idx="1011">
                  <c:v>1.0110000000000001</c:v>
                </c:pt>
                <c:pt idx="1012">
                  <c:v>1.012</c:v>
                </c:pt>
                <c:pt idx="1013">
                  <c:v>1.0130000000000001</c:v>
                </c:pt>
                <c:pt idx="1014">
                  <c:v>1.014</c:v>
                </c:pt>
                <c:pt idx="1015">
                  <c:v>1.0150000000000001</c:v>
                </c:pt>
                <c:pt idx="1016">
                  <c:v>1.016</c:v>
                </c:pt>
                <c:pt idx="1017">
                  <c:v>1.0170000000000001</c:v>
                </c:pt>
                <c:pt idx="1018">
                  <c:v>1.018</c:v>
                </c:pt>
                <c:pt idx="1019">
                  <c:v>1.0190000000000001</c:v>
                </c:pt>
                <c:pt idx="1020">
                  <c:v>1.02</c:v>
                </c:pt>
                <c:pt idx="1021">
                  <c:v>1.0210000000000001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1.1260000000000001</c:v>
                </c:pt>
                <c:pt idx="1127">
                  <c:v>1.127</c:v>
                </c:pt>
                <c:pt idx="1128">
                  <c:v>1.1280000000000001</c:v>
                </c:pt>
                <c:pt idx="1129">
                  <c:v>1.129</c:v>
                </c:pt>
                <c:pt idx="1130">
                  <c:v>1.1300000000000001</c:v>
                </c:pt>
                <c:pt idx="1131">
                  <c:v>1.131</c:v>
                </c:pt>
                <c:pt idx="1132">
                  <c:v>1.1320000000000001</c:v>
                </c:pt>
                <c:pt idx="1133">
                  <c:v>1.133</c:v>
                </c:pt>
                <c:pt idx="1134">
                  <c:v>1.1340000000000001</c:v>
                </c:pt>
                <c:pt idx="1135">
                  <c:v>1.135</c:v>
                </c:pt>
                <c:pt idx="1136">
                  <c:v>1.1360000000000001</c:v>
                </c:pt>
                <c:pt idx="1137">
                  <c:v>1.137</c:v>
                </c:pt>
                <c:pt idx="1138">
                  <c:v>1.1380000000000001</c:v>
                </c:pt>
                <c:pt idx="1139">
                  <c:v>1.139</c:v>
                </c:pt>
                <c:pt idx="1140">
                  <c:v>1.1400000000000001</c:v>
                </c:pt>
                <c:pt idx="1141">
                  <c:v>1.141</c:v>
                </c:pt>
                <c:pt idx="1142">
                  <c:v>1.1420000000000001</c:v>
                </c:pt>
                <c:pt idx="1143">
                  <c:v>1.143</c:v>
                </c:pt>
                <c:pt idx="1144">
                  <c:v>1.1440000000000001</c:v>
                </c:pt>
                <c:pt idx="1145">
                  <c:v>1.145</c:v>
                </c:pt>
                <c:pt idx="1146">
                  <c:v>1.1460000000000001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1.2510000000000001</c:v>
                </c:pt>
                <c:pt idx="1252">
                  <c:v>1.252</c:v>
                </c:pt>
                <c:pt idx="1253">
                  <c:v>1.2530000000000001</c:v>
                </c:pt>
                <c:pt idx="1254">
                  <c:v>1.254</c:v>
                </c:pt>
                <c:pt idx="1255">
                  <c:v>1.2550000000000001</c:v>
                </c:pt>
                <c:pt idx="1256">
                  <c:v>1.256</c:v>
                </c:pt>
                <c:pt idx="1257">
                  <c:v>1.2570000000000001</c:v>
                </c:pt>
                <c:pt idx="1258">
                  <c:v>1.258</c:v>
                </c:pt>
                <c:pt idx="1259">
                  <c:v>1.2590000000000001</c:v>
                </c:pt>
                <c:pt idx="1260">
                  <c:v>1.26</c:v>
                </c:pt>
                <c:pt idx="1261">
                  <c:v>1.2610000000000001</c:v>
                </c:pt>
                <c:pt idx="1262">
                  <c:v>1.262</c:v>
                </c:pt>
                <c:pt idx="1263">
                  <c:v>1.2630000000000001</c:v>
                </c:pt>
                <c:pt idx="1264">
                  <c:v>1.264</c:v>
                </c:pt>
                <c:pt idx="1265">
                  <c:v>1.2650000000000001</c:v>
                </c:pt>
                <c:pt idx="1266">
                  <c:v>1.266</c:v>
                </c:pt>
                <c:pt idx="1267">
                  <c:v>1.2670000000000001</c:v>
                </c:pt>
                <c:pt idx="1268">
                  <c:v>1.268</c:v>
                </c:pt>
                <c:pt idx="1269">
                  <c:v>1.2690000000000001</c:v>
                </c:pt>
                <c:pt idx="1270">
                  <c:v>1.27</c:v>
                </c:pt>
                <c:pt idx="1271">
                  <c:v>1.2710000000000001</c:v>
                </c:pt>
                <c:pt idx="1272">
                  <c:v>1.272</c:v>
                </c:pt>
                <c:pt idx="1273">
                  <c:v>1.2730000000000001</c:v>
                </c:pt>
                <c:pt idx="1274">
                  <c:v>1.274</c:v>
                </c:pt>
                <c:pt idx="1275">
                  <c:v>1.2750000000000001</c:v>
                </c:pt>
                <c:pt idx="1276">
                  <c:v>1.276</c:v>
                </c:pt>
                <c:pt idx="1277">
                  <c:v>1.2770000000000001</c:v>
                </c:pt>
                <c:pt idx="1278">
                  <c:v>1.278</c:v>
                </c:pt>
                <c:pt idx="1279">
                  <c:v>1.2790000000000001</c:v>
                </c:pt>
                <c:pt idx="1280">
                  <c:v>1.28</c:v>
                </c:pt>
                <c:pt idx="1281">
                  <c:v>1.2810000000000001</c:v>
                </c:pt>
                <c:pt idx="1282">
                  <c:v>1.282</c:v>
                </c:pt>
                <c:pt idx="1283">
                  <c:v>1.2830000000000001</c:v>
                </c:pt>
                <c:pt idx="1284">
                  <c:v>1.284</c:v>
                </c:pt>
                <c:pt idx="1285">
                  <c:v>1.2850000000000001</c:v>
                </c:pt>
                <c:pt idx="1286">
                  <c:v>1.286</c:v>
                </c:pt>
                <c:pt idx="1287">
                  <c:v>1.2870000000000001</c:v>
                </c:pt>
                <c:pt idx="1288">
                  <c:v>1.288</c:v>
                </c:pt>
                <c:pt idx="1289">
                  <c:v>1.2890000000000001</c:v>
                </c:pt>
                <c:pt idx="1290">
                  <c:v>1.29</c:v>
                </c:pt>
                <c:pt idx="1291">
                  <c:v>1.2910000000000001</c:v>
                </c:pt>
                <c:pt idx="1292">
                  <c:v>1.292</c:v>
                </c:pt>
                <c:pt idx="1293">
                  <c:v>1.2930000000000001</c:v>
                </c:pt>
                <c:pt idx="1294">
                  <c:v>1.294</c:v>
                </c:pt>
                <c:pt idx="1295">
                  <c:v>1.2950000000000002</c:v>
                </c:pt>
                <c:pt idx="1296">
                  <c:v>1.296</c:v>
                </c:pt>
                <c:pt idx="1297">
                  <c:v>1.2970000000000002</c:v>
                </c:pt>
                <c:pt idx="1298">
                  <c:v>1.298</c:v>
                </c:pt>
                <c:pt idx="1299">
                  <c:v>1.2990000000000002</c:v>
                </c:pt>
                <c:pt idx="1300">
                  <c:v>1.3</c:v>
                </c:pt>
                <c:pt idx="1301">
                  <c:v>1.3010000000000002</c:v>
                </c:pt>
                <c:pt idx="1302">
                  <c:v>1.302</c:v>
                </c:pt>
                <c:pt idx="1303">
                  <c:v>1.3030000000000002</c:v>
                </c:pt>
                <c:pt idx="1304">
                  <c:v>1.304</c:v>
                </c:pt>
                <c:pt idx="1305">
                  <c:v>1.3050000000000002</c:v>
                </c:pt>
                <c:pt idx="1306">
                  <c:v>1.306</c:v>
                </c:pt>
                <c:pt idx="1307">
                  <c:v>1.3070000000000002</c:v>
                </c:pt>
                <c:pt idx="1308">
                  <c:v>1.3080000000000001</c:v>
                </c:pt>
                <c:pt idx="1309">
                  <c:v>1.3090000000000002</c:v>
                </c:pt>
                <c:pt idx="1310">
                  <c:v>1.31</c:v>
                </c:pt>
                <c:pt idx="1311">
                  <c:v>1.3110000000000002</c:v>
                </c:pt>
                <c:pt idx="1312">
                  <c:v>1.3120000000000001</c:v>
                </c:pt>
                <c:pt idx="1313">
                  <c:v>1.3130000000000002</c:v>
                </c:pt>
                <c:pt idx="1314">
                  <c:v>1.3140000000000001</c:v>
                </c:pt>
                <c:pt idx="1315">
                  <c:v>1.3150000000000002</c:v>
                </c:pt>
                <c:pt idx="1316">
                  <c:v>1.3160000000000001</c:v>
                </c:pt>
                <c:pt idx="1317">
                  <c:v>1.3170000000000002</c:v>
                </c:pt>
                <c:pt idx="1318">
                  <c:v>1.3180000000000001</c:v>
                </c:pt>
                <c:pt idx="1319">
                  <c:v>1.3190000000000002</c:v>
                </c:pt>
                <c:pt idx="1320">
                  <c:v>1.32</c:v>
                </c:pt>
                <c:pt idx="1321">
                  <c:v>1.3210000000000002</c:v>
                </c:pt>
                <c:pt idx="1322">
                  <c:v>1.3220000000000001</c:v>
                </c:pt>
                <c:pt idx="1323">
                  <c:v>1.3230000000000002</c:v>
                </c:pt>
                <c:pt idx="1324">
                  <c:v>1.3240000000000001</c:v>
                </c:pt>
                <c:pt idx="1325">
                  <c:v>1.3250000000000002</c:v>
                </c:pt>
                <c:pt idx="1326">
                  <c:v>1.3260000000000001</c:v>
                </c:pt>
                <c:pt idx="1327">
                  <c:v>1.3270000000000002</c:v>
                </c:pt>
                <c:pt idx="1328">
                  <c:v>1.3280000000000001</c:v>
                </c:pt>
                <c:pt idx="1329">
                  <c:v>1.3290000000000002</c:v>
                </c:pt>
                <c:pt idx="1330">
                  <c:v>1.33</c:v>
                </c:pt>
                <c:pt idx="1331">
                  <c:v>1.3310000000000002</c:v>
                </c:pt>
                <c:pt idx="1332">
                  <c:v>1.3320000000000001</c:v>
                </c:pt>
                <c:pt idx="1333">
                  <c:v>1.3330000000000002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1.3760000000000001</c:v>
                </c:pt>
                <c:pt idx="1377">
                  <c:v>1.377</c:v>
                </c:pt>
                <c:pt idx="1378">
                  <c:v>1.3780000000000001</c:v>
                </c:pt>
                <c:pt idx="1379">
                  <c:v>1.379</c:v>
                </c:pt>
                <c:pt idx="1380">
                  <c:v>1.3800000000000001</c:v>
                </c:pt>
                <c:pt idx="1381">
                  <c:v>1.381</c:v>
                </c:pt>
                <c:pt idx="1382">
                  <c:v>1.3820000000000001</c:v>
                </c:pt>
                <c:pt idx="1383">
                  <c:v>1.383</c:v>
                </c:pt>
                <c:pt idx="1384">
                  <c:v>1.3840000000000001</c:v>
                </c:pt>
                <c:pt idx="1385">
                  <c:v>1.385</c:v>
                </c:pt>
                <c:pt idx="1386">
                  <c:v>1.3860000000000001</c:v>
                </c:pt>
                <c:pt idx="1387">
                  <c:v>1.387</c:v>
                </c:pt>
                <c:pt idx="1388">
                  <c:v>1.3880000000000001</c:v>
                </c:pt>
                <c:pt idx="1389">
                  <c:v>1.389</c:v>
                </c:pt>
                <c:pt idx="1390">
                  <c:v>1.3900000000000001</c:v>
                </c:pt>
                <c:pt idx="1391">
                  <c:v>1.391</c:v>
                </c:pt>
                <c:pt idx="1392">
                  <c:v>1.3920000000000001</c:v>
                </c:pt>
                <c:pt idx="1393">
                  <c:v>1.393</c:v>
                </c:pt>
                <c:pt idx="1394">
                  <c:v>1.3940000000000001</c:v>
                </c:pt>
                <c:pt idx="1395">
                  <c:v>1.395</c:v>
                </c:pt>
                <c:pt idx="1396">
                  <c:v>1.3960000000000001</c:v>
                </c:pt>
                <c:pt idx="1397">
                  <c:v>1.397</c:v>
                </c:pt>
                <c:pt idx="1398">
                  <c:v>1.3980000000000001</c:v>
                </c:pt>
                <c:pt idx="1399">
                  <c:v>1.399</c:v>
                </c:pt>
                <c:pt idx="1400">
                  <c:v>1.4000000000000001</c:v>
                </c:pt>
                <c:pt idx="1401">
                  <c:v>1.401</c:v>
                </c:pt>
                <c:pt idx="1402">
                  <c:v>1.4020000000000001</c:v>
                </c:pt>
                <c:pt idx="1403">
                  <c:v>1.403</c:v>
                </c:pt>
                <c:pt idx="1404">
                  <c:v>1.4040000000000001</c:v>
                </c:pt>
                <c:pt idx="1405">
                  <c:v>1.405</c:v>
                </c:pt>
                <c:pt idx="1406">
                  <c:v>1.4060000000000001</c:v>
                </c:pt>
                <c:pt idx="1407">
                  <c:v>1.407</c:v>
                </c:pt>
                <c:pt idx="1408">
                  <c:v>1.4080000000000001</c:v>
                </c:pt>
                <c:pt idx="1409">
                  <c:v>1.409</c:v>
                </c:pt>
                <c:pt idx="1410">
                  <c:v>1.4100000000000001</c:v>
                </c:pt>
                <c:pt idx="1411">
                  <c:v>1.411</c:v>
                </c:pt>
                <c:pt idx="1412">
                  <c:v>1.4120000000000001</c:v>
                </c:pt>
                <c:pt idx="1413">
                  <c:v>1.413</c:v>
                </c:pt>
                <c:pt idx="1414">
                  <c:v>1.4140000000000001</c:v>
                </c:pt>
                <c:pt idx="1415">
                  <c:v>1.415</c:v>
                </c:pt>
                <c:pt idx="1416">
                  <c:v>1.4160000000000001</c:v>
                </c:pt>
                <c:pt idx="1417">
                  <c:v>1.417</c:v>
                </c:pt>
                <c:pt idx="1418">
                  <c:v>1.4180000000000001</c:v>
                </c:pt>
                <c:pt idx="1419">
                  <c:v>1.419</c:v>
                </c:pt>
                <c:pt idx="1420">
                  <c:v>1.4200000000000002</c:v>
                </c:pt>
                <c:pt idx="1421">
                  <c:v>1.421</c:v>
                </c:pt>
                <c:pt idx="1422">
                  <c:v>1.4220000000000002</c:v>
                </c:pt>
                <c:pt idx="1423">
                  <c:v>1.423</c:v>
                </c:pt>
                <c:pt idx="1424">
                  <c:v>1.4240000000000002</c:v>
                </c:pt>
                <c:pt idx="1425">
                  <c:v>1.425</c:v>
                </c:pt>
                <c:pt idx="1426">
                  <c:v>1.4260000000000002</c:v>
                </c:pt>
                <c:pt idx="1427">
                  <c:v>1.427</c:v>
                </c:pt>
                <c:pt idx="1428">
                  <c:v>1.4280000000000002</c:v>
                </c:pt>
                <c:pt idx="1429">
                  <c:v>1.429</c:v>
                </c:pt>
                <c:pt idx="1430">
                  <c:v>1.4300000000000002</c:v>
                </c:pt>
                <c:pt idx="1431">
                  <c:v>1.431</c:v>
                </c:pt>
                <c:pt idx="1432">
                  <c:v>1.4320000000000002</c:v>
                </c:pt>
                <c:pt idx="1433">
                  <c:v>1.4330000000000001</c:v>
                </c:pt>
                <c:pt idx="1434">
                  <c:v>1.4340000000000002</c:v>
                </c:pt>
                <c:pt idx="1435">
                  <c:v>1.4350000000000001</c:v>
                </c:pt>
                <c:pt idx="1436">
                  <c:v>1.4360000000000002</c:v>
                </c:pt>
                <c:pt idx="1437">
                  <c:v>1.4370000000000001</c:v>
                </c:pt>
                <c:pt idx="1438">
                  <c:v>1.4380000000000002</c:v>
                </c:pt>
                <c:pt idx="1439">
                  <c:v>1.4390000000000001</c:v>
                </c:pt>
                <c:pt idx="1440">
                  <c:v>1.4400000000000002</c:v>
                </c:pt>
                <c:pt idx="1441">
                  <c:v>1.4410000000000001</c:v>
                </c:pt>
                <c:pt idx="1442">
                  <c:v>1.4420000000000002</c:v>
                </c:pt>
                <c:pt idx="1443">
                  <c:v>1.4430000000000001</c:v>
                </c:pt>
                <c:pt idx="1444">
                  <c:v>1.4440000000000002</c:v>
                </c:pt>
                <c:pt idx="1445">
                  <c:v>1.4450000000000001</c:v>
                </c:pt>
                <c:pt idx="1446">
                  <c:v>1.4460000000000002</c:v>
                </c:pt>
                <c:pt idx="1447">
                  <c:v>1.4470000000000001</c:v>
                </c:pt>
                <c:pt idx="1448">
                  <c:v>1.4480000000000002</c:v>
                </c:pt>
                <c:pt idx="1449">
                  <c:v>1.4490000000000001</c:v>
                </c:pt>
                <c:pt idx="1450">
                  <c:v>1.4500000000000002</c:v>
                </c:pt>
                <c:pt idx="1451">
                  <c:v>1.4510000000000001</c:v>
                </c:pt>
                <c:pt idx="1452">
                  <c:v>1.4520000000000002</c:v>
                </c:pt>
                <c:pt idx="1453">
                  <c:v>1.4530000000000001</c:v>
                </c:pt>
                <c:pt idx="1454">
                  <c:v>1.4540000000000002</c:v>
                </c:pt>
                <c:pt idx="1455">
                  <c:v>1.4550000000000001</c:v>
                </c:pt>
                <c:pt idx="1456">
                  <c:v>1.4560000000000002</c:v>
                </c:pt>
                <c:pt idx="1457">
                  <c:v>1.4570000000000001</c:v>
                </c:pt>
                <c:pt idx="1458">
                  <c:v>1.4580000000000002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1.5010000000000001</c:v>
                </c:pt>
                <c:pt idx="1502">
                  <c:v>1.502</c:v>
                </c:pt>
                <c:pt idx="1503">
                  <c:v>1.5030000000000001</c:v>
                </c:pt>
                <c:pt idx="1504">
                  <c:v>1.504</c:v>
                </c:pt>
                <c:pt idx="1505">
                  <c:v>1.5050000000000001</c:v>
                </c:pt>
                <c:pt idx="1506">
                  <c:v>1.506</c:v>
                </c:pt>
                <c:pt idx="1507">
                  <c:v>1.5070000000000001</c:v>
                </c:pt>
                <c:pt idx="1508">
                  <c:v>1.508</c:v>
                </c:pt>
                <c:pt idx="1509">
                  <c:v>1.5090000000000001</c:v>
                </c:pt>
                <c:pt idx="1510">
                  <c:v>1.51</c:v>
                </c:pt>
                <c:pt idx="1511">
                  <c:v>1.5110000000000001</c:v>
                </c:pt>
                <c:pt idx="1512">
                  <c:v>1.512</c:v>
                </c:pt>
                <c:pt idx="1513">
                  <c:v>1.5130000000000001</c:v>
                </c:pt>
                <c:pt idx="1514">
                  <c:v>1.514</c:v>
                </c:pt>
                <c:pt idx="1515">
                  <c:v>1.5150000000000001</c:v>
                </c:pt>
                <c:pt idx="1516">
                  <c:v>1.516</c:v>
                </c:pt>
                <c:pt idx="1517">
                  <c:v>1.5170000000000001</c:v>
                </c:pt>
                <c:pt idx="1518">
                  <c:v>1.518</c:v>
                </c:pt>
                <c:pt idx="1519">
                  <c:v>1.5190000000000001</c:v>
                </c:pt>
                <c:pt idx="1520">
                  <c:v>1.52</c:v>
                </c:pt>
                <c:pt idx="1521">
                  <c:v>1.5210000000000001</c:v>
                </c:pt>
                <c:pt idx="1522">
                  <c:v>1.522</c:v>
                </c:pt>
                <c:pt idx="1523">
                  <c:v>1.5230000000000001</c:v>
                </c:pt>
                <c:pt idx="1524">
                  <c:v>1.524</c:v>
                </c:pt>
                <c:pt idx="1525">
                  <c:v>1.5250000000000001</c:v>
                </c:pt>
                <c:pt idx="1526">
                  <c:v>1.526</c:v>
                </c:pt>
                <c:pt idx="1527">
                  <c:v>1.5270000000000001</c:v>
                </c:pt>
                <c:pt idx="1528">
                  <c:v>1.528</c:v>
                </c:pt>
                <c:pt idx="1529">
                  <c:v>1.5290000000000001</c:v>
                </c:pt>
                <c:pt idx="1530">
                  <c:v>1.53</c:v>
                </c:pt>
                <c:pt idx="1531">
                  <c:v>1.5310000000000001</c:v>
                </c:pt>
                <c:pt idx="1532">
                  <c:v>1.532</c:v>
                </c:pt>
                <c:pt idx="1533">
                  <c:v>1.5330000000000001</c:v>
                </c:pt>
                <c:pt idx="1534">
                  <c:v>1.534</c:v>
                </c:pt>
                <c:pt idx="1535">
                  <c:v>1.5350000000000001</c:v>
                </c:pt>
                <c:pt idx="1536">
                  <c:v>1.536</c:v>
                </c:pt>
                <c:pt idx="1537">
                  <c:v>1.5370000000000001</c:v>
                </c:pt>
                <c:pt idx="1538">
                  <c:v>1.538</c:v>
                </c:pt>
                <c:pt idx="1539">
                  <c:v>1.5390000000000001</c:v>
                </c:pt>
                <c:pt idx="1540">
                  <c:v>1.54</c:v>
                </c:pt>
                <c:pt idx="1541">
                  <c:v>1.5410000000000001</c:v>
                </c:pt>
                <c:pt idx="1542">
                  <c:v>1.542</c:v>
                </c:pt>
                <c:pt idx="1543">
                  <c:v>1.5430000000000001</c:v>
                </c:pt>
                <c:pt idx="1544">
                  <c:v>1.544</c:v>
                </c:pt>
                <c:pt idx="1545">
                  <c:v>1.5450000000000002</c:v>
                </c:pt>
                <c:pt idx="1546">
                  <c:v>1.546</c:v>
                </c:pt>
                <c:pt idx="1547">
                  <c:v>1.5470000000000002</c:v>
                </c:pt>
                <c:pt idx="1548">
                  <c:v>1.548</c:v>
                </c:pt>
                <c:pt idx="1549">
                  <c:v>1.5490000000000002</c:v>
                </c:pt>
                <c:pt idx="1550">
                  <c:v>1.55</c:v>
                </c:pt>
                <c:pt idx="1551">
                  <c:v>1.5510000000000002</c:v>
                </c:pt>
                <c:pt idx="1552">
                  <c:v>1.552</c:v>
                </c:pt>
                <c:pt idx="1553">
                  <c:v>1.5530000000000002</c:v>
                </c:pt>
                <c:pt idx="1554">
                  <c:v>1.554</c:v>
                </c:pt>
                <c:pt idx="1555">
                  <c:v>1.5550000000000002</c:v>
                </c:pt>
                <c:pt idx="1556">
                  <c:v>1.556</c:v>
                </c:pt>
                <c:pt idx="1557">
                  <c:v>1.5570000000000002</c:v>
                </c:pt>
                <c:pt idx="1558">
                  <c:v>1.5580000000000001</c:v>
                </c:pt>
                <c:pt idx="1559">
                  <c:v>1.5590000000000002</c:v>
                </c:pt>
                <c:pt idx="1560">
                  <c:v>1.56</c:v>
                </c:pt>
                <c:pt idx="1561">
                  <c:v>1.5610000000000002</c:v>
                </c:pt>
                <c:pt idx="1562">
                  <c:v>1.5620000000000001</c:v>
                </c:pt>
                <c:pt idx="1563">
                  <c:v>1.5630000000000002</c:v>
                </c:pt>
                <c:pt idx="1564">
                  <c:v>1.5640000000000001</c:v>
                </c:pt>
                <c:pt idx="1565">
                  <c:v>1.5650000000000002</c:v>
                </c:pt>
                <c:pt idx="1566">
                  <c:v>1.5660000000000001</c:v>
                </c:pt>
                <c:pt idx="1567">
                  <c:v>1.5670000000000002</c:v>
                </c:pt>
                <c:pt idx="1568">
                  <c:v>1.5680000000000001</c:v>
                </c:pt>
                <c:pt idx="1569">
                  <c:v>1.5690000000000002</c:v>
                </c:pt>
                <c:pt idx="1570">
                  <c:v>1.57</c:v>
                </c:pt>
                <c:pt idx="1571">
                  <c:v>1.5710000000000002</c:v>
                </c:pt>
                <c:pt idx="1572">
                  <c:v>1.5720000000000001</c:v>
                </c:pt>
                <c:pt idx="1573">
                  <c:v>1.5730000000000002</c:v>
                </c:pt>
                <c:pt idx="1574">
                  <c:v>1.5740000000000001</c:v>
                </c:pt>
                <c:pt idx="1575">
                  <c:v>1.5750000000000002</c:v>
                </c:pt>
                <c:pt idx="1576">
                  <c:v>1.5760000000000001</c:v>
                </c:pt>
                <c:pt idx="1577">
                  <c:v>1.5770000000000002</c:v>
                </c:pt>
                <c:pt idx="1578">
                  <c:v>1.5780000000000001</c:v>
                </c:pt>
                <c:pt idx="1579">
                  <c:v>1.5790000000000002</c:v>
                </c:pt>
                <c:pt idx="1580">
                  <c:v>1.58</c:v>
                </c:pt>
                <c:pt idx="1581">
                  <c:v>1.5810000000000002</c:v>
                </c:pt>
                <c:pt idx="1582">
                  <c:v>1.5820000000000001</c:v>
                </c:pt>
                <c:pt idx="1583">
                  <c:v>1.5830000000000002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1.6260000000000001</c:v>
                </c:pt>
                <c:pt idx="1627">
                  <c:v>1.627</c:v>
                </c:pt>
                <c:pt idx="1628">
                  <c:v>1.6280000000000001</c:v>
                </c:pt>
                <c:pt idx="1629">
                  <c:v>1.629</c:v>
                </c:pt>
                <c:pt idx="1630">
                  <c:v>1.6300000000000001</c:v>
                </c:pt>
                <c:pt idx="1631">
                  <c:v>1.631</c:v>
                </c:pt>
                <c:pt idx="1632">
                  <c:v>1.6320000000000001</c:v>
                </c:pt>
                <c:pt idx="1633">
                  <c:v>1.633</c:v>
                </c:pt>
                <c:pt idx="1634">
                  <c:v>1.6340000000000001</c:v>
                </c:pt>
                <c:pt idx="1635">
                  <c:v>1.635</c:v>
                </c:pt>
                <c:pt idx="1636">
                  <c:v>1.6360000000000001</c:v>
                </c:pt>
                <c:pt idx="1637">
                  <c:v>1.637</c:v>
                </c:pt>
                <c:pt idx="1638">
                  <c:v>1.6380000000000001</c:v>
                </c:pt>
                <c:pt idx="1639">
                  <c:v>1.639</c:v>
                </c:pt>
                <c:pt idx="1640">
                  <c:v>1.6400000000000001</c:v>
                </c:pt>
                <c:pt idx="1641">
                  <c:v>1.641</c:v>
                </c:pt>
                <c:pt idx="1642">
                  <c:v>1.6420000000000001</c:v>
                </c:pt>
                <c:pt idx="1643">
                  <c:v>1.643</c:v>
                </c:pt>
                <c:pt idx="1644">
                  <c:v>1.6440000000000001</c:v>
                </c:pt>
                <c:pt idx="1645">
                  <c:v>1.645</c:v>
                </c:pt>
                <c:pt idx="1646">
                  <c:v>1.6460000000000001</c:v>
                </c:pt>
                <c:pt idx="1647">
                  <c:v>1.647</c:v>
                </c:pt>
                <c:pt idx="1648">
                  <c:v>1.6480000000000001</c:v>
                </c:pt>
                <c:pt idx="1649">
                  <c:v>1.649</c:v>
                </c:pt>
                <c:pt idx="1650">
                  <c:v>1.6500000000000001</c:v>
                </c:pt>
                <c:pt idx="1651">
                  <c:v>1.651</c:v>
                </c:pt>
                <c:pt idx="1652">
                  <c:v>1.6520000000000001</c:v>
                </c:pt>
                <c:pt idx="1653">
                  <c:v>1.653</c:v>
                </c:pt>
                <c:pt idx="1654">
                  <c:v>1.6540000000000001</c:v>
                </c:pt>
                <c:pt idx="1655">
                  <c:v>1.655</c:v>
                </c:pt>
                <c:pt idx="1656">
                  <c:v>1.6560000000000001</c:v>
                </c:pt>
                <c:pt idx="1657">
                  <c:v>1.657</c:v>
                </c:pt>
                <c:pt idx="1658">
                  <c:v>1.6580000000000001</c:v>
                </c:pt>
                <c:pt idx="1659">
                  <c:v>1.659</c:v>
                </c:pt>
                <c:pt idx="1660">
                  <c:v>1.6600000000000001</c:v>
                </c:pt>
                <c:pt idx="1661">
                  <c:v>1.661</c:v>
                </c:pt>
                <c:pt idx="1662">
                  <c:v>1.6620000000000001</c:v>
                </c:pt>
                <c:pt idx="1663">
                  <c:v>1.663</c:v>
                </c:pt>
                <c:pt idx="1664">
                  <c:v>1.6640000000000001</c:v>
                </c:pt>
                <c:pt idx="1665">
                  <c:v>1.665</c:v>
                </c:pt>
                <c:pt idx="1666">
                  <c:v>1.6660000000000001</c:v>
                </c:pt>
                <c:pt idx="1667">
                  <c:v>1.667</c:v>
                </c:pt>
                <c:pt idx="1668">
                  <c:v>1.6680000000000001</c:v>
                </c:pt>
                <c:pt idx="1669">
                  <c:v>1.669</c:v>
                </c:pt>
                <c:pt idx="1670">
                  <c:v>1.6700000000000002</c:v>
                </c:pt>
                <c:pt idx="1671">
                  <c:v>1.671</c:v>
                </c:pt>
                <c:pt idx="1672">
                  <c:v>1.6720000000000002</c:v>
                </c:pt>
                <c:pt idx="1673">
                  <c:v>1.673</c:v>
                </c:pt>
                <c:pt idx="1674">
                  <c:v>1.6740000000000002</c:v>
                </c:pt>
                <c:pt idx="1675">
                  <c:v>1.675</c:v>
                </c:pt>
                <c:pt idx="1676">
                  <c:v>1.6760000000000002</c:v>
                </c:pt>
                <c:pt idx="1677">
                  <c:v>1.677</c:v>
                </c:pt>
                <c:pt idx="1678">
                  <c:v>1.6780000000000002</c:v>
                </c:pt>
                <c:pt idx="1679">
                  <c:v>1.679</c:v>
                </c:pt>
                <c:pt idx="1680">
                  <c:v>1.6800000000000002</c:v>
                </c:pt>
                <c:pt idx="1681">
                  <c:v>1.681</c:v>
                </c:pt>
                <c:pt idx="1682">
                  <c:v>1.6820000000000002</c:v>
                </c:pt>
                <c:pt idx="1683">
                  <c:v>1.6830000000000001</c:v>
                </c:pt>
                <c:pt idx="1684">
                  <c:v>1.6840000000000002</c:v>
                </c:pt>
                <c:pt idx="1685">
                  <c:v>1.6850000000000001</c:v>
                </c:pt>
                <c:pt idx="1686">
                  <c:v>1.6860000000000002</c:v>
                </c:pt>
                <c:pt idx="1687">
                  <c:v>1.6870000000000001</c:v>
                </c:pt>
                <c:pt idx="1688">
                  <c:v>1.6880000000000002</c:v>
                </c:pt>
                <c:pt idx="1689">
                  <c:v>1.6890000000000001</c:v>
                </c:pt>
                <c:pt idx="1690">
                  <c:v>1.6900000000000002</c:v>
                </c:pt>
                <c:pt idx="1691">
                  <c:v>1.6910000000000001</c:v>
                </c:pt>
                <c:pt idx="1692">
                  <c:v>1.6920000000000002</c:v>
                </c:pt>
                <c:pt idx="1693">
                  <c:v>1.6930000000000001</c:v>
                </c:pt>
                <c:pt idx="1694">
                  <c:v>1.6940000000000002</c:v>
                </c:pt>
                <c:pt idx="1695">
                  <c:v>1.6950000000000001</c:v>
                </c:pt>
                <c:pt idx="1696">
                  <c:v>1.6960000000000002</c:v>
                </c:pt>
                <c:pt idx="1697">
                  <c:v>1.6970000000000001</c:v>
                </c:pt>
                <c:pt idx="1698">
                  <c:v>1.6980000000000002</c:v>
                </c:pt>
                <c:pt idx="1699">
                  <c:v>1.6990000000000001</c:v>
                </c:pt>
                <c:pt idx="1700">
                  <c:v>1.7000000000000002</c:v>
                </c:pt>
                <c:pt idx="1701">
                  <c:v>1.7010000000000001</c:v>
                </c:pt>
                <c:pt idx="1702">
                  <c:v>1.7020000000000002</c:v>
                </c:pt>
                <c:pt idx="1703">
                  <c:v>1.7030000000000001</c:v>
                </c:pt>
                <c:pt idx="1704">
                  <c:v>1.7040000000000002</c:v>
                </c:pt>
                <c:pt idx="1705">
                  <c:v>1.7050000000000001</c:v>
                </c:pt>
                <c:pt idx="1706">
                  <c:v>1.7060000000000002</c:v>
                </c:pt>
                <c:pt idx="1707">
                  <c:v>1.7070000000000001</c:v>
                </c:pt>
                <c:pt idx="1708">
                  <c:v>1.7080000000000002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1.7510000000000001</c:v>
                </c:pt>
                <c:pt idx="1752">
                  <c:v>1.752</c:v>
                </c:pt>
                <c:pt idx="1753">
                  <c:v>1.7530000000000001</c:v>
                </c:pt>
                <c:pt idx="1754">
                  <c:v>1.754</c:v>
                </c:pt>
                <c:pt idx="1755">
                  <c:v>1.7550000000000001</c:v>
                </c:pt>
                <c:pt idx="1756">
                  <c:v>1.756</c:v>
                </c:pt>
                <c:pt idx="1757">
                  <c:v>1.7570000000000001</c:v>
                </c:pt>
                <c:pt idx="1758">
                  <c:v>1.758</c:v>
                </c:pt>
                <c:pt idx="1759">
                  <c:v>1.7590000000000001</c:v>
                </c:pt>
                <c:pt idx="1760">
                  <c:v>1.76</c:v>
                </c:pt>
                <c:pt idx="1761">
                  <c:v>1.7610000000000001</c:v>
                </c:pt>
                <c:pt idx="1762">
                  <c:v>1.762</c:v>
                </c:pt>
                <c:pt idx="1763">
                  <c:v>1.7630000000000001</c:v>
                </c:pt>
                <c:pt idx="1764">
                  <c:v>1.764</c:v>
                </c:pt>
                <c:pt idx="1765">
                  <c:v>1.7650000000000001</c:v>
                </c:pt>
                <c:pt idx="1766">
                  <c:v>1.766</c:v>
                </c:pt>
                <c:pt idx="1767">
                  <c:v>1.7670000000000001</c:v>
                </c:pt>
                <c:pt idx="1768">
                  <c:v>1.768</c:v>
                </c:pt>
                <c:pt idx="1769">
                  <c:v>1.7690000000000001</c:v>
                </c:pt>
                <c:pt idx="1770">
                  <c:v>1.77</c:v>
                </c:pt>
                <c:pt idx="1771">
                  <c:v>1.7710000000000001</c:v>
                </c:pt>
                <c:pt idx="1772">
                  <c:v>1.772</c:v>
                </c:pt>
                <c:pt idx="1773">
                  <c:v>1.7730000000000001</c:v>
                </c:pt>
                <c:pt idx="1774">
                  <c:v>1.774</c:v>
                </c:pt>
                <c:pt idx="1775">
                  <c:v>1.7750000000000001</c:v>
                </c:pt>
                <c:pt idx="1776">
                  <c:v>1.776</c:v>
                </c:pt>
                <c:pt idx="1777">
                  <c:v>1.7770000000000001</c:v>
                </c:pt>
                <c:pt idx="1778">
                  <c:v>1.778</c:v>
                </c:pt>
                <c:pt idx="1779">
                  <c:v>1.7790000000000001</c:v>
                </c:pt>
                <c:pt idx="1780">
                  <c:v>1.78</c:v>
                </c:pt>
                <c:pt idx="1781">
                  <c:v>1.7810000000000001</c:v>
                </c:pt>
                <c:pt idx="1782">
                  <c:v>1.782</c:v>
                </c:pt>
                <c:pt idx="1783">
                  <c:v>1.7830000000000001</c:v>
                </c:pt>
                <c:pt idx="1784">
                  <c:v>1.784</c:v>
                </c:pt>
                <c:pt idx="1785">
                  <c:v>1.7850000000000001</c:v>
                </c:pt>
                <c:pt idx="1786">
                  <c:v>1.786</c:v>
                </c:pt>
                <c:pt idx="1787">
                  <c:v>1.7870000000000001</c:v>
                </c:pt>
                <c:pt idx="1788">
                  <c:v>1.788</c:v>
                </c:pt>
                <c:pt idx="1789">
                  <c:v>1.7890000000000001</c:v>
                </c:pt>
                <c:pt idx="1790">
                  <c:v>1.79</c:v>
                </c:pt>
                <c:pt idx="1791">
                  <c:v>1.7910000000000001</c:v>
                </c:pt>
                <c:pt idx="1792">
                  <c:v>1.792</c:v>
                </c:pt>
                <c:pt idx="1793">
                  <c:v>1.7930000000000001</c:v>
                </c:pt>
                <c:pt idx="1794">
                  <c:v>1.794</c:v>
                </c:pt>
                <c:pt idx="1795">
                  <c:v>1.7950000000000002</c:v>
                </c:pt>
                <c:pt idx="1796">
                  <c:v>1.796</c:v>
                </c:pt>
                <c:pt idx="1797">
                  <c:v>1.7970000000000002</c:v>
                </c:pt>
                <c:pt idx="1798">
                  <c:v>1.798</c:v>
                </c:pt>
                <c:pt idx="1799">
                  <c:v>1.7990000000000002</c:v>
                </c:pt>
                <c:pt idx="1800">
                  <c:v>1.8</c:v>
                </c:pt>
                <c:pt idx="1801">
                  <c:v>1.8010000000000002</c:v>
                </c:pt>
                <c:pt idx="1802">
                  <c:v>1.802</c:v>
                </c:pt>
                <c:pt idx="1803">
                  <c:v>1.8030000000000002</c:v>
                </c:pt>
                <c:pt idx="1804">
                  <c:v>1.804</c:v>
                </c:pt>
                <c:pt idx="1805">
                  <c:v>1.8050000000000002</c:v>
                </c:pt>
                <c:pt idx="1806">
                  <c:v>1.806</c:v>
                </c:pt>
                <c:pt idx="1807">
                  <c:v>1.8070000000000002</c:v>
                </c:pt>
                <c:pt idx="1808">
                  <c:v>1.8080000000000001</c:v>
                </c:pt>
                <c:pt idx="1809">
                  <c:v>1.8090000000000002</c:v>
                </c:pt>
                <c:pt idx="1810">
                  <c:v>1.81</c:v>
                </c:pt>
                <c:pt idx="1811">
                  <c:v>1.8110000000000002</c:v>
                </c:pt>
                <c:pt idx="1812">
                  <c:v>1.8120000000000001</c:v>
                </c:pt>
                <c:pt idx="1813">
                  <c:v>1.8130000000000002</c:v>
                </c:pt>
                <c:pt idx="1814">
                  <c:v>1.8140000000000001</c:v>
                </c:pt>
                <c:pt idx="1815">
                  <c:v>1.8150000000000002</c:v>
                </c:pt>
                <c:pt idx="1816">
                  <c:v>1.8160000000000001</c:v>
                </c:pt>
                <c:pt idx="1817">
                  <c:v>1.8170000000000002</c:v>
                </c:pt>
                <c:pt idx="1818">
                  <c:v>1.8180000000000001</c:v>
                </c:pt>
                <c:pt idx="1819">
                  <c:v>1.8190000000000002</c:v>
                </c:pt>
                <c:pt idx="1820">
                  <c:v>1.82</c:v>
                </c:pt>
                <c:pt idx="1821">
                  <c:v>1.8210000000000002</c:v>
                </c:pt>
                <c:pt idx="1822">
                  <c:v>1.8220000000000001</c:v>
                </c:pt>
                <c:pt idx="1823">
                  <c:v>1.8230000000000002</c:v>
                </c:pt>
                <c:pt idx="1824">
                  <c:v>1.8240000000000001</c:v>
                </c:pt>
                <c:pt idx="1825">
                  <c:v>1.8250000000000002</c:v>
                </c:pt>
                <c:pt idx="1826">
                  <c:v>1.8260000000000001</c:v>
                </c:pt>
                <c:pt idx="1827">
                  <c:v>1.8270000000000002</c:v>
                </c:pt>
                <c:pt idx="1828">
                  <c:v>1.8280000000000001</c:v>
                </c:pt>
                <c:pt idx="1829">
                  <c:v>1.8290000000000002</c:v>
                </c:pt>
                <c:pt idx="1830">
                  <c:v>1.83</c:v>
                </c:pt>
                <c:pt idx="1831">
                  <c:v>1.8310000000000002</c:v>
                </c:pt>
                <c:pt idx="1832">
                  <c:v>1.8320000000000001</c:v>
                </c:pt>
                <c:pt idx="1833">
                  <c:v>1.8330000000000002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1.8760000000000001</c:v>
                </c:pt>
                <c:pt idx="1877">
                  <c:v>1.877</c:v>
                </c:pt>
                <c:pt idx="1878">
                  <c:v>1.8780000000000001</c:v>
                </c:pt>
                <c:pt idx="1879">
                  <c:v>1.879</c:v>
                </c:pt>
                <c:pt idx="1880">
                  <c:v>1.8800000000000001</c:v>
                </c:pt>
                <c:pt idx="1881">
                  <c:v>1.881</c:v>
                </c:pt>
                <c:pt idx="1882">
                  <c:v>1.8820000000000001</c:v>
                </c:pt>
                <c:pt idx="1883">
                  <c:v>1.883</c:v>
                </c:pt>
                <c:pt idx="1884">
                  <c:v>1.8840000000000001</c:v>
                </c:pt>
                <c:pt idx="1885">
                  <c:v>1.885</c:v>
                </c:pt>
                <c:pt idx="1886">
                  <c:v>1.8860000000000001</c:v>
                </c:pt>
                <c:pt idx="1887">
                  <c:v>1.887</c:v>
                </c:pt>
                <c:pt idx="1888">
                  <c:v>1.8880000000000001</c:v>
                </c:pt>
                <c:pt idx="1889">
                  <c:v>1.889</c:v>
                </c:pt>
                <c:pt idx="1890">
                  <c:v>1.8900000000000001</c:v>
                </c:pt>
                <c:pt idx="1891">
                  <c:v>1.891</c:v>
                </c:pt>
                <c:pt idx="1892">
                  <c:v>1.8920000000000001</c:v>
                </c:pt>
                <c:pt idx="1893">
                  <c:v>1.893</c:v>
                </c:pt>
                <c:pt idx="1894">
                  <c:v>1.8940000000000001</c:v>
                </c:pt>
                <c:pt idx="1895">
                  <c:v>1.895</c:v>
                </c:pt>
                <c:pt idx="1896">
                  <c:v>1.8960000000000001</c:v>
                </c:pt>
                <c:pt idx="1897">
                  <c:v>1.897</c:v>
                </c:pt>
                <c:pt idx="1898">
                  <c:v>1.8980000000000001</c:v>
                </c:pt>
                <c:pt idx="1899">
                  <c:v>1.899</c:v>
                </c:pt>
                <c:pt idx="1900">
                  <c:v>1.9000000000000001</c:v>
                </c:pt>
                <c:pt idx="1901">
                  <c:v>1.901</c:v>
                </c:pt>
                <c:pt idx="1902">
                  <c:v>1.9020000000000001</c:v>
                </c:pt>
                <c:pt idx="1903">
                  <c:v>1.903</c:v>
                </c:pt>
                <c:pt idx="1904">
                  <c:v>1.9040000000000001</c:v>
                </c:pt>
                <c:pt idx="1905">
                  <c:v>1.905</c:v>
                </c:pt>
                <c:pt idx="1906">
                  <c:v>1.9060000000000001</c:v>
                </c:pt>
                <c:pt idx="1907">
                  <c:v>1.907</c:v>
                </c:pt>
                <c:pt idx="1908">
                  <c:v>1.9080000000000001</c:v>
                </c:pt>
                <c:pt idx="1909">
                  <c:v>1.909</c:v>
                </c:pt>
                <c:pt idx="1910">
                  <c:v>1.9100000000000001</c:v>
                </c:pt>
                <c:pt idx="1911">
                  <c:v>1.911</c:v>
                </c:pt>
                <c:pt idx="1912">
                  <c:v>1.9120000000000001</c:v>
                </c:pt>
                <c:pt idx="1913">
                  <c:v>1.913</c:v>
                </c:pt>
                <c:pt idx="1914">
                  <c:v>1.9140000000000001</c:v>
                </c:pt>
                <c:pt idx="1915">
                  <c:v>1.915</c:v>
                </c:pt>
                <c:pt idx="1916">
                  <c:v>1.9160000000000001</c:v>
                </c:pt>
                <c:pt idx="1917">
                  <c:v>1.917</c:v>
                </c:pt>
                <c:pt idx="1918">
                  <c:v>1.9180000000000001</c:v>
                </c:pt>
                <c:pt idx="1919">
                  <c:v>1.919</c:v>
                </c:pt>
                <c:pt idx="1920">
                  <c:v>1.9200000000000002</c:v>
                </c:pt>
                <c:pt idx="1921">
                  <c:v>1.921</c:v>
                </c:pt>
                <c:pt idx="1922">
                  <c:v>1.9220000000000002</c:v>
                </c:pt>
                <c:pt idx="1923">
                  <c:v>1.923</c:v>
                </c:pt>
                <c:pt idx="1924">
                  <c:v>1.9240000000000002</c:v>
                </c:pt>
                <c:pt idx="1925">
                  <c:v>1.925</c:v>
                </c:pt>
                <c:pt idx="1926">
                  <c:v>1.9260000000000002</c:v>
                </c:pt>
                <c:pt idx="1927">
                  <c:v>1.927</c:v>
                </c:pt>
                <c:pt idx="1928">
                  <c:v>1.9280000000000002</c:v>
                </c:pt>
                <c:pt idx="1929">
                  <c:v>1.929</c:v>
                </c:pt>
              </c:numCache>
            </c:numRef>
          </c:xVal>
          <c:yVal>
            <c:numRef>
              <c:f>Sheet7!$C$72:$C$2001</c:f>
              <c:numCache>
                <c:formatCode>General</c:formatCode>
                <c:ptCount val="1930"/>
                <c:pt idx="0">
                  <c:v>0.45314733600000001</c:v>
                </c:pt>
                <c:pt idx="1">
                  <c:v>0.45584015100000003</c:v>
                </c:pt>
                <c:pt idx="2">
                  <c:v>0.45854701199999998</c:v>
                </c:pt>
                <c:pt idx="3">
                  <c:v>0.46126793199999999</c:v>
                </c:pt>
                <c:pt idx="4">
                  <c:v>0.46400291599999999</c:v>
                </c:pt>
                <c:pt idx="5">
                  <c:v>0.46675192399999998</c:v>
                </c:pt>
                <c:pt idx="6">
                  <c:v>0.46951493700000002</c:v>
                </c:pt>
                <c:pt idx="7">
                  <c:v>0.47229192800000003</c:v>
                </c:pt>
                <c:pt idx="8">
                  <c:v>0.47508288100000001</c:v>
                </c:pt>
                <c:pt idx="9">
                  <c:v>0.47788775999999999</c:v>
                </c:pt>
                <c:pt idx="10">
                  <c:v>0.48070653000000002</c:v>
                </c:pt>
                <c:pt idx="11">
                  <c:v>0.48353916600000002</c:v>
                </c:pt>
                <c:pt idx="12">
                  <c:v>0.48638563099999998</c:v>
                </c:pt>
                <c:pt idx="13">
                  <c:v>0.48924588299999999</c:v>
                </c:pt>
                <c:pt idx="14">
                  <c:v>0.49211988000000001</c:v>
                </c:pt>
                <c:pt idx="15">
                  <c:v>0.49500757499999998</c:v>
                </c:pt>
                <c:pt idx="16">
                  <c:v>0.497908927</c:v>
                </c:pt>
                <c:pt idx="17">
                  <c:v>0.500823876</c:v>
                </c:pt>
                <c:pt idx="18">
                  <c:v>0.50375235299999999</c:v>
                </c:pt>
                <c:pt idx="19">
                  <c:v>0.506694325</c:v>
                </c:pt>
                <c:pt idx="20">
                  <c:v>0.50964971999999997</c:v>
                </c:pt>
                <c:pt idx="21">
                  <c:v>0.51261846200000005</c:v>
                </c:pt>
                <c:pt idx="22">
                  <c:v>0.515600489</c:v>
                </c:pt>
                <c:pt idx="23">
                  <c:v>0.51859572799999998</c:v>
                </c:pt>
                <c:pt idx="24">
                  <c:v>0.52160411299999998</c:v>
                </c:pt>
                <c:pt idx="25">
                  <c:v>0.52462556100000002</c:v>
                </c:pt>
                <c:pt idx="26">
                  <c:v>0.52765993200000005</c:v>
                </c:pt>
                <c:pt idx="27">
                  <c:v>0.53070717199999995</c:v>
                </c:pt>
                <c:pt idx="28">
                  <c:v>0.53376722499999996</c:v>
                </c:pt>
                <c:pt idx="29">
                  <c:v>0.53683997400000005</c:v>
                </c:pt>
                <c:pt idx="30">
                  <c:v>0.53992538899999998</c:v>
                </c:pt>
                <c:pt idx="31">
                  <c:v>0.54302324999999996</c:v>
                </c:pt>
                <c:pt idx="32">
                  <c:v>0.54613347899999998</c:v>
                </c:pt>
                <c:pt idx="33">
                  <c:v>0.54925600900000005</c:v>
                </c:pt>
                <c:pt idx="34">
                  <c:v>0.55239062000000005</c:v>
                </c:pt>
                <c:pt idx="35">
                  <c:v>0.55553726199999998</c:v>
                </c:pt>
                <c:pt idx="36">
                  <c:v>0.55869580100000005</c:v>
                </c:pt>
                <c:pt idx="37">
                  <c:v>0.56186610800000003</c:v>
                </c:pt>
                <c:pt idx="38">
                  <c:v>0.56504805599999997</c:v>
                </c:pt>
                <c:pt idx="39">
                  <c:v>0.56824147899999999</c:v>
                </c:pt>
                <c:pt idx="40">
                  <c:v>0.57144625900000001</c:v>
                </c:pt>
                <c:pt idx="41">
                  <c:v>0.57466223800000005</c:v>
                </c:pt>
                <c:pt idx="42">
                  <c:v>0.57788921699999996</c:v>
                </c:pt>
                <c:pt idx="43">
                  <c:v>0.58112709399999996</c:v>
                </c:pt>
                <c:pt idx="44">
                  <c:v>0.58437565800000002</c:v>
                </c:pt>
                <c:pt idx="45">
                  <c:v>0.58763473799999999</c:v>
                </c:pt>
                <c:pt idx="46">
                  <c:v>0.59090428100000003</c:v>
                </c:pt>
                <c:pt idx="47">
                  <c:v>0.594183986</c:v>
                </c:pt>
                <c:pt idx="48">
                  <c:v>0.59747371299999996</c:v>
                </c:pt>
                <c:pt idx="49">
                  <c:v>0.60077326900000005</c:v>
                </c:pt>
                <c:pt idx="50">
                  <c:v>0.60408237099999995</c:v>
                </c:pt>
                <c:pt idx="51">
                  <c:v>0.60740090400000002</c:v>
                </c:pt>
                <c:pt idx="52">
                  <c:v>0.61072864699999996</c:v>
                </c:pt>
                <c:pt idx="53">
                  <c:v>0.61406537800000005</c:v>
                </c:pt>
                <c:pt idx="54">
                  <c:v>0.61741090700000001</c:v>
                </c:pt>
                <c:pt idx="55">
                  <c:v>0.62076498300000005</c:v>
                </c:pt>
                <c:pt idx="56">
                  <c:v>0.62412735900000005</c:v>
                </c:pt>
                <c:pt idx="57">
                  <c:v>0.62749784399999997</c:v>
                </c:pt>
                <c:pt idx="58">
                  <c:v>0.630876141</c:v>
                </c:pt>
                <c:pt idx="59">
                  <c:v>0.634262043</c:v>
                </c:pt>
                <c:pt idx="60">
                  <c:v>0.63765533399999996</c:v>
                </c:pt>
                <c:pt idx="61">
                  <c:v>0.641055704</c:v>
                </c:pt>
                <c:pt idx="62">
                  <c:v>0.64446290100000003</c:v>
                </c:pt>
                <c:pt idx="63">
                  <c:v>0.64787665500000002</c:v>
                </c:pt>
                <c:pt idx="64">
                  <c:v>0.65129669899999998</c:v>
                </c:pt>
                <c:pt idx="65">
                  <c:v>0.65472276399999996</c:v>
                </c:pt>
                <c:pt idx="66">
                  <c:v>0.65815457499999996</c:v>
                </c:pt>
                <c:pt idx="67">
                  <c:v>0.66159179999999995</c:v>
                </c:pt>
                <c:pt idx="68">
                  <c:v>0.66503412399999995</c:v>
                </c:pt>
                <c:pt idx="69">
                  <c:v>0.66848128100000004</c:v>
                </c:pt>
                <c:pt idx="70">
                  <c:v>0.67193294199999998</c:v>
                </c:pt>
                <c:pt idx="71">
                  <c:v>0.67538883000000005</c:v>
                </c:pt>
                <c:pt idx="72">
                  <c:v>0.67884857600000004</c:v>
                </c:pt>
                <c:pt idx="73">
                  <c:v>0.68231176500000001</c:v>
                </c:pt>
                <c:pt idx="74">
                  <c:v>0.68577830299999998</c:v>
                </c:pt>
                <c:pt idx="75">
                  <c:v>0.68924776799999998</c:v>
                </c:pt>
                <c:pt idx="76">
                  <c:v>0.69271969700000002</c:v>
                </c:pt>
                <c:pt idx="77">
                  <c:v>0.69619382900000004</c:v>
                </c:pt>
                <c:pt idx="78">
                  <c:v>0.69966979699999998</c:v>
                </c:pt>
                <c:pt idx="79">
                  <c:v>0.70314725300000003</c:v>
                </c:pt>
                <c:pt idx="80">
                  <c:v>0.70662572499999998</c:v>
                </c:pt>
                <c:pt idx="81">
                  <c:v>0.71010491600000003</c:v>
                </c:pt>
                <c:pt idx="82">
                  <c:v>0.71358446900000005</c:v>
                </c:pt>
                <c:pt idx="83">
                  <c:v>0.71706399799999998</c:v>
                </c:pt>
                <c:pt idx="84">
                  <c:v>0.72054303900000005</c:v>
                </c:pt>
                <c:pt idx="85">
                  <c:v>0.72402129900000001</c:v>
                </c:pt>
                <c:pt idx="86">
                  <c:v>0.72749829899999996</c:v>
                </c:pt>
                <c:pt idx="87">
                  <c:v>0.730973604</c:v>
                </c:pt>
                <c:pt idx="88">
                  <c:v>0.73444706900000001</c:v>
                </c:pt>
                <c:pt idx="89">
                  <c:v>0.73791802100000004</c:v>
                </c:pt>
                <c:pt idx="90">
                  <c:v>0.74138607000000001</c:v>
                </c:pt>
                <c:pt idx="91">
                  <c:v>0.74485083399999996</c:v>
                </c:pt>
                <c:pt idx="92">
                  <c:v>0.74831178399999998</c:v>
                </c:pt>
                <c:pt idx="93">
                  <c:v>0.751768565</c:v>
                </c:pt>
                <c:pt idx="94">
                  <c:v>0.75522067299999995</c:v>
                </c:pt>
                <c:pt idx="95">
                  <c:v>0.758667745</c:v>
                </c:pt>
                <c:pt idx="96">
                  <c:v>0.76210939300000002</c:v>
                </c:pt>
                <c:pt idx="97">
                  <c:v>0.76554502599999996</c:v>
                </c:pt>
                <c:pt idx="98">
                  <c:v>0.76897416600000001</c:v>
                </c:pt>
                <c:pt idx="99">
                  <c:v>0.77239644900000004</c:v>
                </c:pt>
                <c:pt idx="100">
                  <c:v>0.77581139700000001</c:v>
                </c:pt>
                <c:pt idx="101">
                  <c:v>0.779218525</c:v>
                </c:pt>
                <c:pt idx="102">
                  <c:v>0.78261736000000004</c:v>
                </c:pt>
                <c:pt idx="103">
                  <c:v>0.78600739900000005</c:v>
                </c:pt>
                <c:pt idx="104">
                  <c:v>0.78938819699999996</c:v>
                </c:pt>
                <c:pt idx="105">
                  <c:v>0.79275923000000004</c:v>
                </c:pt>
                <c:pt idx="106">
                  <c:v>0.79612006199999996</c:v>
                </c:pt>
                <c:pt idx="107">
                  <c:v>0.79947017200000003</c:v>
                </c:pt>
                <c:pt idx="108">
                  <c:v>0.80280902200000004</c:v>
                </c:pt>
                <c:pt idx="109">
                  <c:v>0.80613617699999995</c:v>
                </c:pt>
                <c:pt idx="110">
                  <c:v>0.80945110499999995</c:v>
                </c:pt>
                <c:pt idx="111">
                  <c:v>0.81275331699999998</c:v>
                </c:pt>
                <c:pt idx="112">
                  <c:v>0.81604234600000003</c:v>
                </c:pt>
                <c:pt idx="113">
                  <c:v>0.81931764399999996</c:v>
                </c:pt>
                <c:pt idx="114">
                  <c:v>0.822578684</c:v>
                </c:pt>
                <c:pt idx="115">
                  <c:v>0.82582500599999997</c:v>
                </c:pt>
                <c:pt idx="116">
                  <c:v>0.82905607299999995</c:v>
                </c:pt>
                <c:pt idx="117">
                  <c:v>0.83227139100000003</c:v>
                </c:pt>
                <c:pt idx="118">
                  <c:v>0.83547042199999999</c:v>
                </c:pt>
                <c:pt idx="119">
                  <c:v>0.83865266100000002</c:v>
                </c:pt>
                <c:pt idx="120">
                  <c:v>0.84181758100000004</c:v>
                </c:pt>
                <c:pt idx="121">
                  <c:v>0.84496469200000002</c:v>
                </c:pt>
                <c:pt idx="122">
                  <c:v>0.84809367899999999</c:v>
                </c:pt>
                <c:pt idx="123">
                  <c:v>0.851203763</c:v>
                </c:pt>
                <c:pt idx="124">
                  <c:v>0.85429430100000003</c:v>
                </c:pt>
                <c:pt idx="125">
                  <c:v>0.85736505100000004</c:v>
                </c:pt>
                <c:pt idx="126">
                  <c:v>0.86041545399999997</c:v>
                </c:pt>
                <c:pt idx="127">
                  <c:v>0.86344491400000001</c:v>
                </c:pt>
                <c:pt idx="128">
                  <c:v>0.86645295300000003</c:v>
                </c:pt>
                <c:pt idx="129">
                  <c:v>0.86943910300000005</c:v>
                </c:pt>
                <c:pt idx="130">
                  <c:v>0.87240278000000004</c:v>
                </c:pt>
                <c:pt idx="131">
                  <c:v>0.87534352699999995</c:v>
                </c:pt>
                <c:pt idx="132">
                  <c:v>0.87826073500000001</c:v>
                </c:pt>
                <c:pt idx="133">
                  <c:v>0.88115397299999998</c:v>
                </c:pt>
                <c:pt idx="134">
                  <c:v>0.88402292400000004</c:v>
                </c:pt>
                <c:pt idx="135">
                  <c:v>0.88686693999999999</c:v>
                </c:pt>
                <c:pt idx="136">
                  <c:v>0.88968562100000004</c:v>
                </c:pt>
                <c:pt idx="137">
                  <c:v>0.89247832000000005</c:v>
                </c:pt>
                <c:pt idx="138">
                  <c:v>0.89524445799999997</c:v>
                </c:pt>
                <c:pt idx="139">
                  <c:v>0.89798370599999999</c:v>
                </c:pt>
                <c:pt idx="140">
                  <c:v>0.90069544099999999</c:v>
                </c:pt>
                <c:pt idx="141">
                  <c:v>0.90337932600000004</c:v>
                </c:pt>
                <c:pt idx="142">
                  <c:v>0.906035017</c:v>
                </c:pt>
                <c:pt idx="143">
                  <c:v>0.90866179599999997</c:v>
                </c:pt>
                <c:pt idx="144">
                  <c:v>0.91125923200000003</c:v>
                </c:pt>
                <c:pt idx="145">
                  <c:v>0.91382691699999996</c:v>
                </c:pt>
                <c:pt idx="146">
                  <c:v>0.91636431500000004</c:v>
                </c:pt>
                <c:pt idx="147">
                  <c:v>0.91887104200000003</c:v>
                </c:pt>
                <c:pt idx="148">
                  <c:v>0.92134659200000002</c:v>
                </c:pt>
                <c:pt idx="149">
                  <c:v>0.92379059200000002</c:v>
                </c:pt>
                <c:pt idx="150">
                  <c:v>0.92620243800000002</c:v>
                </c:pt>
                <c:pt idx="151">
                  <c:v>0.92858177900000005</c:v>
                </c:pt>
                <c:pt idx="152">
                  <c:v>0.93092856700000004</c:v>
                </c:pt>
                <c:pt idx="153">
                  <c:v>0.933242024</c:v>
                </c:pt>
                <c:pt idx="154">
                  <c:v>0.93552156399999997</c:v>
                </c:pt>
                <c:pt idx="155">
                  <c:v>0.93776704</c:v>
                </c:pt>
                <c:pt idx="156">
                  <c:v>0.93997778300000001</c:v>
                </c:pt>
                <c:pt idx="157">
                  <c:v>0.94215368899999996</c:v>
                </c:pt>
                <c:pt idx="158">
                  <c:v>0.94429440899999995</c:v>
                </c:pt>
                <c:pt idx="159">
                  <c:v>0.94639915299999999</c:v>
                </c:pt>
                <c:pt idx="160">
                  <c:v>0.94846821800000003</c:v>
                </c:pt>
                <c:pt idx="161">
                  <c:v>0.95050083299999999</c:v>
                </c:pt>
                <c:pt idx="162">
                  <c:v>0.95249631000000001</c:v>
                </c:pt>
                <c:pt idx="163">
                  <c:v>0.95445468700000002</c:v>
                </c:pt>
                <c:pt idx="164">
                  <c:v>0.95637549799999999</c:v>
                </c:pt>
                <c:pt idx="165">
                  <c:v>0.95825844599999999</c:v>
                </c:pt>
                <c:pt idx="166">
                  <c:v>0.96010327200000001</c:v>
                </c:pt>
                <c:pt idx="167">
                  <c:v>0.96190952399999996</c:v>
                </c:pt>
                <c:pt idx="168">
                  <c:v>0.96367684899999995</c:v>
                </c:pt>
                <c:pt idx="169">
                  <c:v>0.96540509100000005</c:v>
                </c:pt>
                <c:pt idx="170">
                  <c:v>0.96709378999999995</c:v>
                </c:pt>
                <c:pt idx="171">
                  <c:v>0.96874274000000005</c:v>
                </c:pt>
                <c:pt idx="172">
                  <c:v>0.97035175100000004</c:v>
                </c:pt>
                <c:pt idx="173">
                  <c:v>0.971920436</c:v>
                </c:pt>
                <c:pt idx="174">
                  <c:v>0.97344853600000003</c:v>
                </c:pt>
                <c:pt idx="175">
                  <c:v>0.97493581600000001</c:v>
                </c:pt>
                <c:pt idx="176">
                  <c:v>0.97638205</c:v>
                </c:pt>
                <c:pt idx="177">
                  <c:v>0.97778697299999995</c:v>
                </c:pt>
                <c:pt idx="178">
                  <c:v>0.97915034199999995</c:v>
                </c:pt>
                <c:pt idx="179">
                  <c:v>0.98047192800000005</c:v>
                </c:pt>
                <c:pt idx="180">
                  <c:v>0.98175160400000006</c:v>
                </c:pt>
                <c:pt idx="181">
                  <c:v>0.98298913499999996</c:v>
                </c:pt>
                <c:pt idx="182">
                  <c:v>0.98418424500000001</c:v>
                </c:pt>
                <c:pt idx="183">
                  <c:v>0.98533678999999996</c:v>
                </c:pt>
                <c:pt idx="184">
                  <c:v>0.98644652499999996</c:v>
                </c:pt>
                <c:pt idx="185">
                  <c:v>0.98751346799999995</c:v>
                </c:pt>
                <c:pt idx="186">
                  <c:v>0.98853722799999999</c:v>
                </c:pt>
                <c:pt idx="187">
                  <c:v>0.98951740600000004</c:v>
                </c:pt>
                <c:pt idx="188">
                  <c:v>0.99045492800000001</c:v>
                </c:pt>
                <c:pt idx="189">
                  <c:v>0.991349284</c:v>
                </c:pt>
                <c:pt idx="190">
                  <c:v>0.99219949799999996</c:v>
                </c:pt>
                <c:pt idx="191">
                  <c:v>0.993006061</c:v>
                </c:pt>
                <c:pt idx="192">
                  <c:v>0.99376897099999995</c:v>
                </c:pt>
                <c:pt idx="193">
                  <c:v>0.99448809800000004</c:v>
                </c:pt>
                <c:pt idx="194">
                  <c:v>0.99516326099999997</c:v>
                </c:pt>
                <c:pt idx="195">
                  <c:v>0.99579441999999996</c:v>
                </c:pt>
                <c:pt idx="196">
                  <c:v>0.99638165599999995</c:v>
                </c:pt>
                <c:pt idx="197">
                  <c:v>0.99692471100000002</c:v>
                </c:pt>
                <c:pt idx="198">
                  <c:v>0.99742356799999998</c:v>
                </c:pt>
                <c:pt idx="199">
                  <c:v>0.99787837099999999</c:v>
                </c:pt>
                <c:pt idx="200">
                  <c:v>0.99828891500000005</c:v>
                </c:pt>
                <c:pt idx="201">
                  <c:v>0.99865524699999997</c:v>
                </c:pt>
                <c:pt idx="202">
                  <c:v>0.99897750100000005</c:v>
                </c:pt>
                <c:pt idx="203">
                  <c:v>0.99925565199999999</c:v>
                </c:pt>
                <c:pt idx="204">
                  <c:v>0.99948965099999998</c:v>
                </c:pt>
                <c:pt idx="205">
                  <c:v>0.99967950800000005</c:v>
                </c:pt>
                <c:pt idx="206">
                  <c:v>0.99982549099999996</c:v>
                </c:pt>
                <c:pt idx="207">
                  <c:v>0.99992755</c:v>
                </c:pt>
                <c:pt idx="208">
                  <c:v>0.99998567900000002</c:v>
                </c:pt>
                <c:pt idx="209">
                  <c:v>1</c:v>
                </c:pt>
                <c:pt idx="210">
                  <c:v>0.99997032100000005</c:v>
                </c:pt>
                <c:pt idx="211">
                  <c:v>0.99989699399999998</c:v>
                </c:pt>
                <c:pt idx="212">
                  <c:v>0.99978010799999995</c:v>
                </c:pt>
                <c:pt idx="213">
                  <c:v>0.99962000399999995</c:v>
                </c:pt>
                <c:pt idx="214">
                  <c:v>0.99941654899999999</c:v>
                </c:pt>
                <c:pt idx="215">
                  <c:v>0.99916977100000004</c:v>
                </c:pt>
                <c:pt idx="216">
                  <c:v>0.998880608</c:v>
                </c:pt>
                <c:pt idx="217">
                  <c:v>0.99854832800000004</c:v>
                </c:pt>
                <c:pt idx="218">
                  <c:v>0.99817361800000004</c:v>
                </c:pt>
                <c:pt idx="219">
                  <c:v>0.99775654400000002</c:v>
                </c:pt>
                <c:pt idx="220">
                  <c:v>0.99729677999999999</c:v>
                </c:pt>
                <c:pt idx="221">
                  <c:v>0.99679505199999996</c:v>
                </c:pt>
                <c:pt idx="222">
                  <c:v>0.99625132500000002</c:v>
                </c:pt>
                <c:pt idx="223">
                  <c:v>0.99566593199999998</c:v>
                </c:pt>
                <c:pt idx="224">
                  <c:v>0.99503920300000004</c:v>
                </c:pt>
                <c:pt idx="225">
                  <c:v>0.99437125999999998</c:v>
                </c:pt>
                <c:pt idx="226">
                  <c:v>0.99366237899999998</c:v>
                </c:pt>
                <c:pt idx="227">
                  <c:v>0.99291282599999997</c:v>
                </c:pt>
                <c:pt idx="228">
                  <c:v>0.99212277599999998</c:v>
                </c:pt>
                <c:pt idx="229">
                  <c:v>0.99129263000000001</c:v>
                </c:pt>
                <c:pt idx="230">
                  <c:v>0.99042246099999998</c:v>
                </c:pt>
                <c:pt idx="231">
                  <c:v>0.98951282699999998</c:v>
                </c:pt>
                <c:pt idx="232">
                  <c:v>0.98856349099999996</c:v>
                </c:pt>
                <c:pt idx="233">
                  <c:v>0.98757544799999997</c:v>
                </c:pt>
                <c:pt idx="234">
                  <c:v>0.98654974900000003</c:v>
                </c:pt>
                <c:pt idx="235">
                  <c:v>0.98548533699999996</c:v>
                </c:pt>
                <c:pt idx="236">
                  <c:v>0.98438270900000002</c:v>
                </c:pt>
                <c:pt idx="237">
                  <c:v>0.98324270800000002</c:v>
                </c:pt>
                <c:pt idx="238">
                  <c:v>0.98206517000000004</c:v>
                </c:pt>
                <c:pt idx="239">
                  <c:v>0.98085074999999999</c:v>
                </c:pt>
                <c:pt idx="240">
                  <c:v>0.97959974500000002</c:v>
                </c:pt>
                <c:pt idx="241">
                  <c:v>0.97831266699999997</c:v>
                </c:pt>
                <c:pt idx="242">
                  <c:v>0.97699038199999999</c:v>
                </c:pt>
                <c:pt idx="243">
                  <c:v>0.97563260399999996</c:v>
                </c:pt>
                <c:pt idx="244">
                  <c:v>0.97423980200000004</c:v>
                </c:pt>
                <c:pt idx="245">
                  <c:v>0.97281246099999996</c:v>
                </c:pt>
                <c:pt idx="246">
                  <c:v>0.97135116899999996</c:v>
                </c:pt>
                <c:pt idx="247">
                  <c:v>0.96985623399999998</c:v>
                </c:pt>
                <c:pt idx="248">
                  <c:v>0.96832787799999998</c:v>
                </c:pt>
                <c:pt idx="249">
                  <c:v>0.96676683799999996</c:v>
                </c:pt>
                <c:pt idx="250">
                  <c:v>0.96517346800000003</c:v>
                </c:pt>
                <c:pt idx="251">
                  <c:v>0.96354828699999995</c:v>
                </c:pt>
                <c:pt idx="252">
                  <c:v>0.96189149699999998</c:v>
                </c:pt>
                <c:pt idx="253">
                  <c:v>0.960203731</c:v>
                </c:pt>
                <c:pt idx="254">
                  <c:v>0.95848588899999998</c:v>
                </c:pt>
                <c:pt idx="255">
                  <c:v>0.95673807799999999</c:v>
                </c:pt>
                <c:pt idx="256">
                  <c:v>0.95496076699999999</c:v>
                </c:pt>
                <c:pt idx="257">
                  <c:v>0.95315455900000001</c:v>
                </c:pt>
                <c:pt idx="258">
                  <c:v>0.95131924099999998</c:v>
                </c:pt>
                <c:pt idx="259">
                  <c:v>0.94945605600000005</c:v>
                </c:pt>
                <c:pt idx="260">
                  <c:v>0.94756568399999996</c:v>
                </c:pt>
                <c:pt idx="261">
                  <c:v>0.94564814399999997</c:v>
                </c:pt>
                <c:pt idx="262">
                  <c:v>0.94370502599999995</c:v>
                </c:pt>
                <c:pt idx="263">
                  <c:v>0.94173600300000004</c:v>
                </c:pt>
                <c:pt idx="264">
                  <c:v>0.93974096100000004</c:v>
                </c:pt>
                <c:pt idx="265">
                  <c:v>0.93772061600000001</c:v>
                </c:pt>
                <c:pt idx="266">
                  <c:v>0.935676968</c:v>
                </c:pt>
                <c:pt idx="267">
                  <c:v>0.93360998699999997</c:v>
                </c:pt>
                <c:pt idx="268">
                  <c:v>0.93151880099999995</c:v>
                </c:pt>
                <c:pt idx="269">
                  <c:v>0.92940515199999996</c:v>
                </c:pt>
                <c:pt idx="270">
                  <c:v>0.92726953099999998</c:v>
                </c:pt>
                <c:pt idx="271">
                  <c:v>0.92511231000000005</c:v>
                </c:pt>
                <c:pt idx="272">
                  <c:v>0.92293407199999999</c:v>
                </c:pt>
                <c:pt idx="273">
                  <c:v>0.92073529200000004</c:v>
                </c:pt>
                <c:pt idx="274">
                  <c:v>0.91851658199999997</c:v>
                </c:pt>
                <c:pt idx="275">
                  <c:v>0.916278543</c:v>
                </c:pt>
                <c:pt idx="276">
                  <c:v>0.91402198999999995</c:v>
                </c:pt>
                <c:pt idx="277">
                  <c:v>0.91174727099999997</c:v>
                </c:pt>
                <c:pt idx="278">
                  <c:v>0.90945468200000001</c:v>
                </c:pt>
                <c:pt idx="279">
                  <c:v>0.90714512400000002</c:v>
                </c:pt>
                <c:pt idx="280">
                  <c:v>0.90481919499999997</c:v>
                </c:pt>
                <c:pt idx="281">
                  <c:v>0.90247709600000003</c:v>
                </c:pt>
                <c:pt idx="282">
                  <c:v>0.90011947699999995</c:v>
                </c:pt>
                <c:pt idx="283">
                  <c:v>0.897747132</c:v>
                </c:pt>
                <c:pt idx="284">
                  <c:v>0.89536067600000002</c:v>
                </c:pt>
                <c:pt idx="285">
                  <c:v>0.89296038799999999</c:v>
                </c:pt>
                <c:pt idx="286">
                  <c:v>0.89054714099999999</c:v>
                </c:pt>
                <c:pt idx="287">
                  <c:v>0.88812141099999997</c:v>
                </c:pt>
                <c:pt idx="288">
                  <c:v>0.88568314599999998</c:v>
                </c:pt>
                <c:pt idx="289">
                  <c:v>0.88323361300000003</c:v>
                </c:pt>
                <c:pt idx="290">
                  <c:v>0.88077317600000005</c:v>
                </c:pt>
                <c:pt idx="291">
                  <c:v>0.87830224199999996</c:v>
                </c:pt>
                <c:pt idx="292">
                  <c:v>0.87582181299999995</c:v>
                </c:pt>
                <c:pt idx="293">
                  <c:v>0.87333194999999997</c:v>
                </c:pt>
                <c:pt idx="294">
                  <c:v>0.87083290899999999</c:v>
                </c:pt>
                <c:pt idx="295">
                  <c:v>0.86832563600000001</c:v>
                </c:pt>
                <c:pt idx="296">
                  <c:v>0.86581103400000003</c:v>
                </c:pt>
                <c:pt idx="297">
                  <c:v>0.86328947599999994</c:v>
                </c:pt>
                <c:pt idx="298">
                  <c:v>0.86076005700000002</c:v>
                </c:pt>
                <c:pt idx="299">
                  <c:v>0.85822435900000005</c:v>
                </c:pt>
                <c:pt idx="300">
                  <c:v>0.855684844</c:v>
                </c:pt>
                <c:pt idx="301">
                  <c:v>0.85313997799999997</c:v>
                </c:pt>
                <c:pt idx="302">
                  <c:v>0.85058990599999995</c:v>
                </c:pt>
                <c:pt idx="303">
                  <c:v>0.84803579200000001</c:v>
                </c:pt>
                <c:pt idx="304">
                  <c:v>0.845477849</c:v>
                </c:pt>
                <c:pt idx="305">
                  <c:v>0.84291658300000005</c:v>
                </c:pt>
                <c:pt idx="306">
                  <c:v>0.84035229099999997</c:v>
                </c:pt>
                <c:pt idx="307">
                  <c:v>0.837785683</c:v>
                </c:pt>
                <c:pt idx="308">
                  <c:v>0.83521686699999997</c:v>
                </c:pt>
                <c:pt idx="309">
                  <c:v>0.83264664799999999</c:v>
                </c:pt>
                <c:pt idx="310">
                  <c:v>0.83007533600000005</c:v>
                </c:pt>
                <c:pt idx="311">
                  <c:v>0.82750317500000004</c:v>
                </c:pt>
                <c:pt idx="312">
                  <c:v>0.82493112099999999</c:v>
                </c:pt>
                <c:pt idx="313">
                  <c:v>0.82235902800000005</c:v>
                </c:pt>
                <c:pt idx="314">
                  <c:v>0.81978725600000002</c:v>
                </c:pt>
                <c:pt idx="315">
                  <c:v>0.81721636799999997</c:v>
                </c:pt>
                <c:pt idx="316">
                  <c:v>0.81464631200000004</c:v>
                </c:pt>
                <c:pt idx="317">
                  <c:v>0.81207763099999997</c:v>
                </c:pt>
                <c:pt idx="318">
                  <c:v>0.80951075299999997</c:v>
                </c:pt>
                <c:pt idx="319">
                  <c:v>0.80694606700000004</c:v>
                </c:pt>
                <c:pt idx="320">
                  <c:v>0.80438323499999997</c:v>
                </c:pt>
                <c:pt idx="321">
                  <c:v>0.80182238900000002</c:v>
                </c:pt>
                <c:pt idx="322">
                  <c:v>0.79926550699999999</c:v>
                </c:pt>
                <c:pt idx="323">
                  <c:v>0.79671167099999995</c:v>
                </c:pt>
                <c:pt idx="324">
                  <c:v>0.79416067300000004</c:v>
                </c:pt>
                <c:pt idx="325">
                  <c:v>0.79161342499999998</c:v>
                </c:pt>
                <c:pt idx="326">
                  <c:v>0.78906904600000005</c:v>
                </c:pt>
                <c:pt idx="327">
                  <c:v>0.78652815499999995</c:v>
                </c:pt>
                <c:pt idx="328">
                  <c:v>0.78399130399999994</c:v>
                </c:pt>
                <c:pt idx="329">
                  <c:v>0.78145824600000002</c:v>
                </c:pt>
                <c:pt idx="330">
                  <c:v>0.77892887</c:v>
                </c:pt>
                <c:pt idx="331">
                  <c:v>0.77640331399999996</c:v>
                </c:pt>
                <c:pt idx="332">
                  <c:v>0.773881547</c:v>
                </c:pt>
                <c:pt idx="333">
                  <c:v>0.77136350200000003</c:v>
                </c:pt>
                <c:pt idx="334">
                  <c:v>0.76884920099999998</c:v>
                </c:pt>
                <c:pt idx="335">
                  <c:v>0.76633848800000004</c:v>
                </c:pt>
                <c:pt idx="336">
                  <c:v>0.76383121499999995</c:v>
                </c:pt>
                <c:pt idx="337">
                  <c:v>0.76132714800000001</c:v>
                </c:pt>
                <c:pt idx="338">
                  <c:v>0.75882608500000004</c:v>
                </c:pt>
                <c:pt idx="339">
                  <c:v>0.75632778199999995</c:v>
                </c:pt>
                <c:pt idx="340">
                  <c:v>0.75383184599999997</c:v>
                </c:pt>
                <c:pt idx="341">
                  <c:v>0.75133795999999997</c:v>
                </c:pt>
                <c:pt idx="342">
                  <c:v>0.74884560700000002</c:v>
                </c:pt>
                <c:pt idx="343">
                  <c:v>0.74635447499999996</c:v>
                </c:pt>
                <c:pt idx="344">
                  <c:v>0.74386392400000001</c:v>
                </c:pt>
                <c:pt idx="345">
                  <c:v>0.74137350199999996</c:v>
                </c:pt>
                <c:pt idx="346">
                  <c:v>0.73888267699999999</c:v>
                </c:pt>
                <c:pt idx="347">
                  <c:v>0.73639027700000004</c:v>
                </c:pt>
                <c:pt idx="348">
                  <c:v>0.73389655200000004</c:v>
                </c:pt>
                <c:pt idx="349">
                  <c:v>0.73139969400000004</c:v>
                </c:pt>
                <c:pt idx="350">
                  <c:v>0.72889902200000001</c:v>
                </c:pt>
                <c:pt idx="351">
                  <c:v>0.72639378499999996</c:v>
                </c:pt>
                <c:pt idx="352">
                  <c:v>0.72388215700000003</c:v>
                </c:pt>
                <c:pt idx="353">
                  <c:v>0.72136381699999996</c:v>
                </c:pt>
                <c:pt idx="354">
                  <c:v>0.71883652300000001</c:v>
                </c:pt>
                <c:pt idx="355">
                  <c:v>0.71630010300000002</c:v>
                </c:pt>
                <c:pt idx="356">
                  <c:v>0.713752053</c:v>
                </c:pt>
                <c:pt idx="357">
                  <c:v>0.711190985</c:v>
                </c:pt>
                <c:pt idx="358">
                  <c:v>0.70861588799999997</c:v>
                </c:pt>
                <c:pt idx="359">
                  <c:v>0.70602445000000003</c:v>
                </c:pt>
                <c:pt idx="360">
                  <c:v>0.703415605</c:v>
                </c:pt>
                <c:pt idx="361">
                  <c:v>0.700786358</c:v>
                </c:pt>
                <c:pt idx="362">
                  <c:v>0.6981349</c:v>
                </c:pt>
                <c:pt idx="363">
                  <c:v>0.69545844099999998</c:v>
                </c:pt>
                <c:pt idx="364">
                  <c:v>0.69275271999999999</c:v>
                </c:pt>
                <c:pt idx="365">
                  <c:v>0.69001785299999996</c:v>
                </c:pt>
                <c:pt idx="366">
                  <c:v>0.687248635</c:v>
                </c:pt>
                <c:pt idx="367">
                  <c:v>0.68444336500000003</c:v>
                </c:pt>
                <c:pt idx="368">
                  <c:v>0.68160173400000001</c:v>
                </c:pt>
                <c:pt idx="369">
                  <c:v>0.67871384300000004</c:v>
                </c:pt>
                <c:pt idx="370">
                  <c:v>0.67578428999999995</c:v>
                </c:pt>
                <c:pt idx="371">
                  <c:v>0.67280719</c:v>
                </c:pt>
                <c:pt idx="372">
                  <c:v>0.66974103500000004</c:v>
                </c:pt>
                <c:pt idx="373">
                  <c:v>0.66666809999999999</c:v>
                </c:pt>
                <c:pt idx="374">
                  <c:v>0.66350972900000005</c:v>
                </c:pt>
                <c:pt idx="375">
                  <c:v>0.66027977900000001</c:v>
                </c:pt>
                <c:pt idx="376">
                  <c:v>0.65698166700000005</c:v>
                </c:pt>
                <c:pt idx="377">
                  <c:v>0.65360912999999998</c:v>
                </c:pt>
                <c:pt idx="378">
                  <c:v>0.65013196200000001</c:v>
                </c:pt>
                <c:pt idx="379">
                  <c:v>0.64656387900000001</c:v>
                </c:pt>
                <c:pt idx="380">
                  <c:v>0.64291851099999997</c:v>
                </c:pt>
                <c:pt idx="381">
                  <c:v>0.63916165000000003</c:v>
                </c:pt>
                <c:pt idx="382">
                  <c:v>0.63527197899999999</c:v>
                </c:pt>
                <c:pt idx="383">
                  <c:v>0.63127219099999998</c:v>
                </c:pt>
                <c:pt idx="384">
                  <c:v>0.62715679400000002</c:v>
                </c:pt>
                <c:pt idx="385">
                  <c:v>0.62290251799999996</c:v>
                </c:pt>
                <c:pt idx="386">
                  <c:v>0.61850536</c:v>
                </c:pt>
                <c:pt idx="387">
                  <c:v>0.61396030400000001</c:v>
                </c:pt>
                <c:pt idx="388">
                  <c:v>0.60925699300000002</c:v>
                </c:pt>
                <c:pt idx="389">
                  <c:v>0.60438797799999999</c:v>
                </c:pt>
                <c:pt idx="390">
                  <c:v>0.59933492799999999</c:v>
                </c:pt>
                <c:pt idx="391">
                  <c:v>0.59410153200000004</c:v>
                </c:pt>
                <c:pt idx="392">
                  <c:v>0.588688357</c:v>
                </c:pt>
                <c:pt idx="393">
                  <c:v>0.58306907200000002</c:v>
                </c:pt>
                <c:pt idx="394">
                  <c:v>0.57723150999999995</c:v>
                </c:pt>
                <c:pt idx="395">
                  <c:v>0.57116829199999997</c:v>
                </c:pt>
                <c:pt idx="396">
                  <c:v>0.56486624699999999</c:v>
                </c:pt>
                <c:pt idx="397">
                  <c:v>0.55833799699999997</c:v>
                </c:pt>
                <c:pt idx="398">
                  <c:v>0.55157776300000005</c:v>
                </c:pt>
                <c:pt idx="399">
                  <c:v>0.54456063899999996</c:v>
                </c:pt>
                <c:pt idx="400">
                  <c:v>0.53730203700000001</c:v>
                </c:pt>
                <c:pt idx="401">
                  <c:v>0.52977695800000002</c:v>
                </c:pt>
                <c:pt idx="402">
                  <c:v>0.52199529099999997</c:v>
                </c:pt>
                <c:pt idx="403">
                  <c:v>0.51396287200000002</c:v>
                </c:pt>
                <c:pt idx="404">
                  <c:v>0.50562190500000004</c:v>
                </c:pt>
                <c:pt idx="405">
                  <c:v>0.49701157699999998</c:v>
                </c:pt>
                <c:pt idx="406">
                  <c:v>0.48811675100000002</c:v>
                </c:pt>
                <c:pt idx="407">
                  <c:v>0.47895248099999999</c:v>
                </c:pt>
                <c:pt idx="408">
                  <c:v>0.469581743</c:v>
                </c:pt>
                <c:pt idx="409">
                  <c:v>0.45996139800000002</c:v>
                </c:pt>
                <c:pt idx="410">
                  <c:v>0.45008363899999998</c:v>
                </c:pt>
                <c:pt idx="411">
                  <c:v>0.43997729600000002</c:v>
                </c:pt>
                <c:pt idx="412">
                  <c:v>0.42966117700000001</c:v>
                </c:pt>
                <c:pt idx="413">
                  <c:v>0.41915070900000001</c:v>
                </c:pt>
                <c:pt idx="414">
                  <c:v>0.408454924</c:v>
                </c:pt>
                <c:pt idx="415">
                  <c:v>0.39759450200000002</c:v>
                </c:pt>
                <c:pt idx="416">
                  <c:v>0.38660010900000003</c:v>
                </c:pt>
                <c:pt idx="417">
                  <c:v>0.37549175099999998</c:v>
                </c:pt>
                <c:pt idx="418">
                  <c:v>0.36429224700000001</c:v>
                </c:pt>
                <c:pt idx="419">
                  <c:v>0.35302903699999999</c:v>
                </c:pt>
                <c:pt idx="420">
                  <c:v>0.341725485</c:v>
                </c:pt>
                <c:pt idx="421">
                  <c:v>0.33040756599999999</c:v>
                </c:pt>
                <c:pt idx="422">
                  <c:v>0.31910713899999998</c:v>
                </c:pt>
                <c:pt idx="423">
                  <c:v>0.30785327499999998</c:v>
                </c:pt>
                <c:pt idx="424">
                  <c:v>0.29667371399999998</c:v>
                </c:pt>
                <c:pt idx="425">
                  <c:v>0.28559060800000002</c:v>
                </c:pt>
                <c:pt idx="426">
                  <c:v>0.27463407699999998</c:v>
                </c:pt>
                <c:pt idx="427">
                  <c:v>0.26383049200000003</c:v>
                </c:pt>
                <c:pt idx="428">
                  <c:v>0.2531834</c:v>
                </c:pt>
                <c:pt idx="429">
                  <c:v>0.24272809000000001</c:v>
                </c:pt>
                <c:pt idx="430">
                  <c:v>0.23251119200000001</c:v>
                </c:pt>
                <c:pt idx="431">
                  <c:v>0.222532905</c:v>
                </c:pt>
                <c:pt idx="432">
                  <c:v>0.212798242</c:v>
                </c:pt>
                <c:pt idx="433">
                  <c:v>0.20332444899999999</c:v>
                </c:pt>
                <c:pt idx="434">
                  <c:v>0.19413240800000001</c:v>
                </c:pt>
                <c:pt idx="435">
                  <c:v>0.185226576</c:v>
                </c:pt>
                <c:pt idx="436">
                  <c:v>0.17661105699999999</c:v>
                </c:pt>
                <c:pt idx="437">
                  <c:v>0.16829945199999999</c:v>
                </c:pt>
                <c:pt idx="438">
                  <c:v>0.16027069399999999</c:v>
                </c:pt>
                <c:pt idx="439">
                  <c:v>0.15256729199999999</c:v>
                </c:pt>
                <c:pt idx="440">
                  <c:v>0.14521920899999999</c:v>
                </c:pt>
                <c:pt idx="441">
                  <c:v>0.13815629600000001</c:v>
                </c:pt>
                <c:pt idx="442">
                  <c:v>0.13137189299999999</c:v>
                </c:pt>
                <c:pt idx="443">
                  <c:v>0.12489681800000001</c:v>
                </c:pt>
                <c:pt idx="444">
                  <c:v>0.118724567</c:v>
                </c:pt>
                <c:pt idx="445">
                  <c:v>0.112839412</c:v>
                </c:pt>
                <c:pt idx="446">
                  <c:v>0.107246645</c:v>
                </c:pt>
                <c:pt idx="447">
                  <c:v>0.101926868</c:v>
                </c:pt>
                <c:pt idx="448">
                  <c:v>9.6873319999999999E-2</c:v>
                </c:pt>
                <c:pt idx="449">
                  <c:v>9.2076222999999999E-2</c:v>
                </c:pt>
                <c:pt idx="450">
                  <c:v>8.7526506000000004E-2</c:v>
                </c:pt>
                <c:pt idx="451">
                  <c:v>8.3220872000000001E-2</c:v>
                </c:pt>
                <c:pt idx="452">
                  <c:v>7.9147217000000006E-2</c:v>
                </c:pt>
                <c:pt idx="453">
                  <c:v>7.5300134000000005E-2</c:v>
                </c:pt>
                <c:pt idx="454">
                  <c:v>7.1659065999999993E-2</c:v>
                </c:pt>
                <c:pt idx="455">
                  <c:v>6.8222372000000003E-2</c:v>
                </c:pt>
                <c:pt idx="456">
                  <c:v>6.4976494999999995E-2</c:v>
                </c:pt>
                <c:pt idx="457">
                  <c:v>6.1907932999999998E-2</c:v>
                </c:pt>
                <c:pt idx="458">
                  <c:v>5.9021099E-2</c:v>
                </c:pt>
                <c:pt idx="459">
                  <c:v>5.6295018000000002E-2</c:v>
                </c:pt>
                <c:pt idx="460">
                  <c:v>5.3722760000000001E-2</c:v>
                </c:pt>
                <c:pt idx="461">
                  <c:v>5.1302528999999999E-2</c:v>
                </c:pt>
                <c:pt idx="462">
                  <c:v>4.9012964999999999E-2</c:v>
                </c:pt>
                <c:pt idx="463">
                  <c:v>4.6853288E-2</c:v>
                </c:pt>
                <c:pt idx="464">
                  <c:v>4.4837526000000003E-2</c:v>
                </c:pt>
                <c:pt idx="465">
                  <c:v>4.2918440000000002E-2</c:v>
                </c:pt>
                <c:pt idx="466">
                  <c:v>4.1110491999999998E-2</c:v>
                </c:pt>
                <c:pt idx="467">
                  <c:v>3.9409777999999999E-2</c:v>
                </c:pt>
                <c:pt idx="468">
                  <c:v>3.7811523999999999E-2</c:v>
                </c:pt>
                <c:pt idx="469">
                  <c:v>3.6304390999999998E-2</c:v>
                </c:pt>
                <c:pt idx="470">
                  <c:v>3.4886900999999998E-2</c:v>
                </c:pt>
                <c:pt idx="471">
                  <c:v>3.3551465000000003E-2</c:v>
                </c:pt>
                <c:pt idx="472">
                  <c:v>3.2292425E-2</c:v>
                </c:pt>
                <c:pt idx="473">
                  <c:v>3.1106274999999999E-2</c:v>
                </c:pt>
                <c:pt idx="474">
                  <c:v>2.9989376000000002E-2</c:v>
                </c:pt>
                <c:pt idx="475">
                  <c:v>2.8936786999999999E-2</c:v>
                </c:pt>
                <c:pt idx="476">
                  <c:v>2.7947303E-2</c:v>
                </c:pt>
                <c:pt idx="477">
                  <c:v>2.7015292999999999E-2</c:v>
                </c:pt>
                <c:pt idx="478">
                  <c:v>2.6138508000000001E-2</c:v>
                </c:pt>
                <c:pt idx="479">
                  <c:v>2.5313886000000001E-2</c:v>
                </c:pt>
                <c:pt idx="480">
                  <c:v>2.4535339999999999E-2</c:v>
                </c:pt>
                <c:pt idx="481">
                  <c:v>2.3804135000000001E-2</c:v>
                </c:pt>
                <c:pt idx="482">
                  <c:v>2.3116423000000001E-2</c:v>
                </c:pt>
                <c:pt idx="483">
                  <c:v>2.247037E-2</c:v>
                </c:pt>
                <c:pt idx="484">
                  <c:v>2.1862599E-2</c:v>
                </c:pt>
                <c:pt idx="485">
                  <c:v>2.1291744000000001E-2</c:v>
                </c:pt>
                <c:pt idx="486">
                  <c:v>2.0759079999999999E-2</c:v>
                </c:pt>
                <c:pt idx="487">
                  <c:v>2.0260719E-2</c:v>
                </c:pt>
                <c:pt idx="488">
                  <c:v>1.9794455999999998E-2</c:v>
                </c:pt>
                <c:pt idx="489">
                  <c:v>1.9359095999999999E-2</c:v>
                </c:pt>
                <c:pt idx="490">
                  <c:v>1.8953754E-2</c:v>
                </c:pt>
                <c:pt idx="491">
                  <c:v>1.8576531E-2</c:v>
                </c:pt>
                <c:pt idx="492">
                  <c:v>1.8226061000000002E-2</c:v>
                </c:pt>
                <c:pt idx="493">
                  <c:v>1.7902472999999999E-2</c:v>
                </c:pt>
                <c:pt idx="494">
                  <c:v>1.7605117E-2</c:v>
                </c:pt>
                <c:pt idx="495">
                  <c:v>1.7332614999999999E-2</c:v>
                </c:pt>
                <c:pt idx="496">
                  <c:v>1.7083124000000002E-2</c:v>
                </c:pt>
                <c:pt idx="497">
                  <c:v>1.6857547000000001E-2</c:v>
                </c:pt>
                <c:pt idx="498">
                  <c:v>1.6653774999999999E-2</c:v>
                </c:pt>
                <c:pt idx="499">
                  <c:v>1.6473709E-2</c:v>
                </c:pt>
                <c:pt idx="500">
                  <c:v>1.6318688000000001E-2</c:v>
                </c:pt>
                <c:pt idx="501">
                  <c:v>1.6183250999999999E-2</c:v>
                </c:pt>
                <c:pt idx="502">
                  <c:v>1.6068392000000001E-2</c:v>
                </c:pt>
                <c:pt idx="503">
                  <c:v>1.5976009999999999E-2</c:v>
                </c:pt>
                <c:pt idx="504">
                  <c:v>1.5903938999999999E-2</c:v>
                </c:pt>
                <c:pt idx="505">
                  <c:v>1.5853161000000001E-2</c:v>
                </c:pt>
                <c:pt idx="506">
                  <c:v>1.5824396000000001E-2</c:v>
                </c:pt>
                <c:pt idx="507">
                  <c:v>1.5817207E-2</c:v>
                </c:pt>
                <c:pt idx="508">
                  <c:v>1.5831976000000001E-2</c:v>
                </c:pt>
                <c:pt idx="509">
                  <c:v>1.5868779E-2</c:v>
                </c:pt>
                <c:pt idx="510">
                  <c:v>1.5928153E-2</c:v>
                </c:pt>
                <c:pt idx="511">
                  <c:v>1.6010467E-2</c:v>
                </c:pt>
                <c:pt idx="512">
                  <c:v>1.6116135E-2</c:v>
                </c:pt>
                <c:pt idx="513">
                  <c:v>1.6246137000000001E-2</c:v>
                </c:pt>
                <c:pt idx="514">
                  <c:v>1.6401012E-2</c:v>
                </c:pt>
                <c:pt idx="515">
                  <c:v>1.6581588000000001E-2</c:v>
                </c:pt>
                <c:pt idx="516">
                  <c:v>1.6788482E-2</c:v>
                </c:pt>
                <c:pt idx="517">
                  <c:v>1.7023168000000002E-2</c:v>
                </c:pt>
                <c:pt idx="518">
                  <c:v>1.7286582000000002E-2</c:v>
                </c:pt>
                <c:pt idx="519">
                  <c:v>1.7579636999999999E-2</c:v>
                </c:pt>
                <c:pt idx="520">
                  <c:v>1.7903947E-2</c:v>
                </c:pt>
                <c:pt idx="521">
                  <c:v>1.826065E-2</c:v>
                </c:pt>
                <c:pt idx="522">
                  <c:v>1.8651528000000001E-2</c:v>
                </c:pt>
                <c:pt idx="523">
                  <c:v>1.9077782000000001E-2</c:v>
                </c:pt>
                <c:pt idx="524">
                  <c:v>1.9541847000000001E-2</c:v>
                </c:pt>
                <c:pt idx="525">
                  <c:v>2.0044886000000001E-2</c:v>
                </c:pt>
                <c:pt idx="526">
                  <c:v>2.0587479999999998E-2</c:v>
                </c:pt>
                <c:pt idx="527">
                  <c:v>2.1173721999999999E-2</c:v>
                </c:pt>
                <c:pt idx="528">
                  <c:v>2.1805893E-2</c:v>
                </c:pt>
                <c:pt idx="529">
                  <c:v>2.2484929000000001E-2</c:v>
                </c:pt>
                <c:pt idx="530">
                  <c:v>2.3213437999999999E-2</c:v>
                </c:pt>
                <c:pt idx="531">
                  <c:v>2.3994964000000001E-2</c:v>
                </c:pt>
                <c:pt idx="532">
                  <c:v>2.4832979000000002E-2</c:v>
                </c:pt>
                <c:pt idx="533">
                  <c:v>2.5727551000000001E-2</c:v>
                </c:pt>
                <c:pt idx="534">
                  <c:v>2.6681759999999999E-2</c:v>
                </c:pt>
                <c:pt idx="535">
                  <c:v>2.7699214999999999E-2</c:v>
                </c:pt>
                <c:pt idx="536">
                  <c:v>2.8782999E-2</c:v>
                </c:pt>
                <c:pt idx="537">
                  <c:v>2.9934196E-2</c:v>
                </c:pt>
                <c:pt idx="538">
                  <c:v>3.1155140000000001E-2</c:v>
                </c:pt>
                <c:pt idx="539">
                  <c:v>3.2451603000000002E-2</c:v>
                </c:pt>
                <c:pt idx="540">
                  <c:v>3.3825679999999997E-2</c:v>
                </c:pt>
                <c:pt idx="541">
                  <c:v>3.5277797999999999E-2</c:v>
                </c:pt>
                <c:pt idx="542">
                  <c:v>3.6814383999999999E-2</c:v>
                </c:pt>
                <c:pt idx="543">
                  <c:v>3.8435973999999998E-2</c:v>
                </c:pt>
                <c:pt idx="544">
                  <c:v>4.0143448999999998E-2</c:v>
                </c:pt>
                <c:pt idx="545">
                  <c:v>4.1940106999999997E-2</c:v>
                </c:pt>
                <c:pt idx="546">
                  <c:v>4.3825060999999998E-2</c:v>
                </c:pt>
                <c:pt idx="547">
                  <c:v>4.5802242999999999E-2</c:v>
                </c:pt>
                <c:pt idx="548">
                  <c:v>4.7871996E-2</c:v>
                </c:pt>
                <c:pt idx="549">
                  <c:v>5.0035861000000001E-2</c:v>
                </c:pt>
                <c:pt idx="550">
                  <c:v>5.2277577999999998E-2</c:v>
                </c:pt>
                <c:pt idx="551">
                  <c:v>5.4619908000000002E-2</c:v>
                </c:pt>
                <c:pt idx="552">
                  <c:v>5.7080867E-2</c:v>
                </c:pt>
                <c:pt idx="553">
                  <c:v>5.9621775000000002E-2</c:v>
                </c:pt>
                <c:pt idx="554">
                  <c:v>6.2240879999999998E-2</c:v>
                </c:pt>
                <c:pt idx="555">
                  <c:v>6.4948658000000006E-2</c:v>
                </c:pt>
                <c:pt idx="556">
                  <c:v>6.7737039999999998E-2</c:v>
                </c:pt>
                <c:pt idx="557">
                  <c:v>7.0604606E-2</c:v>
                </c:pt>
                <c:pt idx="558">
                  <c:v>7.3545668999999994E-2</c:v>
                </c:pt>
                <c:pt idx="559">
                  <c:v>7.6553461000000003E-2</c:v>
                </c:pt>
                <c:pt idx="560">
                  <c:v>7.9625081E-2</c:v>
                </c:pt>
                <c:pt idx="561">
                  <c:v>8.2750850000000001E-2</c:v>
                </c:pt>
                <c:pt idx="562">
                  <c:v>8.5923868E-2</c:v>
                </c:pt>
                <c:pt idx="563">
                  <c:v>8.9136297000000003E-2</c:v>
                </c:pt>
                <c:pt idx="564">
                  <c:v>9.2381402000000001E-2</c:v>
                </c:pt>
                <c:pt idx="565">
                  <c:v>9.5649361000000002E-2</c:v>
                </c:pt>
                <c:pt idx="566">
                  <c:v>9.8931042999999996E-2</c:v>
                </c:pt>
                <c:pt idx="567">
                  <c:v>0.10221849399999999</c:v>
                </c:pt>
                <c:pt idx="568">
                  <c:v>0.105500792</c:v>
                </c:pt>
                <c:pt idx="569">
                  <c:v>0.108769399</c:v>
                </c:pt>
                <c:pt idx="570">
                  <c:v>0.112016861</c:v>
                </c:pt>
                <c:pt idx="571">
                  <c:v>0.11523341300000001</c:v>
                </c:pt>
                <c:pt idx="572">
                  <c:v>0.118410768</c:v>
                </c:pt>
                <c:pt idx="573">
                  <c:v>0.12153923699999999</c:v>
                </c:pt>
                <c:pt idx="574">
                  <c:v>0.124608543</c:v>
                </c:pt>
                <c:pt idx="575">
                  <c:v>0.12761536400000001</c:v>
                </c:pt>
                <c:pt idx="576">
                  <c:v>0.13056055499999999</c:v>
                </c:pt>
                <c:pt idx="577">
                  <c:v>0.13342947999999999</c:v>
                </c:pt>
                <c:pt idx="578">
                  <c:v>0.13620911899999999</c:v>
                </c:pt>
                <c:pt idx="579">
                  <c:v>0.138901214</c:v>
                </c:pt>
                <c:pt idx="580">
                  <c:v>0.14150421599999999</c:v>
                </c:pt>
                <c:pt idx="581">
                  <c:v>0.144014005</c:v>
                </c:pt>
                <c:pt idx="582">
                  <c:v>0.14642797399999999</c:v>
                </c:pt>
                <c:pt idx="583">
                  <c:v>0.14874340699999999</c:v>
                </c:pt>
                <c:pt idx="584">
                  <c:v>0.15095721300000001</c:v>
                </c:pt>
                <c:pt idx="585">
                  <c:v>0.15307088799999999</c:v>
                </c:pt>
                <c:pt idx="586">
                  <c:v>0.15508532899999999</c:v>
                </c:pt>
                <c:pt idx="587">
                  <c:v>0.156997575</c:v>
                </c:pt>
                <c:pt idx="588">
                  <c:v>0.15880945099999999</c:v>
                </c:pt>
                <c:pt idx="589">
                  <c:v>0.160522106</c:v>
                </c:pt>
                <c:pt idx="590">
                  <c:v>0.16213148199999999</c:v>
                </c:pt>
                <c:pt idx="591">
                  <c:v>0.163645443</c:v>
                </c:pt>
                <c:pt idx="592">
                  <c:v>0.16506657399999999</c:v>
                </c:pt>
                <c:pt idx="593">
                  <c:v>0.16639193599999999</c:v>
                </c:pt>
                <c:pt idx="594">
                  <c:v>0.167633582</c:v>
                </c:pt>
                <c:pt idx="595">
                  <c:v>0.16879055700000001</c:v>
                </c:pt>
                <c:pt idx="596">
                  <c:v>0.16985389000000001</c:v>
                </c:pt>
                <c:pt idx="597">
                  <c:v>0.170832653</c:v>
                </c:pt>
                <c:pt idx="598">
                  <c:v>0.17173402099999999</c:v>
                </c:pt>
                <c:pt idx="599">
                  <c:v>0.17255757599999999</c:v>
                </c:pt>
                <c:pt idx="600">
                  <c:v>0.17331043199999999</c:v>
                </c:pt>
                <c:pt idx="601">
                  <c:v>0.17399273600000001</c:v>
                </c:pt>
                <c:pt idx="602">
                  <c:v>0.17460260599999999</c:v>
                </c:pt>
                <c:pt idx="603">
                  <c:v>0.17514596900000001</c:v>
                </c:pt>
                <c:pt idx="604">
                  <c:v>0.17562525300000001</c:v>
                </c:pt>
                <c:pt idx="605">
                  <c:v>0.17604502399999999</c:v>
                </c:pt>
                <c:pt idx="606">
                  <c:v>0.17641309599999999</c:v>
                </c:pt>
                <c:pt idx="607">
                  <c:v>0.17673415000000001</c:v>
                </c:pt>
                <c:pt idx="608">
                  <c:v>0.176986433</c:v>
                </c:pt>
                <c:pt idx="609">
                  <c:v>0.17718144999999999</c:v>
                </c:pt>
                <c:pt idx="610">
                  <c:v>0.177343953</c:v>
                </c:pt>
                <c:pt idx="611">
                  <c:v>0.17746166599999999</c:v>
                </c:pt>
                <c:pt idx="612">
                  <c:v>0.17752499599999999</c:v>
                </c:pt>
                <c:pt idx="613">
                  <c:v>0.17754622</c:v>
                </c:pt>
                <c:pt idx="614">
                  <c:v>0.177530984</c:v>
                </c:pt>
                <c:pt idx="615">
                  <c:v>0.17747506699999999</c:v>
                </c:pt>
                <c:pt idx="616">
                  <c:v>0.17738563600000001</c:v>
                </c:pt>
                <c:pt idx="617">
                  <c:v>0.17726164999999999</c:v>
                </c:pt>
                <c:pt idx="618">
                  <c:v>0.17710564500000001</c:v>
                </c:pt>
                <c:pt idx="619">
                  <c:v>0.176918776</c:v>
                </c:pt>
                <c:pt idx="620">
                  <c:v>0.17670086400000001</c:v>
                </c:pt>
                <c:pt idx="621">
                  <c:v>0.17645466300000001</c:v>
                </c:pt>
                <c:pt idx="622">
                  <c:v>0.17618189500000001</c:v>
                </c:pt>
                <c:pt idx="623">
                  <c:v>0.17588357700000001</c:v>
                </c:pt>
                <c:pt idx="624">
                  <c:v>0.175560945</c:v>
                </c:pt>
                <c:pt idx="625">
                  <c:v>0.175214854</c:v>
                </c:pt>
                <c:pt idx="626">
                  <c:v>0.17484640300000001</c:v>
                </c:pt>
                <c:pt idx="627">
                  <c:v>0.174456787</c:v>
                </c:pt>
                <c:pt idx="628">
                  <c:v>0.174050011</c:v>
                </c:pt>
                <c:pt idx="629">
                  <c:v>0.17362518199999999</c:v>
                </c:pt>
                <c:pt idx="630">
                  <c:v>0.17317628199999999</c:v>
                </c:pt>
                <c:pt idx="631">
                  <c:v>0.172710117</c:v>
                </c:pt>
                <c:pt idx="632">
                  <c:v>0.17223015</c:v>
                </c:pt>
                <c:pt idx="633">
                  <c:v>0.171734304</c:v>
                </c:pt>
                <c:pt idx="634">
                  <c:v>0.171223817</c:v>
                </c:pt>
                <c:pt idx="635">
                  <c:v>0.170699241</c:v>
                </c:pt>
                <c:pt idx="636">
                  <c:v>0.17016234099999999</c:v>
                </c:pt>
                <c:pt idx="637">
                  <c:v>0.16961316800000001</c:v>
                </c:pt>
                <c:pt idx="638">
                  <c:v>0.169051591</c:v>
                </c:pt>
                <c:pt idx="639">
                  <c:v>0.16847828400000001</c:v>
                </c:pt>
                <c:pt idx="640">
                  <c:v>0.167894135</c:v>
                </c:pt>
                <c:pt idx="641">
                  <c:v>0.16730067900000001</c:v>
                </c:pt>
                <c:pt idx="642">
                  <c:v>0.16669794299999999</c:v>
                </c:pt>
                <c:pt idx="643">
                  <c:v>0.16608595500000001</c:v>
                </c:pt>
                <c:pt idx="644">
                  <c:v>0.16546599200000001</c:v>
                </c:pt>
                <c:pt idx="645">
                  <c:v>0.164838436</c:v>
                </c:pt>
                <c:pt idx="646">
                  <c:v>0.16420278099999999</c:v>
                </c:pt>
                <c:pt idx="647">
                  <c:v>0.163560023</c:v>
                </c:pt>
                <c:pt idx="648">
                  <c:v>0.16291128999999999</c:v>
                </c:pt>
                <c:pt idx="649">
                  <c:v>0.162256548</c:v>
                </c:pt>
                <c:pt idx="650">
                  <c:v>0.16159560000000001</c:v>
                </c:pt>
                <c:pt idx="651">
                  <c:v>0.16092907300000001</c:v>
                </c:pt>
                <c:pt idx="652">
                  <c:v>0.160257808</c:v>
                </c:pt>
                <c:pt idx="653">
                  <c:v>0.15958206999999999</c:v>
                </c:pt>
                <c:pt idx="654">
                  <c:v>0.15890211700000001</c:v>
                </c:pt>
                <c:pt idx="655">
                  <c:v>0.158218256</c:v>
                </c:pt>
                <c:pt idx="656">
                  <c:v>0.157530586</c:v>
                </c:pt>
                <c:pt idx="657">
                  <c:v>0.15683955999999999</c:v>
                </c:pt>
                <c:pt idx="658">
                  <c:v>0.156145809</c:v>
                </c:pt>
                <c:pt idx="659">
                  <c:v>0.15544924600000001</c:v>
                </c:pt>
                <c:pt idx="660">
                  <c:v>0.154750043</c:v>
                </c:pt>
                <c:pt idx="661">
                  <c:v>0.15404865200000001</c:v>
                </c:pt>
                <c:pt idx="662">
                  <c:v>0.15334534899999999</c:v>
                </c:pt>
                <c:pt idx="663">
                  <c:v>0.15264034700000001</c:v>
                </c:pt>
                <c:pt idx="664">
                  <c:v>0.15193379800000001</c:v>
                </c:pt>
                <c:pt idx="665">
                  <c:v>0.15122600899999999</c:v>
                </c:pt>
                <c:pt idx="666">
                  <c:v>0.150517135</c:v>
                </c:pt>
                <c:pt idx="667">
                  <c:v>0.14980747999999999</c:v>
                </c:pt>
                <c:pt idx="668">
                  <c:v>0.14909726100000001</c:v>
                </c:pt>
                <c:pt idx="669">
                  <c:v>0.14838653500000001</c:v>
                </c:pt>
                <c:pt idx="670">
                  <c:v>0.14767562000000001</c:v>
                </c:pt>
                <c:pt idx="671">
                  <c:v>0.146964647</c:v>
                </c:pt>
                <c:pt idx="672">
                  <c:v>0.14625365700000001</c:v>
                </c:pt>
                <c:pt idx="673">
                  <c:v>0.14554293400000001</c:v>
                </c:pt>
                <c:pt idx="674">
                  <c:v>0.144832605</c:v>
                </c:pt>
                <c:pt idx="675">
                  <c:v>0.14412275999999999</c:v>
                </c:pt>
                <c:pt idx="676">
                  <c:v>0.14341369900000001</c:v>
                </c:pt>
                <c:pt idx="677">
                  <c:v>0.14270565299999999</c:v>
                </c:pt>
                <c:pt idx="678">
                  <c:v>0.14199825099999999</c:v>
                </c:pt>
                <c:pt idx="679">
                  <c:v>0.141291844</c:v>
                </c:pt>
                <c:pt idx="680">
                  <c:v>0.14058680800000001</c:v>
                </c:pt>
                <c:pt idx="681">
                  <c:v>0.13988303699999999</c:v>
                </c:pt>
                <c:pt idx="682">
                  <c:v>0.13918082800000001</c:v>
                </c:pt>
                <c:pt idx="683">
                  <c:v>0.13848017700000001</c:v>
                </c:pt>
                <c:pt idx="684">
                  <c:v>0.13778114599999999</c:v>
                </c:pt>
                <c:pt idx="685">
                  <c:v>0.13708387999999999</c:v>
                </c:pt>
                <c:pt idx="686">
                  <c:v>0.136388442</c:v>
                </c:pt>
                <c:pt idx="687">
                  <c:v>0.135694958</c:v>
                </c:pt>
                <c:pt idx="688">
                  <c:v>0.13500347900000001</c:v>
                </c:pt>
                <c:pt idx="689">
                  <c:v>0.13431410099999999</c:v>
                </c:pt>
                <c:pt idx="690">
                  <c:v>0.13362690099999999</c:v>
                </c:pt>
                <c:pt idx="691">
                  <c:v>0.132941959</c:v>
                </c:pt>
                <c:pt idx="692">
                  <c:v>0.13225937900000001</c:v>
                </c:pt>
                <c:pt idx="693">
                  <c:v>0.131579206</c:v>
                </c:pt>
                <c:pt idx="694">
                  <c:v>0.13090149300000001</c:v>
                </c:pt>
                <c:pt idx="695">
                  <c:v>0.13022630900000001</c:v>
                </c:pt>
                <c:pt idx="696">
                  <c:v>0.12955372200000001</c:v>
                </c:pt>
                <c:pt idx="697">
                  <c:v>0.128883785</c:v>
                </c:pt>
                <c:pt idx="698">
                  <c:v>0.12821654199999999</c:v>
                </c:pt>
                <c:pt idx="699">
                  <c:v>0.127552059</c:v>
                </c:pt>
                <c:pt idx="700">
                  <c:v>0.12689039499999999</c:v>
                </c:pt>
                <c:pt idx="701">
                  <c:v>0.12623157600000001</c:v>
                </c:pt>
                <c:pt idx="702">
                  <c:v>0.12557563299999999</c:v>
                </c:pt>
                <c:pt idx="703">
                  <c:v>0.124922622</c:v>
                </c:pt>
                <c:pt idx="704">
                  <c:v>0.12427262</c:v>
                </c:pt>
                <c:pt idx="705">
                  <c:v>0.123625635</c:v>
                </c:pt>
                <c:pt idx="706">
                  <c:v>0.122981612</c:v>
                </c:pt>
                <c:pt idx="707">
                  <c:v>0.12234065399999999</c:v>
                </c:pt>
                <c:pt idx="708">
                  <c:v>0.12170288899999999</c:v>
                </c:pt>
                <c:pt idx="709">
                  <c:v>0.121068283</c:v>
                </c:pt>
                <c:pt idx="710">
                  <c:v>0.12043683500000001</c:v>
                </c:pt>
                <c:pt idx="711">
                  <c:v>0.11980857</c:v>
                </c:pt>
                <c:pt idx="712">
                  <c:v>0.119183489</c:v>
                </c:pt>
                <c:pt idx="713">
                  <c:v>0.11856164499999999</c:v>
                </c:pt>
                <c:pt idx="714">
                  <c:v>0.11794305200000001</c:v>
                </c:pt>
                <c:pt idx="715">
                  <c:v>0.117327732</c:v>
                </c:pt>
                <c:pt idx="716">
                  <c:v>0.116715686</c:v>
                </c:pt>
                <c:pt idx="717">
                  <c:v>0.116106948</c:v>
                </c:pt>
                <c:pt idx="718">
                  <c:v>0.115501612</c:v>
                </c:pt>
                <c:pt idx="719">
                  <c:v>0.114899591</c:v>
                </c:pt>
                <c:pt idx="720">
                  <c:v>0.114300868</c:v>
                </c:pt>
                <c:pt idx="721">
                  <c:v>0.113705508</c:v>
                </c:pt>
                <c:pt idx="722">
                  <c:v>0.113113514</c:v>
                </c:pt>
                <c:pt idx="723">
                  <c:v>0.11252491100000001</c:v>
                </c:pt>
                <c:pt idx="724">
                  <c:v>0.111939698</c:v>
                </c:pt>
                <c:pt idx="725">
                  <c:v>0.11135784999999999</c:v>
                </c:pt>
                <c:pt idx="726">
                  <c:v>0.11077941400000001</c:v>
                </c:pt>
                <c:pt idx="727">
                  <c:v>0.110204387</c:v>
                </c:pt>
                <c:pt idx="728">
                  <c:v>0.109632718</c:v>
                </c:pt>
                <c:pt idx="729">
                  <c:v>0.109064456</c:v>
                </c:pt>
                <c:pt idx="730">
                  <c:v>0.108499575</c:v>
                </c:pt>
                <c:pt idx="731">
                  <c:v>0.10793810199999999</c:v>
                </c:pt>
                <c:pt idx="732">
                  <c:v>0.10738004199999999</c:v>
                </c:pt>
                <c:pt idx="733">
                  <c:v>0.106825377</c:v>
                </c:pt>
                <c:pt idx="734">
                  <c:v>0.10627412</c:v>
                </c:pt>
                <c:pt idx="735">
                  <c:v>0.105726259</c:v>
                </c:pt>
                <c:pt idx="736">
                  <c:v>0.10518176999999999</c:v>
                </c:pt>
                <c:pt idx="737">
                  <c:v>0.104640706</c:v>
                </c:pt>
                <c:pt idx="738">
                  <c:v>0.10410288400000001</c:v>
                </c:pt>
                <c:pt idx="739">
                  <c:v>0.103568471</c:v>
                </c:pt>
                <c:pt idx="740">
                  <c:v>0.103037378</c:v>
                </c:pt>
                <c:pt idx="741">
                  <c:v>0.102509742</c:v>
                </c:pt>
                <c:pt idx="742">
                  <c:v>0.10198576199999999</c:v>
                </c:pt>
                <c:pt idx="743">
                  <c:v>0.101464924</c:v>
                </c:pt>
                <c:pt idx="744">
                  <c:v>0.100947394</c:v>
                </c:pt>
                <c:pt idx="745">
                  <c:v>0.100433195</c:v>
                </c:pt>
                <c:pt idx="746">
                  <c:v>9.9922363E-2</c:v>
                </c:pt>
                <c:pt idx="747">
                  <c:v>9.9414862000000007E-2</c:v>
                </c:pt>
                <c:pt idx="748">
                  <c:v>9.8910573000000002E-2</c:v>
                </c:pt>
                <c:pt idx="749">
                  <c:v>9.8409629999999998E-2</c:v>
                </c:pt>
                <c:pt idx="750">
                  <c:v>9.7911903999999994E-2</c:v>
                </c:pt>
                <c:pt idx="751">
                  <c:v>9.7417465999999994E-2</c:v>
                </c:pt>
                <c:pt idx="752">
                  <c:v>9.6926297999999994E-2</c:v>
                </c:pt>
                <c:pt idx="753">
                  <c:v>9.6438376000000006E-2</c:v>
                </c:pt>
                <c:pt idx="754">
                  <c:v>9.5953735999999998E-2</c:v>
                </c:pt>
                <c:pt idx="755">
                  <c:v>9.5472287000000003E-2</c:v>
                </c:pt>
                <c:pt idx="756">
                  <c:v>9.4994062000000004E-2</c:v>
                </c:pt>
                <c:pt idx="757">
                  <c:v>9.4519035000000001E-2</c:v>
                </c:pt>
                <c:pt idx="758">
                  <c:v>9.4047304999999998E-2</c:v>
                </c:pt>
                <c:pt idx="759">
                  <c:v>9.3578748000000003E-2</c:v>
                </c:pt>
                <c:pt idx="760">
                  <c:v>9.3113239E-2</c:v>
                </c:pt>
                <c:pt idx="761">
                  <c:v>9.2650885000000002E-2</c:v>
                </c:pt>
                <c:pt idx="762">
                  <c:v>9.2191702E-2</c:v>
                </c:pt>
                <c:pt idx="763">
                  <c:v>9.1735650000000002E-2</c:v>
                </c:pt>
                <c:pt idx="764">
                  <c:v>9.1282648999999993E-2</c:v>
                </c:pt>
                <c:pt idx="765">
                  <c:v>9.0832769999999993E-2</c:v>
                </c:pt>
                <c:pt idx="766">
                  <c:v>9.0386163000000005E-2</c:v>
                </c:pt>
                <c:pt idx="767">
                  <c:v>8.9942560000000005E-2</c:v>
                </c:pt>
                <c:pt idx="768">
                  <c:v>8.9501880000000006E-2</c:v>
                </c:pt>
                <c:pt idx="769">
                  <c:v>8.9064286000000006E-2</c:v>
                </c:pt>
                <c:pt idx="770">
                  <c:v>8.8629685E-2</c:v>
                </c:pt>
                <c:pt idx="771">
                  <c:v>8.8198100000000001E-2</c:v>
                </c:pt>
                <c:pt idx="772">
                  <c:v>8.7769516000000006E-2</c:v>
                </c:pt>
                <c:pt idx="773">
                  <c:v>8.7343892000000006E-2</c:v>
                </c:pt>
                <c:pt idx="774">
                  <c:v>8.6921320999999996E-2</c:v>
                </c:pt>
                <c:pt idx="775">
                  <c:v>8.6501686999999994E-2</c:v>
                </c:pt>
                <c:pt idx="776">
                  <c:v>8.6084917999999996E-2</c:v>
                </c:pt>
                <c:pt idx="777">
                  <c:v>8.5671121000000003E-2</c:v>
                </c:pt>
                <c:pt idx="778">
                  <c:v>8.5260218999999998E-2</c:v>
                </c:pt>
                <c:pt idx="779">
                  <c:v>8.4852168000000006E-2</c:v>
                </c:pt>
                <c:pt idx="780">
                  <c:v>8.4447035000000004E-2</c:v>
                </c:pt>
                <c:pt idx="781">
                  <c:v>8.4044771000000004E-2</c:v>
                </c:pt>
                <c:pt idx="782">
                  <c:v>8.3645318999999996E-2</c:v>
                </c:pt>
                <c:pt idx="783">
                  <c:v>8.3248718999999999E-2</c:v>
                </c:pt>
                <c:pt idx="784">
                  <c:v>8.2854894999999998E-2</c:v>
                </c:pt>
                <c:pt idx="785">
                  <c:v>8.2463854000000003E-2</c:v>
                </c:pt>
                <c:pt idx="786">
                  <c:v>8.2075646000000002E-2</c:v>
                </c:pt>
                <c:pt idx="787">
                  <c:v>8.1690244999999995E-2</c:v>
                </c:pt>
                <c:pt idx="788">
                  <c:v>8.1307440999999994E-2</c:v>
                </c:pt>
                <c:pt idx="789">
                  <c:v>8.0927321999999996E-2</c:v>
                </c:pt>
                <c:pt idx="790">
                  <c:v>8.0550215999999994E-2</c:v>
                </c:pt>
                <c:pt idx="791">
                  <c:v>8.0175824000000007E-2</c:v>
                </c:pt>
                <c:pt idx="792">
                  <c:v>7.9804073000000003E-2</c:v>
                </c:pt>
                <c:pt idx="793">
                  <c:v>7.9435019999999995E-2</c:v>
                </c:pt>
                <c:pt idx="794">
                  <c:v>7.9068557999999997E-2</c:v>
                </c:pt>
                <c:pt idx="795">
                  <c:v>7.8704750000000004E-2</c:v>
                </c:pt>
                <c:pt idx="796">
                  <c:v>7.8343537000000005E-2</c:v>
                </c:pt>
                <c:pt idx="797">
                  <c:v>7.7984953999999995E-2</c:v>
                </c:pt>
                <c:pt idx="798">
                  <c:v>7.7629166999999999E-2</c:v>
                </c:pt>
                <c:pt idx="799">
                  <c:v>7.7275959000000005E-2</c:v>
                </c:pt>
                <c:pt idx="800">
                  <c:v>7.6925160000000006E-2</c:v>
                </c:pt>
                <c:pt idx="801">
                  <c:v>7.6576953000000003E-2</c:v>
                </c:pt>
                <c:pt idx="802">
                  <c:v>7.6231320000000005E-2</c:v>
                </c:pt>
                <c:pt idx="803">
                  <c:v>7.5888206E-2</c:v>
                </c:pt>
                <c:pt idx="804">
                  <c:v>7.5547665E-2</c:v>
                </c:pt>
                <c:pt idx="805">
                  <c:v>7.5209641999999993E-2</c:v>
                </c:pt>
                <c:pt idx="806">
                  <c:v>7.4874072999999999E-2</c:v>
                </c:pt>
                <c:pt idx="807">
                  <c:v>7.4540985000000004E-2</c:v>
                </c:pt>
                <c:pt idx="808">
                  <c:v>7.4210433000000006E-2</c:v>
                </c:pt>
                <c:pt idx="809">
                  <c:v>7.3882327999999997E-2</c:v>
                </c:pt>
                <c:pt idx="810">
                  <c:v>7.3556623000000002E-2</c:v>
                </c:pt>
                <c:pt idx="811">
                  <c:v>7.3233355999999999E-2</c:v>
                </c:pt>
                <c:pt idx="812">
                  <c:v>7.2912505000000002E-2</c:v>
                </c:pt>
                <c:pt idx="813">
                  <c:v>7.2594034000000002E-2</c:v>
                </c:pt>
                <c:pt idx="814">
                  <c:v>7.2277980000000006E-2</c:v>
                </c:pt>
                <c:pt idx="815">
                  <c:v>7.1964326999999995E-2</c:v>
                </c:pt>
                <c:pt idx="816">
                  <c:v>7.1652965999999998E-2</c:v>
                </c:pt>
                <c:pt idx="817">
                  <c:v>7.1343990999999995E-2</c:v>
                </c:pt>
                <c:pt idx="818">
                  <c:v>7.1037319000000002E-2</c:v>
                </c:pt>
                <c:pt idx="819">
                  <c:v>7.0732969000000007E-2</c:v>
                </c:pt>
                <c:pt idx="820">
                  <c:v>7.0430996999999995E-2</c:v>
                </c:pt>
                <c:pt idx="821">
                  <c:v>7.0131289999999999E-2</c:v>
                </c:pt>
                <c:pt idx="822">
                  <c:v>6.9833856E-2</c:v>
                </c:pt>
                <c:pt idx="823">
                  <c:v>6.9538733000000005E-2</c:v>
                </c:pt>
                <c:pt idx="824">
                  <c:v>6.9245809000000005E-2</c:v>
                </c:pt>
                <c:pt idx="825">
                  <c:v>6.8955027000000002E-2</c:v>
                </c:pt>
                <c:pt idx="826">
                  <c:v>6.8666722999999999E-2</c:v>
                </c:pt>
                <c:pt idx="827">
                  <c:v>6.8380663999999994E-2</c:v>
                </c:pt>
                <c:pt idx="828">
                  <c:v>6.8096802999999997E-2</c:v>
                </c:pt>
                <c:pt idx="829">
                  <c:v>6.7815178000000004E-2</c:v>
                </c:pt>
                <c:pt idx="830">
                  <c:v>6.7535635999999996E-2</c:v>
                </c:pt>
                <c:pt idx="831">
                  <c:v>6.7258309000000002E-2</c:v>
                </c:pt>
                <c:pt idx="832">
                  <c:v>6.6983070000000006E-2</c:v>
                </c:pt>
                <c:pt idx="833">
                  <c:v>6.6709988999999997E-2</c:v>
                </c:pt>
                <c:pt idx="834">
                  <c:v>6.6439179000000001E-2</c:v>
                </c:pt>
                <c:pt idx="835">
                  <c:v>6.6170499999999993E-2</c:v>
                </c:pt>
                <c:pt idx="836">
                  <c:v>6.5903901000000001E-2</c:v>
                </c:pt>
                <c:pt idx="837">
                  <c:v>6.5639408999999996E-2</c:v>
                </c:pt>
                <c:pt idx="838">
                  <c:v>6.5377037999999998E-2</c:v>
                </c:pt>
                <c:pt idx="839">
                  <c:v>6.5116771000000004E-2</c:v>
                </c:pt>
                <c:pt idx="840">
                  <c:v>6.4858611999999996E-2</c:v>
                </c:pt>
                <c:pt idx="841">
                  <c:v>6.4602530000000005E-2</c:v>
                </c:pt>
                <c:pt idx="842">
                  <c:v>6.4348377999999998E-2</c:v>
                </c:pt>
                <c:pt idx="843">
                  <c:v>6.4096337000000003E-2</c:v>
                </c:pt>
                <c:pt idx="844">
                  <c:v>6.3846438000000005E-2</c:v>
                </c:pt>
                <c:pt idx="845">
                  <c:v>6.3598536999999997E-2</c:v>
                </c:pt>
                <c:pt idx="846">
                  <c:v>6.3352565999999999E-2</c:v>
                </c:pt>
                <c:pt idx="847">
                  <c:v>6.3108617000000006E-2</c:v>
                </c:pt>
                <c:pt idx="848">
                  <c:v>6.2866727999999997E-2</c:v>
                </c:pt>
                <c:pt idx="849">
                  <c:v>6.2626824999999997E-2</c:v>
                </c:pt>
                <c:pt idx="850">
                  <c:v>6.2388947E-2</c:v>
                </c:pt>
                <c:pt idx="851">
                  <c:v>6.2153029999999998E-2</c:v>
                </c:pt>
                <c:pt idx="852">
                  <c:v>6.1919034999999997E-2</c:v>
                </c:pt>
                <c:pt idx="853">
                  <c:v>6.1686987999999998E-2</c:v>
                </c:pt>
                <c:pt idx="854">
                  <c:v>6.1456932999999998E-2</c:v>
                </c:pt>
                <c:pt idx="855">
                  <c:v>6.1228827E-2</c:v>
                </c:pt>
                <c:pt idx="856">
                  <c:v>6.1002661E-2</c:v>
                </c:pt>
                <c:pt idx="857">
                  <c:v>6.0778410999999997E-2</c:v>
                </c:pt>
                <c:pt idx="858">
                  <c:v>6.0555986999999999E-2</c:v>
                </c:pt>
                <c:pt idx="859">
                  <c:v>6.0335476999999998E-2</c:v>
                </c:pt>
                <c:pt idx="860">
                  <c:v>6.0116901E-2</c:v>
                </c:pt>
                <c:pt idx="861">
                  <c:v>5.9900215E-2</c:v>
                </c:pt>
                <c:pt idx="862">
                  <c:v>5.9685412E-2</c:v>
                </c:pt>
                <c:pt idx="863">
                  <c:v>5.9472477000000003E-2</c:v>
                </c:pt>
                <c:pt idx="864">
                  <c:v>5.9261372999999999E-2</c:v>
                </c:pt>
                <c:pt idx="865">
                  <c:v>5.9052093999999999E-2</c:v>
                </c:pt>
                <c:pt idx="866">
                  <c:v>5.8844696000000002E-2</c:v>
                </c:pt>
                <c:pt idx="867">
                  <c:v>5.8639107000000003E-2</c:v>
                </c:pt>
                <c:pt idx="868">
                  <c:v>5.8435338000000003E-2</c:v>
                </c:pt>
                <c:pt idx="869">
                  <c:v>5.8233396999999999E-2</c:v>
                </c:pt>
                <c:pt idx="870">
                  <c:v>5.8033297999999997E-2</c:v>
                </c:pt>
                <c:pt idx="871">
                  <c:v>5.7834989000000003E-2</c:v>
                </c:pt>
                <c:pt idx="872">
                  <c:v>5.7638375999999998E-2</c:v>
                </c:pt>
                <c:pt idx="873">
                  <c:v>5.7443538000000002E-2</c:v>
                </c:pt>
                <c:pt idx="874">
                  <c:v>5.7250547999999998E-2</c:v>
                </c:pt>
                <c:pt idx="875">
                  <c:v>5.7059328999999999E-2</c:v>
                </c:pt>
                <c:pt idx="876">
                  <c:v>5.6869815999999997E-2</c:v>
                </c:pt>
                <c:pt idx="877">
                  <c:v>5.6682046E-2</c:v>
                </c:pt>
                <c:pt idx="878">
                  <c:v>5.6496042000000003E-2</c:v>
                </c:pt>
                <c:pt idx="879">
                  <c:v>5.6311752E-2</c:v>
                </c:pt>
                <c:pt idx="880">
                  <c:v>5.6129211999999998E-2</c:v>
                </c:pt>
                <c:pt idx="881">
                  <c:v>5.5948376000000001E-2</c:v>
                </c:pt>
                <c:pt idx="882">
                  <c:v>5.5769154000000001E-2</c:v>
                </c:pt>
                <c:pt idx="883">
                  <c:v>5.5591654999999997E-2</c:v>
                </c:pt>
                <c:pt idx="884">
                  <c:v>5.5415825000000002E-2</c:v>
                </c:pt>
                <c:pt idx="885">
                  <c:v>5.5241651000000003E-2</c:v>
                </c:pt>
                <c:pt idx="886">
                  <c:v>5.5069202999999997E-2</c:v>
                </c:pt>
                <c:pt idx="887">
                  <c:v>5.4898403999999998E-2</c:v>
                </c:pt>
                <c:pt idx="888">
                  <c:v>5.4729224999999999E-2</c:v>
                </c:pt>
                <c:pt idx="889">
                  <c:v>5.4561683999999999E-2</c:v>
                </c:pt>
                <c:pt idx="890">
                  <c:v>5.4395801000000001E-2</c:v>
                </c:pt>
                <c:pt idx="891">
                  <c:v>5.4231519999999998E-2</c:v>
                </c:pt>
                <c:pt idx="892">
                  <c:v>5.4068815999999999E-2</c:v>
                </c:pt>
                <c:pt idx="893">
                  <c:v>5.3907719999999999E-2</c:v>
                </c:pt>
                <c:pt idx="894">
                  <c:v>5.3748186000000003E-2</c:v>
                </c:pt>
                <c:pt idx="895">
                  <c:v>5.3590224999999998E-2</c:v>
                </c:pt>
                <c:pt idx="896">
                  <c:v>5.3433823999999998E-2</c:v>
                </c:pt>
                <c:pt idx="897">
                  <c:v>5.3278965999999997E-2</c:v>
                </c:pt>
                <c:pt idx="898">
                  <c:v>5.3125672999999998E-2</c:v>
                </c:pt>
                <c:pt idx="899">
                  <c:v>5.2973890000000003E-2</c:v>
                </c:pt>
                <c:pt idx="900">
                  <c:v>5.2823627999999997E-2</c:v>
                </c:pt>
                <c:pt idx="901">
                  <c:v>5.2674871999999998E-2</c:v>
                </c:pt>
                <c:pt idx="902">
                  <c:v>5.2527636000000003E-2</c:v>
                </c:pt>
                <c:pt idx="903">
                  <c:v>5.2381871000000003E-2</c:v>
                </c:pt>
                <c:pt idx="904">
                  <c:v>5.2237493000000003E-2</c:v>
                </c:pt>
                <c:pt idx="905">
                  <c:v>5.2094596999999999E-2</c:v>
                </c:pt>
                <c:pt idx="906">
                  <c:v>5.1953148999999997E-2</c:v>
                </c:pt>
                <c:pt idx="907">
                  <c:v>5.1813098000000002E-2</c:v>
                </c:pt>
                <c:pt idx="908">
                  <c:v>5.1674473999999998E-2</c:v>
                </c:pt>
                <c:pt idx="909">
                  <c:v>5.1537240999999998E-2</c:v>
                </c:pt>
                <c:pt idx="910">
                  <c:v>5.1401556000000001E-2</c:v>
                </c:pt>
                <c:pt idx="911">
                  <c:v>5.1266856999999999E-2</c:v>
                </c:pt>
                <c:pt idx="912">
                  <c:v>5.1133670999999999E-2</c:v>
                </c:pt>
                <c:pt idx="913">
                  <c:v>5.1001818999999997E-2</c:v>
                </c:pt>
                <c:pt idx="914">
                  <c:v>5.0871245000000002E-2</c:v>
                </c:pt>
                <c:pt idx="915">
                  <c:v>5.0741959000000003E-2</c:v>
                </c:pt>
                <c:pt idx="916">
                  <c:v>5.0613945E-2</c:v>
                </c:pt>
                <c:pt idx="917">
                  <c:v>5.0487148000000003E-2</c:v>
                </c:pt>
                <c:pt idx="918">
                  <c:v>5.0361612E-2</c:v>
                </c:pt>
                <c:pt idx="919">
                  <c:v>5.0237276999999997E-2</c:v>
                </c:pt>
                <c:pt idx="920">
                  <c:v>5.0114095999999997E-2</c:v>
                </c:pt>
                <c:pt idx="921">
                  <c:v>4.9992072999999998E-2</c:v>
                </c:pt>
                <c:pt idx="922">
                  <c:v>4.9871156999999999E-2</c:v>
                </c:pt>
                <c:pt idx="923">
                  <c:v>4.9751344000000003E-2</c:v>
                </c:pt>
                <c:pt idx="924">
                  <c:v>4.9632612999999999E-2</c:v>
                </c:pt>
                <c:pt idx="925">
                  <c:v>4.9514922000000003E-2</c:v>
                </c:pt>
                <c:pt idx="926">
                  <c:v>4.9398232E-2</c:v>
                </c:pt>
                <c:pt idx="927">
                  <c:v>4.9282528999999999E-2</c:v>
                </c:pt>
                <c:pt idx="928">
                  <c:v>4.9167783999999999E-2</c:v>
                </c:pt>
                <c:pt idx="929">
                  <c:v>4.9053937999999998E-2</c:v>
                </c:pt>
                <c:pt idx="930">
                  <c:v>4.8940974999999998E-2</c:v>
                </c:pt>
                <c:pt idx="931">
                  <c:v>4.8828858000000003E-2</c:v>
                </c:pt>
                <c:pt idx="932">
                  <c:v>4.8717534999999999E-2</c:v>
                </c:pt>
                <c:pt idx="933">
                  <c:v>4.8606972999999998E-2</c:v>
                </c:pt>
                <c:pt idx="934">
                  <c:v>4.8497129E-2</c:v>
                </c:pt>
                <c:pt idx="935">
                  <c:v>4.8387958000000002E-2</c:v>
                </c:pt>
                <c:pt idx="936">
                  <c:v>4.8279414E-2</c:v>
                </c:pt>
                <c:pt idx="937">
                  <c:v>4.8171443000000001E-2</c:v>
                </c:pt>
                <c:pt idx="938">
                  <c:v>4.8063995999999998E-2</c:v>
                </c:pt>
                <c:pt idx="939">
                  <c:v>4.7957018999999997E-2</c:v>
                </c:pt>
                <c:pt idx="940">
                  <c:v>4.7850457999999998E-2</c:v>
                </c:pt>
                <c:pt idx="941">
                  <c:v>4.7744246999999997E-2</c:v>
                </c:pt>
                <c:pt idx="942">
                  <c:v>4.7638334999999997E-2</c:v>
                </c:pt>
                <c:pt idx="943">
                  <c:v>4.7532646999999997E-2</c:v>
                </c:pt>
                <c:pt idx="944">
                  <c:v>4.7427104999999997E-2</c:v>
                </c:pt>
                <c:pt idx="945">
                  <c:v>4.7321641999999997E-2</c:v>
                </c:pt>
                <c:pt idx="946">
                  <c:v>4.7216162999999998E-2</c:v>
                </c:pt>
                <c:pt idx="947">
                  <c:v>4.7110610999999997E-2</c:v>
                </c:pt>
                <c:pt idx="948">
                  <c:v>4.7004920999999998E-2</c:v>
                </c:pt>
                <c:pt idx="949">
                  <c:v>4.6898962000000002E-2</c:v>
                </c:pt>
                <c:pt idx="950">
                  <c:v>4.6792655000000002E-2</c:v>
                </c:pt>
                <c:pt idx="951">
                  <c:v>4.6685892E-2</c:v>
                </c:pt>
                <c:pt idx="952">
                  <c:v>4.6578569E-2</c:v>
                </c:pt>
                <c:pt idx="953">
                  <c:v>4.6470588E-2</c:v>
                </c:pt>
                <c:pt idx="954">
                  <c:v>4.6361521000000003E-2</c:v>
                </c:pt>
                <c:pt idx="955">
                  <c:v>4.6252081E-2</c:v>
                </c:pt>
                <c:pt idx="956">
                  <c:v>4.6141381000000002E-2</c:v>
                </c:pt>
                <c:pt idx="957">
                  <c:v>4.6029502E-2</c:v>
                </c:pt>
                <c:pt idx="958">
                  <c:v>4.5916265999999997E-2</c:v>
                </c:pt>
                <c:pt idx="959">
                  <c:v>4.5801555000000001E-2</c:v>
                </c:pt>
                <c:pt idx="960">
                  <c:v>4.5685174000000002E-2</c:v>
                </c:pt>
                <c:pt idx="961">
                  <c:v>4.5566994E-2</c:v>
                </c:pt>
                <c:pt idx="962">
                  <c:v>4.5446846999999999E-2</c:v>
                </c:pt>
                <c:pt idx="963">
                  <c:v>4.5324507999999999E-2</c:v>
                </c:pt>
                <c:pt idx="964">
                  <c:v>4.5199824999999999E-2</c:v>
                </c:pt>
                <c:pt idx="965">
                  <c:v>4.507253E-2</c:v>
                </c:pt>
                <c:pt idx="966">
                  <c:v>4.4942441E-2</c:v>
                </c:pt>
                <c:pt idx="967">
                  <c:v>4.4809298999999997E-2</c:v>
                </c:pt>
                <c:pt idx="968">
                  <c:v>4.4672756000000001E-2</c:v>
                </c:pt>
                <c:pt idx="969">
                  <c:v>4.4532680999999998E-2</c:v>
                </c:pt>
                <c:pt idx="970">
                  <c:v>4.4388803999999997E-2</c:v>
                </c:pt>
                <c:pt idx="971">
                  <c:v>4.4240667999999997E-2</c:v>
                </c:pt>
                <c:pt idx="972">
                  <c:v>4.4088408000000003E-2</c:v>
                </c:pt>
                <c:pt idx="973">
                  <c:v>4.3931489999999997E-2</c:v>
                </c:pt>
                <c:pt idx="974">
                  <c:v>4.3768937000000001E-2</c:v>
                </c:pt>
                <c:pt idx="975">
                  <c:v>4.3600632E-2</c:v>
                </c:pt>
                <c:pt idx="976">
                  <c:v>4.3427089000000002E-2</c:v>
                </c:pt>
                <c:pt idx="977">
                  <c:v>4.3246958000000002E-2</c:v>
                </c:pt>
                <c:pt idx="978">
                  <c:v>4.3061387E-2</c:v>
                </c:pt>
                <c:pt idx="979">
                  <c:v>4.2868046E-2</c:v>
                </c:pt>
                <c:pt idx="980">
                  <c:v>4.2664962000000001E-2</c:v>
                </c:pt>
                <c:pt idx="981">
                  <c:v>4.2454951999999997E-2</c:v>
                </c:pt>
                <c:pt idx="982">
                  <c:v>4.2237911000000003E-2</c:v>
                </c:pt>
                <c:pt idx="983">
                  <c:v>4.2012138999999997E-2</c:v>
                </c:pt>
                <c:pt idx="984">
                  <c:v>4.1774323000000002E-2</c:v>
                </c:pt>
                <c:pt idx="985">
                  <c:v>4.1526332999999999E-2</c:v>
                </c:pt>
                <c:pt idx="986">
                  <c:v>4.1268939999999997E-2</c:v>
                </c:pt>
                <c:pt idx="987">
                  <c:v>4.1000114999999997E-2</c:v>
                </c:pt>
                <c:pt idx="988">
                  <c:v>4.0719577999999999E-2</c:v>
                </c:pt>
                <c:pt idx="989">
                  <c:v>4.0426353999999998E-2</c:v>
                </c:pt>
                <c:pt idx="990">
                  <c:v>4.0120292000000002E-2</c:v>
                </c:pt>
                <c:pt idx="991">
                  <c:v>3.9800491E-2</c:v>
                </c:pt>
                <c:pt idx="992">
                  <c:v>3.9466622999999999E-2</c:v>
                </c:pt>
                <c:pt idx="993">
                  <c:v>3.9117707000000002E-2</c:v>
                </c:pt>
                <c:pt idx="994">
                  <c:v>3.8752955999999998E-2</c:v>
                </c:pt>
                <c:pt idx="995">
                  <c:v>3.8372238000000003E-2</c:v>
                </c:pt>
                <c:pt idx="996">
                  <c:v>3.7975093000000001E-2</c:v>
                </c:pt>
                <c:pt idx="997">
                  <c:v>3.7560576999999998E-2</c:v>
                </c:pt>
                <c:pt idx="998">
                  <c:v>3.7127766999999999E-2</c:v>
                </c:pt>
                <c:pt idx="999">
                  <c:v>3.6677078000000002E-2</c:v>
                </c:pt>
                <c:pt idx="1000">
                  <c:v>3.6208408999999997E-2</c:v>
                </c:pt>
                <c:pt idx="1001">
                  <c:v>3.5720327000000003E-2</c:v>
                </c:pt>
                <c:pt idx="1002">
                  <c:v>3.5212669000000002E-2</c:v>
                </c:pt>
                <c:pt idx="1003">
                  <c:v>3.4686175E-2</c:v>
                </c:pt>
                <c:pt idx="1004">
                  <c:v>3.4140393999999998E-2</c:v>
                </c:pt>
                <c:pt idx="1005">
                  <c:v>3.3574926999999997E-2</c:v>
                </c:pt>
                <c:pt idx="1006">
                  <c:v>3.2990142E-2</c:v>
                </c:pt>
                <c:pt idx="1007">
                  <c:v>3.2387079999999999E-2</c:v>
                </c:pt>
                <c:pt idx="1008">
                  <c:v>3.1764473000000001E-2</c:v>
                </c:pt>
                <c:pt idx="1009">
                  <c:v>3.1123213E-2</c:v>
                </c:pt>
                <c:pt idx="1010">
                  <c:v>3.0466025000000001E-2</c:v>
                </c:pt>
                <c:pt idx="1011">
                  <c:v>2.9793002999999998E-2</c:v>
                </c:pt>
                <c:pt idx="1012">
                  <c:v>2.9103404999999999E-2</c:v>
                </c:pt>
                <c:pt idx="1013">
                  <c:v>2.8398679999999999E-2</c:v>
                </c:pt>
                <c:pt idx="1014">
                  <c:v>2.7681164000000001E-2</c:v>
                </c:pt>
                <c:pt idx="1015">
                  <c:v>2.6952319999999998E-2</c:v>
                </c:pt>
                <c:pt idx="1016">
                  <c:v>2.6212691E-2</c:v>
                </c:pt>
                <c:pt idx="1017">
                  <c:v>2.5464125000000001E-2</c:v>
                </c:pt>
                <c:pt idx="1018">
                  <c:v>2.4708392999999999E-2</c:v>
                </c:pt>
                <c:pt idx="1019">
                  <c:v>2.3947385000000002E-2</c:v>
                </c:pt>
                <c:pt idx="1020">
                  <c:v>2.3183473999999999E-2</c:v>
                </c:pt>
                <c:pt idx="1021">
                  <c:v>2.2418183000000001E-2</c:v>
                </c:pt>
                <c:pt idx="1022">
                  <c:v>2.1652975000000001E-2</c:v>
                </c:pt>
                <c:pt idx="1023">
                  <c:v>2.0890234000000001E-2</c:v>
                </c:pt>
                <c:pt idx="1024">
                  <c:v>2.0132068999999999E-2</c:v>
                </c:pt>
                <c:pt idx="1025">
                  <c:v>1.9380096999999999E-2</c:v>
                </c:pt>
                <c:pt idx="1026">
                  <c:v>1.8635542000000001E-2</c:v>
                </c:pt>
                <c:pt idx="1027">
                  <c:v>1.7900530000000001E-2</c:v>
                </c:pt>
                <c:pt idx="1028">
                  <c:v>1.7178052999999999E-2</c:v>
                </c:pt>
                <c:pt idx="1029">
                  <c:v>1.6468590000000002E-2</c:v>
                </c:pt>
                <c:pt idx="1030">
                  <c:v>1.5773555000000002E-2</c:v>
                </c:pt>
                <c:pt idx="1031">
                  <c:v>1.509392E-2</c:v>
                </c:pt>
                <c:pt idx="1032">
                  <c:v>1.4431454999999999E-2</c:v>
                </c:pt>
                <c:pt idx="1033">
                  <c:v>1.3786842000000001E-2</c:v>
                </c:pt>
                <c:pt idx="1034">
                  <c:v>1.3159825999999999E-2</c:v>
                </c:pt>
                <c:pt idx="1035">
                  <c:v>1.2552723999999999E-2</c:v>
                </c:pt>
                <c:pt idx="1036">
                  <c:v>1.1965393E-2</c:v>
                </c:pt>
                <c:pt idx="1037">
                  <c:v>1.1398099E-2</c:v>
                </c:pt>
                <c:pt idx="1038">
                  <c:v>1.0851212000000001E-2</c:v>
                </c:pt>
                <c:pt idx="1039">
                  <c:v>1.0325879E-2</c:v>
                </c:pt>
                <c:pt idx="1040">
                  <c:v>9.8231010000000007E-3</c:v>
                </c:pt>
                <c:pt idx="1041">
                  <c:v>9.3410839999999995E-3</c:v>
                </c:pt>
                <c:pt idx="1042">
                  <c:v>8.8785589999999994E-3</c:v>
                </c:pt>
                <c:pt idx="1043">
                  <c:v>8.4365959999999993E-3</c:v>
                </c:pt>
                <c:pt idx="1044">
                  <c:v>8.0160879999999993E-3</c:v>
                </c:pt>
                <c:pt idx="1045">
                  <c:v>7.6156030000000003E-3</c:v>
                </c:pt>
                <c:pt idx="1046">
                  <c:v>7.23414E-3</c:v>
                </c:pt>
                <c:pt idx="1047">
                  <c:v>6.8714300000000004E-3</c:v>
                </c:pt>
                <c:pt idx="1048">
                  <c:v>6.5267340000000002E-3</c:v>
                </c:pt>
                <c:pt idx="1049">
                  <c:v>6.1996380000000004E-3</c:v>
                </c:pt>
                <c:pt idx="1050">
                  <c:v>5.8897000000000003E-3</c:v>
                </c:pt>
                <c:pt idx="1051">
                  <c:v>5.5957719999999997E-3</c:v>
                </c:pt>
                <c:pt idx="1052">
                  <c:v>5.3179070000000002E-3</c:v>
                </c:pt>
                <c:pt idx="1053">
                  <c:v>5.0551160000000001E-3</c:v>
                </c:pt>
                <c:pt idx="1054">
                  <c:v>4.8076170000000001E-3</c:v>
                </c:pt>
                <c:pt idx="1055">
                  <c:v>4.5737349999999998E-3</c:v>
                </c:pt>
                <c:pt idx="1056">
                  <c:v>4.3530599999999997E-3</c:v>
                </c:pt>
                <c:pt idx="1057">
                  <c:v>4.1450030000000004E-3</c:v>
                </c:pt>
                <c:pt idx="1058">
                  <c:v>3.9486080000000002E-3</c:v>
                </c:pt>
                <c:pt idx="1059">
                  <c:v>3.7638429999999998E-3</c:v>
                </c:pt>
                <c:pt idx="1060">
                  <c:v>3.5892300000000001E-3</c:v>
                </c:pt>
                <c:pt idx="1061">
                  <c:v>3.4250560000000001E-3</c:v>
                </c:pt>
                <c:pt idx="1062">
                  <c:v>3.2701829999999999E-3</c:v>
                </c:pt>
                <c:pt idx="1063">
                  <c:v>3.124262E-3</c:v>
                </c:pt>
                <c:pt idx="1064">
                  <c:v>2.9871619999999998E-3</c:v>
                </c:pt>
                <c:pt idx="1065">
                  <c:v>2.8582030000000001E-3</c:v>
                </c:pt>
                <c:pt idx="1066">
                  <c:v>2.736802E-3</c:v>
                </c:pt>
                <c:pt idx="1067">
                  <c:v>2.6227920000000001E-3</c:v>
                </c:pt>
                <c:pt idx="1068">
                  <c:v>2.515116E-3</c:v>
                </c:pt>
                <c:pt idx="1069">
                  <c:v>2.4140910000000002E-3</c:v>
                </c:pt>
                <c:pt idx="1070">
                  <c:v>2.3196520000000002E-3</c:v>
                </c:pt>
                <c:pt idx="1071">
                  <c:v>2.2303869999999999E-3</c:v>
                </c:pt>
                <c:pt idx="1072">
                  <c:v>2.146944E-3</c:v>
                </c:pt>
                <c:pt idx="1073">
                  <c:v>2.0689430000000002E-3</c:v>
                </c:pt>
                <c:pt idx="1074">
                  <c:v>1.9952329999999999E-3</c:v>
                </c:pt>
                <c:pt idx="1075">
                  <c:v>1.926068E-3</c:v>
                </c:pt>
                <c:pt idx="1076">
                  <c:v>1.862023E-3</c:v>
                </c:pt>
                <c:pt idx="1077">
                  <c:v>1.7998860000000001E-3</c:v>
                </c:pt>
                <c:pt idx="1078">
                  <c:v>1.7433500000000001E-3</c:v>
                </c:pt>
                <c:pt idx="1079">
                  <c:v>1.6909329999999999E-3</c:v>
                </c:pt>
                <c:pt idx="1080">
                  <c:v>1.6411959999999999E-3</c:v>
                </c:pt>
                <c:pt idx="1081">
                  <c:v>1.5947610000000001E-3</c:v>
                </c:pt>
                <c:pt idx="1082">
                  <c:v>1.551696E-3</c:v>
                </c:pt>
                <c:pt idx="1083">
                  <c:v>1.511667E-3</c:v>
                </c:pt>
                <c:pt idx="1084">
                  <c:v>1.474333E-3</c:v>
                </c:pt>
                <c:pt idx="1085">
                  <c:v>1.439744E-3</c:v>
                </c:pt>
                <c:pt idx="1086">
                  <c:v>1.4077899999999999E-3</c:v>
                </c:pt>
                <c:pt idx="1087">
                  <c:v>1.378319E-3</c:v>
                </c:pt>
                <c:pt idx="1088">
                  <c:v>1.351285E-3</c:v>
                </c:pt>
                <c:pt idx="1089">
                  <c:v>1.326568E-3</c:v>
                </c:pt>
                <c:pt idx="1090">
                  <c:v>1.3041019999999999E-3</c:v>
                </c:pt>
                <c:pt idx="1091">
                  <c:v>1.2838509999999999E-3</c:v>
                </c:pt>
                <c:pt idx="1092">
                  <c:v>1.2656329999999999E-3</c:v>
                </c:pt>
                <c:pt idx="1093">
                  <c:v>1.249453E-3</c:v>
                </c:pt>
                <c:pt idx="1094">
                  <c:v>1.235341E-3</c:v>
                </c:pt>
                <c:pt idx="1095">
                  <c:v>1.223189E-3</c:v>
                </c:pt>
                <c:pt idx="1096">
                  <c:v>1.2130159999999999E-3</c:v>
                </c:pt>
                <c:pt idx="1097">
                  <c:v>1.204802E-3</c:v>
                </c:pt>
                <c:pt idx="1098">
                  <c:v>1.1981839999999999E-3</c:v>
                </c:pt>
                <c:pt idx="1099">
                  <c:v>1.1934210000000001E-3</c:v>
                </c:pt>
                <c:pt idx="1100">
                  <c:v>1.1909659999999999E-3</c:v>
                </c:pt>
                <c:pt idx="1101">
                  <c:v>1.190399E-3</c:v>
                </c:pt>
                <c:pt idx="1102">
                  <c:v>1.1912649999999999E-3</c:v>
                </c:pt>
                <c:pt idx="1103">
                  <c:v>1.1942350000000001E-3</c:v>
                </c:pt>
                <c:pt idx="1104">
                  <c:v>1.1995459999999999E-3</c:v>
                </c:pt>
                <c:pt idx="1105">
                  <c:v>1.206487E-3</c:v>
                </c:pt>
                <c:pt idx="1106">
                  <c:v>1.215353E-3</c:v>
                </c:pt>
                <c:pt idx="1107">
                  <c:v>1.22635E-3</c:v>
                </c:pt>
                <c:pt idx="1108">
                  <c:v>1.239352E-3</c:v>
                </c:pt>
                <c:pt idx="1109">
                  <c:v>1.2544469999999999E-3</c:v>
                </c:pt>
                <c:pt idx="1110">
                  <c:v>1.2716520000000001E-3</c:v>
                </c:pt>
                <c:pt idx="1111">
                  <c:v>1.291188E-3</c:v>
                </c:pt>
                <c:pt idx="1112">
                  <c:v>1.3130570000000001E-3</c:v>
                </c:pt>
                <c:pt idx="1113">
                  <c:v>1.337324E-3</c:v>
                </c:pt>
                <c:pt idx="1114">
                  <c:v>1.3641529999999999E-3</c:v>
                </c:pt>
                <c:pt idx="1115">
                  <c:v>1.393701E-3</c:v>
                </c:pt>
                <c:pt idx="1116">
                  <c:v>1.425621E-3</c:v>
                </c:pt>
                <c:pt idx="1117">
                  <c:v>1.4607299999999999E-3</c:v>
                </c:pt>
                <c:pt idx="1118">
                  <c:v>1.4993649999999999E-3</c:v>
                </c:pt>
                <c:pt idx="1119">
                  <c:v>1.540809E-3</c:v>
                </c:pt>
                <c:pt idx="1120">
                  <c:v>1.585707E-3</c:v>
                </c:pt>
                <c:pt idx="1121">
                  <c:v>1.634213E-3</c:v>
                </c:pt>
                <c:pt idx="1122">
                  <c:v>1.6862439999999999E-3</c:v>
                </c:pt>
                <c:pt idx="1123">
                  <c:v>1.7420210000000001E-3</c:v>
                </c:pt>
                <c:pt idx="1124">
                  <c:v>1.8020860000000001E-3</c:v>
                </c:pt>
                <c:pt idx="1125">
                  <c:v>1.8665610000000001E-3</c:v>
                </c:pt>
                <c:pt idx="1126">
                  <c:v>1.935375E-3</c:v>
                </c:pt>
                <c:pt idx="1127">
                  <c:v>2.0089420000000001E-3</c:v>
                </c:pt>
                <c:pt idx="1128">
                  <c:v>2.0874729999999998E-3</c:v>
                </c:pt>
                <c:pt idx="1129">
                  <c:v>2.1715200000000001E-3</c:v>
                </c:pt>
                <c:pt idx="1130">
                  <c:v>2.260616E-3</c:v>
                </c:pt>
                <c:pt idx="1131">
                  <c:v>2.3549769999999999E-3</c:v>
                </c:pt>
                <c:pt idx="1132">
                  <c:v>2.4571530000000001E-3</c:v>
                </c:pt>
                <c:pt idx="1133">
                  <c:v>2.5661619999999999E-3</c:v>
                </c:pt>
                <c:pt idx="1134">
                  <c:v>2.6810319999999999E-3</c:v>
                </c:pt>
                <c:pt idx="1135">
                  <c:v>2.8030989999999999E-3</c:v>
                </c:pt>
                <c:pt idx="1136">
                  <c:v>2.932764E-3</c:v>
                </c:pt>
                <c:pt idx="1137">
                  <c:v>3.0701019999999999E-3</c:v>
                </c:pt>
                <c:pt idx="1138">
                  <c:v>3.2155679999999998E-3</c:v>
                </c:pt>
                <c:pt idx="1139">
                  <c:v>3.369436E-3</c:v>
                </c:pt>
                <c:pt idx="1140">
                  <c:v>3.532355E-3</c:v>
                </c:pt>
                <c:pt idx="1141">
                  <c:v>3.704358E-3</c:v>
                </c:pt>
                <c:pt idx="1142">
                  <c:v>3.8854699999999998E-3</c:v>
                </c:pt>
                <c:pt idx="1143">
                  <c:v>4.0764030000000001E-3</c:v>
                </c:pt>
                <c:pt idx="1144">
                  <c:v>4.2763970000000004E-3</c:v>
                </c:pt>
                <c:pt idx="1145">
                  <c:v>4.4869690000000004E-3</c:v>
                </c:pt>
                <c:pt idx="1146">
                  <c:v>4.7059379999999998E-3</c:v>
                </c:pt>
                <c:pt idx="1147">
                  <c:v>4.9365429999999998E-3</c:v>
                </c:pt>
                <c:pt idx="1148">
                  <c:v>5.1804449999999997E-3</c:v>
                </c:pt>
                <c:pt idx="1149">
                  <c:v>5.433195E-3</c:v>
                </c:pt>
                <c:pt idx="1150">
                  <c:v>5.6954750000000002E-3</c:v>
                </c:pt>
                <c:pt idx="1151">
                  <c:v>5.9678700000000001E-3</c:v>
                </c:pt>
                <c:pt idx="1152">
                  <c:v>6.2522480000000002E-3</c:v>
                </c:pt>
                <c:pt idx="1153">
                  <c:v>6.5474230000000001E-3</c:v>
                </c:pt>
                <c:pt idx="1154">
                  <c:v>6.8528800000000004E-3</c:v>
                </c:pt>
                <c:pt idx="1155">
                  <c:v>7.1680470000000003E-3</c:v>
                </c:pt>
                <c:pt idx="1156">
                  <c:v>7.4913669999999996E-3</c:v>
                </c:pt>
                <c:pt idx="1157">
                  <c:v>7.8237949999999997E-3</c:v>
                </c:pt>
                <c:pt idx="1158">
                  <c:v>8.1648310000000009E-3</c:v>
                </c:pt>
                <c:pt idx="1159">
                  <c:v>8.5133980000000001E-3</c:v>
                </c:pt>
                <c:pt idx="1160">
                  <c:v>8.8691010000000008E-3</c:v>
                </c:pt>
                <c:pt idx="1161">
                  <c:v>9.2308630000000006E-3</c:v>
                </c:pt>
                <c:pt idx="1162">
                  <c:v>9.5981090000000005E-3</c:v>
                </c:pt>
                <c:pt idx="1163">
                  <c:v>9.9700770000000008E-3</c:v>
                </c:pt>
                <c:pt idx="1164">
                  <c:v>1.0345079E-2</c:v>
                </c:pt>
                <c:pt idx="1165">
                  <c:v>1.0722496999999999E-2</c:v>
                </c:pt>
                <c:pt idx="1166">
                  <c:v>1.1102015999999999E-2</c:v>
                </c:pt>
                <c:pt idx="1167">
                  <c:v>1.1482152000000001E-2</c:v>
                </c:pt>
                <c:pt idx="1168">
                  <c:v>1.1861666E-2</c:v>
                </c:pt>
                <c:pt idx="1169">
                  <c:v>1.2239755E-2</c:v>
                </c:pt>
                <c:pt idx="1170">
                  <c:v>1.2615072E-2</c:v>
                </c:pt>
                <c:pt idx="1171">
                  <c:v>1.2986922E-2</c:v>
                </c:pt>
                <c:pt idx="1172">
                  <c:v>1.335444E-2</c:v>
                </c:pt>
                <c:pt idx="1173">
                  <c:v>1.3716414999999999E-2</c:v>
                </c:pt>
                <c:pt idx="1174">
                  <c:v>1.4072258000000001E-2</c:v>
                </c:pt>
                <c:pt idx="1175">
                  <c:v>1.4421018000000001E-2</c:v>
                </c:pt>
                <c:pt idx="1176">
                  <c:v>1.4761450000000001E-2</c:v>
                </c:pt>
                <c:pt idx="1177">
                  <c:v>1.5093517000000001E-2</c:v>
                </c:pt>
                <c:pt idx="1178">
                  <c:v>1.5416927E-2</c:v>
                </c:pt>
                <c:pt idx="1179">
                  <c:v>1.573041E-2</c:v>
                </c:pt>
                <c:pt idx="1180">
                  <c:v>1.6033591E-2</c:v>
                </c:pt>
                <c:pt idx="1181">
                  <c:v>1.6326228000000002E-2</c:v>
                </c:pt>
                <c:pt idx="1182">
                  <c:v>1.6608273999999999E-2</c:v>
                </c:pt>
                <c:pt idx="1183">
                  <c:v>1.6879377000000001E-2</c:v>
                </c:pt>
                <c:pt idx="1184">
                  <c:v>1.7138851E-2</c:v>
                </c:pt>
                <c:pt idx="1185">
                  <c:v>1.7387155000000001E-2</c:v>
                </c:pt>
                <c:pt idx="1186">
                  <c:v>1.7624345999999999E-2</c:v>
                </c:pt>
                <c:pt idx="1187">
                  <c:v>1.7850023999999999E-2</c:v>
                </c:pt>
                <c:pt idx="1188">
                  <c:v>1.806371E-2</c:v>
                </c:pt>
                <c:pt idx="1189">
                  <c:v>1.8266483E-2</c:v>
                </c:pt>
                <c:pt idx="1190">
                  <c:v>1.8458909999999999E-2</c:v>
                </c:pt>
                <c:pt idx="1191">
                  <c:v>1.8640377999999999E-2</c:v>
                </c:pt>
                <c:pt idx="1192">
                  <c:v>1.881114E-2</c:v>
                </c:pt>
                <c:pt idx="1193">
                  <c:v>1.8971806000000001E-2</c:v>
                </c:pt>
                <c:pt idx="1194">
                  <c:v>1.9122378999999998E-2</c:v>
                </c:pt>
                <c:pt idx="1195">
                  <c:v>1.9263097E-2</c:v>
                </c:pt>
                <c:pt idx="1196">
                  <c:v>1.9394238000000001E-2</c:v>
                </c:pt>
                <c:pt idx="1197">
                  <c:v>1.9516309999999999E-2</c:v>
                </c:pt>
                <c:pt idx="1198">
                  <c:v>1.9629622999999999E-2</c:v>
                </c:pt>
                <c:pt idx="1199">
                  <c:v>1.9734354999999999E-2</c:v>
                </c:pt>
                <c:pt idx="1200">
                  <c:v>1.983087E-2</c:v>
                </c:pt>
                <c:pt idx="1201">
                  <c:v>1.9919572999999999E-2</c:v>
                </c:pt>
                <c:pt idx="1202">
                  <c:v>2.0000717000000001E-2</c:v>
                </c:pt>
                <c:pt idx="1203">
                  <c:v>2.007457E-2</c:v>
                </c:pt>
                <c:pt idx="1204">
                  <c:v>2.0141541999999998E-2</c:v>
                </c:pt>
                <c:pt idx="1205">
                  <c:v>2.0201838E-2</c:v>
                </c:pt>
                <c:pt idx="1206">
                  <c:v>2.0255878000000001E-2</c:v>
                </c:pt>
                <c:pt idx="1207">
                  <c:v>2.0303649E-2</c:v>
                </c:pt>
                <c:pt idx="1208">
                  <c:v>2.0345976000000002E-2</c:v>
                </c:pt>
                <c:pt idx="1209">
                  <c:v>2.0382830000000001E-2</c:v>
                </c:pt>
                <c:pt idx="1210">
                  <c:v>2.0413965999999999E-2</c:v>
                </c:pt>
                <c:pt idx="1211">
                  <c:v>2.0440033999999999E-2</c:v>
                </c:pt>
                <c:pt idx="1212">
                  <c:v>2.0461442999999999E-2</c:v>
                </c:pt>
                <c:pt idx="1213">
                  <c:v>2.0478405000000002E-2</c:v>
                </c:pt>
                <c:pt idx="1214">
                  <c:v>2.0491005E-2</c:v>
                </c:pt>
                <c:pt idx="1215">
                  <c:v>2.0499456999999999E-2</c:v>
                </c:pt>
                <c:pt idx="1216">
                  <c:v>2.0504030999999999E-2</c:v>
                </c:pt>
                <c:pt idx="1217">
                  <c:v>2.0504784000000002E-2</c:v>
                </c:pt>
                <c:pt idx="1218">
                  <c:v>2.0501793000000001E-2</c:v>
                </c:pt>
                <c:pt idx="1219">
                  <c:v>2.0495379000000001E-2</c:v>
                </c:pt>
                <c:pt idx="1220">
                  <c:v>2.0485989999999999E-2</c:v>
                </c:pt>
                <c:pt idx="1221">
                  <c:v>2.0473491999999999E-2</c:v>
                </c:pt>
                <c:pt idx="1222">
                  <c:v>2.0457978000000002E-2</c:v>
                </c:pt>
                <c:pt idx="1223">
                  <c:v>2.0439682000000001E-2</c:v>
                </c:pt>
                <c:pt idx="1224">
                  <c:v>2.0418772000000002E-2</c:v>
                </c:pt>
                <c:pt idx="1225">
                  <c:v>2.0395367000000001E-2</c:v>
                </c:pt>
                <c:pt idx="1226">
                  <c:v>2.0369542000000001E-2</c:v>
                </c:pt>
                <c:pt idx="1227">
                  <c:v>2.0341468000000001E-2</c:v>
                </c:pt>
                <c:pt idx="1228">
                  <c:v>2.0311197E-2</c:v>
                </c:pt>
                <c:pt idx="1229">
                  <c:v>2.0278856000000001E-2</c:v>
                </c:pt>
                <c:pt idx="1230">
                  <c:v>2.0244021000000001E-2</c:v>
                </c:pt>
                <c:pt idx="1231">
                  <c:v>2.0208630000000002E-2</c:v>
                </c:pt>
                <c:pt idx="1232">
                  <c:v>2.0170792999999999E-2</c:v>
                </c:pt>
                <c:pt idx="1233">
                  <c:v>2.0131337999999999E-2</c:v>
                </c:pt>
                <c:pt idx="1234">
                  <c:v>2.0090213999999999E-2</c:v>
                </c:pt>
                <c:pt idx="1235">
                  <c:v>2.0047604E-2</c:v>
                </c:pt>
                <c:pt idx="1236">
                  <c:v>2.0003590000000002E-2</c:v>
                </c:pt>
                <c:pt idx="1237">
                  <c:v>1.9958193999999999E-2</c:v>
                </c:pt>
                <c:pt idx="1238">
                  <c:v>1.9911439E-2</c:v>
                </c:pt>
                <c:pt idx="1239">
                  <c:v>1.9863457000000001E-2</c:v>
                </c:pt>
                <c:pt idx="1240">
                  <c:v>1.9814419999999999E-2</c:v>
                </c:pt>
                <c:pt idx="1241">
                  <c:v>1.9764298E-2</c:v>
                </c:pt>
                <c:pt idx="1242">
                  <c:v>1.9713122E-2</c:v>
                </c:pt>
                <c:pt idx="1243">
                  <c:v>1.9660941000000001E-2</c:v>
                </c:pt>
                <c:pt idx="1244">
                  <c:v>1.9607889999999999E-2</c:v>
                </c:pt>
                <c:pt idx="1245">
                  <c:v>1.9553982000000001E-2</c:v>
                </c:pt>
                <c:pt idx="1246">
                  <c:v>1.9499229999999999E-2</c:v>
                </c:pt>
                <c:pt idx="1247">
                  <c:v>1.9443715E-2</c:v>
                </c:pt>
                <c:pt idx="1248">
                  <c:v>1.9387458E-2</c:v>
                </c:pt>
                <c:pt idx="1249">
                  <c:v>1.9330524000000002E-2</c:v>
                </c:pt>
                <c:pt idx="1250">
                  <c:v>1.9272930000000001E-2</c:v>
                </c:pt>
                <c:pt idx="1251">
                  <c:v>1.9214730999999999E-2</c:v>
                </c:pt>
                <c:pt idx="1252">
                  <c:v>1.9155972E-2</c:v>
                </c:pt>
                <c:pt idx="1253">
                  <c:v>1.9096660000000001E-2</c:v>
                </c:pt>
                <c:pt idx="1254">
                  <c:v>1.9036937E-2</c:v>
                </c:pt>
                <c:pt idx="1255">
                  <c:v>1.8976775000000001E-2</c:v>
                </c:pt>
                <c:pt idx="1256">
                  <c:v>1.8916039999999999E-2</c:v>
                </c:pt>
                <c:pt idx="1257">
                  <c:v>1.8854908E-2</c:v>
                </c:pt>
                <c:pt idx="1258">
                  <c:v>1.8793466000000002E-2</c:v>
                </c:pt>
                <c:pt idx="1259">
                  <c:v>1.8731681E-2</c:v>
                </c:pt>
                <c:pt idx="1260">
                  <c:v>1.8669581000000001E-2</c:v>
                </c:pt>
                <c:pt idx="1261">
                  <c:v>1.8607189999999999E-2</c:v>
                </c:pt>
                <c:pt idx="1262">
                  <c:v>1.8544569E-2</c:v>
                </c:pt>
                <c:pt idx="1263">
                  <c:v>1.8481707999999999E-2</c:v>
                </c:pt>
                <c:pt idx="1264">
                  <c:v>1.8418617000000002E-2</c:v>
                </c:pt>
                <c:pt idx="1265">
                  <c:v>1.835533E-2</c:v>
                </c:pt>
                <c:pt idx="1266">
                  <c:v>1.8291872000000001E-2</c:v>
                </c:pt>
                <c:pt idx="1267">
                  <c:v>1.8228266E-2</c:v>
                </c:pt>
                <c:pt idx="1268">
                  <c:v>1.8164532000000001E-2</c:v>
                </c:pt>
                <c:pt idx="1269">
                  <c:v>1.8100689999999999E-2</c:v>
                </c:pt>
                <c:pt idx="1270">
                  <c:v>1.8036759999999999E-2</c:v>
                </c:pt>
                <c:pt idx="1271">
                  <c:v>1.7972754000000001E-2</c:v>
                </c:pt>
                <c:pt idx="1272">
                  <c:v>1.7908687E-2</c:v>
                </c:pt>
                <c:pt idx="1273">
                  <c:v>1.7844579999999999E-2</c:v>
                </c:pt>
                <c:pt idx="1274">
                  <c:v>1.7780448000000001E-2</c:v>
                </c:pt>
                <c:pt idx="1275">
                  <c:v>1.7716303999999999E-2</c:v>
                </c:pt>
                <c:pt idx="1276">
                  <c:v>1.7652154E-2</c:v>
                </c:pt>
                <c:pt idx="1277">
                  <c:v>1.7588019E-2</c:v>
                </c:pt>
                <c:pt idx="1278">
                  <c:v>1.7523922000000001E-2</c:v>
                </c:pt>
                <c:pt idx="1279">
                  <c:v>1.7459863999999999E-2</c:v>
                </c:pt>
                <c:pt idx="1280">
                  <c:v>1.7395858E-2</c:v>
                </c:pt>
                <c:pt idx="1281">
                  <c:v>1.7331916999999999E-2</c:v>
                </c:pt>
                <c:pt idx="1282">
                  <c:v>1.7268051999999999E-2</c:v>
                </c:pt>
                <c:pt idx="1283">
                  <c:v>1.7204272E-2</c:v>
                </c:pt>
                <c:pt idx="1284">
                  <c:v>1.7140587999999998E-2</c:v>
                </c:pt>
                <c:pt idx="1285">
                  <c:v>1.7077011E-2</c:v>
                </c:pt>
                <c:pt idx="1286">
                  <c:v>1.7013548999999999E-2</c:v>
                </c:pt>
                <c:pt idx="1287">
                  <c:v>1.6950211E-2</c:v>
                </c:pt>
                <c:pt idx="1288">
                  <c:v>1.6887003000000001E-2</c:v>
                </c:pt>
                <c:pt idx="1289">
                  <c:v>1.6823936000000001E-2</c:v>
                </c:pt>
                <c:pt idx="1290">
                  <c:v>1.6761017999999999E-2</c:v>
                </c:pt>
                <c:pt idx="1291">
                  <c:v>1.6698254999999999E-2</c:v>
                </c:pt>
                <c:pt idx="1292">
                  <c:v>1.6635658000000001E-2</c:v>
                </c:pt>
                <c:pt idx="1293">
                  <c:v>1.6573228999999998E-2</c:v>
                </c:pt>
                <c:pt idx="1294">
                  <c:v>1.6510974000000001E-2</c:v>
                </c:pt>
                <c:pt idx="1295">
                  <c:v>1.6448900999999998E-2</c:v>
                </c:pt>
                <c:pt idx="1296">
                  <c:v>1.6387013999999998E-2</c:v>
                </c:pt>
                <c:pt idx="1297">
                  <c:v>1.6325321E-2</c:v>
                </c:pt>
                <c:pt idx="1298">
                  <c:v>1.6263824999999999E-2</c:v>
                </c:pt>
                <c:pt idx="1299">
                  <c:v>1.6202530999999999E-2</c:v>
                </c:pt>
                <c:pt idx="1300">
                  <c:v>1.6141445000000001E-2</c:v>
                </c:pt>
                <c:pt idx="1301">
                  <c:v>1.6080569999999999E-2</c:v>
                </c:pt>
                <c:pt idx="1302">
                  <c:v>1.6019912000000001E-2</c:v>
                </c:pt>
                <c:pt idx="1303">
                  <c:v>1.5959474000000001E-2</c:v>
                </c:pt>
                <c:pt idx="1304">
                  <c:v>1.5899268000000001E-2</c:v>
                </c:pt>
                <c:pt idx="1305">
                  <c:v>1.5839286000000001E-2</c:v>
                </c:pt>
                <c:pt idx="1306">
                  <c:v>1.5779534000000001E-2</c:v>
                </c:pt>
                <c:pt idx="1307">
                  <c:v>1.5720021000000001E-2</c:v>
                </c:pt>
                <c:pt idx="1308">
                  <c:v>1.5660736000000001E-2</c:v>
                </c:pt>
                <c:pt idx="1309">
                  <c:v>1.5601693E-2</c:v>
                </c:pt>
                <c:pt idx="1310">
                  <c:v>1.5542894999999999E-2</c:v>
                </c:pt>
                <c:pt idx="1311">
                  <c:v>1.5484339E-2</c:v>
                </c:pt>
                <c:pt idx="1312">
                  <c:v>1.5426034E-2</c:v>
                </c:pt>
                <c:pt idx="1313">
                  <c:v>1.5367979E-2</c:v>
                </c:pt>
                <c:pt idx="1314">
                  <c:v>1.5310175000000001E-2</c:v>
                </c:pt>
                <c:pt idx="1315">
                  <c:v>1.5252627E-2</c:v>
                </c:pt>
                <c:pt idx="1316">
                  <c:v>1.5195327999999999E-2</c:v>
                </c:pt>
                <c:pt idx="1317">
                  <c:v>1.5138286000000001E-2</c:v>
                </c:pt>
                <c:pt idx="1318">
                  <c:v>1.5081505E-2</c:v>
                </c:pt>
                <c:pt idx="1319">
                  <c:v>1.502498E-2</c:v>
                </c:pt>
                <c:pt idx="1320">
                  <c:v>1.4968722E-2</c:v>
                </c:pt>
                <c:pt idx="1321">
                  <c:v>1.4912725999999999E-2</c:v>
                </c:pt>
                <c:pt idx="1322">
                  <c:v>1.4856988999999999E-2</c:v>
                </c:pt>
                <c:pt idx="1323">
                  <c:v>1.4801514999999999E-2</c:v>
                </c:pt>
                <c:pt idx="1324">
                  <c:v>1.4746303000000001E-2</c:v>
                </c:pt>
                <c:pt idx="1325">
                  <c:v>1.4691358999999999E-2</c:v>
                </c:pt>
                <c:pt idx="1326">
                  <c:v>1.4636667000000001E-2</c:v>
                </c:pt>
                <c:pt idx="1327">
                  <c:v>1.4582253E-2</c:v>
                </c:pt>
                <c:pt idx="1328">
                  <c:v>1.4528104E-2</c:v>
                </c:pt>
                <c:pt idx="1329">
                  <c:v>1.4474202E-2</c:v>
                </c:pt>
                <c:pt idx="1330">
                  <c:v>1.4420601999999999E-2</c:v>
                </c:pt>
                <c:pt idx="1331">
                  <c:v>1.4367283E-2</c:v>
                </c:pt>
                <c:pt idx="1332">
                  <c:v>1.4314191E-2</c:v>
                </c:pt>
                <c:pt idx="1333">
                  <c:v>1.4261352E-2</c:v>
                </c:pt>
                <c:pt idx="1334">
                  <c:v>1.4208815E-2</c:v>
                </c:pt>
                <c:pt idx="1335">
                  <c:v>1.4156554999999999E-2</c:v>
                </c:pt>
                <c:pt idx="1336">
                  <c:v>1.4104524E-2</c:v>
                </c:pt>
                <c:pt idx="1337">
                  <c:v>1.4052749999999999E-2</c:v>
                </c:pt>
                <c:pt idx="1338">
                  <c:v>1.4001293999999999E-2</c:v>
                </c:pt>
                <c:pt idx="1339">
                  <c:v>1.3950107999999999E-2</c:v>
                </c:pt>
                <c:pt idx="1340">
                  <c:v>1.3899151E-2</c:v>
                </c:pt>
                <c:pt idx="1341">
                  <c:v>1.384846E-2</c:v>
                </c:pt>
                <c:pt idx="1342">
                  <c:v>1.3798039E-2</c:v>
                </c:pt>
                <c:pt idx="1343">
                  <c:v>1.3747880000000001E-2</c:v>
                </c:pt>
                <c:pt idx="1344">
                  <c:v>1.3697983E-2</c:v>
                </c:pt>
                <c:pt idx="1345">
                  <c:v>1.3648349000000001E-2</c:v>
                </c:pt>
                <c:pt idx="1346">
                  <c:v>1.3598974999999999E-2</c:v>
                </c:pt>
                <c:pt idx="1347">
                  <c:v>1.3549858999999999E-2</c:v>
                </c:pt>
                <c:pt idx="1348">
                  <c:v>1.3500998E-2</c:v>
                </c:pt>
                <c:pt idx="1349">
                  <c:v>1.3452398000000001E-2</c:v>
                </c:pt>
                <c:pt idx="1350">
                  <c:v>1.3404048E-2</c:v>
                </c:pt>
                <c:pt idx="1351">
                  <c:v>1.3355957E-2</c:v>
                </c:pt>
                <c:pt idx="1352">
                  <c:v>1.3308133999999999E-2</c:v>
                </c:pt>
                <c:pt idx="1353">
                  <c:v>1.3260568E-2</c:v>
                </c:pt>
                <c:pt idx="1354">
                  <c:v>1.3213224000000001E-2</c:v>
                </c:pt>
                <c:pt idx="1355">
                  <c:v>1.3166139E-2</c:v>
                </c:pt>
                <c:pt idx="1356">
                  <c:v>1.311935E-2</c:v>
                </c:pt>
                <c:pt idx="1357">
                  <c:v>1.3072797000000001E-2</c:v>
                </c:pt>
                <c:pt idx="1358">
                  <c:v>1.3026476E-2</c:v>
                </c:pt>
                <c:pt idx="1359">
                  <c:v>1.2980413E-2</c:v>
                </c:pt>
                <c:pt idx="1360">
                  <c:v>1.2934588E-2</c:v>
                </c:pt>
                <c:pt idx="1361">
                  <c:v>1.2889009E-2</c:v>
                </c:pt>
                <c:pt idx="1362">
                  <c:v>1.2843678000000001E-2</c:v>
                </c:pt>
                <c:pt idx="1363">
                  <c:v>1.2798588E-2</c:v>
                </c:pt>
                <c:pt idx="1364">
                  <c:v>1.2753743999999999E-2</c:v>
                </c:pt>
                <c:pt idx="1365">
                  <c:v>1.2709144E-2</c:v>
                </c:pt>
                <c:pt idx="1366">
                  <c:v>1.2664787E-2</c:v>
                </c:pt>
                <c:pt idx="1367">
                  <c:v>1.2620663000000001E-2</c:v>
                </c:pt>
                <c:pt idx="1368">
                  <c:v>1.2576762E-2</c:v>
                </c:pt>
                <c:pt idx="1369">
                  <c:v>1.2533109000000001E-2</c:v>
                </c:pt>
                <c:pt idx="1370">
                  <c:v>1.2489708E-2</c:v>
                </c:pt>
                <c:pt idx="1371">
                  <c:v>1.2446529E-2</c:v>
                </c:pt>
                <c:pt idx="1372">
                  <c:v>1.2403574000000001E-2</c:v>
                </c:pt>
                <c:pt idx="1373">
                  <c:v>1.2360853E-2</c:v>
                </c:pt>
                <c:pt idx="1374">
                  <c:v>1.2318371E-2</c:v>
                </c:pt>
                <c:pt idx="1375">
                  <c:v>1.2276117E-2</c:v>
                </c:pt>
                <c:pt idx="1376">
                  <c:v>1.223408E-2</c:v>
                </c:pt>
                <c:pt idx="1377">
                  <c:v>1.2192269E-2</c:v>
                </c:pt>
                <c:pt idx="1378">
                  <c:v>1.2150688999999999E-2</c:v>
                </c:pt>
                <c:pt idx="1379">
                  <c:v>1.2109333999999999E-2</c:v>
                </c:pt>
                <c:pt idx="1380">
                  <c:v>1.2068195E-2</c:v>
                </c:pt>
                <c:pt idx="1381">
                  <c:v>1.2027273999999999E-2</c:v>
                </c:pt>
                <c:pt idx="1382">
                  <c:v>1.1986577999999999E-2</c:v>
                </c:pt>
                <c:pt idx="1383">
                  <c:v>1.1946096999999999E-2</c:v>
                </c:pt>
                <c:pt idx="1384">
                  <c:v>1.1905836E-2</c:v>
                </c:pt>
                <c:pt idx="1385">
                  <c:v>1.1865788E-2</c:v>
                </c:pt>
                <c:pt idx="1386">
                  <c:v>1.1825954E-2</c:v>
                </c:pt>
                <c:pt idx="1387">
                  <c:v>1.1786336999999999E-2</c:v>
                </c:pt>
                <c:pt idx="1388">
                  <c:v>1.1746922E-2</c:v>
                </c:pt>
                <c:pt idx="1389">
                  <c:v>1.1707715E-2</c:v>
                </c:pt>
                <c:pt idx="1390">
                  <c:v>1.1668721E-2</c:v>
                </c:pt>
                <c:pt idx="1391">
                  <c:v>1.1629934999999999E-2</c:v>
                </c:pt>
                <c:pt idx="1392">
                  <c:v>1.1591348E-2</c:v>
                </c:pt>
                <c:pt idx="1393">
                  <c:v>1.1552969999999999E-2</c:v>
                </c:pt>
                <c:pt idx="1394">
                  <c:v>1.1514794E-2</c:v>
                </c:pt>
                <c:pt idx="1395">
                  <c:v>1.1476817E-2</c:v>
                </c:pt>
                <c:pt idx="1396">
                  <c:v>1.1439051E-2</c:v>
                </c:pt>
                <c:pt idx="1397">
                  <c:v>1.1401481999999999E-2</c:v>
                </c:pt>
                <c:pt idx="1398">
                  <c:v>1.1364106000000001E-2</c:v>
                </c:pt>
                <c:pt idx="1399">
                  <c:v>1.1326927000000001E-2</c:v>
                </c:pt>
                <c:pt idx="1400">
                  <c:v>1.1289949000000001E-2</c:v>
                </c:pt>
                <c:pt idx="1401">
                  <c:v>1.1253160999999999E-2</c:v>
                </c:pt>
                <c:pt idx="1402">
                  <c:v>1.1216566000000001E-2</c:v>
                </c:pt>
                <c:pt idx="1403">
                  <c:v>1.1180163E-2</c:v>
                </c:pt>
                <c:pt idx="1404">
                  <c:v>1.1143945000000001E-2</c:v>
                </c:pt>
                <c:pt idx="1405">
                  <c:v>1.1107914999999999E-2</c:v>
                </c:pt>
                <c:pt idx="1406">
                  <c:v>1.1072077E-2</c:v>
                </c:pt>
                <c:pt idx="1407">
                  <c:v>1.1036425000000001E-2</c:v>
                </c:pt>
                <c:pt idx="1408">
                  <c:v>1.1000963000000001E-2</c:v>
                </c:pt>
                <c:pt idx="1409">
                  <c:v>1.0965681999999999E-2</c:v>
                </c:pt>
                <c:pt idx="1410">
                  <c:v>1.0930575E-2</c:v>
                </c:pt>
                <c:pt idx="1411">
                  <c:v>1.0895653999999999E-2</c:v>
                </c:pt>
                <c:pt idx="1412">
                  <c:v>1.0860913999999999E-2</c:v>
                </c:pt>
                <c:pt idx="1413">
                  <c:v>1.0826348E-2</c:v>
                </c:pt>
                <c:pt idx="1414">
                  <c:v>1.0791960999999999E-2</c:v>
                </c:pt>
                <c:pt idx="1415">
                  <c:v>1.0757754E-2</c:v>
                </c:pt>
                <c:pt idx="1416">
                  <c:v>1.0723719E-2</c:v>
                </c:pt>
                <c:pt idx="1417">
                  <c:v>1.0689855999999999E-2</c:v>
                </c:pt>
                <c:pt idx="1418">
                  <c:v>1.0656171000000001E-2</c:v>
                </c:pt>
                <c:pt idx="1419">
                  <c:v>1.0622655999999999E-2</c:v>
                </c:pt>
                <c:pt idx="1420">
                  <c:v>1.0589311000000001E-2</c:v>
                </c:pt>
                <c:pt idx="1421">
                  <c:v>1.0556134999999999E-2</c:v>
                </c:pt>
                <c:pt idx="1422">
                  <c:v>1.0523127E-2</c:v>
                </c:pt>
                <c:pt idx="1423">
                  <c:v>1.0490286999999999E-2</c:v>
                </c:pt>
                <c:pt idx="1424">
                  <c:v>1.0457610000000001E-2</c:v>
                </c:pt>
                <c:pt idx="1425">
                  <c:v>1.0425099E-2</c:v>
                </c:pt>
                <c:pt idx="1426">
                  <c:v>1.0392755E-2</c:v>
                </c:pt>
                <c:pt idx="1427">
                  <c:v>1.0360571000000001E-2</c:v>
                </c:pt>
                <c:pt idx="1428">
                  <c:v>1.0328544E-2</c:v>
                </c:pt>
                <c:pt idx="1429">
                  <c:v>1.0296678E-2</c:v>
                </c:pt>
                <c:pt idx="1430">
                  <c:v>1.0264970999999999E-2</c:v>
                </c:pt>
                <c:pt idx="1431">
                  <c:v>1.0233424E-2</c:v>
                </c:pt>
                <c:pt idx="1432">
                  <c:v>1.0202022999999999E-2</c:v>
                </c:pt>
                <c:pt idx="1433">
                  <c:v>1.0170777000000001E-2</c:v>
                </c:pt>
                <c:pt idx="1434">
                  <c:v>1.0139699E-2</c:v>
                </c:pt>
                <c:pt idx="1435">
                  <c:v>1.0108778000000001E-2</c:v>
                </c:pt>
                <c:pt idx="1436">
                  <c:v>1.0078016E-2</c:v>
                </c:pt>
                <c:pt idx="1437">
                  <c:v>1.0047399E-2</c:v>
                </c:pt>
                <c:pt idx="1438">
                  <c:v>1.0016927E-2</c:v>
                </c:pt>
                <c:pt idx="1439">
                  <c:v>9.9866060000000003E-3</c:v>
                </c:pt>
                <c:pt idx="1440">
                  <c:v>9.9564260000000009E-3</c:v>
                </c:pt>
                <c:pt idx="1441">
                  <c:v>9.9263909999999997E-3</c:v>
                </c:pt>
                <c:pt idx="1442">
                  <c:v>9.8965119999999997E-3</c:v>
                </c:pt>
                <c:pt idx="1443">
                  <c:v>9.8667789999999991E-3</c:v>
                </c:pt>
                <c:pt idx="1444">
                  <c:v>9.8371870000000007E-3</c:v>
                </c:pt>
                <c:pt idx="1445">
                  <c:v>9.8077379999999999E-3</c:v>
                </c:pt>
                <c:pt idx="1446">
                  <c:v>9.7784299999999994E-3</c:v>
                </c:pt>
                <c:pt idx="1447">
                  <c:v>9.7492629999999993E-3</c:v>
                </c:pt>
                <c:pt idx="1448">
                  <c:v>9.7202339999999995E-3</c:v>
                </c:pt>
                <c:pt idx="1449">
                  <c:v>9.6913450000000005E-3</c:v>
                </c:pt>
                <c:pt idx="1450">
                  <c:v>9.6625979999999997E-3</c:v>
                </c:pt>
                <c:pt idx="1451">
                  <c:v>9.6339879999999996E-3</c:v>
                </c:pt>
                <c:pt idx="1452">
                  <c:v>9.6055110000000006E-3</c:v>
                </c:pt>
                <c:pt idx="1453">
                  <c:v>9.5771699999999994E-3</c:v>
                </c:pt>
                <c:pt idx="1454">
                  <c:v>9.5489609999999999E-3</c:v>
                </c:pt>
                <c:pt idx="1455">
                  <c:v>9.5208870000000004E-3</c:v>
                </c:pt>
                <c:pt idx="1456">
                  <c:v>9.49295E-3</c:v>
                </c:pt>
                <c:pt idx="1457">
                  <c:v>9.4651449999999995E-3</c:v>
                </c:pt>
                <c:pt idx="1458">
                  <c:v>9.4374699999999999E-3</c:v>
                </c:pt>
                <c:pt idx="1459">
                  <c:v>9.4099230000000006E-3</c:v>
                </c:pt>
                <c:pt idx="1460">
                  <c:v>9.3825039999999998E-3</c:v>
                </c:pt>
                <c:pt idx="1461">
                  <c:v>9.3552129999999994E-3</c:v>
                </c:pt>
                <c:pt idx="1462">
                  <c:v>9.3280529999999993E-3</c:v>
                </c:pt>
                <c:pt idx="1463">
                  <c:v>9.3010179999999994E-3</c:v>
                </c:pt>
                <c:pt idx="1464">
                  <c:v>9.2741079999999997E-3</c:v>
                </c:pt>
                <c:pt idx="1465">
                  <c:v>9.2473239999999995E-3</c:v>
                </c:pt>
                <c:pt idx="1466">
                  <c:v>9.2206660000000006E-3</c:v>
                </c:pt>
                <c:pt idx="1467">
                  <c:v>9.1941309999999995E-3</c:v>
                </c:pt>
                <c:pt idx="1468">
                  <c:v>9.1677129999999992E-3</c:v>
                </c:pt>
                <c:pt idx="1469">
                  <c:v>9.1414189999999996E-3</c:v>
                </c:pt>
                <c:pt idx="1470">
                  <c:v>9.1152460000000005E-3</c:v>
                </c:pt>
                <c:pt idx="1471">
                  <c:v>9.0891919999999994E-3</c:v>
                </c:pt>
                <c:pt idx="1472">
                  <c:v>9.0632590000000006E-3</c:v>
                </c:pt>
                <c:pt idx="1473">
                  <c:v>9.0374440000000004E-3</c:v>
                </c:pt>
                <c:pt idx="1474">
                  <c:v>9.0117440000000004E-3</c:v>
                </c:pt>
                <c:pt idx="1475">
                  <c:v>8.9861620000000007E-3</c:v>
                </c:pt>
                <c:pt idx="1476">
                  <c:v>8.9606949999999994E-3</c:v>
                </c:pt>
                <c:pt idx="1477">
                  <c:v>8.9353420000000006E-3</c:v>
                </c:pt>
                <c:pt idx="1478">
                  <c:v>8.9101040000000003E-3</c:v>
                </c:pt>
                <c:pt idx="1479">
                  <c:v>8.8849800000000007E-3</c:v>
                </c:pt>
                <c:pt idx="1480">
                  <c:v>8.8599660000000004E-3</c:v>
                </c:pt>
                <c:pt idx="1481">
                  <c:v>8.8350660000000008E-3</c:v>
                </c:pt>
                <c:pt idx="1482">
                  <c:v>8.8102839999999998E-3</c:v>
                </c:pt>
                <c:pt idx="1483">
                  <c:v>8.7856099999999993E-3</c:v>
                </c:pt>
                <c:pt idx="1484">
                  <c:v>8.7610420000000001E-3</c:v>
                </c:pt>
                <c:pt idx="1485">
                  <c:v>8.7365840000000004E-3</c:v>
                </c:pt>
                <c:pt idx="1486">
                  <c:v>8.7122350000000005E-3</c:v>
                </c:pt>
                <c:pt idx="1487">
                  <c:v>8.6879939999999992E-3</c:v>
                </c:pt>
                <c:pt idx="1488">
                  <c:v>8.663858E-3</c:v>
                </c:pt>
                <c:pt idx="1489">
                  <c:v>8.6398269999999992E-3</c:v>
                </c:pt>
                <c:pt idx="1490">
                  <c:v>8.6159059999999996E-3</c:v>
                </c:pt>
                <c:pt idx="1491">
                  <c:v>8.5920909999999996E-3</c:v>
                </c:pt>
                <c:pt idx="1492">
                  <c:v>8.5683760000000008E-3</c:v>
                </c:pt>
                <c:pt idx="1493">
                  <c:v>8.5447649999999993E-3</c:v>
                </c:pt>
                <c:pt idx="1494">
                  <c:v>8.5212570000000008E-3</c:v>
                </c:pt>
                <c:pt idx="1495">
                  <c:v>8.4978529999999997E-3</c:v>
                </c:pt>
                <c:pt idx="1496">
                  <c:v>8.4745489999999996E-3</c:v>
                </c:pt>
                <c:pt idx="1497">
                  <c:v>8.4513460000000002E-3</c:v>
                </c:pt>
                <c:pt idx="1498">
                  <c:v>8.4282449999999991E-3</c:v>
                </c:pt>
                <c:pt idx="1499">
                  <c:v>8.4052429999999997E-3</c:v>
                </c:pt>
                <c:pt idx="1500">
                  <c:v>8.3823400000000003E-3</c:v>
                </c:pt>
                <c:pt idx="1501">
                  <c:v>8.3595360000000007E-3</c:v>
                </c:pt>
                <c:pt idx="1502">
                  <c:v>8.3368269999999998E-3</c:v>
                </c:pt>
                <c:pt idx="1503">
                  <c:v>8.3142140000000003E-3</c:v>
                </c:pt>
                <c:pt idx="1504">
                  <c:v>8.2917010000000003E-3</c:v>
                </c:pt>
                <c:pt idx="1505">
                  <c:v>8.269284E-3</c:v>
                </c:pt>
                <c:pt idx="1506">
                  <c:v>8.2469640000000007E-3</c:v>
                </c:pt>
                <c:pt idx="1507">
                  <c:v>8.2247369999999993E-3</c:v>
                </c:pt>
                <c:pt idx="1508">
                  <c:v>8.2026019999999998E-3</c:v>
                </c:pt>
                <c:pt idx="1509">
                  <c:v>8.1805620000000006E-3</c:v>
                </c:pt>
                <c:pt idx="1510">
                  <c:v>8.1586149999999993E-3</c:v>
                </c:pt>
                <c:pt idx="1511">
                  <c:v>8.1367590000000004E-3</c:v>
                </c:pt>
                <c:pt idx="1512">
                  <c:v>8.1149940000000004E-3</c:v>
                </c:pt>
                <c:pt idx="1513">
                  <c:v>8.093322E-3</c:v>
                </c:pt>
                <c:pt idx="1514">
                  <c:v>8.0717389999999997E-3</c:v>
                </c:pt>
                <c:pt idx="1515">
                  <c:v>8.0502460000000005E-3</c:v>
                </c:pt>
                <c:pt idx="1516">
                  <c:v>8.0288389999999994E-3</c:v>
                </c:pt>
                <c:pt idx="1517">
                  <c:v>8.0075219999999996E-3</c:v>
                </c:pt>
                <c:pt idx="1518">
                  <c:v>7.9862960000000004E-3</c:v>
                </c:pt>
                <c:pt idx="1519">
                  <c:v>7.9651540000000003E-3</c:v>
                </c:pt>
                <c:pt idx="1520">
                  <c:v>7.9441089999999995E-3</c:v>
                </c:pt>
                <c:pt idx="1521">
                  <c:v>7.9231470000000002E-3</c:v>
                </c:pt>
                <c:pt idx="1522">
                  <c:v>7.902269E-3</c:v>
                </c:pt>
                <c:pt idx="1523">
                  <c:v>7.8814790000000003E-3</c:v>
                </c:pt>
                <c:pt idx="1524">
                  <c:v>7.8607720000000002E-3</c:v>
                </c:pt>
                <c:pt idx="1525">
                  <c:v>7.8401500000000006E-3</c:v>
                </c:pt>
                <c:pt idx="1526">
                  <c:v>7.8196120000000001E-3</c:v>
                </c:pt>
                <c:pt idx="1527">
                  <c:v>7.7991579999999996E-3</c:v>
                </c:pt>
                <c:pt idx="1528">
                  <c:v>7.7787799999999999E-3</c:v>
                </c:pt>
                <c:pt idx="1529">
                  <c:v>7.7584869999999997E-3</c:v>
                </c:pt>
                <c:pt idx="1530">
                  <c:v>7.7382739999999998E-3</c:v>
                </c:pt>
                <c:pt idx="1531">
                  <c:v>7.7181430000000002E-3</c:v>
                </c:pt>
                <c:pt idx="1532">
                  <c:v>7.6980950000000003E-3</c:v>
                </c:pt>
                <c:pt idx="1533">
                  <c:v>7.6781319999999998E-3</c:v>
                </c:pt>
                <c:pt idx="1534">
                  <c:v>7.6582509999999996E-3</c:v>
                </c:pt>
                <c:pt idx="1535">
                  <c:v>7.6384510000000001E-3</c:v>
                </c:pt>
                <c:pt idx="1536">
                  <c:v>7.618728E-3</c:v>
                </c:pt>
                <c:pt idx="1537">
                  <c:v>7.5990789999999999E-3</c:v>
                </c:pt>
                <c:pt idx="1538">
                  <c:v>7.5795070000000001E-3</c:v>
                </c:pt>
                <c:pt idx="1539">
                  <c:v>7.5600110000000002E-3</c:v>
                </c:pt>
                <c:pt idx="1540">
                  <c:v>7.5405929999999999E-3</c:v>
                </c:pt>
                <c:pt idx="1541">
                  <c:v>7.5212509999999996E-3</c:v>
                </c:pt>
                <c:pt idx="1542">
                  <c:v>7.5019889999999997E-3</c:v>
                </c:pt>
                <c:pt idx="1543">
                  <c:v>7.482804E-3</c:v>
                </c:pt>
                <c:pt idx="1544">
                  <c:v>7.4636930000000004E-3</c:v>
                </c:pt>
                <c:pt idx="1545">
                  <c:v>7.4446570000000004E-3</c:v>
                </c:pt>
                <c:pt idx="1546">
                  <c:v>7.4256959999999999E-3</c:v>
                </c:pt>
                <c:pt idx="1547">
                  <c:v>7.4068099999999998E-3</c:v>
                </c:pt>
                <c:pt idx="1548">
                  <c:v>7.3879990000000001E-3</c:v>
                </c:pt>
                <c:pt idx="1549">
                  <c:v>7.369263E-3</c:v>
                </c:pt>
                <c:pt idx="1550">
                  <c:v>7.3506020000000004E-3</c:v>
                </c:pt>
                <c:pt idx="1551">
                  <c:v>7.332E-3</c:v>
                </c:pt>
                <c:pt idx="1552">
                  <c:v>7.3134669999999997E-3</c:v>
                </c:pt>
                <c:pt idx="1553">
                  <c:v>7.2950039999999999E-3</c:v>
                </c:pt>
                <c:pt idx="1554">
                  <c:v>7.2766109999999997E-3</c:v>
                </c:pt>
                <c:pt idx="1555">
                  <c:v>7.2582879999999999E-3</c:v>
                </c:pt>
                <c:pt idx="1556">
                  <c:v>7.2400349999999997E-3</c:v>
                </c:pt>
                <c:pt idx="1557">
                  <c:v>7.221852E-3</c:v>
                </c:pt>
                <c:pt idx="1558">
                  <c:v>7.2037389999999998E-3</c:v>
                </c:pt>
                <c:pt idx="1559">
                  <c:v>7.1856949999999998E-3</c:v>
                </c:pt>
                <c:pt idx="1560">
                  <c:v>7.1677219999999996E-3</c:v>
                </c:pt>
                <c:pt idx="1561">
                  <c:v>7.1498179999999996E-3</c:v>
                </c:pt>
                <c:pt idx="1562">
                  <c:v>7.1319840000000001E-3</c:v>
                </c:pt>
                <c:pt idx="1563">
                  <c:v>7.1142200000000001E-3</c:v>
                </c:pt>
                <c:pt idx="1564">
                  <c:v>7.0965359999999996E-3</c:v>
                </c:pt>
                <c:pt idx="1565">
                  <c:v>7.0789190000000004E-3</c:v>
                </c:pt>
                <c:pt idx="1566">
                  <c:v>7.0613630000000002E-3</c:v>
                </c:pt>
                <c:pt idx="1567">
                  <c:v>7.043868E-3</c:v>
                </c:pt>
                <c:pt idx="1568">
                  <c:v>7.0264350000000001E-3</c:v>
                </c:pt>
                <c:pt idx="1569">
                  <c:v>7.0090630000000003E-3</c:v>
                </c:pt>
                <c:pt idx="1570">
                  <c:v>6.991751E-3</c:v>
                </c:pt>
                <c:pt idx="1571">
                  <c:v>6.9745010000000001E-3</c:v>
                </c:pt>
                <c:pt idx="1572">
                  <c:v>6.9573120000000002E-3</c:v>
                </c:pt>
                <c:pt idx="1573">
                  <c:v>6.9401849999999998E-3</c:v>
                </c:pt>
                <c:pt idx="1574">
                  <c:v>6.9231179999999998E-3</c:v>
                </c:pt>
                <c:pt idx="1575">
                  <c:v>6.9061119999999998E-3</c:v>
                </c:pt>
                <c:pt idx="1576">
                  <c:v>6.8891680000000002E-3</c:v>
                </c:pt>
                <c:pt idx="1577">
                  <c:v>6.8722849999999997E-3</c:v>
                </c:pt>
                <c:pt idx="1578">
                  <c:v>6.855463E-3</c:v>
                </c:pt>
                <c:pt idx="1579">
                  <c:v>6.8387020000000003E-3</c:v>
                </c:pt>
                <c:pt idx="1580">
                  <c:v>6.8220019999999998E-3</c:v>
                </c:pt>
                <c:pt idx="1581">
                  <c:v>6.805363E-3</c:v>
                </c:pt>
                <c:pt idx="1582">
                  <c:v>6.7887850000000003E-3</c:v>
                </c:pt>
                <c:pt idx="1583">
                  <c:v>6.772269E-3</c:v>
                </c:pt>
                <c:pt idx="1584">
                  <c:v>6.755886E-3</c:v>
                </c:pt>
                <c:pt idx="1585">
                  <c:v>6.7395529999999997E-3</c:v>
                </c:pt>
                <c:pt idx="1586">
                  <c:v>6.7232669999999998E-3</c:v>
                </c:pt>
                <c:pt idx="1587">
                  <c:v>6.7070259999999996E-3</c:v>
                </c:pt>
                <c:pt idx="1588">
                  <c:v>6.6908319999999999E-3</c:v>
                </c:pt>
                <c:pt idx="1589">
                  <c:v>6.6746829999999998E-3</c:v>
                </c:pt>
                <c:pt idx="1590">
                  <c:v>6.6585810000000002E-3</c:v>
                </c:pt>
                <c:pt idx="1591">
                  <c:v>6.6425249999999998E-3</c:v>
                </c:pt>
                <c:pt idx="1592">
                  <c:v>6.6265150000000004E-3</c:v>
                </c:pt>
                <c:pt idx="1593">
                  <c:v>6.6105499999999998E-3</c:v>
                </c:pt>
                <c:pt idx="1594">
                  <c:v>6.5946319999999996E-3</c:v>
                </c:pt>
                <c:pt idx="1595">
                  <c:v>6.5787600000000003E-3</c:v>
                </c:pt>
                <c:pt idx="1596">
                  <c:v>6.5629340000000003E-3</c:v>
                </c:pt>
                <c:pt idx="1597">
                  <c:v>6.5471540000000003E-3</c:v>
                </c:pt>
                <c:pt idx="1598">
                  <c:v>6.5314199999999996E-3</c:v>
                </c:pt>
                <c:pt idx="1599">
                  <c:v>6.5157319999999998E-3</c:v>
                </c:pt>
                <c:pt idx="1600">
                  <c:v>6.50009E-3</c:v>
                </c:pt>
                <c:pt idx="1601">
                  <c:v>6.4844940000000004E-3</c:v>
                </c:pt>
                <c:pt idx="1602">
                  <c:v>6.4689450000000003E-3</c:v>
                </c:pt>
                <c:pt idx="1603">
                  <c:v>6.4534409999999999E-3</c:v>
                </c:pt>
                <c:pt idx="1604">
                  <c:v>6.4379830000000004E-3</c:v>
                </c:pt>
                <c:pt idx="1605">
                  <c:v>6.4225719999999997E-3</c:v>
                </c:pt>
                <c:pt idx="1606">
                  <c:v>6.4072060000000004E-3</c:v>
                </c:pt>
                <c:pt idx="1607">
                  <c:v>6.3918630000000002E-3</c:v>
                </c:pt>
                <c:pt idx="1608">
                  <c:v>6.3765619999999997E-3</c:v>
                </c:pt>
                <c:pt idx="1609">
                  <c:v>6.3613070000000001E-3</c:v>
                </c:pt>
                <c:pt idx="1610">
                  <c:v>6.346099E-3</c:v>
                </c:pt>
                <c:pt idx="1611">
                  <c:v>6.3309359999999997E-3</c:v>
                </c:pt>
                <c:pt idx="1612">
                  <c:v>6.315818E-3</c:v>
                </c:pt>
                <c:pt idx="1613">
                  <c:v>6.3007469999999998E-3</c:v>
                </c:pt>
                <c:pt idx="1614">
                  <c:v>6.2857219999999997E-3</c:v>
                </c:pt>
                <c:pt idx="1615">
                  <c:v>6.2707420000000002E-3</c:v>
                </c:pt>
                <c:pt idx="1616">
                  <c:v>6.2558079999999999E-3</c:v>
                </c:pt>
                <c:pt idx="1617">
                  <c:v>6.2409199999999996E-3</c:v>
                </c:pt>
                <c:pt idx="1618">
                  <c:v>6.2260780000000003E-3</c:v>
                </c:pt>
                <c:pt idx="1619">
                  <c:v>6.2112820000000003E-3</c:v>
                </c:pt>
                <c:pt idx="1620">
                  <c:v>6.1965320000000003E-3</c:v>
                </c:pt>
                <c:pt idx="1621">
                  <c:v>6.181827E-3</c:v>
                </c:pt>
                <c:pt idx="1622">
                  <c:v>6.1671690000000001E-3</c:v>
                </c:pt>
                <c:pt idx="1623">
                  <c:v>6.152556E-3</c:v>
                </c:pt>
                <c:pt idx="1624">
                  <c:v>6.1379889999999999E-3</c:v>
                </c:pt>
                <c:pt idx="1625">
                  <c:v>6.123468E-3</c:v>
                </c:pt>
                <c:pt idx="1626">
                  <c:v>6.1089919999999997E-3</c:v>
                </c:pt>
                <c:pt idx="1627">
                  <c:v>6.0945629999999999E-3</c:v>
                </c:pt>
                <c:pt idx="1628">
                  <c:v>6.0801789999999998E-3</c:v>
                </c:pt>
                <c:pt idx="1629">
                  <c:v>6.0658420000000001E-3</c:v>
                </c:pt>
                <c:pt idx="1630">
                  <c:v>6.0512090000000001E-3</c:v>
                </c:pt>
                <c:pt idx="1631">
                  <c:v>6.0366320000000001E-3</c:v>
                </c:pt>
                <c:pt idx="1632">
                  <c:v>6.0221110000000001E-3</c:v>
                </c:pt>
                <c:pt idx="1633">
                  <c:v>6.0076449999999998E-3</c:v>
                </c:pt>
                <c:pt idx="1634">
                  <c:v>5.9932350000000004E-3</c:v>
                </c:pt>
                <c:pt idx="1635">
                  <c:v>5.9788810000000001E-3</c:v>
                </c:pt>
                <c:pt idx="1636">
                  <c:v>5.9645829999999999E-3</c:v>
                </c:pt>
                <c:pt idx="1637">
                  <c:v>5.9503400000000001E-3</c:v>
                </c:pt>
                <c:pt idx="1638">
                  <c:v>5.9361529999999996E-3</c:v>
                </c:pt>
                <c:pt idx="1639">
                  <c:v>5.9220210000000004E-3</c:v>
                </c:pt>
                <c:pt idx="1640">
                  <c:v>5.9079450000000004E-3</c:v>
                </c:pt>
                <c:pt idx="1641">
                  <c:v>5.8939250000000004E-3</c:v>
                </c:pt>
                <c:pt idx="1642">
                  <c:v>5.8799610000000004E-3</c:v>
                </c:pt>
                <c:pt idx="1643">
                  <c:v>5.8660520000000001E-3</c:v>
                </c:pt>
                <c:pt idx="1644">
                  <c:v>5.8521989999999998E-3</c:v>
                </c:pt>
                <c:pt idx="1645">
                  <c:v>5.8384020000000003E-3</c:v>
                </c:pt>
                <c:pt idx="1646">
                  <c:v>5.8246599999999997E-3</c:v>
                </c:pt>
                <c:pt idx="1647">
                  <c:v>5.810974E-3</c:v>
                </c:pt>
                <c:pt idx="1648">
                  <c:v>5.7973440000000003E-3</c:v>
                </c:pt>
                <c:pt idx="1649">
                  <c:v>5.7837699999999997E-3</c:v>
                </c:pt>
                <c:pt idx="1650">
                  <c:v>5.7702509999999997E-3</c:v>
                </c:pt>
                <c:pt idx="1651">
                  <c:v>5.7567879999999997E-3</c:v>
                </c:pt>
                <c:pt idx="1652">
                  <c:v>5.7433800000000002E-3</c:v>
                </c:pt>
                <c:pt idx="1653">
                  <c:v>5.7300279999999999E-3</c:v>
                </c:pt>
                <c:pt idx="1654">
                  <c:v>5.7167320000000004E-3</c:v>
                </c:pt>
                <c:pt idx="1655">
                  <c:v>5.7034920000000001E-3</c:v>
                </c:pt>
                <c:pt idx="1656">
                  <c:v>5.6903070000000004E-3</c:v>
                </c:pt>
                <c:pt idx="1657">
                  <c:v>5.6771779999999997E-3</c:v>
                </c:pt>
                <c:pt idx="1658">
                  <c:v>5.664105E-3</c:v>
                </c:pt>
                <c:pt idx="1659">
                  <c:v>5.651087E-3</c:v>
                </c:pt>
                <c:pt idx="1660">
                  <c:v>5.6393260000000001E-3</c:v>
                </c:pt>
                <c:pt idx="1661">
                  <c:v>5.6279340000000002E-3</c:v>
                </c:pt>
                <c:pt idx="1662">
                  <c:v>5.6165420000000004E-3</c:v>
                </c:pt>
                <c:pt idx="1663">
                  <c:v>5.6051499999999997E-3</c:v>
                </c:pt>
                <c:pt idx="1664">
                  <c:v>5.5937579999999999E-3</c:v>
                </c:pt>
                <c:pt idx="1665">
                  <c:v>5.5823670000000004E-3</c:v>
                </c:pt>
                <c:pt idx="1666">
                  <c:v>5.5709749999999997E-3</c:v>
                </c:pt>
                <c:pt idx="1667">
                  <c:v>5.5595829999999999E-3</c:v>
                </c:pt>
                <c:pt idx="1668">
                  <c:v>5.5481910000000001E-3</c:v>
                </c:pt>
                <c:pt idx="1669">
                  <c:v>5.5367990000000002E-3</c:v>
                </c:pt>
                <c:pt idx="1670">
                  <c:v>5.5254070000000004E-3</c:v>
                </c:pt>
                <c:pt idx="1671">
                  <c:v>5.5140149999999997E-3</c:v>
                </c:pt>
                <c:pt idx="1672">
                  <c:v>5.5026229999999999E-3</c:v>
                </c:pt>
                <c:pt idx="1673">
                  <c:v>5.4912320000000004E-3</c:v>
                </c:pt>
                <c:pt idx="1674">
                  <c:v>5.4798399999999997E-3</c:v>
                </c:pt>
                <c:pt idx="1675">
                  <c:v>5.4684479999999999E-3</c:v>
                </c:pt>
                <c:pt idx="1676">
                  <c:v>5.4570560000000001E-3</c:v>
                </c:pt>
                <c:pt idx="1677">
                  <c:v>5.4456640000000002E-3</c:v>
                </c:pt>
                <c:pt idx="1678">
                  <c:v>5.4342720000000004E-3</c:v>
                </c:pt>
                <c:pt idx="1679">
                  <c:v>5.4228799999999997E-3</c:v>
                </c:pt>
                <c:pt idx="1680">
                  <c:v>5.4114890000000002E-3</c:v>
                </c:pt>
                <c:pt idx="1681">
                  <c:v>5.4000970000000004E-3</c:v>
                </c:pt>
                <c:pt idx="1682">
                  <c:v>5.3887049999999997E-3</c:v>
                </c:pt>
                <c:pt idx="1683">
                  <c:v>5.3773129999999999E-3</c:v>
                </c:pt>
                <c:pt idx="1684">
                  <c:v>5.3659210000000001E-3</c:v>
                </c:pt>
                <c:pt idx="1685">
                  <c:v>5.3545290000000002E-3</c:v>
                </c:pt>
                <c:pt idx="1686">
                  <c:v>5.3431370000000004E-3</c:v>
                </c:pt>
                <c:pt idx="1687">
                  <c:v>5.3317460000000001E-3</c:v>
                </c:pt>
                <c:pt idx="1688">
                  <c:v>5.3203540000000002E-3</c:v>
                </c:pt>
                <c:pt idx="1689">
                  <c:v>5.3089620000000004E-3</c:v>
                </c:pt>
                <c:pt idx="1690">
                  <c:v>5.2975699999999997E-3</c:v>
                </c:pt>
                <c:pt idx="1691">
                  <c:v>5.2861779999999999E-3</c:v>
                </c:pt>
                <c:pt idx="1692">
                  <c:v>5.2747860000000001E-3</c:v>
                </c:pt>
                <c:pt idx="1693">
                  <c:v>5.2633940000000002E-3</c:v>
                </c:pt>
                <c:pt idx="1694">
                  <c:v>5.2520029999999999E-3</c:v>
                </c:pt>
                <c:pt idx="1695">
                  <c:v>5.2406110000000001E-3</c:v>
                </c:pt>
                <c:pt idx="1696">
                  <c:v>5.2292190000000002E-3</c:v>
                </c:pt>
                <c:pt idx="1697">
                  <c:v>5.2178270000000004E-3</c:v>
                </c:pt>
                <c:pt idx="1698">
                  <c:v>5.2064349999999997E-3</c:v>
                </c:pt>
                <c:pt idx="1699">
                  <c:v>5.1950429999999999E-3</c:v>
                </c:pt>
                <c:pt idx="1700">
                  <c:v>5.1836510000000001E-3</c:v>
                </c:pt>
                <c:pt idx="1701">
                  <c:v>5.1722599999999997E-3</c:v>
                </c:pt>
                <c:pt idx="1702">
                  <c:v>5.1608679999999999E-3</c:v>
                </c:pt>
                <c:pt idx="1703">
                  <c:v>5.1494760000000001E-3</c:v>
                </c:pt>
                <c:pt idx="1704">
                  <c:v>5.1380840000000002E-3</c:v>
                </c:pt>
                <c:pt idx="1705">
                  <c:v>5.1271099999999998E-3</c:v>
                </c:pt>
                <c:pt idx="1706">
                  <c:v>5.1171150000000002E-3</c:v>
                </c:pt>
                <c:pt idx="1707">
                  <c:v>5.1071199999999997E-3</c:v>
                </c:pt>
                <c:pt idx="1708">
                  <c:v>5.0971250000000001E-3</c:v>
                </c:pt>
                <c:pt idx="1709">
                  <c:v>5.0871309999999999E-3</c:v>
                </c:pt>
                <c:pt idx="1710">
                  <c:v>5.0771360000000003E-3</c:v>
                </c:pt>
                <c:pt idx="1711">
                  <c:v>5.0671409999999998E-3</c:v>
                </c:pt>
                <c:pt idx="1712">
                  <c:v>5.0571460000000002E-3</c:v>
                </c:pt>
                <c:pt idx="1713">
                  <c:v>5.0471520000000001E-3</c:v>
                </c:pt>
                <c:pt idx="1714">
                  <c:v>5.0371569999999996E-3</c:v>
                </c:pt>
                <c:pt idx="1715">
                  <c:v>5.027162E-3</c:v>
                </c:pt>
                <c:pt idx="1716">
                  <c:v>5.0171670000000003E-3</c:v>
                </c:pt>
                <c:pt idx="1717">
                  <c:v>5.0071730000000002E-3</c:v>
                </c:pt>
                <c:pt idx="1718">
                  <c:v>4.9971779999999997E-3</c:v>
                </c:pt>
                <c:pt idx="1719">
                  <c:v>4.9871830000000001E-3</c:v>
                </c:pt>
                <c:pt idx="1720">
                  <c:v>4.9771879999999996E-3</c:v>
                </c:pt>
                <c:pt idx="1721">
                  <c:v>4.9671940000000003E-3</c:v>
                </c:pt>
                <c:pt idx="1722">
                  <c:v>4.9571989999999998E-3</c:v>
                </c:pt>
                <c:pt idx="1723">
                  <c:v>4.9472040000000002E-3</c:v>
                </c:pt>
                <c:pt idx="1724">
                  <c:v>4.93721E-3</c:v>
                </c:pt>
                <c:pt idx="1725">
                  <c:v>4.9272150000000004E-3</c:v>
                </c:pt>
                <c:pt idx="1726">
                  <c:v>4.9172199999999999E-3</c:v>
                </c:pt>
                <c:pt idx="1727">
                  <c:v>4.9072250000000003E-3</c:v>
                </c:pt>
                <c:pt idx="1728">
                  <c:v>4.8972310000000002E-3</c:v>
                </c:pt>
                <c:pt idx="1729">
                  <c:v>4.8872359999999997E-3</c:v>
                </c:pt>
                <c:pt idx="1730">
                  <c:v>4.877241E-3</c:v>
                </c:pt>
                <c:pt idx="1731">
                  <c:v>4.8672460000000004E-3</c:v>
                </c:pt>
                <c:pt idx="1732">
                  <c:v>4.8572520000000003E-3</c:v>
                </c:pt>
                <c:pt idx="1733">
                  <c:v>4.8472569999999998E-3</c:v>
                </c:pt>
                <c:pt idx="1734">
                  <c:v>4.8372620000000002E-3</c:v>
                </c:pt>
                <c:pt idx="1735">
                  <c:v>4.8272669999999997E-3</c:v>
                </c:pt>
                <c:pt idx="1736">
                  <c:v>4.8172730000000004E-3</c:v>
                </c:pt>
                <c:pt idx="1737">
                  <c:v>4.8072779999999999E-3</c:v>
                </c:pt>
                <c:pt idx="1738">
                  <c:v>4.7972830000000003E-3</c:v>
                </c:pt>
                <c:pt idx="1739">
                  <c:v>4.7872879999999998E-3</c:v>
                </c:pt>
                <c:pt idx="1740">
                  <c:v>4.7772939999999996E-3</c:v>
                </c:pt>
                <c:pt idx="1741">
                  <c:v>4.767299E-3</c:v>
                </c:pt>
                <c:pt idx="1742">
                  <c:v>4.7573040000000004E-3</c:v>
                </c:pt>
                <c:pt idx="1743">
                  <c:v>4.7473089999999999E-3</c:v>
                </c:pt>
                <c:pt idx="1744">
                  <c:v>4.7373149999999998E-3</c:v>
                </c:pt>
                <c:pt idx="1745">
                  <c:v>4.7273200000000001E-3</c:v>
                </c:pt>
                <c:pt idx="1746">
                  <c:v>4.7173249999999996E-3</c:v>
                </c:pt>
                <c:pt idx="1747">
                  <c:v>4.70733E-3</c:v>
                </c:pt>
                <c:pt idx="1748">
                  <c:v>4.6973359999999999E-3</c:v>
                </c:pt>
                <c:pt idx="1749">
                  <c:v>4.6873410000000003E-3</c:v>
                </c:pt>
                <c:pt idx="1750">
                  <c:v>4.6773459999999998E-3</c:v>
                </c:pt>
                <c:pt idx="1751">
                  <c:v>4.6673510000000001E-3</c:v>
                </c:pt>
                <c:pt idx="1752">
                  <c:v>4.657357E-3</c:v>
                </c:pt>
                <c:pt idx="1753">
                  <c:v>4.6473620000000004E-3</c:v>
                </c:pt>
                <c:pt idx="1754">
                  <c:v>4.6373669999999999E-3</c:v>
                </c:pt>
                <c:pt idx="1755">
                  <c:v>4.6273720000000003E-3</c:v>
                </c:pt>
                <c:pt idx="1756">
                  <c:v>4.6173780000000001E-3</c:v>
                </c:pt>
                <c:pt idx="1757">
                  <c:v>4.6073829999999996E-3</c:v>
                </c:pt>
                <c:pt idx="1758">
                  <c:v>4.597388E-3</c:v>
                </c:pt>
                <c:pt idx="1759">
                  <c:v>4.5873939999999998E-3</c:v>
                </c:pt>
                <c:pt idx="1760">
                  <c:v>4.5773990000000002E-3</c:v>
                </c:pt>
                <c:pt idx="1761">
                  <c:v>4.5674039999999997E-3</c:v>
                </c:pt>
                <c:pt idx="1762">
                  <c:v>4.5574090000000001E-3</c:v>
                </c:pt>
                <c:pt idx="1763">
                  <c:v>4.547415E-3</c:v>
                </c:pt>
                <c:pt idx="1764">
                  <c:v>4.5374200000000003E-3</c:v>
                </c:pt>
                <c:pt idx="1765">
                  <c:v>4.5274249999999999E-3</c:v>
                </c:pt>
                <c:pt idx="1766">
                  <c:v>4.5174300000000002E-3</c:v>
                </c:pt>
                <c:pt idx="1767">
                  <c:v>4.5074360000000001E-3</c:v>
                </c:pt>
                <c:pt idx="1768">
                  <c:v>4.4974409999999996E-3</c:v>
                </c:pt>
                <c:pt idx="1769">
                  <c:v>4.487446E-3</c:v>
                </c:pt>
                <c:pt idx="1770">
                  <c:v>4.4774510000000003E-3</c:v>
                </c:pt>
                <c:pt idx="1771">
                  <c:v>4.4674570000000002E-3</c:v>
                </c:pt>
                <c:pt idx="1772">
                  <c:v>4.4574619999999997E-3</c:v>
                </c:pt>
                <c:pt idx="1773">
                  <c:v>4.4474670000000001E-3</c:v>
                </c:pt>
                <c:pt idx="1774">
                  <c:v>4.4394980000000001E-3</c:v>
                </c:pt>
                <c:pt idx="1775">
                  <c:v>4.4316069999999997E-3</c:v>
                </c:pt>
                <c:pt idx="1776">
                  <c:v>4.4237160000000003E-3</c:v>
                </c:pt>
                <c:pt idx="1777">
                  <c:v>4.415825E-3</c:v>
                </c:pt>
                <c:pt idx="1778">
                  <c:v>4.4079339999999996E-3</c:v>
                </c:pt>
                <c:pt idx="1779">
                  <c:v>4.4000419999999998E-3</c:v>
                </c:pt>
                <c:pt idx="1780">
                  <c:v>4.3921510000000004E-3</c:v>
                </c:pt>
                <c:pt idx="1781">
                  <c:v>4.3842600000000001E-3</c:v>
                </c:pt>
                <c:pt idx="1782">
                  <c:v>4.3763689999999997E-3</c:v>
                </c:pt>
                <c:pt idx="1783">
                  <c:v>4.3684780000000003E-3</c:v>
                </c:pt>
                <c:pt idx="1784">
                  <c:v>4.360587E-3</c:v>
                </c:pt>
                <c:pt idx="1785">
                  <c:v>4.3526950000000002E-3</c:v>
                </c:pt>
                <c:pt idx="1786">
                  <c:v>4.3448039999999999E-3</c:v>
                </c:pt>
                <c:pt idx="1787">
                  <c:v>4.3369130000000004E-3</c:v>
                </c:pt>
                <c:pt idx="1788">
                  <c:v>4.3290220000000001E-3</c:v>
                </c:pt>
                <c:pt idx="1789">
                  <c:v>4.3211309999999998E-3</c:v>
                </c:pt>
                <c:pt idx="1790">
                  <c:v>4.313239E-3</c:v>
                </c:pt>
                <c:pt idx="1791">
                  <c:v>4.3053479999999996E-3</c:v>
                </c:pt>
                <c:pt idx="1792">
                  <c:v>4.2974570000000002E-3</c:v>
                </c:pt>
                <c:pt idx="1793">
                  <c:v>4.2895659999999999E-3</c:v>
                </c:pt>
                <c:pt idx="1794">
                  <c:v>4.2816750000000004E-3</c:v>
                </c:pt>
                <c:pt idx="1795">
                  <c:v>4.2737829999999997E-3</c:v>
                </c:pt>
                <c:pt idx="1796">
                  <c:v>4.2658920000000003E-3</c:v>
                </c:pt>
                <c:pt idx="1797">
                  <c:v>4.258001E-3</c:v>
                </c:pt>
                <c:pt idx="1798">
                  <c:v>4.2501099999999997E-3</c:v>
                </c:pt>
                <c:pt idx="1799">
                  <c:v>4.2422190000000002E-3</c:v>
                </c:pt>
                <c:pt idx="1800">
                  <c:v>4.2343270000000004E-3</c:v>
                </c:pt>
                <c:pt idx="1801">
                  <c:v>4.2264360000000001E-3</c:v>
                </c:pt>
                <c:pt idx="1802">
                  <c:v>4.2185449999999998E-3</c:v>
                </c:pt>
                <c:pt idx="1803">
                  <c:v>4.2106540000000003E-3</c:v>
                </c:pt>
                <c:pt idx="1804">
                  <c:v>4.202763E-3</c:v>
                </c:pt>
                <c:pt idx="1805">
                  <c:v>4.1948719999999997E-3</c:v>
                </c:pt>
                <c:pt idx="1806">
                  <c:v>4.1869799999999999E-3</c:v>
                </c:pt>
                <c:pt idx="1807">
                  <c:v>4.1790890000000004E-3</c:v>
                </c:pt>
                <c:pt idx="1808">
                  <c:v>4.1711980000000001E-3</c:v>
                </c:pt>
                <c:pt idx="1809">
                  <c:v>4.1633069999999998E-3</c:v>
                </c:pt>
                <c:pt idx="1810">
                  <c:v>4.1554160000000003E-3</c:v>
                </c:pt>
                <c:pt idx="1811">
                  <c:v>4.1475239999999997E-3</c:v>
                </c:pt>
                <c:pt idx="1812">
                  <c:v>4.1396330000000002E-3</c:v>
                </c:pt>
                <c:pt idx="1813">
                  <c:v>4.1317419999999999E-3</c:v>
                </c:pt>
                <c:pt idx="1814">
                  <c:v>4.1238510000000004E-3</c:v>
                </c:pt>
                <c:pt idx="1815">
                  <c:v>4.1159600000000001E-3</c:v>
                </c:pt>
                <c:pt idx="1816">
                  <c:v>4.1080680000000003E-3</c:v>
                </c:pt>
                <c:pt idx="1817">
                  <c:v>4.100177E-3</c:v>
                </c:pt>
                <c:pt idx="1818">
                  <c:v>4.0922859999999997E-3</c:v>
                </c:pt>
                <c:pt idx="1819">
                  <c:v>4.0843950000000002E-3</c:v>
                </c:pt>
                <c:pt idx="1820">
                  <c:v>4.0765039999999999E-3</c:v>
                </c:pt>
                <c:pt idx="1821">
                  <c:v>4.0686120000000001E-3</c:v>
                </c:pt>
                <c:pt idx="1822">
                  <c:v>4.0607209999999998E-3</c:v>
                </c:pt>
                <c:pt idx="1823">
                  <c:v>4.0528300000000003E-3</c:v>
                </c:pt>
                <c:pt idx="1824">
                  <c:v>4.044939E-3</c:v>
                </c:pt>
                <c:pt idx="1825">
                  <c:v>4.0370479999999997E-3</c:v>
                </c:pt>
                <c:pt idx="1826">
                  <c:v>4.0291570000000002E-3</c:v>
                </c:pt>
                <c:pt idx="1827">
                  <c:v>4.0212650000000004E-3</c:v>
                </c:pt>
                <c:pt idx="1828">
                  <c:v>4.0133740000000001E-3</c:v>
                </c:pt>
                <c:pt idx="1829">
                  <c:v>4.0054829999999998E-3</c:v>
                </c:pt>
                <c:pt idx="1830">
                  <c:v>3.9975920000000003E-3</c:v>
                </c:pt>
                <c:pt idx="1831">
                  <c:v>3.989701E-3</c:v>
                </c:pt>
                <c:pt idx="1832">
                  <c:v>3.9818090000000002E-3</c:v>
                </c:pt>
                <c:pt idx="1833">
                  <c:v>3.9739179999999999E-3</c:v>
                </c:pt>
                <c:pt idx="1834">
                  <c:v>3.9660269999999996E-3</c:v>
                </c:pt>
                <c:pt idx="1835">
                  <c:v>3.9581360000000001E-3</c:v>
                </c:pt>
                <c:pt idx="1836">
                  <c:v>3.9502449999999998E-3</c:v>
                </c:pt>
                <c:pt idx="1837">
                  <c:v>3.942353E-3</c:v>
                </c:pt>
                <c:pt idx="1838">
                  <c:v>3.9344619999999997E-3</c:v>
                </c:pt>
                <c:pt idx="1839">
                  <c:v>3.9265710000000002E-3</c:v>
                </c:pt>
                <c:pt idx="1840">
                  <c:v>3.9186799999999999E-3</c:v>
                </c:pt>
                <c:pt idx="1841">
                  <c:v>3.9107889999999996E-3</c:v>
                </c:pt>
                <c:pt idx="1842">
                  <c:v>3.9028969999999998E-3</c:v>
                </c:pt>
                <c:pt idx="1843">
                  <c:v>3.8950059999999999E-3</c:v>
                </c:pt>
                <c:pt idx="1844">
                  <c:v>3.887115E-3</c:v>
                </c:pt>
                <c:pt idx="1845">
                  <c:v>3.8792240000000001E-3</c:v>
                </c:pt>
                <c:pt idx="1846">
                  <c:v>3.8713329999999998E-3</c:v>
                </c:pt>
                <c:pt idx="1847">
                  <c:v>3.8634419999999999E-3</c:v>
                </c:pt>
                <c:pt idx="1848">
                  <c:v>3.8555500000000001E-3</c:v>
                </c:pt>
                <c:pt idx="1849">
                  <c:v>3.8476589999999998E-3</c:v>
                </c:pt>
                <c:pt idx="1850">
                  <c:v>3.8397679999999999E-3</c:v>
                </c:pt>
                <c:pt idx="1851">
                  <c:v>3.831877E-3</c:v>
                </c:pt>
                <c:pt idx="1852">
                  <c:v>3.8239860000000001E-3</c:v>
                </c:pt>
                <c:pt idx="1853">
                  <c:v>3.8160939999999999E-3</c:v>
                </c:pt>
                <c:pt idx="1854">
                  <c:v>3.808203E-3</c:v>
                </c:pt>
                <c:pt idx="1855">
                  <c:v>3.8003120000000001E-3</c:v>
                </c:pt>
                <c:pt idx="1856">
                  <c:v>3.7924209999999998E-3</c:v>
                </c:pt>
                <c:pt idx="1857">
                  <c:v>3.7845299999999999E-3</c:v>
                </c:pt>
                <c:pt idx="1858">
                  <c:v>3.7766380000000001E-3</c:v>
                </c:pt>
                <c:pt idx="1859">
                  <c:v>3.7687469999999998E-3</c:v>
                </c:pt>
                <c:pt idx="1860">
                  <c:v>3.7608559999999999E-3</c:v>
                </c:pt>
                <c:pt idx="1861">
                  <c:v>3.752965E-3</c:v>
                </c:pt>
                <c:pt idx="1862">
                  <c:v>3.7450740000000001E-3</c:v>
                </c:pt>
                <c:pt idx="1863">
                  <c:v>3.7371819999999999E-3</c:v>
                </c:pt>
                <c:pt idx="1864">
                  <c:v>3.729291E-3</c:v>
                </c:pt>
                <c:pt idx="1865">
                  <c:v>3.7214000000000001E-3</c:v>
                </c:pt>
                <c:pt idx="1866">
                  <c:v>3.7135089999999998E-3</c:v>
                </c:pt>
                <c:pt idx="1867">
                  <c:v>3.7056179999999999E-3</c:v>
                </c:pt>
                <c:pt idx="1868">
                  <c:v>3.697727E-3</c:v>
                </c:pt>
                <c:pt idx="1869">
                  <c:v>3.6898349999999998E-3</c:v>
                </c:pt>
                <c:pt idx="1870">
                  <c:v>3.6819439999999999E-3</c:v>
                </c:pt>
                <c:pt idx="1871">
                  <c:v>3.674053E-3</c:v>
                </c:pt>
                <c:pt idx="1872">
                  <c:v>3.6661620000000002E-3</c:v>
                </c:pt>
                <c:pt idx="1873">
                  <c:v>3.6582709999999998E-3</c:v>
                </c:pt>
                <c:pt idx="1874">
                  <c:v>3.6522E-3</c:v>
                </c:pt>
                <c:pt idx="1875">
                  <c:v>3.646481E-3</c:v>
                </c:pt>
                <c:pt idx="1876">
                  <c:v>3.6407620000000001E-3</c:v>
                </c:pt>
                <c:pt idx="1877">
                  <c:v>3.635044E-3</c:v>
                </c:pt>
                <c:pt idx="1878">
                  <c:v>3.6293250000000001E-3</c:v>
                </c:pt>
                <c:pt idx="1879">
                  <c:v>3.6236060000000001E-3</c:v>
                </c:pt>
                <c:pt idx="1880">
                  <c:v>3.6178880000000001E-3</c:v>
                </c:pt>
                <c:pt idx="1881">
                  <c:v>3.6121690000000001E-3</c:v>
                </c:pt>
                <c:pt idx="1882">
                  <c:v>3.6064500000000002E-3</c:v>
                </c:pt>
                <c:pt idx="1883">
                  <c:v>3.6007320000000002E-3</c:v>
                </c:pt>
                <c:pt idx="1884">
                  <c:v>3.5950130000000002E-3</c:v>
                </c:pt>
                <c:pt idx="1885">
                  <c:v>3.5892939999999998E-3</c:v>
                </c:pt>
                <c:pt idx="1886">
                  <c:v>3.5835760000000002E-3</c:v>
                </c:pt>
                <c:pt idx="1887">
                  <c:v>3.5778569999999998E-3</c:v>
                </c:pt>
                <c:pt idx="1888">
                  <c:v>3.5721390000000002E-3</c:v>
                </c:pt>
                <c:pt idx="1889">
                  <c:v>3.5664199999999998E-3</c:v>
                </c:pt>
                <c:pt idx="1890">
                  <c:v>3.5607009999999999E-3</c:v>
                </c:pt>
                <c:pt idx="1891">
                  <c:v>3.5549829999999998E-3</c:v>
                </c:pt>
                <c:pt idx="1892">
                  <c:v>3.5492639999999999E-3</c:v>
                </c:pt>
                <c:pt idx="1893">
                  <c:v>3.5435449999999999E-3</c:v>
                </c:pt>
                <c:pt idx="1894">
                  <c:v>3.5378269999999999E-3</c:v>
                </c:pt>
                <c:pt idx="1895">
                  <c:v>3.5321079999999999E-3</c:v>
                </c:pt>
                <c:pt idx="1896">
                  <c:v>3.526389E-3</c:v>
                </c:pt>
                <c:pt idx="1897">
                  <c:v>3.520671E-3</c:v>
                </c:pt>
                <c:pt idx="1898">
                  <c:v>3.514952E-3</c:v>
                </c:pt>
                <c:pt idx="1899">
                  <c:v>3.5092330000000001E-3</c:v>
                </c:pt>
                <c:pt idx="1900">
                  <c:v>3.503515E-3</c:v>
                </c:pt>
                <c:pt idx="1901">
                  <c:v>3.4977960000000001E-3</c:v>
                </c:pt>
                <c:pt idx="1902">
                  <c:v>3.4920770000000001E-3</c:v>
                </c:pt>
                <c:pt idx="1903">
                  <c:v>3.4863590000000001E-3</c:v>
                </c:pt>
                <c:pt idx="1904">
                  <c:v>3.4806400000000001E-3</c:v>
                </c:pt>
                <c:pt idx="1905">
                  <c:v>3.4749220000000001E-3</c:v>
                </c:pt>
                <c:pt idx="1906">
                  <c:v>3.4692030000000001E-3</c:v>
                </c:pt>
                <c:pt idx="1907">
                  <c:v>3.4634840000000002E-3</c:v>
                </c:pt>
                <c:pt idx="1908">
                  <c:v>3.4577660000000001E-3</c:v>
                </c:pt>
                <c:pt idx="1909">
                  <c:v>3.4520470000000002E-3</c:v>
                </c:pt>
                <c:pt idx="1910">
                  <c:v>3.4463279999999998E-3</c:v>
                </c:pt>
                <c:pt idx="1911">
                  <c:v>3.4406100000000002E-3</c:v>
                </c:pt>
                <c:pt idx="1912">
                  <c:v>3.4348909999999998E-3</c:v>
                </c:pt>
                <c:pt idx="1913">
                  <c:v>3.4291719999999999E-3</c:v>
                </c:pt>
                <c:pt idx="1914">
                  <c:v>3.4234539999999998E-3</c:v>
                </c:pt>
                <c:pt idx="1915">
                  <c:v>3.4177349999999999E-3</c:v>
                </c:pt>
                <c:pt idx="1916">
                  <c:v>3.4120159999999999E-3</c:v>
                </c:pt>
                <c:pt idx="1917">
                  <c:v>3.4062979999999999E-3</c:v>
                </c:pt>
                <c:pt idx="1918">
                  <c:v>3.4005789999999999E-3</c:v>
                </c:pt>
                <c:pt idx="1919">
                  <c:v>3.39486E-3</c:v>
                </c:pt>
                <c:pt idx="1920">
                  <c:v>3.3891419999999999E-3</c:v>
                </c:pt>
                <c:pt idx="1921">
                  <c:v>3.383423E-3</c:v>
                </c:pt>
                <c:pt idx="1922">
                  <c:v>3.377704E-3</c:v>
                </c:pt>
                <c:pt idx="1923">
                  <c:v>3.371986E-3</c:v>
                </c:pt>
                <c:pt idx="1924">
                  <c:v>3.366267E-3</c:v>
                </c:pt>
                <c:pt idx="1925">
                  <c:v>3.360549E-3</c:v>
                </c:pt>
                <c:pt idx="1926">
                  <c:v>3.3548300000000001E-3</c:v>
                </c:pt>
                <c:pt idx="1927">
                  <c:v>3.3491110000000001E-3</c:v>
                </c:pt>
                <c:pt idx="1928">
                  <c:v>1.5E-3</c:v>
                </c:pt>
                <c:pt idx="192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B44-E241-BD08-CC84E0E9E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5474560"/>
        <c:axId val="1325562448"/>
      </c:scatterChart>
      <c:valAx>
        <c:axId val="1325474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5E4D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562448"/>
        <c:crosses val="autoZero"/>
        <c:crossBetween val="midCat"/>
      </c:valAx>
      <c:valAx>
        <c:axId val="1325562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B</a:t>
                </a:r>
                <a:r>
                  <a:rPr lang="en-US" sz="1400" baseline="-26000" dirty="0" err="1">
                    <a:solidFill>
                      <a:schemeClr val="tx1"/>
                    </a:solidFill>
                  </a:rPr>
                  <a:t>z</a:t>
                </a:r>
                <a:r>
                  <a:rPr lang="en-US" sz="1400" dirty="0">
                    <a:solidFill>
                      <a:schemeClr val="tx1"/>
                    </a:solidFill>
                  </a:rPr>
                  <a:t> (T)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5E4DF">
                <a:lumMod val="9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474560"/>
        <c:crosses val="autoZero"/>
        <c:crossBetween val="midCat"/>
      </c:valAx>
      <c:spPr>
        <a:noFill/>
        <a:ln>
          <a:solidFill>
            <a:srgbClr val="E5E4DF">
              <a:lumMod val="90000"/>
            </a:srgb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solidFill>
        <a:srgbClr val="004C99">
          <a:lumMod val="75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Magnetic field</a:t>
            </a:r>
            <a:r>
              <a:rPr lang="en-US" sz="1400" b="1" baseline="0" dirty="0">
                <a:solidFill>
                  <a:srgbClr val="00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map including metal shielding near solenoids  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dPt>
            <c:idx val="407"/>
            <c:bubble3D val="0"/>
            <c:spPr>
              <a:ln w="25400">
                <a:solidFill>
                  <a:srgbClr val="94209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7DC-E54D-9124-B341FFD87F35}"/>
              </c:ext>
            </c:extLst>
          </c:dPt>
          <c:xVal>
            <c:numRef>
              <c:f>[1]Sheet1!$A$1:$A$2066</c:f>
              <c:numCache>
                <c:formatCode>General</c:formatCode>
                <c:ptCount val="2066"/>
                <c:pt idx="0">
                  <c:v>-1.11E-2</c:v>
                </c:pt>
                <c:pt idx="1">
                  <c:v>-1.01E-2</c:v>
                </c:pt>
                <c:pt idx="2">
                  <c:v>-9.1000000000000004E-3</c:v>
                </c:pt>
                <c:pt idx="3">
                  <c:v>-8.0999999999999996E-3</c:v>
                </c:pt>
                <c:pt idx="4">
                  <c:v>-7.1000000000000004E-3</c:v>
                </c:pt>
                <c:pt idx="5">
                  <c:v>-6.1000000000000004E-3</c:v>
                </c:pt>
                <c:pt idx="6">
                  <c:v>-5.1000000000000004E-3</c:v>
                </c:pt>
                <c:pt idx="7">
                  <c:v>-4.1000000000000003E-3</c:v>
                </c:pt>
                <c:pt idx="8">
                  <c:v>-3.0999999999999999E-3</c:v>
                </c:pt>
                <c:pt idx="9">
                  <c:v>-2.0999999999999999E-3</c:v>
                </c:pt>
                <c:pt idx="10">
                  <c:v>-1.1000000000000001E-3</c:v>
                </c:pt>
                <c:pt idx="11">
                  <c:v>-1E-4</c:v>
                </c:pt>
                <c:pt idx="12">
                  <c:v>8.9999999999999998E-4</c:v>
                </c:pt>
                <c:pt idx="13">
                  <c:v>1.9E-3</c:v>
                </c:pt>
                <c:pt idx="14">
                  <c:v>2.8999999999999998E-3</c:v>
                </c:pt>
                <c:pt idx="15">
                  <c:v>3.8999999999999998E-3</c:v>
                </c:pt>
                <c:pt idx="16">
                  <c:v>4.8999999999999998E-3</c:v>
                </c:pt>
                <c:pt idx="17">
                  <c:v>5.8999999999999999E-3</c:v>
                </c:pt>
                <c:pt idx="18">
                  <c:v>6.8999999999999999E-3</c:v>
                </c:pt>
                <c:pt idx="19">
                  <c:v>7.9000000000000008E-3</c:v>
                </c:pt>
                <c:pt idx="20">
                  <c:v>8.8999999999999999E-3</c:v>
                </c:pt>
                <c:pt idx="21">
                  <c:v>9.9000000000000008E-3</c:v>
                </c:pt>
                <c:pt idx="22">
                  <c:v>1.09E-2</c:v>
                </c:pt>
                <c:pt idx="23">
                  <c:v>1.1900000000000001E-2</c:v>
                </c:pt>
                <c:pt idx="24">
                  <c:v>1.29E-2</c:v>
                </c:pt>
                <c:pt idx="25">
                  <c:v>1.3899999999999999E-2</c:v>
                </c:pt>
                <c:pt idx="26">
                  <c:v>1.49E-2</c:v>
                </c:pt>
                <c:pt idx="27">
                  <c:v>1.5900000000000001E-2</c:v>
                </c:pt>
                <c:pt idx="28">
                  <c:v>1.6899999999999998E-2</c:v>
                </c:pt>
                <c:pt idx="29">
                  <c:v>1.7899999999999999E-2</c:v>
                </c:pt>
                <c:pt idx="30">
                  <c:v>1.89E-2</c:v>
                </c:pt>
                <c:pt idx="31">
                  <c:v>1.9900000000000001E-2</c:v>
                </c:pt>
                <c:pt idx="32">
                  <c:v>2.0899999999999998E-2</c:v>
                </c:pt>
                <c:pt idx="33">
                  <c:v>2.1899999999999999E-2</c:v>
                </c:pt>
                <c:pt idx="34">
                  <c:v>2.29E-2</c:v>
                </c:pt>
                <c:pt idx="35">
                  <c:v>2.3900000000000001E-2</c:v>
                </c:pt>
                <c:pt idx="36">
                  <c:v>2.4899999999999999E-2</c:v>
                </c:pt>
                <c:pt idx="37">
                  <c:v>2.5899999999999999E-2</c:v>
                </c:pt>
                <c:pt idx="38">
                  <c:v>2.69E-2</c:v>
                </c:pt>
                <c:pt idx="39">
                  <c:v>2.7900000000000001E-2</c:v>
                </c:pt>
                <c:pt idx="40">
                  <c:v>2.8899999999999999E-2</c:v>
                </c:pt>
                <c:pt idx="41">
                  <c:v>2.9899999999999999E-2</c:v>
                </c:pt>
                <c:pt idx="42">
                  <c:v>3.09E-2</c:v>
                </c:pt>
                <c:pt idx="43">
                  <c:v>3.1899999999999998E-2</c:v>
                </c:pt>
                <c:pt idx="44">
                  <c:v>3.2899999999999999E-2</c:v>
                </c:pt>
                <c:pt idx="45">
                  <c:v>3.39E-2</c:v>
                </c:pt>
                <c:pt idx="46">
                  <c:v>3.49E-2</c:v>
                </c:pt>
                <c:pt idx="47">
                  <c:v>3.5900000000000001E-2</c:v>
                </c:pt>
                <c:pt idx="48">
                  <c:v>3.6900000000000002E-2</c:v>
                </c:pt>
                <c:pt idx="49">
                  <c:v>3.7900000000000003E-2</c:v>
                </c:pt>
                <c:pt idx="50">
                  <c:v>3.8899999999999997E-2</c:v>
                </c:pt>
                <c:pt idx="51">
                  <c:v>3.9899999999999998E-2</c:v>
                </c:pt>
                <c:pt idx="52">
                  <c:v>4.0899999999999999E-2</c:v>
                </c:pt>
                <c:pt idx="53">
                  <c:v>4.19E-2</c:v>
                </c:pt>
                <c:pt idx="54">
                  <c:v>4.2900000000000001E-2</c:v>
                </c:pt>
                <c:pt idx="55">
                  <c:v>4.3900000000000002E-2</c:v>
                </c:pt>
                <c:pt idx="56">
                  <c:v>4.4900000000000002E-2</c:v>
                </c:pt>
                <c:pt idx="57">
                  <c:v>4.5900000000000003E-2</c:v>
                </c:pt>
                <c:pt idx="58">
                  <c:v>4.6899999999999997E-2</c:v>
                </c:pt>
                <c:pt idx="59">
                  <c:v>4.7899999999999998E-2</c:v>
                </c:pt>
                <c:pt idx="60">
                  <c:v>4.8899999999999999E-2</c:v>
                </c:pt>
                <c:pt idx="61">
                  <c:v>4.99E-2</c:v>
                </c:pt>
                <c:pt idx="62">
                  <c:v>5.0900000000000001E-2</c:v>
                </c:pt>
                <c:pt idx="63">
                  <c:v>5.1900000000000002E-2</c:v>
                </c:pt>
                <c:pt idx="64">
                  <c:v>5.2900000000000003E-2</c:v>
                </c:pt>
                <c:pt idx="65">
                  <c:v>5.3900000000000003E-2</c:v>
                </c:pt>
                <c:pt idx="66">
                  <c:v>5.4899999999999997E-2</c:v>
                </c:pt>
                <c:pt idx="67">
                  <c:v>5.5899999999999998E-2</c:v>
                </c:pt>
                <c:pt idx="68">
                  <c:v>5.6899999999999999E-2</c:v>
                </c:pt>
                <c:pt idx="69">
                  <c:v>5.79E-2</c:v>
                </c:pt>
                <c:pt idx="70">
                  <c:v>5.8900000000000001E-2</c:v>
                </c:pt>
                <c:pt idx="71">
                  <c:v>5.9900000000000002E-2</c:v>
                </c:pt>
                <c:pt idx="72">
                  <c:v>6.0900000000000003E-2</c:v>
                </c:pt>
                <c:pt idx="73">
                  <c:v>6.1899999999999997E-2</c:v>
                </c:pt>
                <c:pt idx="74">
                  <c:v>6.2899999999999998E-2</c:v>
                </c:pt>
                <c:pt idx="75">
                  <c:v>6.3899999999999998E-2</c:v>
                </c:pt>
                <c:pt idx="76">
                  <c:v>6.4899999999999999E-2</c:v>
                </c:pt>
                <c:pt idx="77">
                  <c:v>6.59E-2</c:v>
                </c:pt>
                <c:pt idx="78">
                  <c:v>6.6900000000000001E-2</c:v>
                </c:pt>
                <c:pt idx="79">
                  <c:v>6.7900000000000002E-2</c:v>
                </c:pt>
                <c:pt idx="80">
                  <c:v>6.8900000000000003E-2</c:v>
                </c:pt>
                <c:pt idx="81">
                  <c:v>6.9900000000000004E-2</c:v>
                </c:pt>
                <c:pt idx="82">
                  <c:v>7.0900000000000005E-2</c:v>
                </c:pt>
                <c:pt idx="83">
                  <c:v>7.1900000000000006E-2</c:v>
                </c:pt>
                <c:pt idx="84">
                  <c:v>7.2900000000000006E-2</c:v>
                </c:pt>
                <c:pt idx="85">
                  <c:v>7.3899999999999993E-2</c:v>
                </c:pt>
                <c:pt idx="86">
                  <c:v>7.4899999999999994E-2</c:v>
                </c:pt>
                <c:pt idx="87">
                  <c:v>7.5899999999999995E-2</c:v>
                </c:pt>
                <c:pt idx="88">
                  <c:v>7.6899999999999996E-2</c:v>
                </c:pt>
                <c:pt idx="89">
                  <c:v>7.7899999999999997E-2</c:v>
                </c:pt>
                <c:pt idx="90">
                  <c:v>7.8899999999999998E-2</c:v>
                </c:pt>
                <c:pt idx="91">
                  <c:v>7.9899999999999999E-2</c:v>
                </c:pt>
                <c:pt idx="92">
                  <c:v>8.09E-2</c:v>
                </c:pt>
                <c:pt idx="93">
                  <c:v>8.1900000000000001E-2</c:v>
                </c:pt>
                <c:pt idx="94">
                  <c:v>8.2900000000000001E-2</c:v>
                </c:pt>
                <c:pt idx="95">
                  <c:v>8.3900000000000002E-2</c:v>
                </c:pt>
                <c:pt idx="96">
                  <c:v>8.4900000000000003E-2</c:v>
                </c:pt>
                <c:pt idx="97">
                  <c:v>8.5900000000000004E-2</c:v>
                </c:pt>
                <c:pt idx="98">
                  <c:v>8.6900000000000005E-2</c:v>
                </c:pt>
                <c:pt idx="99">
                  <c:v>8.7900000000000006E-2</c:v>
                </c:pt>
                <c:pt idx="100">
                  <c:v>8.8900000000000007E-2</c:v>
                </c:pt>
                <c:pt idx="101">
                  <c:v>8.9899999999999994E-2</c:v>
                </c:pt>
                <c:pt idx="102">
                  <c:v>9.0899999999999995E-2</c:v>
                </c:pt>
                <c:pt idx="103">
                  <c:v>9.1899999999999996E-2</c:v>
                </c:pt>
                <c:pt idx="104">
                  <c:v>9.2899999999999996E-2</c:v>
                </c:pt>
                <c:pt idx="105">
                  <c:v>9.3899999999999997E-2</c:v>
                </c:pt>
                <c:pt idx="106">
                  <c:v>9.4899999999999998E-2</c:v>
                </c:pt>
                <c:pt idx="107">
                  <c:v>9.5899999999999999E-2</c:v>
                </c:pt>
                <c:pt idx="108">
                  <c:v>9.69E-2</c:v>
                </c:pt>
                <c:pt idx="109">
                  <c:v>9.7900000000000001E-2</c:v>
                </c:pt>
                <c:pt idx="110">
                  <c:v>9.8900000000000002E-2</c:v>
                </c:pt>
                <c:pt idx="111">
                  <c:v>9.9900000000000003E-2</c:v>
                </c:pt>
                <c:pt idx="112">
                  <c:v>0.1009</c:v>
                </c:pt>
                <c:pt idx="113">
                  <c:v>0.1019</c:v>
                </c:pt>
                <c:pt idx="114">
                  <c:v>0.10290000000000001</c:v>
                </c:pt>
                <c:pt idx="115">
                  <c:v>0.10390000000000001</c:v>
                </c:pt>
                <c:pt idx="116">
                  <c:v>0.10489999999999999</c:v>
                </c:pt>
                <c:pt idx="117">
                  <c:v>0.10589999999999999</c:v>
                </c:pt>
                <c:pt idx="118">
                  <c:v>0.1069</c:v>
                </c:pt>
                <c:pt idx="119">
                  <c:v>0.1079</c:v>
                </c:pt>
                <c:pt idx="120">
                  <c:v>0.1089</c:v>
                </c:pt>
                <c:pt idx="121">
                  <c:v>0.1099</c:v>
                </c:pt>
                <c:pt idx="122">
                  <c:v>0.1109</c:v>
                </c:pt>
                <c:pt idx="123">
                  <c:v>0.1119</c:v>
                </c:pt>
                <c:pt idx="124">
                  <c:v>0.1129</c:v>
                </c:pt>
                <c:pt idx="125">
                  <c:v>0.1139</c:v>
                </c:pt>
                <c:pt idx="126">
                  <c:v>0.1149</c:v>
                </c:pt>
                <c:pt idx="127">
                  <c:v>0.1159</c:v>
                </c:pt>
                <c:pt idx="128">
                  <c:v>0.1169</c:v>
                </c:pt>
                <c:pt idx="129">
                  <c:v>0.1179</c:v>
                </c:pt>
                <c:pt idx="130">
                  <c:v>0.11890000000000001</c:v>
                </c:pt>
                <c:pt idx="131">
                  <c:v>0.11990000000000001</c:v>
                </c:pt>
                <c:pt idx="132">
                  <c:v>0.12089999999999999</c:v>
                </c:pt>
                <c:pt idx="133">
                  <c:v>0.12189999999999999</c:v>
                </c:pt>
                <c:pt idx="134">
                  <c:v>0.1229</c:v>
                </c:pt>
                <c:pt idx="135">
                  <c:v>0.1239</c:v>
                </c:pt>
                <c:pt idx="136">
                  <c:v>0.1249</c:v>
                </c:pt>
                <c:pt idx="137">
                  <c:v>0.12590000000000001</c:v>
                </c:pt>
                <c:pt idx="138">
                  <c:v>0.12690000000000001</c:v>
                </c:pt>
                <c:pt idx="139">
                  <c:v>0.12790000000000001</c:v>
                </c:pt>
                <c:pt idx="140">
                  <c:v>0.12889999999999999</c:v>
                </c:pt>
                <c:pt idx="141">
                  <c:v>0.12989999999999999</c:v>
                </c:pt>
                <c:pt idx="142">
                  <c:v>0.13089999999999999</c:v>
                </c:pt>
                <c:pt idx="143">
                  <c:v>0.13189999999999999</c:v>
                </c:pt>
                <c:pt idx="144">
                  <c:v>0.13289999999999999</c:v>
                </c:pt>
                <c:pt idx="145">
                  <c:v>0.13389999999999999</c:v>
                </c:pt>
                <c:pt idx="146">
                  <c:v>0.13489999999999999</c:v>
                </c:pt>
                <c:pt idx="147">
                  <c:v>0.13589999999999999</c:v>
                </c:pt>
                <c:pt idx="148">
                  <c:v>0.13689999999999999</c:v>
                </c:pt>
                <c:pt idx="149">
                  <c:v>0.13789999999999999</c:v>
                </c:pt>
                <c:pt idx="150">
                  <c:v>0.1389</c:v>
                </c:pt>
                <c:pt idx="151">
                  <c:v>0.1399</c:v>
                </c:pt>
                <c:pt idx="152">
                  <c:v>0.1409</c:v>
                </c:pt>
                <c:pt idx="153">
                  <c:v>0.1419</c:v>
                </c:pt>
                <c:pt idx="154">
                  <c:v>0.1429</c:v>
                </c:pt>
                <c:pt idx="155">
                  <c:v>0.1439</c:v>
                </c:pt>
                <c:pt idx="156">
                  <c:v>0.1449</c:v>
                </c:pt>
                <c:pt idx="157">
                  <c:v>0.1459</c:v>
                </c:pt>
                <c:pt idx="158">
                  <c:v>0.1469</c:v>
                </c:pt>
                <c:pt idx="159">
                  <c:v>0.1479</c:v>
                </c:pt>
                <c:pt idx="160">
                  <c:v>0.1489</c:v>
                </c:pt>
                <c:pt idx="161">
                  <c:v>0.14990000000000001</c:v>
                </c:pt>
                <c:pt idx="162">
                  <c:v>0.15090000000000001</c:v>
                </c:pt>
                <c:pt idx="163">
                  <c:v>0.15190000000000001</c:v>
                </c:pt>
                <c:pt idx="164">
                  <c:v>0.15290000000000001</c:v>
                </c:pt>
                <c:pt idx="165">
                  <c:v>0.15390000000000001</c:v>
                </c:pt>
                <c:pt idx="166">
                  <c:v>0.15490000000000001</c:v>
                </c:pt>
                <c:pt idx="167">
                  <c:v>0.15590000000000001</c:v>
                </c:pt>
                <c:pt idx="168">
                  <c:v>0.15690000000000001</c:v>
                </c:pt>
                <c:pt idx="169">
                  <c:v>0.15790000000000001</c:v>
                </c:pt>
                <c:pt idx="170">
                  <c:v>0.15890000000000001</c:v>
                </c:pt>
                <c:pt idx="171">
                  <c:v>0.15989999999999999</c:v>
                </c:pt>
                <c:pt idx="172">
                  <c:v>0.16089999999999999</c:v>
                </c:pt>
                <c:pt idx="173">
                  <c:v>0.16189999999999999</c:v>
                </c:pt>
                <c:pt idx="174">
                  <c:v>0.16289999999999999</c:v>
                </c:pt>
                <c:pt idx="175">
                  <c:v>0.16389999999999999</c:v>
                </c:pt>
                <c:pt idx="176">
                  <c:v>0.16489999999999999</c:v>
                </c:pt>
                <c:pt idx="177">
                  <c:v>0.16589999999999999</c:v>
                </c:pt>
                <c:pt idx="178">
                  <c:v>0.16689999999999999</c:v>
                </c:pt>
                <c:pt idx="179">
                  <c:v>0.16789999999999999</c:v>
                </c:pt>
                <c:pt idx="180">
                  <c:v>0.16889999999999999</c:v>
                </c:pt>
                <c:pt idx="181">
                  <c:v>0.1699</c:v>
                </c:pt>
                <c:pt idx="182">
                  <c:v>0.1709</c:v>
                </c:pt>
                <c:pt idx="183">
                  <c:v>0.1719</c:v>
                </c:pt>
                <c:pt idx="184">
                  <c:v>0.1729</c:v>
                </c:pt>
                <c:pt idx="185">
                  <c:v>0.1739</c:v>
                </c:pt>
                <c:pt idx="186">
                  <c:v>0.1749</c:v>
                </c:pt>
                <c:pt idx="187">
                  <c:v>0.1759</c:v>
                </c:pt>
                <c:pt idx="188">
                  <c:v>0.1769</c:v>
                </c:pt>
                <c:pt idx="189">
                  <c:v>0.1779</c:v>
                </c:pt>
                <c:pt idx="190">
                  <c:v>0.1789</c:v>
                </c:pt>
                <c:pt idx="191">
                  <c:v>0.1799</c:v>
                </c:pt>
                <c:pt idx="192">
                  <c:v>0.18090000000000001</c:v>
                </c:pt>
                <c:pt idx="193">
                  <c:v>0.18190000000000001</c:v>
                </c:pt>
                <c:pt idx="194">
                  <c:v>0.18290000000000001</c:v>
                </c:pt>
                <c:pt idx="195">
                  <c:v>0.18390000000000001</c:v>
                </c:pt>
                <c:pt idx="196">
                  <c:v>0.18490000000000001</c:v>
                </c:pt>
                <c:pt idx="197">
                  <c:v>0.18590000000000001</c:v>
                </c:pt>
                <c:pt idx="198">
                  <c:v>0.18690000000000001</c:v>
                </c:pt>
                <c:pt idx="199">
                  <c:v>0.18790000000000001</c:v>
                </c:pt>
                <c:pt idx="200">
                  <c:v>0.18890000000000001</c:v>
                </c:pt>
                <c:pt idx="201">
                  <c:v>0.18990000000000001</c:v>
                </c:pt>
                <c:pt idx="202">
                  <c:v>0.19089999999999999</c:v>
                </c:pt>
                <c:pt idx="203">
                  <c:v>0.19189999999999999</c:v>
                </c:pt>
                <c:pt idx="204">
                  <c:v>0.19289999999999999</c:v>
                </c:pt>
                <c:pt idx="205">
                  <c:v>0.19389999999999999</c:v>
                </c:pt>
                <c:pt idx="206">
                  <c:v>0.19489999999999999</c:v>
                </c:pt>
                <c:pt idx="207">
                  <c:v>0.19589999999999999</c:v>
                </c:pt>
                <c:pt idx="208">
                  <c:v>0.19689999999999999</c:v>
                </c:pt>
                <c:pt idx="209">
                  <c:v>0.19789999999999999</c:v>
                </c:pt>
                <c:pt idx="210">
                  <c:v>0.19889999999999999</c:v>
                </c:pt>
                <c:pt idx="211">
                  <c:v>0.19989999999999999</c:v>
                </c:pt>
                <c:pt idx="212">
                  <c:v>0.2009</c:v>
                </c:pt>
                <c:pt idx="213">
                  <c:v>0.2019</c:v>
                </c:pt>
                <c:pt idx="214">
                  <c:v>0.2029</c:v>
                </c:pt>
                <c:pt idx="215">
                  <c:v>0.2039</c:v>
                </c:pt>
                <c:pt idx="216">
                  <c:v>0.2049</c:v>
                </c:pt>
                <c:pt idx="217">
                  <c:v>0.2059</c:v>
                </c:pt>
                <c:pt idx="218">
                  <c:v>0.2069</c:v>
                </c:pt>
                <c:pt idx="219">
                  <c:v>0.2079</c:v>
                </c:pt>
                <c:pt idx="220">
                  <c:v>0.2089</c:v>
                </c:pt>
                <c:pt idx="221">
                  <c:v>0.2099</c:v>
                </c:pt>
                <c:pt idx="222">
                  <c:v>0.2109</c:v>
                </c:pt>
                <c:pt idx="223">
                  <c:v>0.21190000000000001</c:v>
                </c:pt>
                <c:pt idx="224">
                  <c:v>0.21290000000000001</c:v>
                </c:pt>
                <c:pt idx="225">
                  <c:v>0.21390000000000001</c:v>
                </c:pt>
                <c:pt idx="226">
                  <c:v>0.21490000000000001</c:v>
                </c:pt>
                <c:pt idx="227">
                  <c:v>0.21590000000000001</c:v>
                </c:pt>
                <c:pt idx="228">
                  <c:v>0.21690000000000001</c:v>
                </c:pt>
                <c:pt idx="229">
                  <c:v>0.21790000000000001</c:v>
                </c:pt>
                <c:pt idx="230">
                  <c:v>0.21890000000000001</c:v>
                </c:pt>
                <c:pt idx="231">
                  <c:v>0.21990000000000001</c:v>
                </c:pt>
                <c:pt idx="232">
                  <c:v>0.22090000000000001</c:v>
                </c:pt>
                <c:pt idx="233">
                  <c:v>0.22189999999999999</c:v>
                </c:pt>
                <c:pt idx="234">
                  <c:v>0.22289999999999999</c:v>
                </c:pt>
                <c:pt idx="235">
                  <c:v>0.22389999999999999</c:v>
                </c:pt>
                <c:pt idx="236">
                  <c:v>0.22489999999999999</c:v>
                </c:pt>
                <c:pt idx="237">
                  <c:v>0.22589999999999999</c:v>
                </c:pt>
                <c:pt idx="238">
                  <c:v>0.22689999999999999</c:v>
                </c:pt>
                <c:pt idx="239">
                  <c:v>0.22789999999999999</c:v>
                </c:pt>
                <c:pt idx="240">
                  <c:v>0.22889999999999999</c:v>
                </c:pt>
                <c:pt idx="241">
                  <c:v>0.22989999999999999</c:v>
                </c:pt>
                <c:pt idx="242">
                  <c:v>0.23089999999999999</c:v>
                </c:pt>
                <c:pt idx="243">
                  <c:v>0.2319</c:v>
                </c:pt>
                <c:pt idx="244">
                  <c:v>0.2329</c:v>
                </c:pt>
                <c:pt idx="245">
                  <c:v>0.2339</c:v>
                </c:pt>
                <c:pt idx="246">
                  <c:v>0.2349</c:v>
                </c:pt>
                <c:pt idx="247">
                  <c:v>0.2359</c:v>
                </c:pt>
                <c:pt idx="248">
                  <c:v>0.2369</c:v>
                </c:pt>
                <c:pt idx="249">
                  <c:v>0.2379</c:v>
                </c:pt>
                <c:pt idx="250">
                  <c:v>0.2389</c:v>
                </c:pt>
                <c:pt idx="251">
                  <c:v>0.2399</c:v>
                </c:pt>
                <c:pt idx="252">
                  <c:v>0.2409</c:v>
                </c:pt>
                <c:pt idx="253">
                  <c:v>0.2419</c:v>
                </c:pt>
                <c:pt idx="254">
                  <c:v>0.2429</c:v>
                </c:pt>
                <c:pt idx="255">
                  <c:v>0.24390000000000001</c:v>
                </c:pt>
                <c:pt idx="256">
                  <c:v>0.24490000000000001</c:v>
                </c:pt>
                <c:pt idx="257">
                  <c:v>0.24590000000000001</c:v>
                </c:pt>
                <c:pt idx="258">
                  <c:v>0.24690000000000001</c:v>
                </c:pt>
                <c:pt idx="259">
                  <c:v>0.24790000000000001</c:v>
                </c:pt>
                <c:pt idx="260">
                  <c:v>0.24890000000000001</c:v>
                </c:pt>
                <c:pt idx="261">
                  <c:v>0.24990000000000001</c:v>
                </c:pt>
                <c:pt idx="262">
                  <c:v>0.25090000000000001</c:v>
                </c:pt>
                <c:pt idx="263">
                  <c:v>0.25190000000000001</c:v>
                </c:pt>
                <c:pt idx="264">
                  <c:v>0.25290000000000001</c:v>
                </c:pt>
                <c:pt idx="265">
                  <c:v>0.25390000000000001</c:v>
                </c:pt>
                <c:pt idx="266">
                  <c:v>0.25490000000000002</c:v>
                </c:pt>
                <c:pt idx="267">
                  <c:v>0.25590000000000002</c:v>
                </c:pt>
                <c:pt idx="268">
                  <c:v>0.25690000000000002</c:v>
                </c:pt>
                <c:pt idx="269">
                  <c:v>0.25790000000000002</c:v>
                </c:pt>
                <c:pt idx="270">
                  <c:v>0.25890000000000002</c:v>
                </c:pt>
                <c:pt idx="271">
                  <c:v>0.25990000000000002</c:v>
                </c:pt>
                <c:pt idx="272">
                  <c:v>0.26090000000000002</c:v>
                </c:pt>
                <c:pt idx="273">
                  <c:v>0.26190000000000002</c:v>
                </c:pt>
                <c:pt idx="274">
                  <c:v>0.26290000000000002</c:v>
                </c:pt>
                <c:pt idx="275">
                  <c:v>0.26390000000000002</c:v>
                </c:pt>
                <c:pt idx="276">
                  <c:v>0.26490000000000002</c:v>
                </c:pt>
                <c:pt idx="277">
                  <c:v>0.26590000000000003</c:v>
                </c:pt>
                <c:pt idx="278">
                  <c:v>0.26690000000000003</c:v>
                </c:pt>
                <c:pt idx="279">
                  <c:v>0.26790000000000003</c:v>
                </c:pt>
                <c:pt idx="280">
                  <c:v>0.26889999999999997</c:v>
                </c:pt>
                <c:pt idx="281">
                  <c:v>0.26989999999999997</c:v>
                </c:pt>
                <c:pt idx="282">
                  <c:v>0.27089999999999997</c:v>
                </c:pt>
                <c:pt idx="283">
                  <c:v>0.27189999999999998</c:v>
                </c:pt>
                <c:pt idx="284">
                  <c:v>0.27289999999999998</c:v>
                </c:pt>
                <c:pt idx="285">
                  <c:v>0.27389999999999998</c:v>
                </c:pt>
                <c:pt idx="286">
                  <c:v>0.27489999999999998</c:v>
                </c:pt>
                <c:pt idx="287">
                  <c:v>0.27589999999999998</c:v>
                </c:pt>
                <c:pt idx="288">
                  <c:v>0.27689999999999998</c:v>
                </c:pt>
                <c:pt idx="289">
                  <c:v>0.27789999999999998</c:v>
                </c:pt>
                <c:pt idx="290">
                  <c:v>0.27889999999999998</c:v>
                </c:pt>
                <c:pt idx="291">
                  <c:v>0.27989999999999998</c:v>
                </c:pt>
                <c:pt idx="292">
                  <c:v>0.28089999999999998</c:v>
                </c:pt>
                <c:pt idx="293">
                  <c:v>0.28189999999999998</c:v>
                </c:pt>
                <c:pt idx="294">
                  <c:v>0.28289999999999998</c:v>
                </c:pt>
                <c:pt idx="295">
                  <c:v>0.28389999999999999</c:v>
                </c:pt>
                <c:pt idx="296">
                  <c:v>0.28489999999999999</c:v>
                </c:pt>
                <c:pt idx="297">
                  <c:v>0.28589999999999999</c:v>
                </c:pt>
                <c:pt idx="298">
                  <c:v>0.28689999999999999</c:v>
                </c:pt>
                <c:pt idx="299">
                  <c:v>0.28789999999999999</c:v>
                </c:pt>
                <c:pt idx="300">
                  <c:v>0.28889999999999999</c:v>
                </c:pt>
                <c:pt idx="301">
                  <c:v>0.28989999999999999</c:v>
                </c:pt>
                <c:pt idx="302">
                  <c:v>0.29089999999999999</c:v>
                </c:pt>
                <c:pt idx="303">
                  <c:v>0.29189999999999999</c:v>
                </c:pt>
                <c:pt idx="304">
                  <c:v>0.29289999999999999</c:v>
                </c:pt>
                <c:pt idx="305">
                  <c:v>0.29389999999999999</c:v>
                </c:pt>
                <c:pt idx="306">
                  <c:v>0.2949</c:v>
                </c:pt>
                <c:pt idx="307">
                  <c:v>0.2959</c:v>
                </c:pt>
                <c:pt idx="308">
                  <c:v>0.2969</c:v>
                </c:pt>
                <c:pt idx="309">
                  <c:v>0.2979</c:v>
                </c:pt>
                <c:pt idx="310">
                  <c:v>0.2989</c:v>
                </c:pt>
                <c:pt idx="311">
                  <c:v>0.2999</c:v>
                </c:pt>
                <c:pt idx="312">
                  <c:v>0.3009</c:v>
                </c:pt>
                <c:pt idx="313">
                  <c:v>0.3019</c:v>
                </c:pt>
                <c:pt idx="314">
                  <c:v>0.3029</c:v>
                </c:pt>
                <c:pt idx="315">
                  <c:v>0.3039</c:v>
                </c:pt>
                <c:pt idx="316">
                  <c:v>0.3049</c:v>
                </c:pt>
                <c:pt idx="317">
                  <c:v>0.30590000000000001</c:v>
                </c:pt>
                <c:pt idx="318">
                  <c:v>0.30690000000000001</c:v>
                </c:pt>
                <c:pt idx="319">
                  <c:v>0.30790000000000001</c:v>
                </c:pt>
                <c:pt idx="320">
                  <c:v>0.30890000000000001</c:v>
                </c:pt>
                <c:pt idx="321">
                  <c:v>0.30990000000000001</c:v>
                </c:pt>
                <c:pt idx="322">
                  <c:v>0.31090000000000001</c:v>
                </c:pt>
                <c:pt idx="323">
                  <c:v>0.31190000000000001</c:v>
                </c:pt>
                <c:pt idx="324">
                  <c:v>0.31290000000000001</c:v>
                </c:pt>
                <c:pt idx="325">
                  <c:v>0.31390000000000001</c:v>
                </c:pt>
                <c:pt idx="326">
                  <c:v>0.31490000000000001</c:v>
                </c:pt>
                <c:pt idx="327">
                  <c:v>0.31590000000000001</c:v>
                </c:pt>
                <c:pt idx="328">
                  <c:v>0.31690000000000002</c:v>
                </c:pt>
                <c:pt idx="329">
                  <c:v>0.31790000000000002</c:v>
                </c:pt>
                <c:pt idx="330">
                  <c:v>0.31890000000000002</c:v>
                </c:pt>
                <c:pt idx="331">
                  <c:v>0.31990000000000002</c:v>
                </c:pt>
                <c:pt idx="332">
                  <c:v>0.32090000000000002</c:v>
                </c:pt>
                <c:pt idx="333">
                  <c:v>0.32190000000000002</c:v>
                </c:pt>
                <c:pt idx="334">
                  <c:v>0.32290000000000002</c:v>
                </c:pt>
                <c:pt idx="335">
                  <c:v>0.32390000000000002</c:v>
                </c:pt>
                <c:pt idx="336">
                  <c:v>0.32490000000000002</c:v>
                </c:pt>
                <c:pt idx="337">
                  <c:v>0.32590000000000002</c:v>
                </c:pt>
                <c:pt idx="338">
                  <c:v>0.32690000000000002</c:v>
                </c:pt>
                <c:pt idx="339">
                  <c:v>0.32790000000000002</c:v>
                </c:pt>
                <c:pt idx="340">
                  <c:v>0.32890000000000003</c:v>
                </c:pt>
                <c:pt idx="341">
                  <c:v>0.32990000000000003</c:v>
                </c:pt>
                <c:pt idx="342">
                  <c:v>0.33090000000000003</c:v>
                </c:pt>
                <c:pt idx="343">
                  <c:v>0.33189999999999997</c:v>
                </c:pt>
                <c:pt idx="344">
                  <c:v>0.33289999999999997</c:v>
                </c:pt>
                <c:pt idx="345">
                  <c:v>0.33389999999999997</c:v>
                </c:pt>
                <c:pt idx="346">
                  <c:v>0.33489999999999998</c:v>
                </c:pt>
                <c:pt idx="347">
                  <c:v>0.33589999999999998</c:v>
                </c:pt>
                <c:pt idx="348">
                  <c:v>0.33689999999999998</c:v>
                </c:pt>
                <c:pt idx="349">
                  <c:v>0.33789999999999998</c:v>
                </c:pt>
                <c:pt idx="350">
                  <c:v>0.33889999999999998</c:v>
                </c:pt>
                <c:pt idx="351">
                  <c:v>0.33989999999999998</c:v>
                </c:pt>
                <c:pt idx="352">
                  <c:v>0.34089999999999998</c:v>
                </c:pt>
                <c:pt idx="353">
                  <c:v>0.34189999999999998</c:v>
                </c:pt>
                <c:pt idx="354">
                  <c:v>0.34289999999999998</c:v>
                </c:pt>
                <c:pt idx="355">
                  <c:v>0.34389999999999998</c:v>
                </c:pt>
                <c:pt idx="356">
                  <c:v>0.34489999999999998</c:v>
                </c:pt>
                <c:pt idx="357">
                  <c:v>0.34589999999999999</c:v>
                </c:pt>
                <c:pt idx="358">
                  <c:v>0.34689999999999999</c:v>
                </c:pt>
                <c:pt idx="359">
                  <c:v>0.34789999999999999</c:v>
                </c:pt>
                <c:pt idx="360">
                  <c:v>0.34889999999999999</c:v>
                </c:pt>
                <c:pt idx="361">
                  <c:v>0.34989999999999999</c:v>
                </c:pt>
                <c:pt idx="362">
                  <c:v>0.35089999999999999</c:v>
                </c:pt>
                <c:pt idx="363">
                  <c:v>0.35189999999999999</c:v>
                </c:pt>
                <c:pt idx="364">
                  <c:v>0.35289999999999999</c:v>
                </c:pt>
                <c:pt idx="365">
                  <c:v>0.35389999999999999</c:v>
                </c:pt>
                <c:pt idx="366">
                  <c:v>0.35489999999999999</c:v>
                </c:pt>
                <c:pt idx="367">
                  <c:v>0.35589999999999999</c:v>
                </c:pt>
                <c:pt idx="368">
                  <c:v>0.3569</c:v>
                </c:pt>
                <c:pt idx="369">
                  <c:v>0.3579</c:v>
                </c:pt>
                <c:pt idx="370">
                  <c:v>0.3589</c:v>
                </c:pt>
                <c:pt idx="371">
                  <c:v>0.3599</c:v>
                </c:pt>
                <c:pt idx="372">
                  <c:v>0.3609</c:v>
                </c:pt>
                <c:pt idx="373">
                  <c:v>0.3619</c:v>
                </c:pt>
                <c:pt idx="374">
                  <c:v>0.3629</c:v>
                </c:pt>
                <c:pt idx="375">
                  <c:v>0.3639</c:v>
                </c:pt>
                <c:pt idx="376">
                  <c:v>0.3649</c:v>
                </c:pt>
                <c:pt idx="377">
                  <c:v>0.3659</c:v>
                </c:pt>
                <c:pt idx="378">
                  <c:v>0.3669</c:v>
                </c:pt>
                <c:pt idx="379">
                  <c:v>0.3679</c:v>
                </c:pt>
                <c:pt idx="380">
                  <c:v>0.36890000000000001</c:v>
                </c:pt>
                <c:pt idx="381">
                  <c:v>0.36990000000000001</c:v>
                </c:pt>
                <c:pt idx="382">
                  <c:v>0.37090000000000001</c:v>
                </c:pt>
                <c:pt idx="383">
                  <c:v>0.37190000000000001</c:v>
                </c:pt>
                <c:pt idx="384">
                  <c:v>0.37290000000000001</c:v>
                </c:pt>
                <c:pt idx="385">
                  <c:v>0.37390000000000001</c:v>
                </c:pt>
                <c:pt idx="386">
                  <c:v>0.37490000000000001</c:v>
                </c:pt>
                <c:pt idx="387">
                  <c:v>0.37590000000000001</c:v>
                </c:pt>
                <c:pt idx="388">
                  <c:v>0.37690000000000001</c:v>
                </c:pt>
                <c:pt idx="389">
                  <c:v>0.37790000000000001</c:v>
                </c:pt>
                <c:pt idx="390">
                  <c:v>0.37890000000000001</c:v>
                </c:pt>
                <c:pt idx="391">
                  <c:v>0.37990000000000002</c:v>
                </c:pt>
                <c:pt idx="392">
                  <c:v>0.38090000000000002</c:v>
                </c:pt>
                <c:pt idx="393">
                  <c:v>0.38190000000000002</c:v>
                </c:pt>
                <c:pt idx="394">
                  <c:v>0.38290000000000002</c:v>
                </c:pt>
                <c:pt idx="395">
                  <c:v>0.38390000000000002</c:v>
                </c:pt>
                <c:pt idx="396">
                  <c:v>0.38490000000000002</c:v>
                </c:pt>
                <c:pt idx="397">
                  <c:v>0.38590000000000002</c:v>
                </c:pt>
                <c:pt idx="398">
                  <c:v>0.38690000000000002</c:v>
                </c:pt>
                <c:pt idx="399">
                  <c:v>0.38790000000000002</c:v>
                </c:pt>
                <c:pt idx="400">
                  <c:v>0.38890000000000002</c:v>
                </c:pt>
                <c:pt idx="401">
                  <c:v>0.38990000000000002</c:v>
                </c:pt>
                <c:pt idx="402">
                  <c:v>0.39090000000000003</c:v>
                </c:pt>
                <c:pt idx="403">
                  <c:v>0.39190000000000003</c:v>
                </c:pt>
                <c:pt idx="404">
                  <c:v>0.39290000000000003</c:v>
                </c:pt>
                <c:pt idx="405">
                  <c:v>0.39389999999999997</c:v>
                </c:pt>
                <c:pt idx="406">
                  <c:v>0.39489999999999997</c:v>
                </c:pt>
                <c:pt idx="407">
                  <c:v>0.39589999999999997</c:v>
                </c:pt>
                <c:pt idx="408">
                  <c:v>0.39689999999999998</c:v>
                </c:pt>
                <c:pt idx="409">
                  <c:v>0.39789999999999998</c:v>
                </c:pt>
                <c:pt idx="410">
                  <c:v>0.39889999999999998</c:v>
                </c:pt>
                <c:pt idx="411">
                  <c:v>0.39989999999999998</c:v>
                </c:pt>
                <c:pt idx="412">
                  <c:v>0.40089999999999998</c:v>
                </c:pt>
                <c:pt idx="413">
                  <c:v>0.40189999999999998</c:v>
                </c:pt>
                <c:pt idx="414">
                  <c:v>0.40289999999999998</c:v>
                </c:pt>
                <c:pt idx="415">
                  <c:v>0.40389999999999998</c:v>
                </c:pt>
                <c:pt idx="416">
                  <c:v>0.40489999999999998</c:v>
                </c:pt>
                <c:pt idx="417">
                  <c:v>0.40589999999999998</c:v>
                </c:pt>
                <c:pt idx="418">
                  <c:v>0.40689999999999998</c:v>
                </c:pt>
                <c:pt idx="419">
                  <c:v>0.40789999999999998</c:v>
                </c:pt>
                <c:pt idx="420">
                  <c:v>0.40889999999999999</c:v>
                </c:pt>
                <c:pt idx="421">
                  <c:v>0.40989999999999999</c:v>
                </c:pt>
                <c:pt idx="422">
                  <c:v>0.41089999999999999</c:v>
                </c:pt>
                <c:pt idx="423">
                  <c:v>0.41189999999999999</c:v>
                </c:pt>
                <c:pt idx="424">
                  <c:v>0.41289999999999999</c:v>
                </c:pt>
                <c:pt idx="425">
                  <c:v>0.41389999999999999</c:v>
                </c:pt>
                <c:pt idx="426">
                  <c:v>0.41489999999999999</c:v>
                </c:pt>
                <c:pt idx="427">
                  <c:v>0.41589999999999999</c:v>
                </c:pt>
                <c:pt idx="428">
                  <c:v>0.41689999999999999</c:v>
                </c:pt>
                <c:pt idx="429">
                  <c:v>0.41789999999999999</c:v>
                </c:pt>
                <c:pt idx="430">
                  <c:v>0.41889999999999999</c:v>
                </c:pt>
                <c:pt idx="431">
                  <c:v>0.4199</c:v>
                </c:pt>
                <c:pt idx="432">
                  <c:v>0.4209</c:v>
                </c:pt>
                <c:pt idx="433">
                  <c:v>0.4219</c:v>
                </c:pt>
                <c:pt idx="434">
                  <c:v>0.4229</c:v>
                </c:pt>
                <c:pt idx="435">
                  <c:v>0.4239</c:v>
                </c:pt>
                <c:pt idx="436">
                  <c:v>0.4249</c:v>
                </c:pt>
                <c:pt idx="437">
                  <c:v>0.4259</c:v>
                </c:pt>
                <c:pt idx="438">
                  <c:v>0.4269</c:v>
                </c:pt>
                <c:pt idx="439">
                  <c:v>0.4279</c:v>
                </c:pt>
                <c:pt idx="440">
                  <c:v>0.4289</c:v>
                </c:pt>
                <c:pt idx="441">
                  <c:v>0.4299</c:v>
                </c:pt>
                <c:pt idx="442">
                  <c:v>0.43090000000000001</c:v>
                </c:pt>
                <c:pt idx="443">
                  <c:v>0.43190000000000001</c:v>
                </c:pt>
                <c:pt idx="444">
                  <c:v>0.43290000000000001</c:v>
                </c:pt>
                <c:pt idx="445">
                  <c:v>0.43390000000000001</c:v>
                </c:pt>
                <c:pt idx="446">
                  <c:v>0.43490000000000001</c:v>
                </c:pt>
                <c:pt idx="447">
                  <c:v>0.43590000000000001</c:v>
                </c:pt>
                <c:pt idx="448">
                  <c:v>0.43690000000000001</c:v>
                </c:pt>
                <c:pt idx="449">
                  <c:v>0.43790000000000001</c:v>
                </c:pt>
                <c:pt idx="450">
                  <c:v>0.43890000000000001</c:v>
                </c:pt>
                <c:pt idx="451">
                  <c:v>0.43990000000000001</c:v>
                </c:pt>
                <c:pt idx="452">
                  <c:v>0.44090000000000001</c:v>
                </c:pt>
                <c:pt idx="453">
                  <c:v>0.44190000000000002</c:v>
                </c:pt>
                <c:pt idx="454">
                  <c:v>0.44290000000000002</c:v>
                </c:pt>
                <c:pt idx="455">
                  <c:v>0.44390000000000002</c:v>
                </c:pt>
                <c:pt idx="456">
                  <c:v>0.44490000000000002</c:v>
                </c:pt>
                <c:pt idx="457">
                  <c:v>0.44590000000000002</c:v>
                </c:pt>
                <c:pt idx="458">
                  <c:v>0.44690000000000002</c:v>
                </c:pt>
                <c:pt idx="459">
                  <c:v>0.44790000000000002</c:v>
                </c:pt>
                <c:pt idx="460">
                  <c:v>0.44890000000000002</c:v>
                </c:pt>
                <c:pt idx="461">
                  <c:v>0.44990000000000002</c:v>
                </c:pt>
                <c:pt idx="462">
                  <c:v>0.45090000000000002</c:v>
                </c:pt>
                <c:pt idx="463">
                  <c:v>0.45190000000000002</c:v>
                </c:pt>
                <c:pt idx="464">
                  <c:v>0.45290000000000002</c:v>
                </c:pt>
                <c:pt idx="465">
                  <c:v>0.45390000000000003</c:v>
                </c:pt>
                <c:pt idx="466">
                  <c:v>0.45490000000000003</c:v>
                </c:pt>
                <c:pt idx="467">
                  <c:v>0.45590000000000003</c:v>
                </c:pt>
                <c:pt idx="468">
                  <c:v>0.45689999999999997</c:v>
                </c:pt>
                <c:pt idx="469">
                  <c:v>0.45789999999999997</c:v>
                </c:pt>
                <c:pt idx="470">
                  <c:v>0.45889999999999997</c:v>
                </c:pt>
                <c:pt idx="471">
                  <c:v>0.45989999999999998</c:v>
                </c:pt>
                <c:pt idx="472">
                  <c:v>0.46089999999999998</c:v>
                </c:pt>
                <c:pt idx="473">
                  <c:v>0.46189999999999998</c:v>
                </c:pt>
                <c:pt idx="474">
                  <c:v>0.46289999999999998</c:v>
                </c:pt>
                <c:pt idx="475">
                  <c:v>0.46389999999999998</c:v>
                </c:pt>
                <c:pt idx="476">
                  <c:v>0.46489999999999998</c:v>
                </c:pt>
                <c:pt idx="477">
                  <c:v>0.46589999999999998</c:v>
                </c:pt>
                <c:pt idx="478">
                  <c:v>0.46689999999999998</c:v>
                </c:pt>
                <c:pt idx="479">
                  <c:v>0.46789999999999998</c:v>
                </c:pt>
                <c:pt idx="480">
                  <c:v>0.46889999999999998</c:v>
                </c:pt>
                <c:pt idx="481">
                  <c:v>0.46989999999999998</c:v>
                </c:pt>
                <c:pt idx="482">
                  <c:v>0.47089999999999999</c:v>
                </c:pt>
                <c:pt idx="483">
                  <c:v>0.47189999999999999</c:v>
                </c:pt>
                <c:pt idx="484">
                  <c:v>0.47289999999999999</c:v>
                </c:pt>
                <c:pt idx="485">
                  <c:v>0.47389999999999999</c:v>
                </c:pt>
                <c:pt idx="486">
                  <c:v>0.47489999999999999</c:v>
                </c:pt>
                <c:pt idx="487">
                  <c:v>0.47589999999999999</c:v>
                </c:pt>
                <c:pt idx="488">
                  <c:v>0.47689999999999999</c:v>
                </c:pt>
                <c:pt idx="489">
                  <c:v>0.47789999999999999</c:v>
                </c:pt>
                <c:pt idx="490">
                  <c:v>0.47889999999999999</c:v>
                </c:pt>
                <c:pt idx="491">
                  <c:v>0.47989999999999999</c:v>
                </c:pt>
                <c:pt idx="492">
                  <c:v>0.48089999999999999</c:v>
                </c:pt>
                <c:pt idx="493">
                  <c:v>0.4819</c:v>
                </c:pt>
                <c:pt idx="494">
                  <c:v>0.4829</c:v>
                </c:pt>
                <c:pt idx="495">
                  <c:v>0.4839</c:v>
                </c:pt>
                <c:pt idx="496">
                  <c:v>0.4849</c:v>
                </c:pt>
                <c:pt idx="497">
                  <c:v>0.4859</c:v>
                </c:pt>
                <c:pt idx="498">
                  <c:v>0.4869</c:v>
                </c:pt>
                <c:pt idx="499">
                  <c:v>0.4879</c:v>
                </c:pt>
                <c:pt idx="500">
                  <c:v>0.4889</c:v>
                </c:pt>
                <c:pt idx="501">
                  <c:v>0.4899</c:v>
                </c:pt>
                <c:pt idx="502">
                  <c:v>0.4909</c:v>
                </c:pt>
                <c:pt idx="503">
                  <c:v>0.4919</c:v>
                </c:pt>
                <c:pt idx="504">
                  <c:v>0.4929</c:v>
                </c:pt>
                <c:pt idx="505">
                  <c:v>0.49390000000000001</c:v>
                </c:pt>
                <c:pt idx="506">
                  <c:v>0.49490000000000001</c:v>
                </c:pt>
                <c:pt idx="507">
                  <c:v>0.49590000000000001</c:v>
                </c:pt>
                <c:pt idx="508">
                  <c:v>0.49690000000000001</c:v>
                </c:pt>
                <c:pt idx="509">
                  <c:v>0.49790000000000001</c:v>
                </c:pt>
                <c:pt idx="510">
                  <c:v>0.49890000000000001</c:v>
                </c:pt>
                <c:pt idx="511">
                  <c:v>0.49990000000000001</c:v>
                </c:pt>
                <c:pt idx="512">
                  <c:v>0.50090000000000001</c:v>
                </c:pt>
                <c:pt idx="513">
                  <c:v>0.50190000000000001</c:v>
                </c:pt>
                <c:pt idx="514">
                  <c:v>0.50290000000000001</c:v>
                </c:pt>
                <c:pt idx="515">
                  <c:v>0.50390000000000001</c:v>
                </c:pt>
                <c:pt idx="516">
                  <c:v>0.50490000000000002</c:v>
                </c:pt>
                <c:pt idx="517">
                  <c:v>0.50590000000000002</c:v>
                </c:pt>
                <c:pt idx="518">
                  <c:v>0.50690000000000002</c:v>
                </c:pt>
                <c:pt idx="519">
                  <c:v>0.50790000000000002</c:v>
                </c:pt>
                <c:pt idx="520">
                  <c:v>0.50890000000000002</c:v>
                </c:pt>
                <c:pt idx="521">
                  <c:v>0.50990000000000002</c:v>
                </c:pt>
                <c:pt idx="522">
                  <c:v>0.51090000000000002</c:v>
                </c:pt>
                <c:pt idx="523">
                  <c:v>0.51190000000000002</c:v>
                </c:pt>
                <c:pt idx="524">
                  <c:v>0.51290000000000002</c:v>
                </c:pt>
                <c:pt idx="525">
                  <c:v>0.51390000000000002</c:v>
                </c:pt>
                <c:pt idx="526">
                  <c:v>0.51490000000000002</c:v>
                </c:pt>
                <c:pt idx="527">
                  <c:v>0.51590000000000003</c:v>
                </c:pt>
                <c:pt idx="528">
                  <c:v>0.51690000000000003</c:v>
                </c:pt>
                <c:pt idx="529">
                  <c:v>0.51790000000000003</c:v>
                </c:pt>
                <c:pt idx="530">
                  <c:v>0.51890000000000003</c:v>
                </c:pt>
                <c:pt idx="531">
                  <c:v>0.51990000000000003</c:v>
                </c:pt>
                <c:pt idx="532">
                  <c:v>0.52090000000000003</c:v>
                </c:pt>
                <c:pt idx="533">
                  <c:v>0.52190000000000003</c:v>
                </c:pt>
                <c:pt idx="534">
                  <c:v>0.52290000000000003</c:v>
                </c:pt>
                <c:pt idx="535">
                  <c:v>0.52390000000000003</c:v>
                </c:pt>
                <c:pt idx="536">
                  <c:v>0.52490000000000003</c:v>
                </c:pt>
                <c:pt idx="537">
                  <c:v>0.52590000000000003</c:v>
                </c:pt>
                <c:pt idx="538">
                  <c:v>0.52690000000000003</c:v>
                </c:pt>
                <c:pt idx="539">
                  <c:v>0.52790000000000004</c:v>
                </c:pt>
                <c:pt idx="540">
                  <c:v>0.52890000000000004</c:v>
                </c:pt>
                <c:pt idx="541">
                  <c:v>0.52990000000000004</c:v>
                </c:pt>
                <c:pt idx="542">
                  <c:v>0.53090000000000004</c:v>
                </c:pt>
                <c:pt idx="543">
                  <c:v>0.53190000000000004</c:v>
                </c:pt>
                <c:pt idx="544">
                  <c:v>0.53290000000000004</c:v>
                </c:pt>
                <c:pt idx="545">
                  <c:v>0.53390000000000004</c:v>
                </c:pt>
                <c:pt idx="546">
                  <c:v>0.53490000000000004</c:v>
                </c:pt>
                <c:pt idx="547">
                  <c:v>0.53590000000000004</c:v>
                </c:pt>
                <c:pt idx="548">
                  <c:v>0.53690000000000004</c:v>
                </c:pt>
                <c:pt idx="549">
                  <c:v>0.53790000000000004</c:v>
                </c:pt>
                <c:pt idx="550">
                  <c:v>0.53890000000000005</c:v>
                </c:pt>
                <c:pt idx="551">
                  <c:v>0.53990000000000005</c:v>
                </c:pt>
                <c:pt idx="552">
                  <c:v>0.54090000000000005</c:v>
                </c:pt>
                <c:pt idx="553">
                  <c:v>0.54190000000000005</c:v>
                </c:pt>
                <c:pt idx="554">
                  <c:v>0.54290000000000005</c:v>
                </c:pt>
                <c:pt idx="555">
                  <c:v>0.54390000000000005</c:v>
                </c:pt>
                <c:pt idx="556">
                  <c:v>0.54490000000000005</c:v>
                </c:pt>
                <c:pt idx="557">
                  <c:v>0.54590000000000005</c:v>
                </c:pt>
                <c:pt idx="558">
                  <c:v>0.54690000000000005</c:v>
                </c:pt>
                <c:pt idx="559">
                  <c:v>0.54790000000000005</c:v>
                </c:pt>
                <c:pt idx="560">
                  <c:v>0.54890000000000005</c:v>
                </c:pt>
                <c:pt idx="561">
                  <c:v>0.54990000000000006</c:v>
                </c:pt>
                <c:pt idx="562">
                  <c:v>0.55089999999999995</c:v>
                </c:pt>
                <c:pt idx="563">
                  <c:v>0.55189999999999995</c:v>
                </c:pt>
                <c:pt idx="564">
                  <c:v>0.55289999999999995</c:v>
                </c:pt>
                <c:pt idx="565">
                  <c:v>0.55389999999999995</c:v>
                </c:pt>
                <c:pt idx="566">
                  <c:v>0.55489999999999995</c:v>
                </c:pt>
                <c:pt idx="567">
                  <c:v>0.55589999999999995</c:v>
                </c:pt>
                <c:pt idx="568">
                  <c:v>0.55689999999999995</c:v>
                </c:pt>
                <c:pt idx="569">
                  <c:v>0.55789999999999995</c:v>
                </c:pt>
                <c:pt idx="570">
                  <c:v>0.55889999999999995</c:v>
                </c:pt>
                <c:pt idx="571">
                  <c:v>0.55989999999999995</c:v>
                </c:pt>
                <c:pt idx="572">
                  <c:v>0.56089999999999995</c:v>
                </c:pt>
                <c:pt idx="573">
                  <c:v>0.56189999999999996</c:v>
                </c:pt>
                <c:pt idx="574">
                  <c:v>0.56289999999999996</c:v>
                </c:pt>
                <c:pt idx="575">
                  <c:v>0.56389999999999996</c:v>
                </c:pt>
                <c:pt idx="576">
                  <c:v>0.56489999999999996</c:v>
                </c:pt>
                <c:pt idx="577">
                  <c:v>0.56589999999999996</c:v>
                </c:pt>
                <c:pt idx="578">
                  <c:v>0.56689999999999996</c:v>
                </c:pt>
                <c:pt idx="579">
                  <c:v>0.56789999999999996</c:v>
                </c:pt>
                <c:pt idx="580">
                  <c:v>0.56889999999999996</c:v>
                </c:pt>
                <c:pt idx="581">
                  <c:v>0.56989999999999996</c:v>
                </c:pt>
                <c:pt idx="582">
                  <c:v>0.57089999999999996</c:v>
                </c:pt>
                <c:pt idx="583">
                  <c:v>0.57189999999999996</c:v>
                </c:pt>
                <c:pt idx="584">
                  <c:v>0.57289999999999996</c:v>
                </c:pt>
                <c:pt idx="585">
                  <c:v>0.57389999999999997</c:v>
                </c:pt>
                <c:pt idx="586">
                  <c:v>0.57489999999999997</c:v>
                </c:pt>
                <c:pt idx="587">
                  <c:v>0.57589999999999997</c:v>
                </c:pt>
                <c:pt idx="588">
                  <c:v>0.57689999999999997</c:v>
                </c:pt>
                <c:pt idx="589">
                  <c:v>0.57789999999999997</c:v>
                </c:pt>
                <c:pt idx="590">
                  <c:v>0.57889999999999997</c:v>
                </c:pt>
                <c:pt idx="591">
                  <c:v>0.57989999999999997</c:v>
                </c:pt>
                <c:pt idx="592">
                  <c:v>0.58089999999999997</c:v>
                </c:pt>
                <c:pt idx="593">
                  <c:v>0.58189999999999997</c:v>
                </c:pt>
                <c:pt idx="594">
                  <c:v>0.58289999999999997</c:v>
                </c:pt>
                <c:pt idx="595">
                  <c:v>0.58389999999999997</c:v>
                </c:pt>
                <c:pt idx="596">
                  <c:v>0.58489999999999998</c:v>
                </c:pt>
                <c:pt idx="597">
                  <c:v>0.58589999999999998</c:v>
                </c:pt>
                <c:pt idx="598">
                  <c:v>0.58689999999999998</c:v>
                </c:pt>
                <c:pt idx="599">
                  <c:v>0.58789999999999998</c:v>
                </c:pt>
                <c:pt idx="600">
                  <c:v>0.58889999999999998</c:v>
                </c:pt>
                <c:pt idx="601">
                  <c:v>0.58989999999999998</c:v>
                </c:pt>
                <c:pt idx="602">
                  <c:v>0.59089999999999998</c:v>
                </c:pt>
                <c:pt idx="603">
                  <c:v>0.59189999999999998</c:v>
                </c:pt>
                <c:pt idx="604">
                  <c:v>0.59289999999999998</c:v>
                </c:pt>
                <c:pt idx="605">
                  <c:v>0.59389999999999998</c:v>
                </c:pt>
                <c:pt idx="606">
                  <c:v>0.59489999999999998</c:v>
                </c:pt>
                <c:pt idx="607">
                  <c:v>0.59589999999999999</c:v>
                </c:pt>
                <c:pt idx="608">
                  <c:v>0.59689999999999999</c:v>
                </c:pt>
                <c:pt idx="609">
                  <c:v>0.59789999999999999</c:v>
                </c:pt>
                <c:pt idx="610">
                  <c:v>0.59889999999999999</c:v>
                </c:pt>
                <c:pt idx="611">
                  <c:v>0.59989999999999999</c:v>
                </c:pt>
                <c:pt idx="612">
                  <c:v>0.60089999999999999</c:v>
                </c:pt>
                <c:pt idx="613">
                  <c:v>0.60189999999999999</c:v>
                </c:pt>
                <c:pt idx="614">
                  <c:v>0.60289999999999999</c:v>
                </c:pt>
                <c:pt idx="615">
                  <c:v>0.60389999999999999</c:v>
                </c:pt>
                <c:pt idx="616">
                  <c:v>0.60489999999999999</c:v>
                </c:pt>
                <c:pt idx="617">
                  <c:v>0.60589999999999999</c:v>
                </c:pt>
                <c:pt idx="618">
                  <c:v>0.6069</c:v>
                </c:pt>
                <c:pt idx="619">
                  <c:v>0.6079</c:v>
                </c:pt>
                <c:pt idx="620">
                  <c:v>0.6089</c:v>
                </c:pt>
                <c:pt idx="621">
                  <c:v>0.6099</c:v>
                </c:pt>
                <c:pt idx="622">
                  <c:v>0.6109</c:v>
                </c:pt>
                <c:pt idx="623">
                  <c:v>0.6119</c:v>
                </c:pt>
                <c:pt idx="624">
                  <c:v>0.6129</c:v>
                </c:pt>
                <c:pt idx="625">
                  <c:v>0.6139</c:v>
                </c:pt>
                <c:pt idx="626">
                  <c:v>0.6149</c:v>
                </c:pt>
                <c:pt idx="627">
                  <c:v>0.6159</c:v>
                </c:pt>
                <c:pt idx="628">
                  <c:v>0.6169</c:v>
                </c:pt>
                <c:pt idx="629">
                  <c:v>0.6179</c:v>
                </c:pt>
                <c:pt idx="630">
                  <c:v>0.61890000000000001</c:v>
                </c:pt>
                <c:pt idx="631">
                  <c:v>0.61990000000000001</c:v>
                </c:pt>
                <c:pt idx="632">
                  <c:v>0.62090000000000001</c:v>
                </c:pt>
                <c:pt idx="633">
                  <c:v>0.62190000000000001</c:v>
                </c:pt>
                <c:pt idx="634">
                  <c:v>0.62290000000000001</c:v>
                </c:pt>
                <c:pt idx="635">
                  <c:v>0.62390000000000001</c:v>
                </c:pt>
                <c:pt idx="636">
                  <c:v>0.62490000000000001</c:v>
                </c:pt>
                <c:pt idx="637">
                  <c:v>0.62590000000000001</c:v>
                </c:pt>
                <c:pt idx="638">
                  <c:v>0.62690000000000001</c:v>
                </c:pt>
                <c:pt idx="639">
                  <c:v>0.62790000000000001</c:v>
                </c:pt>
                <c:pt idx="640">
                  <c:v>0.62890000000000001</c:v>
                </c:pt>
                <c:pt idx="641">
                  <c:v>0.62990000000000002</c:v>
                </c:pt>
                <c:pt idx="642">
                  <c:v>0.63090000000000002</c:v>
                </c:pt>
                <c:pt idx="643">
                  <c:v>0.63190000000000002</c:v>
                </c:pt>
                <c:pt idx="644">
                  <c:v>0.63290000000000002</c:v>
                </c:pt>
                <c:pt idx="645">
                  <c:v>0.63390000000000002</c:v>
                </c:pt>
                <c:pt idx="646">
                  <c:v>0.63490000000000002</c:v>
                </c:pt>
                <c:pt idx="647">
                  <c:v>0.63590000000000002</c:v>
                </c:pt>
                <c:pt idx="648">
                  <c:v>0.63690000000000002</c:v>
                </c:pt>
                <c:pt idx="649">
                  <c:v>0.63790000000000002</c:v>
                </c:pt>
                <c:pt idx="650">
                  <c:v>0.63890000000000002</c:v>
                </c:pt>
                <c:pt idx="651">
                  <c:v>0.63990000000000002</c:v>
                </c:pt>
                <c:pt idx="652">
                  <c:v>0.64090000000000003</c:v>
                </c:pt>
                <c:pt idx="653">
                  <c:v>0.64190000000000003</c:v>
                </c:pt>
                <c:pt idx="654">
                  <c:v>0.64290000000000003</c:v>
                </c:pt>
                <c:pt idx="655">
                  <c:v>0.64390000000000003</c:v>
                </c:pt>
                <c:pt idx="656">
                  <c:v>0.64490000000000003</c:v>
                </c:pt>
                <c:pt idx="657">
                  <c:v>0.64590000000000003</c:v>
                </c:pt>
                <c:pt idx="658">
                  <c:v>0.64690000000000003</c:v>
                </c:pt>
                <c:pt idx="659">
                  <c:v>0.64790000000000003</c:v>
                </c:pt>
                <c:pt idx="660">
                  <c:v>0.64890000000000003</c:v>
                </c:pt>
                <c:pt idx="661">
                  <c:v>0.64990000000000003</c:v>
                </c:pt>
                <c:pt idx="662">
                  <c:v>0.65090000000000003</c:v>
                </c:pt>
                <c:pt idx="663">
                  <c:v>0.65190000000000003</c:v>
                </c:pt>
                <c:pt idx="664">
                  <c:v>0.65290000000000004</c:v>
                </c:pt>
                <c:pt idx="665">
                  <c:v>0.65390000000000004</c:v>
                </c:pt>
                <c:pt idx="666">
                  <c:v>0.65490000000000004</c:v>
                </c:pt>
                <c:pt idx="667">
                  <c:v>0.65590000000000004</c:v>
                </c:pt>
                <c:pt idx="668">
                  <c:v>0.65690000000000004</c:v>
                </c:pt>
                <c:pt idx="669">
                  <c:v>0.65790000000000004</c:v>
                </c:pt>
                <c:pt idx="670">
                  <c:v>0.65890000000000004</c:v>
                </c:pt>
                <c:pt idx="671">
                  <c:v>0.65990000000000004</c:v>
                </c:pt>
                <c:pt idx="672">
                  <c:v>0.66090000000000004</c:v>
                </c:pt>
                <c:pt idx="673">
                  <c:v>0.66190000000000004</c:v>
                </c:pt>
                <c:pt idx="674">
                  <c:v>0.66290000000000004</c:v>
                </c:pt>
                <c:pt idx="675">
                  <c:v>0.66390000000000005</c:v>
                </c:pt>
                <c:pt idx="676">
                  <c:v>0.66490000000000005</c:v>
                </c:pt>
                <c:pt idx="677">
                  <c:v>0.66590000000000005</c:v>
                </c:pt>
                <c:pt idx="678">
                  <c:v>0.66690000000000005</c:v>
                </c:pt>
                <c:pt idx="679">
                  <c:v>0.66790000000000005</c:v>
                </c:pt>
                <c:pt idx="680">
                  <c:v>0.66890000000000005</c:v>
                </c:pt>
                <c:pt idx="681">
                  <c:v>0.66990000000000005</c:v>
                </c:pt>
                <c:pt idx="682">
                  <c:v>0.67090000000000005</c:v>
                </c:pt>
                <c:pt idx="683">
                  <c:v>0.67190000000000005</c:v>
                </c:pt>
                <c:pt idx="684">
                  <c:v>0.67290000000000005</c:v>
                </c:pt>
                <c:pt idx="685">
                  <c:v>0.67390000000000005</c:v>
                </c:pt>
                <c:pt idx="686">
                  <c:v>0.67490000000000006</c:v>
                </c:pt>
                <c:pt idx="687">
                  <c:v>0.67589999999999995</c:v>
                </c:pt>
                <c:pt idx="688">
                  <c:v>0.67689999999999995</c:v>
                </c:pt>
                <c:pt idx="689">
                  <c:v>0.67789999999999995</c:v>
                </c:pt>
                <c:pt idx="690">
                  <c:v>0.67889999999999995</c:v>
                </c:pt>
                <c:pt idx="691">
                  <c:v>0.67989999999999995</c:v>
                </c:pt>
                <c:pt idx="692">
                  <c:v>0.68089999999999995</c:v>
                </c:pt>
                <c:pt idx="693">
                  <c:v>0.68189999999999995</c:v>
                </c:pt>
                <c:pt idx="694">
                  <c:v>0.68289999999999995</c:v>
                </c:pt>
                <c:pt idx="695">
                  <c:v>0.68389999999999995</c:v>
                </c:pt>
                <c:pt idx="696">
                  <c:v>0.68489999999999995</c:v>
                </c:pt>
                <c:pt idx="697">
                  <c:v>0.68589999999999995</c:v>
                </c:pt>
                <c:pt idx="698">
                  <c:v>0.68689999999999996</c:v>
                </c:pt>
                <c:pt idx="699">
                  <c:v>0.68789999999999996</c:v>
                </c:pt>
                <c:pt idx="700">
                  <c:v>0.68889999999999996</c:v>
                </c:pt>
                <c:pt idx="701">
                  <c:v>0.68989999999999996</c:v>
                </c:pt>
                <c:pt idx="702">
                  <c:v>0.69089999999999996</c:v>
                </c:pt>
                <c:pt idx="703">
                  <c:v>0.69189999999999996</c:v>
                </c:pt>
                <c:pt idx="704">
                  <c:v>0.69289999999999996</c:v>
                </c:pt>
                <c:pt idx="705">
                  <c:v>0.69389999999999996</c:v>
                </c:pt>
                <c:pt idx="706">
                  <c:v>0.69489999999999996</c:v>
                </c:pt>
                <c:pt idx="707">
                  <c:v>0.69589999999999996</c:v>
                </c:pt>
                <c:pt idx="708">
                  <c:v>0.69689999999999996</c:v>
                </c:pt>
                <c:pt idx="709">
                  <c:v>0.69789999999999996</c:v>
                </c:pt>
                <c:pt idx="710">
                  <c:v>0.69889999999999997</c:v>
                </c:pt>
                <c:pt idx="711">
                  <c:v>0.69989999999999997</c:v>
                </c:pt>
                <c:pt idx="712">
                  <c:v>0.70089999999999997</c:v>
                </c:pt>
                <c:pt idx="713">
                  <c:v>0.70189999999999997</c:v>
                </c:pt>
                <c:pt idx="714">
                  <c:v>0.70289999999999997</c:v>
                </c:pt>
                <c:pt idx="715">
                  <c:v>0.70389999999999997</c:v>
                </c:pt>
                <c:pt idx="716">
                  <c:v>0.70489999999999997</c:v>
                </c:pt>
                <c:pt idx="717">
                  <c:v>0.70589999999999997</c:v>
                </c:pt>
                <c:pt idx="718">
                  <c:v>0.70689999999999997</c:v>
                </c:pt>
                <c:pt idx="719">
                  <c:v>0.70789999999999997</c:v>
                </c:pt>
                <c:pt idx="720">
                  <c:v>0.70889999999999997</c:v>
                </c:pt>
                <c:pt idx="721">
                  <c:v>0.70989999999999998</c:v>
                </c:pt>
                <c:pt idx="722">
                  <c:v>0.71089999999999998</c:v>
                </c:pt>
                <c:pt idx="723">
                  <c:v>0.71189999999999998</c:v>
                </c:pt>
                <c:pt idx="724">
                  <c:v>0.71289999999999998</c:v>
                </c:pt>
                <c:pt idx="725">
                  <c:v>0.71389999999999998</c:v>
                </c:pt>
                <c:pt idx="726">
                  <c:v>0.71489999999999998</c:v>
                </c:pt>
                <c:pt idx="727">
                  <c:v>0.71589999999999998</c:v>
                </c:pt>
                <c:pt idx="728">
                  <c:v>0.71689999999999998</c:v>
                </c:pt>
                <c:pt idx="729">
                  <c:v>0.71789999999999998</c:v>
                </c:pt>
                <c:pt idx="730">
                  <c:v>0.71889999999999998</c:v>
                </c:pt>
                <c:pt idx="731">
                  <c:v>0.71989999999999998</c:v>
                </c:pt>
                <c:pt idx="732">
                  <c:v>0.72089999999999999</c:v>
                </c:pt>
                <c:pt idx="733">
                  <c:v>0.72189999999999999</c:v>
                </c:pt>
                <c:pt idx="734">
                  <c:v>0.72289999999999999</c:v>
                </c:pt>
                <c:pt idx="735">
                  <c:v>0.72389999999999999</c:v>
                </c:pt>
                <c:pt idx="736">
                  <c:v>0.72489999999999999</c:v>
                </c:pt>
                <c:pt idx="737">
                  <c:v>0.72589999999999999</c:v>
                </c:pt>
                <c:pt idx="738">
                  <c:v>0.72689999999999999</c:v>
                </c:pt>
                <c:pt idx="739">
                  <c:v>0.72789999999999999</c:v>
                </c:pt>
                <c:pt idx="740">
                  <c:v>0.72889999999999999</c:v>
                </c:pt>
                <c:pt idx="741">
                  <c:v>0.72989999999999999</c:v>
                </c:pt>
                <c:pt idx="742">
                  <c:v>0.73089999999999999</c:v>
                </c:pt>
                <c:pt idx="743">
                  <c:v>0.7319</c:v>
                </c:pt>
                <c:pt idx="744">
                  <c:v>0.7329</c:v>
                </c:pt>
                <c:pt idx="745">
                  <c:v>0.7339</c:v>
                </c:pt>
                <c:pt idx="746">
                  <c:v>0.7349</c:v>
                </c:pt>
                <c:pt idx="747">
                  <c:v>0.7359</c:v>
                </c:pt>
                <c:pt idx="748">
                  <c:v>0.7369</c:v>
                </c:pt>
                <c:pt idx="749">
                  <c:v>0.7379</c:v>
                </c:pt>
                <c:pt idx="750">
                  <c:v>0.7389</c:v>
                </c:pt>
                <c:pt idx="751">
                  <c:v>0.7399</c:v>
                </c:pt>
                <c:pt idx="752">
                  <c:v>0.7409</c:v>
                </c:pt>
                <c:pt idx="753">
                  <c:v>0.7419</c:v>
                </c:pt>
                <c:pt idx="754">
                  <c:v>0.7429</c:v>
                </c:pt>
                <c:pt idx="755">
                  <c:v>0.74390000000000001</c:v>
                </c:pt>
                <c:pt idx="756">
                  <c:v>0.74490000000000001</c:v>
                </c:pt>
                <c:pt idx="757">
                  <c:v>0.74590000000000001</c:v>
                </c:pt>
                <c:pt idx="758">
                  <c:v>0.74690000000000001</c:v>
                </c:pt>
                <c:pt idx="759">
                  <c:v>0.74790000000000001</c:v>
                </c:pt>
                <c:pt idx="760">
                  <c:v>0.74890000000000001</c:v>
                </c:pt>
                <c:pt idx="761">
                  <c:v>0.74990000000000001</c:v>
                </c:pt>
                <c:pt idx="762">
                  <c:v>0.75090000000000001</c:v>
                </c:pt>
                <c:pt idx="763">
                  <c:v>0.75190000000000001</c:v>
                </c:pt>
                <c:pt idx="764">
                  <c:v>0.75290000000000001</c:v>
                </c:pt>
                <c:pt idx="765">
                  <c:v>0.75390000000000001</c:v>
                </c:pt>
                <c:pt idx="766">
                  <c:v>0.75490000000000002</c:v>
                </c:pt>
                <c:pt idx="767">
                  <c:v>0.75590000000000002</c:v>
                </c:pt>
                <c:pt idx="768">
                  <c:v>0.75690000000000002</c:v>
                </c:pt>
                <c:pt idx="769">
                  <c:v>0.75790000000000002</c:v>
                </c:pt>
                <c:pt idx="770">
                  <c:v>0.75890000000000002</c:v>
                </c:pt>
                <c:pt idx="771">
                  <c:v>0.75990000000000002</c:v>
                </c:pt>
                <c:pt idx="772">
                  <c:v>0.76090000000000002</c:v>
                </c:pt>
                <c:pt idx="773">
                  <c:v>0.76190000000000002</c:v>
                </c:pt>
                <c:pt idx="774">
                  <c:v>0.76290000000000002</c:v>
                </c:pt>
                <c:pt idx="775">
                  <c:v>0.76390000000000002</c:v>
                </c:pt>
                <c:pt idx="776">
                  <c:v>0.76490000000000002</c:v>
                </c:pt>
                <c:pt idx="777">
                  <c:v>0.76590000000000003</c:v>
                </c:pt>
                <c:pt idx="778">
                  <c:v>0.76690000000000003</c:v>
                </c:pt>
                <c:pt idx="779">
                  <c:v>0.76790000000000003</c:v>
                </c:pt>
                <c:pt idx="780">
                  <c:v>0.76890000000000003</c:v>
                </c:pt>
                <c:pt idx="781">
                  <c:v>0.76990000000000003</c:v>
                </c:pt>
                <c:pt idx="782">
                  <c:v>0.77090000000000003</c:v>
                </c:pt>
                <c:pt idx="783">
                  <c:v>0.77190000000000003</c:v>
                </c:pt>
                <c:pt idx="784">
                  <c:v>0.77290000000000003</c:v>
                </c:pt>
                <c:pt idx="785">
                  <c:v>0.77390000000000003</c:v>
                </c:pt>
                <c:pt idx="786">
                  <c:v>0.77490000000000003</c:v>
                </c:pt>
                <c:pt idx="787">
                  <c:v>0.77590000000000003</c:v>
                </c:pt>
                <c:pt idx="788">
                  <c:v>0.77690000000000003</c:v>
                </c:pt>
                <c:pt idx="789">
                  <c:v>0.77790000000000004</c:v>
                </c:pt>
                <c:pt idx="790">
                  <c:v>0.77890000000000004</c:v>
                </c:pt>
                <c:pt idx="791">
                  <c:v>0.77990000000000004</c:v>
                </c:pt>
                <c:pt idx="792">
                  <c:v>0.78090000000000004</c:v>
                </c:pt>
                <c:pt idx="793">
                  <c:v>0.78190000000000004</c:v>
                </c:pt>
                <c:pt idx="794">
                  <c:v>0.78290000000000004</c:v>
                </c:pt>
                <c:pt idx="795">
                  <c:v>0.78390000000000004</c:v>
                </c:pt>
                <c:pt idx="796">
                  <c:v>0.78490000000000004</c:v>
                </c:pt>
                <c:pt idx="797">
                  <c:v>0.78590000000000004</c:v>
                </c:pt>
                <c:pt idx="798">
                  <c:v>0.78690000000000004</c:v>
                </c:pt>
                <c:pt idx="799">
                  <c:v>0.78790000000000004</c:v>
                </c:pt>
                <c:pt idx="800">
                  <c:v>0.78890000000000005</c:v>
                </c:pt>
                <c:pt idx="801">
                  <c:v>0.78990000000000005</c:v>
                </c:pt>
                <c:pt idx="802">
                  <c:v>0.79090000000000005</c:v>
                </c:pt>
                <c:pt idx="803">
                  <c:v>0.79190000000000005</c:v>
                </c:pt>
                <c:pt idx="804">
                  <c:v>0.79290000000000005</c:v>
                </c:pt>
                <c:pt idx="805">
                  <c:v>0.79390000000000005</c:v>
                </c:pt>
                <c:pt idx="806">
                  <c:v>0.79490000000000005</c:v>
                </c:pt>
                <c:pt idx="807">
                  <c:v>0.79590000000000005</c:v>
                </c:pt>
                <c:pt idx="808">
                  <c:v>0.79690000000000005</c:v>
                </c:pt>
                <c:pt idx="809">
                  <c:v>0.79790000000000005</c:v>
                </c:pt>
                <c:pt idx="810">
                  <c:v>0.79890000000000005</c:v>
                </c:pt>
                <c:pt idx="811">
                  <c:v>0.79990000000000006</c:v>
                </c:pt>
                <c:pt idx="812">
                  <c:v>0.80089999999999995</c:v>
                </c:pt>
                <c:pt idx="813">
                  <c:v>0.80189999999999995</c:v>
                </c:pt>
                <c:pt idx="814">
                  <c:v>0.80289999999999995</c:v>
                </c:pt>
                <c:pt idx="815">
                  <c:v>0.80389999999999995</c:v>
                </c:pt>
                <c:pt idx="816">
                  <c:v>0.80489999999999995</c:v>
                </c:pt>
                <c:pt idx="817">
                  <c:v>0.80589999999999995</c:v>
                </c:pt>
                <c:pt idx="818">
                  <c:v>0.80689999999999995</c:v>
                </c:pt>
                <c:pt idx="819">
                  <c:v>0.80789999999999995</c:v>
                </c:pt>
                <c:pt idx="820">
                  <c:v>0.80889999999999995</c:v>
                </c:pt>
                <c:pt idx="821">
                  <c:v>0.80989999999999995</c:v>
                </c:pt>
                <c:pt idx="822">
                  <c:v>0.81089999999999995</c:v>
                </c:pt>
                <c:pt idx="823">
                  <c:v>0.81189999999999996</c:v>
                </c:pt>
                <c:pt idx="824">
                  <c:v>0.81289999999999996</c:v>
                </c:pt>
                <c:pt idx="825">
                  <c:v>0.81389999999999996</c:v>
                </c:pt>
                <c:pt idx="826">
                  <c:v>0.81489999999999996</c:v>
                </c:pt>
                <c:pt idx="827">
                  <c:v>0.81589999999999996</c:v>
                </c:pt>
                <c:pt idx="828">
                  <c:v>0.81689999999999996</c:v>
                </c:pt>
                <c:pt idx="829">
                  <c:v>0.81789999999999996</c:v>
                </c:pt>
                <c:pt idx="830">
                  <c:v>0.81889999999999996</c:v>
                </c:pt>
                <c:pt idx="831">
                  <c:v>0.81989999999999996</c:v>
                </c:pt>
                <c:pt idx="832">
                  <c:v>0.82089999999999996</c:v>
                </c:pt>
                <c:pt idx="833">
                  <c:v>0.82189999999999996</c:v>
                </c:pt>
                <c:pt idx="834">
                  <c:v>0.82289999999999996</c:v>
                </c:pt>
                <c:pt idx="835">
                  <c:v>0.82389999999999997</c:v>
                </c:pt>
                <c:pt idx="836">
                  <c:v>0.82489999999999997</c:v>
                </c:pt>
                <c:pt idx="837">
                  <c:v>0.82589999999999997</c:v>
                </c:pt>
                <c:pt idx="838">
                  <c:v>0.82689999999999997</c:v>
                </c:pt>
                <c:pt idx="839">
                  <c:v>0.82789999999999997</c:v>
                </c:pt>
                <c:pt idx="840">
                  <c:v>0.82889999999999997</c:v>
                </c:pt>
                <c:pt idx="841">
                  <c:v>0.82989999999999997</c:v>
                </c:pt>
                <c:pt idx="842">
                  <c:v>0.83089999999999997</c:v>
                </c:pt>
                <c:pt idx="843">
                  <c:v>0.83189999999999997</c:v>
                </c:pt>
                <c:pt idx="844">
                  <c:v>0.83289999999999997</c:v>
                </c:pt>
                <c:pt idx="845">
                  <c:v>0.83389999999999997</c:v>
                </c:pt>
                <c:pt idx="846">
                  <c:v>0.83489999999999998</c:v>
                </c:pt>
                <c:pt idx="847">
                  <c:v>0.83589999999999998</c:v>
                </c:pt>
                <c:pt idx="848">
                  <c:v>0.83689999999999998</c:v>
                </c:pt>
                <c:pt idx="849">
                  <c:v>0.83789999999999998</c:v>
                </c:pt>
                <c:pt idx="850">
                  <c:v>0.83889999999999998</c:v>
                </c:pt>
                <c:pt idx="851">
                  <c:v>0.83989999999999998</c:v>
                </c:pt>
                <c:pt idx="852">
                  <c:v>0.84089999999999998</c:v>
                </c:pt>
                <c:pt idx="853">
                  <c:v>0.84189999999999998</c:v>
                </c:pt>
                <c:pt idx="854">
                  <c:v>0.84289999999999998</c:v>
                </c:pt>
                <c:pt idx="855">
                  <c:v>0.84389999999999998</c:v>
                </c:pt>
                <c:pt idx="856">
                  <c:v>0.84489999999999998</c:v>
                </c:pt>
                <c:pt idx="857">
                  <c:v>0.84589999999999999</c:v>
                </c:pt>
                <c:pt idx="858">
                  <c:v>0.84689999999999999</c:v>
                </c:pt>
                <c:pt idx="859">
                  <c:v>0.84789999999999999</c:v>
                </c:pt>
                <c:pt idx="860">
                  <c:v>0.84889999999999999</c:v>
                </c:pt>
                <c:pt idx="861">
                  <c:v>0.84989999999999999</c:v>
                </c:pt>
                <c:pt idx="862">
                  <c:v>0.85089999999999999</c:v>
                </c:pt>
                <c:pt idx="863">
                  <c:v>0.85189999999999999</c:v>
                </c:pt>
                <c:pt idx="864">
                  <c:v>0.85289999999999999</c:v>
                </c:pt>
                <c:pt idx="865">
                  <c:v>0.85389999999999999</c:v>
                </c:pt>
                <c:pt idx="866">
                  <c:v>0.85489999999999999</c:v>
                </c:pt>
                <c:pt idx="867">
                  <c:v>0.85589999999999999</c:v>
                </c:pt>
                <c:pt idx="868">
                  <c:v>0.8569</c:v>
                </c:pt>
                <c:pt idx="869">
                  <c:v>0.8579</c:v>
                </c:pt>
                <c:pt idx="870">
                  <c:v>0.8589</c:v>
                </c:pt>
                <c:pt idx="871">
                  <c:v>0.8599</c:v>
                </c:pt>
                <c:pt idx="872">
                  <c:v>0.8609</c:v>
                </c:pt>
                <c:pt idx="873">
                  <c:v>0.8619</c:v>
                </c:pt>
                <c:pt idx="874">
                  <c:v>0.8629</c:v>
                </c:pt>
                <c:pt idx="875">
                  <c:v>0.8639</c:v>
                </c:pt>
                <c:pt idx="876">
                  <c:v>0.8649</c:v>
                </c:pt>
                <c:pt idx="877">
                  <c:v>0.8659</c:v>
                </c:pt>
                <c:pt idx="878">
                  <c:v>0.8669</c:v>
                </c:pt>
                <c:pt idx="879">
                  <c:v>0.8679</c:v>
                </c:pt>
                <c:pt idx="880">
                  <c:v>0.86890000000000001</c:v>
                </c:pt>
                <c:pt idx="881">
                  <c:v>0.86990000000000001</c:v>
                </c:pt>
                <c:pt idx="882">
                  <c:v>0.87090000000000001</c:v>
                </c:pt>
                <c:pt idx="883">
                  <c:v>0.87190000000000001</c:v>
                </c:pt>
                <c:pt idx="884">
                  <c:v>0.87290000000000001</c:v>
                </c:pt>
                <c:pt idx="885">
                  <c:v>0.87390000000000001</c:v>
                </c:pt>
                <c:pt idx="886">
                  <c:v>0.87490000000000001</c:v>
                </c:pt>
                <c:pt idx="887">
                  <c:v>0.87590000000000001</c:v>
                </c:pt>
                <c:pt idx="888">
                  <c:v>0.87690000000000001</c:v>
                </c:pt>
                <c:pt idx="889">
                  <c:v>0.87790000000000001</c:v>
                </c:pt>
                <c:pt idx="890">
                  <c:v>0.87890000000000001</c:v>
                </c:pt>
                <c:pt idx="891">
                  <c:v>0.87990000000000002</c:v>
                </c:pt>
                <c:pt idx="892">
                  <c:v>0.88090000000000002</c:v>
                </c:pt>
                <c:pt idx="893">
                  <c:v>0.88190000000000002</c:v>
                </c:pt>
                <c:pt idx="894">
                  <c:v>0.88290000000000002</c:v>
                </c:pt>
                <c:pt idx="895">
                  <c:v>0.88390000000000002</c:v>
                </c:pt>
                <c:pt idx="896">
                  <c:v>0.88490000000000002</c:v>
                </c:pt>
                <c:pt idx="897">
                  <c:v>0.88590000000000002</c:v>
                </c:pt>
                <c:pt idx="898">
                  <c:v>0.88690000000000002</c:v>
                </c:pt>
                <c:pt idx="899">
                  <c:v>0.88790000000000002</c:v>
                </c:pt>
                <c:pt idx="900">
                  <c:v>0.88890000000000002</c:v>
                </c:pt>
                <c:pt idx="901">
                  <c:v>0.88990000000000002</c:v>
                </c:pt>
                <c:pt idx="902">
                  <c:v>0.89090000000000003</c:v>
                </c:pt>
                <c:pt idx="903">
                  <c:v>0.89190000000000003</c:v>
                </c:pt>
                <c:pt idx="904">
                  <c:v>0.89290000000000003</c:v>
                </c:pt>
                <c:pt idx="905">
                  <c:v>0.89390000000000003</c:v>
                </c:pt>
                <c:pt idx="906">
                  <c:v>0.89490000000000003</c:v>
                </c:pt>
                <c:pt idx="907">
                  <c:v>0.89590000000000003</c:v>
                </c:pt>
                <c:pt idx="908">
                  <c:v>0.89690000000000003</c:v>
                </c:pt>
                <c:pt idx="909">
                  <c:v>0.89790000000000003</c:v>
                </c:pt>
                <c:pt idx="910">
                  <c:v>0.89890000000000003</c:v>
                </c:pt>
                <c:pt idx="911">
                  <c:v>0.89990000000000003</c:v>
                </c:pt>
                <c:pt idx="912">
                  <c:v>0.90090000000000003</c:v>
                </c:pt>
                <c:pt idx="913">
                  <c:v>0.90190000000000003</c:v>
                </c:pt>
                <c:pt idx="914">
                  <c:v>0.90290000000000004</c:v>
                </c:pt>
                <c:pt idx="915">
                  <c:v>0.90390000000000004</c:v>
                </c:pt>
                <c:pt idx="916">
                  <c:v>0.90490000000000004</c:v>
                </c:pt>
                <c:pt idx="917">
                  <c:v>0.90590000000000004</c:v>
                </c:pt>
                <c:pt idx="918">
                  <c:v>0.90690000000000004</c:v>
                </c:pt>
                <c:pt idx="919">
                  <c:v>0.90790000000000004</c:v>
                </c:pt>
                <c:pt idx="920">
                  <c:v>0.90890000000000004</c:v>
                </c:pt>
                <c:pt idx="921">
                  <c:v>0.90990000000000004</c:v>
                </c:pt>
                <c:pt idx="922">
                  <c:v>0.91090000000000004</c:v>
                </c:pt>
                <c:pt idx="923">
                  <c:v>0.91190000000000004</c:v>
                </c:pt>
                <c:pt idx="924">
                  <c:v>0.91290000000000004</c:v>
                </c:pt>
                <c:pt idx="925">
                  <c:v>0.91390000000000005</c:v>
                </c:pt>
                <c:pt idx="926">
                  <c:v>0.91490000000000005</c:v>
                </c:pt>
                <c:pt idx="927">
                  <c:v>0.91590000000000005</c:v>
                </c:pt>
                <c:pt idx="928">
                  <c:v>0.91690000000000005</c:v>
                </c:pt>
                <c:pt idx="929">
                  <c:v>0.91790000000000005</c:v>
                </c:pt>
                <c:pt idx="930">
                  <c:v>0.91890000000000005</c:v>
                </c:pt>
                <c:pt idx="931">
                  <c:v>0.91990000000000005</c:v>
                </c:pt>
                <c:pt idx="932">
                  <c:v>0.92090000000000005</c:v>
                </c:pt>
                <c:pt idx="933">
                  <c:v>0.92190000000000005</c:v>
                </c:pt>
                <c:pt idx="934">
                  <c:v>0.92290000000000005</c:v>
                </c:pt>
                <c:pt idx="935">
                  <c:v>0.92390000000000005</c:v>
                </c:pt>
                <c:pt idx="936">
                  <c:v>0.92490000000000006</c:v>
                </c:pt>
                <c:pt idx="937">
                  <c:v>0.92589999999999995</c:v>
                </c:pt>
                <c:pt idx="938">
                  <c:v>0.92689999999999995</c:v>
                </c:pt>
                <c:pt idx="939">
                  <c:v>0.92789999999999995</c:v>
                </c:pt>
                <c:pt idx="940">
                  <c:v>0.92889999999999995</c:v>
                </c:pt>
                <c:pt idx="941">
                  <c:v>0.92989999999999995</c:v>
                </c:pt>
                <c:pt idx="942">
                  <c:v>0.93089999999999995</c:v>
                </c:pt>
                <c:pt idx="943">
                  <c:v>0.93189999999999995</c:v>
                </c:pt>
                <c:pt idx="944">
                  <c:v>0.93289999999999995</c:v>
                </c:pt>
                <c:pt idx="945">
                  <c:v>0.93389999999999995</c:v>
                </c:pt>
                <c:pt idx="946">
                  <c:v>0.93489999999999995</c:v>
                </c:pt>
                <c:pt idx="947">
                  <c:v>0.93589999999999995</c:v>
                </c:pt>
                <c:pt idx="948">
                  <c:v>0.93689999999999996</c:v>
                </c:pt>
                <c:pt idx="949">
                  <c:v>0.93789999999999996</c:v>
                </c:pt>
                <c:pt idx="950">
                  <c:v>0.93889999999999996</c:v>
                </c:pt>
                <c:pt idx="951">
                  <c:v>0.93989999999999996</c:v>
                </c:pt>
                <c:pt idx="952">
                  <c:v>0.94089999999999996</c:v>
                </c:pt>
                <c:pt idx="953">
                  <c:v>0.94189999999999996</c:v>
                </c:pt>
                <c:pt idx="954">
                  <c:v>0.94289999999999996</c:v>
                </c:pt>
                <c:pt idx="955">
                  <c:v>0.94389999999999996</c:v>
                </c:pt>
                <c:pt idx="956">
                  <c:v>0.94489999999999996</c:v>
                </c:pt>
                <c:pt idx="957">
                  <c:v>0.94589999999999996</c:v>
                </c:pt>
                <c:pt idx="958">
                  <c:v>0.94689999999999996</c:v>
                </c:pt>
                <c:pt idx="959">
                  <c:v>0.94789999999999996</c:v>
                </c:pt>
                <c:pt idx="960">
                  <c:v>0.94889999999999997</c:v>
                </c:pt>
                <c:pt idx="961">
                  <c:v>0.94989999999999997</c:v>
                </c:pt>
                <c:pt idx="962">
                  <c:v>0.95089999999999997</c:v>
                </c:pt>
                <c:pt idx="963">
                  <c:v>0.95189999999999997</c:v>
                </c:pt>
                <c:pt idx="964">
                  <c:v>0.95289999999999997</c:v>
                </c:pt>
                <c:pt idx="965">
                  <c:v>0.95389999999999997</c:v>
                </c:pt>
                <c:pt idx="966">
                  <c:v>0.95489999999999997</c:v>
                </c:pt>
                <c:pt idx="967">
                  <c:v>0.95589999999999997</c:v>
                </c:pt>
                <c:pt idx="968">
                  <c:v>0.95689999999999997</c:v>
                </c:pt>
                <c:pt idx="969">
                  <c:v>0.95789999999999997</c:v>
                </c:pt>
                <c:pt idx="970">
                  <c:v>0.95889999999999997</c:v>
                </c:pt>
                <c:pt idx="971">
                  <c:v>0.95989999999999998</c:v>
                </c:pt>
                <c:pt idx="972">
                  <c:v>0.96089999999999998</c:v>
                </c:pt>
                <c:pt idx="973">
                  <c:v>0.96189999999999998</c:v>
                </c:pt>
                <c:pt idx="974">
                  <c:v>0.96289999999999998</c:v>
                </c:pt>
                <c:pt idx="975">
                  <c:v>0.96389999999999998</c:v>
                </c:pt>
                <c:pt idx="976">
                  <c:v>0.96489999999999998</c:v>
                </c:pt>
                <c:pt idx="977">
                  <c:v>0.96589999999999998</c:v>
                </c:pt>
                <c:pt idx="978">
                  <c:v>0.96689999999999998</c:v>
                </c:pt>
                <c:pt idx="979">
                  <c:v>0.96789999999999998</c:v>
                </c:pt>
                <c:pt idx="980">
                  <c:v>0.96889999999999998</c:v>
                </c:pt>
                <c:pt idx="981">
                  <c:v>0.96989999999999998</c:v>
                </c:pt>
                <c:pt idx="982">
                  <c:v>0.97089999999999999</c:v>
                </c:pt>
                <c:pt idx="983">
                  <c:v>0.97189999999999999</c:v>
                </c:pt>
                <c:pt idx="984">
                  <c:v>0.97289999999999999</c:v>
                </c:pt>
                <c:pt idx="985">
                  <c:v>0.97389999999999999</c:v>
                </c:pt>
                <c:pt idx="986">
                  <c:v>0.97489999999999999</c:v>
                </c:pt>
                <c:pt idx="987">
                  <c:v>0.97589999999999999</c:v>
                </c:pt>
                <c:pt idx="988">
                  <c:v>0.97689999999999999</c:v>
                </c:pt>
                <c:pt idx="989">
                  <c:v>0.97789999999999999</c:v>
                </c:pt>
                <c:pt idx="990">
                  <c:v>0.97889999999999999</c:v>
                </c:pt>
                <c:pt idx="991">
                  <c:v>0.97989999999999999</c:v>
                </c:pt>
                <c:pt idx="992">
                  <c:v>0.98089999999999999</c:v>
                </c:pt>
                <c:pt idx="993">
                  <c:v>0.9819</c:v>
                </c:pt>
                <c:pt idx="994">
                  <c:v>0.9829</c:v>
                </c:pt>
                <c:pt idx="995">
                  <c:v>0.9839</c:v>
                </c:pt>
                <c:pt idx="996">
                  <c:v>0.9849</c:v>
                </c:pt>
                <c:pt idx="997">
                  <c:v>0.9859</c:v>
                </c:pt>
                <c:pt idx="998">
                  <c:v>0.9869</c:v>
                </c:pt>
                <c:pt idx="999">
                  <c:v>0.9879</c:v>
                </c:pt>
                <c:pt idx="1000">
                  <c:v>0.9889</c:v>
                </c:pt>
                <c:pt idx="1001">
                  <c:v>0.9899</c:v>
                </c:pt>
                <c:pt idx="1002">
                  <c:v>0.9909</c:v>
                </c:pt>
                <c:pt idx="1003">
                  <c:v>0.9919</c:v>
                </c:pt>
                <c:pt idx="1004">
                  <c:v>0.9929</c:v>
                </c:pt>
                <c:pt idx="1005">
                  <c:v>0.99390000000000001</c:v>
                </c:pt>
                <c:pt idx="1006">
                  <c:v>0.99490000000000001</c:v>
                </c:pt>
                <c:pt idx="1007">
                  <c:v>0.99590000000000001</c:v>
                </c:pt>
                <c:pt idx="1008">
                  <c:v>0.99690000000000001</c:v>
                </c:pt>
                <c:pt idx="1009">
                  <c:v>0.99790000000000001</c:v>
                </c:pt>
                <c:pt idx="1010">
                  <c:v>0.99890000000000001</c:v>
                </c:pt>
                <c:pt idx="1011">
                  <c:v>0.99990000000000001</c:v>
                </c:pt>
                <c:pt idx="1012">
                  <c:v>1.0008999999999999</c:v>
                </c:pt>
                <c:pt idx="1013">
                  <c:v>1.0019</c:v>
                </c:pt>
                <c:pt idx="1014">
                  <c:v>1.0028999999999999</c:v>
                </c:pt>
                <c:pt idx="1015">
                  <c:v>1.0039</c:v>
                </c:pt>
                <c:pt idx="1016">
                  <c:v>1.0048999999999999</c:v>
                </c:pt>
                <c:pt idx="1017">
                  <c:v>1.0059</c:v>
                </c:pt>
                <c:pt idx="1018">
                  <c:v>1.0068999999999999</c:v>
                </c:pt>
                <c:pt idx="1019">
                  <c:v>1.0079</c:v>
                </c:pt>
                <c:pt idx="1020">
                  <c:v>1.0088999999999999</c:v>
                </c:pt>
                <c:pt idx="1021">
                  <c:v>1.0099</c:v>
                </c:pt>
                <c:pt idx="1022">
                  <c:v>1.0108999999999999</c:v>
                </c:pt>
                <c:pt idx="1023">
                  <c:v>1.0119</c:v>
                </c:pt>
                <c:pt idx="1024">
                  <c:v>1.0128999999999999</c:v>
                </c:pt>
                <c:pt idx="1025">
                  <c:v>1.0139</c:v>
                </c:pt>
                <c:pt idx="1026">
                  <c:v>1.0148999999999999</c:v>
                </c:pt>
                <c:pt idx="1027">
                  <c:v>1.0159</c:v>
                </c:pt>
                <c:pt idx="1028">
                  <c:v>1.0168999999999999</c:v>
                </c:pt>
                <c:pt idx="1029">
                  <c:v>1.0179</c:v>
                </c:pt>
                <c:pt idx="1030">
                  <c:v>1.0188999999999999</c:v>
                </c:pt>
                <c:pt idx="1031">
                  <c:v>1.0199</c:v>
                </c:pt>
                <c:pt idx="1032">
                  <c:v>1.0208999999999999</c:v>
                </c:pt>
                <c:pt idx="1033">
                  <c:v>1.0219</c:v>
                </c:pt>
                <c:pt idx="1034">
                  <c:v>1.0228999999999999</c:v>
                </c:pt>
                <c:pt idx="1035">
                  <c:v>1.0239</c:v>
                </c:pt>
                <c:pt idx="1036">
                  <c:v>1.0248999999999999</c:v>
                </c:pt>
                <c:pt idx="1037">
                  <c:v>1.0259</c:v>
                </c:pt>
                <c:pt idx="1038">
                  <c:v>1.0268999999999999</c:v>
                </c:pt>
                <c:pt idx="1039">
                  <c:v>1.0279</c:v>
                </c:pt>
                <c:pt idx="1040">
                  <c:v>1.0288999999999999</c:v>
                </c:pt>
                <c:pt idx="1041">
                  <c:v>1.0299</c:v>
                </c:pt>
                <c:pt idx="1042">
                  <c:v>1.0308999999999999</c:v>
                </c:pt>
                <c:pt idx="1043">
                  <c:v>1.0319</c:v>
                </c:pt>
                <c:pt idx="1044">
                  <c:v>1.0328999999999999</c:v>
                </c:pt>
                <c:pt idx="1045">
                  <c:v>1.0339</c:v>
                </c:pt>
                <c:pt idx="1046">
                  <c:v>1.0348999999999999</c:v>
                </c:pt>
                <c:pt idx="1047">
                  <c:v>1.0359</c:v>
                </c:pt>
                <c:pt idx="1048">
                  <c:v>1.0368999999999999</c:v>
                </c:pt>
                <c:pt idx="1049">
                  <c:v>1.0379</c:v>
                </c:pt>
                <c:pt idx="1050">
                  <c:v>1.0388999999999999</c:v>
                </c:pt>
                <c:pt idx="1051">
                  <c:v>1.0399</c:v>
                </c:pt>
                <c:pt idx="1052">
                  <c:v>1.0408999999999999</c:v>
                </c:pt>
                <c:pt idx="1053">
                  <c:v>1.0419</c:v>
                </c:pt>
                <c:pt idx="1054">
                  <c:v>1.0428999999999999</c:v>
                </c:pt>
                <c:pt idx="1055">
                  <c:v>1.0439000000000001</c:v>
                </c:pt>
                <c:pt idx="1056">
                  <c:v>1.0448999999999999</c:v>
                </c:pt>
                <c:pt idx="1057">
                  <c:v>1.0459000000000001</c:v>
                </c:pt>
                <c:pt idx="1058">
                  <c:v>1.0468999999999999</c:v>
                </c:pt>
                <c:pt idx="1059">
                  <c:v>1.0479000000000001</c:v>
                </c:pt>
                <c:pt idx="1060">
                  <c:v>1.0488999999999999</c:v>
                </c:pt>
                <c:pt idx="1061">
                  <c:v>1.0499000000000001</c:v>
                </c:pt>
                <c:pt idx="1062">
                  <c:v>1.0508999999999999</c:v>
                </c:pt>
                <c:pt idx="1063">
                  <c:v>1.0519000000000001</c:v>
                </c:pt>
                <c:pt idx="1064">
                  <c:v>1.0528999999999999</c:v>
                </c:pt>
                <c:pt idx="1065">
                  <c:v>1.0539000000000001</c:v>
                </c:pt>
                <c:pt idx="1066">
                  <c:v>1.0548999999999999</c:v>
                </c:pt>
                <c:pt idx="1067">
                  <c:v>1.0559000000000001</c:v>
                </c:pt>
                <c:pt idx="1068">
                  <c:v>1.0569</c:v>
                </c:pt>
                <c:pt idx="1069">
                  <c:v>1.0579000000000001</c:v>
                </c:pt>
                <c:pt idx="1070">
                  <c:v>1.0589</c:v>
                </c:pt>
                <c:pt idx="1071">
                  <c:v>1.0599000000000001</c:v>
                </c:pt>
                <c:pt idx="1072">
                  <c:v>1.0609</c:v>
                </c:pt>
                <c:pt idx="1073">
                  <c:v>1.0619000000000001</c:v>
                </c:pt>
                <c:pt idx="1074">
                  <c:v>1.0629</c:v>
                </c:pt>
                <c:pt idx="1075">
                  <c:v>1.0639000000000001</c:v>
                </c:pt>
                <c:pt idx="1076">
                  <c:v>1.0649</c:v>
                </c:pt>
                <c:pt idx="1077">
                  <c:v>1.0659000000000001</c:v>
                </c:pt>
                <c:pt idx="1078">
                  <c:v>1.0669</c:v>
                </c:pt>
                <c:pt idx="1079">
                  <c:v>1.0679000000000001</c:v>
                </c:pt>
                <c:pt idx="1080">
                  <c:v>1.0689</c:v>
                </c:pt>
                <c:pt idx="1081">
                  <c:v>1.0699000000000001</c:v>
                </c:pt>
                <c:pt idx="1082">
                  <c:v>1.0709</c:v>
                </c:pt>
                <c:pt idx="1083">
                  <c:v>1.0719000000000001</c:v>
                </c:pt>
                <c:pt idx="1084">
                  <c:v>1.0729</c:v>
                </c:pt>
                <c:pt idx="1085">
                  <c:v>1.0739000000000001</c:v>
                </c:pt>
                <c:pt idx="1086">
                  <c:v>1.0749</c:v>
                </c:pt>
                <c:pt idx="1087">
                  <c:v>1.0759000000000001</c:v>
                </c:pt>
                <c:pt idx="1088">
                  <c:v>1.0769</c:v>
                </c:pt>
                <c:pt idx="1089">
                  <c:v>1.0779000000000001</c:v>
                </c:pt>
                <c:pt idx="1090">
                  <c:v>1.0789</c:v>
                </c:pt>
                <c:pt idx="1091">
                  <c:v>1.0799000000000001</c:v>
                </c:pt>
                <c:pt idx="1092">
                  <c:v>1.0809</c:v>
                </c:pt>
                <c:pt idx="1093">
                  <c:v>1.0819000000000001</c:v>
                </c:pt>
                <c:pt idx="1094">
                  <c:v>1.0829</c:v>
                </c:pt>
                <c:pt idx="1095">
                  <c:v>1.0839000000000001</c:v>
                </c:pt>
                <c:pt idx="1096">
                  <c:v>1.0849</c:v>
                </c:pt>
                <c:pt idx="1097">
                  <c:v>1.0859000000000001</c:v>
                </c:pt>
                <c:pt idx="1098">
                  <c:v>1.0869</c:v>
                </c:pt>
                <c:pt idx="1099">
                  <c:v>1.0879000000000001</c:v>
                </c:pt>
                <c:pt idx="1100">
                  <c:v>1.0889</c:v>
                </c:pt>
                <c:pt idx="1101">
                  <c:v>1.0899000000000001</c:v>
                </c:pt>
                <c:pt idx="1102">
                  <c:v>1.0909</c:v>
                </c:pt>
                <c:pt idx="1103">
                  <c:v>1.0919000000000001</c:v>
                </c:pt>
                <c:pt idx="1104">
                  <c:v>1.0929</c:v>
                </c:pt>
                <c:pt idx="1105">
                  <c:v>1.0939000000000001</c:v>
                </c:pt>
                <c:pt idx="1106">
                  <c:v>1.0949</c:v>
                </c:pt>
                <c:pt idx="1107">
                  <c:v>1.0959000000000001</c:v>
                </c:pt>
                <c:pt idx="1108">
                  <c:v>1.0969</c:v>
                </c:pt>
                <c:pt idx="1109">
                  <c:v>1.0979000000000001</c:v>
                </c:pt>
                <c:pt idx="1110">
                  <c:v>1.0989</c:v>
                </c:pt>
                <c:pt idx="1111">
                  <c:v>1.0999000000000001</c:v>
                </c:pt>
                <c:pt idx="1112">
                  <c:v>1.1009</c:v>
                </c:pt>
                <c:pt idx="1113">
                  <c:v>1.1019000000000001</c:v>
                </c:pt>
                <c:pt idx="1114">
                  <c:v>1.1029</c:v>
                </c:pt>
                <c:pt idx="1115">
                  <c:v>1.1039000000000001</c:v>
                </c:pt>
                <c:pt idx="1116">
                  <c:v>1.1049</c:v>
                </c:pt>
                <c:pt idx="1117">
                  <c:v>1.1059000000000001</c:v>
                </c:pt>
                <c:pt idx="1118">
                  <c:v>1.1069</c:v>
                </c:pt>
                <c:pt idx="1119">
                  <c:v>1.1079000000000001</c:v>
                </c:pt>
                <c:pt idx="1120">
                  <c:v>1.1089</c:v>
                </c:pt>
                <c:pt idx="1121">
                  <c:v>1.1099000000000001</c:v>
                </c:pt>
                <c:pt idx="1122">
                  <c:v>1.1109</c:v>
                </c:pt>
                <c:pt idx="1123">
                  <c:v>1.1119000000000001</c:v>
                </c:pt>
                <c:pt idx="1124">
                  <c:v>1.1129</c:v>
                </c:pt>
                <c:pt idx="1125">
                  <c:v>1.1138999999999999</c:v>
                </c:pt>
                <c:pt idx="1126">
                  <c:v>1.1149</c:v>
                </c:pt>
                <c:pt idx="1127">
                  <c:v>1.1158999999999999</c:v>
                </c:pt>
                <c:pt idx="1128">
                  <c:v>1.1169</c:v>
                </c:pt>
                <c:pt idx="1129">
                  <c:v>1.1178999999999999</c:v>
                </c:pt>
                <c:pt idx="1130">
                  <c:v>1.1189</c:v>
                </c:pt>
                <c:pt idx="1131">
                  <c:v>1.1198999999999999</c:v>
                </c:pt>
                <c:pt idx="1132">
                  <c:v>1.1209</c:v>
                </c:pt>
                <c:pt idx="1133">
                  <c:v>1.1218999999999999</c:v>
                </c:pt>
                <c:pt idx="1134">
                  <c:v>1.1229</c:v>
                </c:pt>
                <c:pt idx="1135">
                  <c:v>1.1238999999999999</c:v>
                </c:pt>
                <c:pt idx="1136">
                  <c:v>1.1249</c:v>
                </c:pt>
                <c:pt idx="1137">
                  <c:v>1.1258999999999999</c:v>
                </c:pt>
                <c:pt idx="1138">
                  <c:v>1.1269</c:v>
                </c:pt>
                <c:pt idx="1139">
                  <c:v>1.1278999999999999</c:v>
                </c:pt>
                <c:pt idx="1140">
                  <c:v>1.1289</c:v>
                </c:pt>
                <c:pt idx="1141">
                  <c:v>1.1298999999999999</c:v>
                </c:pt>
                <c:pt idx="1142">
                  <c:v>1.1309</c:v>
                </c:pt>
                <c:pt idx="1143">
                  <c:v>1.1318999999999999</c:v>
                </c:pt>
                <c:pt idx="1144">
                  <c:v>1.1329</c:v>
                </c:pt>
                <c:pt idx="1145">
                  <c:v>1.1338999999999999</c:v>
                </c:pt>
                <c:pt idx="1146">
                  <c:v>1.1349</c:v>
                </c:pt>
                <c:pt idx="1147">
                  <c:v>1.1358999999999999</c:v>
                </c:pt>
                <c:pt idx="1148">
                  <c:v>1.1369</c:v>
                </c:pt>
                <c:pt idx="1149">
                  <c:v>1.1378999999999999</c:v>
                </c:pt>
                <c:pt idx="1150">
                  <c:v>1.1389</c:v>
                </c:pt>
                <c:pt idx="1151">
                  <c:v>1.1398999999999999</c:v>
                </c:pt>
                <c:pt idx="1152">
                  <c:v>1.1409</c:v>
                </c:pt>
                <c:pt idx="1153">
                  <c:v>1.1418999999999999</c:v>
                </c:pt>
                <c:pt idx="1154">
                  <c:v>1.1429</c:v>
                </c:pt>
                <c:pt idx="1155">
                  <c:v>1.1438999999999999</c:v>
                </c:pt>
                <c:pt idx="1156">
                  <c:v>1.1449</c:v>
                </c:pt>
                <c:pt idx="1157">
                  <c:v>1.1458999999999999</c:v>
                </c:pt>
                <c:pt idx="1158">
                  <c:v>1.1469</c:v>
                </c:pt>
                <c:pt idx="1159">
                  <c:v>1.1478999999999999</c:v>
                </c:pt>
                <c:pt idx="1160">
                  <c:v>1.1489</c:v>
                </c:pt>
                <c:pt idx="1161">
                  <c:v>1.1498999999999999</c:v>
                </c:pt>
                <c:pt idx="1162">
                  <c:v>1.1509</c:v>
                </c:pt>
                <c:pt idx="1163">
                  <c:v>1.1518999999999999</c:v>
                </c:pt>
                <c:pt idx="1164">
                  <c:v>1.1529</c:v>
                </c:pt>
                <c:pt idx="1165">
                  <c:v>1.1538999999999999</c:v>
                </c:pt>
                <c:pt idx="1166">
                  <c:v>1.1549</c:v>
                </c:pt>
                <c:pt idx="1167">
                  <c:v>1.1558999999999999</c:v>
                </c:pt>
                <c:pt idx="1168">
                  <c:v>1.1569</c:v>
                </c:pt>
                <c:pt idx="1169">
                  <c:v>1.1578999999999999</c:v>
                </c:pt>
                <c:pt idx="1170">
                  <c:v>1.1589</c:v>
                </c:pt>
                <c:pt idx="1171">
                  <c:v>1.1598999999999999</c:v>
                </c:pt>
                <c:pt idx="1172">
                  <c:v>1.1609</c:v>
                </c:pt>
                <c:pt idx="1173">
                  <c:v>1.1618999999999999</c:v>
                </c:pt>
                <c:pt idx="1174">
                  <c:v>1.1629</c:v>
                </c:pt>
                <c:pt idx="1175">
                  <c:v>1.1638999999999999</c:v>
                </c:pt>
                <c:pt idx="1176">
                  <c:v>1.1649</c:v>
                </c:pt>
                <c:pt idx="1177">
                  <c:v>1.1658999999999999</c:v>
                </c:pt>
                <c:pt idx="1178">
                  <c:v>1.1669</c:v>
                </c:pt>
                <c:pt idx="1179">
                  <c:v>1.1678999999999999</c:v>
                </c:pt>
                <c:pt idx="1180">
                  <c:v>1.1689000000000001</c:v>
                </c:pt>
                <c:pt idx="1181">
                  <c:v>1.1698999999999999</c:v>
                </c:pt>
                <c:pt idx="1182">
                  <c:v>1.1709000000000001</c:v>
                </c:pt>
                <c:pt idx="1183">
                  <c:v>1.1718999999999999</c:v>
                </c:pt>
                <c:pt idx="1184">
                  <c:v>1.1729000000000001</c:v>
                </c:pt>
                <c:pt idx="1185">
                  <c:v>1.1738999999999999</c:v>
                </c:pt>
                <c:pt idx="1186">
                  <c:v>1.1749000000000001</c:v>
                </c:pt>
                <c:pt idx="1187">
                  <c:v>1.1758999999999999</c:v>
                </c:pt>
                <c:pt idx="1188">
                  <c:v>1.1769000000000001</c:v>
                </c:pt>
                <c:pt idx="1189">
                  <c:v>1.1778999999999999</c:v>
                </c:pt>
                <c:pt idx="1190">
                  <c:v>1.1789000000000001</c:v>
                </c:pt>
                <c:pt idx="1191">
                  <c:v>1.1798999999999999</c:v>
                </c:pt>
                <c:pt idx="1192">
                  <c:v>1.1809000000000001</c:v>
                </c:pt>
                <c:pt idx="1193">
                  <c:v>1.1819</c:v>
                </c:pt>
                <c:pt idx="1194">
                  <c:v>1.1829000000000001</c:v>
                </c:pt>
                <c:pt idx="1195">
                  <c:v>1.1839</c:v>
                </c:pt>
                <c:pt idx="1196">
                  <c:v>1.1849000000000001</c:v>
                </c:pt>
                <c:pt idx="1197">
                  <c:v>1.1859</c:v>
                </c:pt>
                <c:pt idx="1198">
                  <c:v>1.1869000000000001</c:v>
                </c:pt>
                <c:pt idx="1199">
                  <c:v>1.1879</c:v>
                </c:pt>
                <c:pt idx="1200">
                  <c:v>1.1889000000000001</c:v>
                </c:pt>
                <c:pt idx="1201">
                  <c:v>1.1899</c:v>
                </c:pt>
                <c:pt idx="1202">
                  <c:v>1.1909000000000001</c:v>
                </c:pt>
                <c:pt idx="1203">
                  <c:v>1.1919</c:v>
                </c:pt>
                <c:pt idx="1204">
                  <c:v>1.1929000000000001</c:v>
                </c:pt>
                <c:pt idx="1205">
                  <c:v>1.1939</c:v>
                </c:pt>
                <c:pt idx="1206">
                  <c:v>1.1949000000000001</c:v>
                </c:pt>
                <c:pt idx="1207">
                  <c:v>1.1959</c:v>
                </c:pt>
                <c:pt idx="1208">
                  <c:v>1.1969000000000001</c:v>
                </c:pt>
                <c:pt idx="1209">
                  <c:v>1.1979</c:v>
                </c:pt>
                <c:pt idx="1210">
                  <c:v>1.1989000000000001</c:v>
                </c:pt>
                <c:pt idx="1211">
                  <c:v>1.1999</c:v>
                </c:pt>
                <c:pt idx="1212">
                  <c:v>1.2009000000000001</c:v>
                </c:pt>
                <c:pt idx="1213">
                  <c:v>1.2019</c:v>
                </c:pt>
                <c:pt idx="1214">
                  <c:v>1.2029000000000001</c:v>
                </c:pt>
                <c:pt idx="1215">
                  <c:v>1.2039</c:v>
                </c:pt>
                <c:pt idx="1216">
                  <c:v>1.2049000000000001</c:v>
                </c:pt>
                <c:pt idx="1217">
                  <c:v>1.2059</c:v>
                </c:pt>
                <c:pt idx="1218">
                  <c:v>1.2069000000000001</c:v>
                </c:pt>
                <c:pt idx="1219">
                  <c:v>1.2079</c:v>
                </c:pt>
                <c:pt idx="1220">
                  <c:v>1.2089000000000001</c:v>
                </c:pt>
                <c:pt idx="1221">
                  <c:v>1.2099</c:v>
                </c:pt>
                <c:pt idx="1222">
                  <c:v>1.2109000000000001</c:v>
                </c:pt>
                <c:pt idx="1223">
                  <c:v>1.2119</c:v>
                </c:pt>
                <c:pt idx="1224">
                  <c:v>1.2129000000000001</c:v>
                </c:pt>
                <c:pt idx="1225">
                  <c:v>1.2139</c:v>
                </c:pt>
                <c:pt idx="1226">
                  <c:v>1.2149000000000001</c:v>
                </c:pt>
                <c:pt idx="1227">
                  <c:v>1.2159</c:v>
                </c:pt>
                <c:pt idx="1228">
                  <c:v>1.2169000000000001</c:v>
                </c:pt>
                <c:pt idx="1229">
                  <c:v>1.2179</c:v>
                </c:pt>
                <c:pt idx="1230">
                  <c:v>1.2189000000000001</c:v>
                </c:pt>
                <c:pt idx="1231">
                  <c:v>1.2199</c:v>
                </c:pt>
                <c:pt idx="1232">
                  <c:v>1.2209000000000001</c:v>
                </c:pt>
                <c:pt idx="1233">
                  <c:v>1.2219</c:v>
                </c:pt>
                <c:pt idx="1234">
                  <c:v>1.2229000000000001</c:v>
                </c:pt>
                <c:pt idx="1235">
                  <c:v>1.2239</c:v>
                </c:pt>
                <c:pt idx="1236">
                  <c:v>1.2249000000000001</c:v>
                </c:pt>
                <c:pt idx="1237">
                  <c:v>1.2259</c:v>
                </c:pt>
                <c:pt idx="1238">
                  <c:v>1.2269000000000001</c:v>
                </c:pt>
                <c:pt idx="1239">
                  <c:v>1.2279</c:v>
                </c:pt>
                <c:pt idx="1240">
                  <c:v>1.2289000000000001</c:v>
                </c:pt>
                <c:pt idx="1241">
                  <c:v>1.2299</c:v>
                </c:pt>
                <c:pt idx="1242">
                  <c:v>1.2309000000000001</c:v>
                </c:pt>
                <c:pt idx="1243">
                  <c:v>1.2319</c:v>
                </c:pt>
                <c:pt idx="1244">
                  <c:v>1.2329000000000001</c:v>
                </c:pt>
                <c:pt idx="1245">
                  <c:v>1.2339</c:v>
                </c:pt>
                <c:pt idx="1246">
                  <c:v>1.2349000000000001</c:v>
                </c:pt>
                <c:pt idx="1247">
                  <c:v>1.2359</c:v>
                </c:pt>
                <c:pt idx="1248">
                  <c:v>1.2369000000000001</c:v>
                </c:pt>
                <c:pt idx="1249">
                  <c:v>1.2379</c:v>
                </c:pt>
                <c:pt idx="1250">
                  <c:v>1.2388999999999999</c:v>
                </c:pt>
                <c:pt idx="1251">
                  <c:v>1.2399</c:v>
                </c:pt>
                <c:pt idx="1252">
                  <c:v>1.2408999999999999</c:v>
                </c:pt>
                <c:pt idx="1253">
                  <c:v>1.2419</c:v>
                </c:pt>
                <c:pt idx="1254">
                  <c:v>1.2428999999999999</c:v>
                </c:pt>
                <c:pt idx="1255">
                  <c:v>1.2439</c:v>
                </c:pt>
                <c:pt idx="1256">
                  <c:v>1.2448999999999999</c:v>
                </c:pt>
                <c:pt idx="1257">
                  <c:v>1.2459</c:v>
                </c:pt>
                <c:pt idx="1258">
                  <c:v>1.2468999999999999</c:v>
                </c:pt>
                <c:pt idx="1259">
                  <c:v>1.2479</c:v>
                </c:pt>
                <c:pt idx="1260">
                  <c:v>1.2488999999999999</c:v>
                </c:pt>
                <c:pt idx="1261">
                  <c:v>1.2499</c:v>
                </c:pt>
                <c:pt idx="1262">
                  <c:v>1.2508999999999999</c:v>
                </c:pt>
                <c:pt idx="1263">
                  <c:v>1.2519</c:v>
                </c:pt>
                <c:pt idx="1264">
                  <c:v>1.2528999999999999</c:v>
                </c:pt>
                <c:pt idx="1265">
                  <c:v>1.2539</c:v>
                </c:pt>
                <c:pt idx="1266">
                  <c:v>1.2548999999999999</c:v>
                </c:pt>
                <c:pt idx="1267">
                  <c:v>1.2559</c:v>
                </c:pt>
                <c:pt idx="1268">
                  <c:v>1.2568999999999999</c:v>
                </c:pt>
                <c:pt idx="1269">
                  <c:v>1.2579</c:v>
                </c:pt>
                <c:pt idx="1270">
                  <c:v>1.2588999999999999</c:v>
                </c:pt>
                <c:pt idx="1271">
                  <c:v>1.2599</c:v>
                </c:pt>
                <c:pt idx="1272">
                  <c:v>1.2608999999999999</c:v>
                </c:pt>
                <c:pt idx="1273">
                  <c:v>1.2619</c:v>
                </c:pt>
                <c:pt idx="1274">
                  <c:v>1.2628999999999999</c:v>
                </c:pt>
                <c:pt idx="1275">
                  <c:v>1.2639</c:v>
                </c:pt>
                <c:pt idx="1276">
                  <c:v>1.2648999999999999</c:v>
                </c:pt>
                <c:pt idx="1277">
                  <c:v>1.2659</c:v>
                </c:pt>
                <c:pt idx="1278">
                  <c:v>1.2668999999999999</c:v>
                </c:pt>
                <c:pt idx="1279">
                  <c:v>1.2679</c:v>
                </c:pt>
                <c:pt idx="1280">
                  <c:v>1.2688999999999999</c:v>
                </c:pt>
                <c:pt idx="1281">
                  <c:v>1.2699</c:v>
                </c:pt>
                <c:pt idx="1282">
                  <c:v>1.2708999999999999</c:v>
                </c:pt>
                <c:pt idx="1283">
                  <c:v>1.2719</c:v>
                </c:pt>
                <c:pt idx="1284">
                  <c:v>1.2728999999999999</c:v>
                </c:pt>
                <c:pt idx="1285">
                  <c:v>1.2739</c:v>
                </c:pt>
                <c:pt idx="1286">
                  <c:v>1.2748999999999999</c:v>
                </c:pt>
                <c:pt idx="1287">
                  <c:v>1.2759</c:v>
                </c:pt>
                <c:pt idx="1288">
                  <c:v>1.2768999999999999</c:v>
                </c:pt>
                <c:pt idx="1289">
                  <c:v>1.2779</c:v>
                </c:pt>
                <c:pt idx="1290">
                  <c:v>1.2788999999999999</c:v>
                </c:pt>
                <c:pt idx="1291">
                  <c:v>1.2799</c:v>
                </c:pt>
                <c:pt idx="1292">
                  <c:v>1.2808999999999999</c:v>
                </c:pt>
                <c:pt idx="1293">
                  <c:v>1.2819</c:v>
                </c:pt>
                <c:pt idx="1294">
                  <c:v>1.2828999999999999</c:v>
                </c:pt>
                <c:pt idx="1295">
                  <c:v>1.2839</c:v>
                </c:pt>
                <c:pt idx="1296">
                  <c:v>1.2848999999999999</c:v>
                </c:pt>
                <c:pt idx="1297">
                  <c:v>1.2859</c:v>
                </c:pt>
                <c:pt idx="1298">
                  <c:v>1.2868999999999999</c:v>
                </c:pt>
                <c:pt idx="1299">
                  <c:v>1.2879</c:v>
                </c:pt>
                <c:pt idx="1300">
                  <c:v>1.2888999999999999</c:v>
                </c:pt>
                <c:pt idx="1301">
                  <c:v>1.2899</c:v>
                </c:pt>
                <c:pt idx="1302">
                  <c:v>1.2908999999999999</c:v>
                </c:pt>
                <c:pt idx="1303">
                  <c:v>1.2919</c:v>
                </c:pt>
                <c:pt idx="1304">
                  <c:v>1.2928999999999999</c:v>
                </c:pt>
                <c:pt idx="1305">
                  <c:v>1.2939000000000001</c:v>
                </c:pt>
                <c:pt idx="1306">
                  <c:v>1.2948999999999999</c:v>
                </c:pt>
                <c:pt idx="1307">
                  <c:v>1.2959000000000001</c:v>
                </c:pt>
                <c:pt idx="1308">
                  <c:v>1.2968999999999999</c:v>
                </c:pt>
                <c:pt idx="1309">
                  <c:v>1.2979000000000001</c:v>
                </c:pt>
                <c:pt idx="1310">
                  <c:v>1.2988999999999999</c:v>
                </c:pt>
                <c:pt idx="1311">
                  <c:v>1.2999000000000001</c:v>
                </c:pt>
                <c:pt idx="1312">
                  <c:v>1.3008999999999999</c:v>
                </c:pt>
                <c:pt idx="1313">
                  <c:v>1.3019000000000001</c:v>
                </c:pt>
                <c:pt idx="1314">
                  <c:v>1.3028999999999999</c:v>
                </c:pt>
                <c:pt idx="1315">
                  <c:v>1.3039000000000001</c:v>
                </c:pt>
                <c:pt idx="1316">
                  <c:v>1.3048999999999999</c:v>
                </c:pt>
                <c:pt idx="1317">
                  <c:v>1.3059000000000001</c:v>
                </c:pt>
                <c:pt idx="1318">
                  <c:v>1.3069</c:v>
                </c:pt>
                <c:pt idx="1319">
                  <c:v>1.3079000000000001</c:v>
                </c:pt>
                <c:pt idx="1320">
                  <c:v>1.3089</c:v>
                </c:pt>
                <c:pt idx="1321">
                  <c:v>1.3099000000000001</c:v>
                </c:pt>
                <c:pt idx="1322">
                  <c:v>1.3109</c:v>
                </c:pt>
                <c:pt idx="1323">
                  <c:v>1.3119000000000001</c:v>
                </c:pt>
                <c:pt idx="1324">
                  <c:v>1.3129</c:v>
                </c:pt>
                <c:pt idx="1325">
                  <c:v>1.3139000000000001</c:v>
                </c:pt>
                <c:pt idx="1326">
                  <c:v>1.3149</c:v>
                </c:pt>
                <c:pt idx="1327">
                  <c:v>1.3159000000000001</c:v>
                </c:pt>
                <c:pt idx="1328">
                  <c:v>1.3169</c:v>
                </c:pt>
                <c:pt idx="1329">
                  <c:v>1.3179000000000001</c:v>
                </c:pt>
                <c:pt idx="1330">
                  <c:v>1.3189</c:v>
                </c:pt>
                <c:pt idx="1331">
                  <c:v>1.3199000000000001</c:v>
                </c:pt>
                <c:pt idx="1332">
                  <c:v>1.3209</c:v>
                </c:pt>
                <c:pt idx="1333">
                  <c:v>1.3219000000000001</c:v>
                </c:pt>
                <c:pt idx="1334">
                  <c:v>1.3229</c:v>
                </c:pt>
                <c:pt idx="1335">
                  <c:v>1.3239000000000001</c:v>
                </c:pt>
                <c:pt idx="1336">
                  <c:v>1.3249</c:v>
                </c:pt>
                <c:pt idx="1337">
                  <c:v>1.3259000000000001</c:v>
                </c:pt>
                <c:pt idx="1338">
                  <c:v>1.3269</c:v>
                </c:pt>
                <c:pt idx="1339">
                  <c:v>1.3279000000000001</c:v>
                </c:pt>
                <c:pt idx="1340">
                  <c:v>1.3289</c:v>
                </c:pt>
                <c:pt idx="1341">
                  <c:v>1.3299000000000001</c:v>
                </c:pt>
                <c:pt idx="1342">
                  <c:v>1.3309</c:v>
                </c:pt>
                <c:pt idx="1343">
                  <c:v>1.3319000000000001</c:v>
                </c:pt>
                <c:pt idx="1344">
                  <c:v>1.3329</c:v>
                </c:pt>
                <c:pt idx="1345">
                  <c:v>1.3339000000000001</c:v>
                </c:pt>
                <c:pt idx="1346">
                  <c:v>1.3349</c:v>
                </c:pt>
                <c:pt idx="1347">
                  <c:v>1.3359000000000001</c:v>
                </c:pt>
                <c:pt idx="1348">
                  <c:v>1.3369</c:v>
                </c:pt>
                <c:pt idx="1349">
                  <c:v>1.3379000000000001</c:v>
                </c:pt>
                <c:pt idx="1350">
                  <c:v>1.3389</c:v>
                </c:pt>
                <c:pt idx="1351">
                  <c:v>1.3399000000000001</c:v>
                </c:pt>
                <c:pt idx="1352">
                  <c:v>1.3409</c:v>
                </c:pt>
                <c:pt idx="1353">
                  <c:v>1.3419000000000001</c:v>
                </c:pt>
                <c:pt idx="1354">
                  <c:v>1.3429</c:v>
                </c:pt>
                <c:pt idx="1355">
                  <c:v>1.3439000000000001</c:v>
                </c:pt>
                <c:pt idx="1356">
                  <c:v>1.3449</c:v>
                </c:pt>
                <c:pt idx="1357">
                  <c:v>1.3459000000000001</c:v>
                </c:pt>
                <c:pt idx="1358">
                  <c:v>1.3469</c:v>
                </c:pt>
                <c:pt idx="1359">
                  <c:v>1.3479000000000001</c:v>
                </c:pt>
                <c:pt idx="1360">
                  <c:v>1.3489</c:v>
                </c:pt>
                <c:pt idx="1361">
                  <c:v>1.3499000000000001</c:v>
                </c:pt>
                <c:pt idx="1362">
                  <c:v>1.3509</c:v>
                </c:pt>
                <c:pt idx="1363">
                  <c:v>1.3519000000000001</c:v>
                </c:pt>
                <c:pt idx="1364">
                  <c:v>1.3529</c:v>
                </c:pt>
                <c:pt idx="1365">
                  <c:v>1.3539000000000001</c:v>
                </c:pt>
                <c:pt idx="1366">
                  <c:v>1.3549</c:v>
                </c:pt>
                <c:pt idx="1367">
                  <c:v>1.3559000000000001</c:v>
                </c:pt>
                <c:pt idx="1368">
                  <c:v>1.3569</c:v>
                </c:pt>
                <c:pt idx="1369">
                  <c:v>1.3579000000000001</c:v>
                </c:pt>
                <c:pt idx="1370">
                  <c:v>1.3589</c:v>
                </c:pt>
                <c:pt idx="1371">
                  <c:v>1.3599000000000001</c:v>
                </c:pt>
                <c:pt idx="1372">
                  <c:v>1.3609</c:v>
                </c:pt>
                <c:pt idx="1373">
                  <c:v>1.3619000000000001</c:v>
                </c:pt>
                <c:pt idx="1374">
                  <c:v>1.3629</c:v>
                </c:pt>
                <c:pt idx="1375">
                  <c:v>1.3638999999999999</c:v>
                </c:pt>
                <c:pt idx="1376">
                  <c:v>1.3649</c:v>
                </c:pt>
                <c:pt idx="1377">
                  <c:v>1.3658999999999999</c:v>
                </c:pt>
                <c:pt idx="1378">
                  <c:v>1.3669</c:v>
                </c:pt>
                <c:pt idx="1379">
                  <c:v>1.3678999999999999</c:v>
                </c:pt>
                <c:pt idx="1380">
                  <c:v>1.3689</c:v>
                </c:pt>
                <c:pt idx="1381">
                  <c:v>1.3698999999999999</c:v>
                </c:pt>
                <c:pt idx="1382">
                  <c:v>1.3709</c:v>
                </c:pt>
                <c:pt idx="1383">
                  <c:v>1.3718999999999999</c:v>
                </c:pt>
                <c:pt idx="1384">
                  <c:v>1.3729</c:v>
                </c:pt>
                <c:pt idx="1385">
                  <c:v>1.3738999999999999</c:v>
                </c:pt>
                <c:pt idx="1386">
                  <c:v>1.3749</c:v>
                </c:pt>
                <c:pt idx="1387">
                  <c:v>1.3758999999999999</c:v>
                </c:pt>
                <c:pt idx="1388">
                  <c:v>1.3769</c:v>
                </c:pt>
                <c:pt idx="1389">
                  <c:v>1.3778999999999999</c:v>
                </c:pt>
                <c:pt idx="1390">
                  <c:v>1.3789</c:v>
                </c:pt>
                <c:pt idx="1391">
                  <c:v>1.3798999999999999</c:v>
                </c:pt>
                <c:pt idx="1392">
                  <c:v>1.3809</c:v>
                </c:pt>
                <c:pt idx="1393">
                  <c:v>1.3818999999999999</c:v>
                </c:pt>
                <c:pt idx="1394">
                  <c:v>1.3829</c:v>
                </c:pt>
                <c:pt idx="1395">
                  <c:v>1.3838999999999999</c:v>
                </c:pt>
                <c:pt idx="1396">
                  <c:v>1.3849</c:v>
                </c:pt>
                <c:pt idx="1397">
                  <c:v>1.3858999999999999</c:v>
                </c:pt>
                <c:pt idx="1398">
                  <c:v>1.3869</c:v>
                </c:pt>
                <c:pt idx="1399">
                  <c:v>1.3878999999999999</c:v>
                </c:pt>
                <c:pt idx="1400">
                  <c:v>1.3889</c:v>
                </c:pt>
                <c:pt idx="1401">
                  <c:v>1.3898999999999999</c:v>
                </c:pt>
                <c:pt idx="1402">
                  <c:v>1.3909</c:v>
                </c:pt>
                <c:pt idx="1403">
                  <c:v>1.3918999999999999</c:v>
                </c:pt>
                <c:pt idx="1404">
                  <c:v>1.3929</c:v>
                </c:pt>
                <c:pt idx="1405">
                  <c:v>1.3938999999999999</c:v>
                </c:pt>
                <c:pt idx="1406">
                  <c:v>1.3949</c:v>
                </c:pt>
                <c:pt idx="1407">
                  <c:v>1.3958999999999999</c:v>
                </c:pt>
                <c:pt idx="1408">
                  <c:v>1.3969</c:v>
                </c:pt>
                <c:pt idx="1409">
                  <c:v>1.3978999999999999</c:v>
                </c:pt>
                <c:pt idx="1410">
                  <c:v>1.3989</c:v>
                </c:pt>
                <c:pt idx="1411">
                  <c:v>1.3998999999999999</c:v>
                </c:pt>
                <c:pt idx="1412">
                  <c:v>1.4009</c:v>
                </c:pt>
                <c:pt idx="1413">
                  <c:v>1.4018999999999999</c:v>
                </c:pt>
                <c:pt idx="1414">
                  <c:v>1.4029</c:v>
                </c:pt>
                <c:pt idx="1415">
                  <c:v>1.4038999999999999</c:v>
                </c:pt>
                <c:pt idx="1416">
                  <c:v>1.4049</c:v>
                </c:pt>
                <c:pt idx="1417">
                  <c:v>1.4058999999999999</c:v>
                </c:pt>
                <c:pt idx="1418">
                  <c:v>1.4069</c:v>
                </c:pt>
                <c:pt idx="1419">
                  <c:v>1.4078999999999999</c:v>
                </c:pt>
                <c:pt idx="1420">
                  <c:v>1.4089</c:v>
                </c:pt>
                <c:pt idx="1421">
                  <c:v>1.4098999999999999</c:v>
                </c:pt>
                <c:pt idx="1422">
                  <c:v>1.4109</c:v>
                </c:pt>
                <c:pt idx="1423">
                  <c:v>1.4118999999999999</c:v>
                </c:pt>
                <c:pt idx="1424">
                  <c:v>1.4129</c:v>
                </c:pt>
                <c:pt idx="1425">
                  <c:v>1.4138999999999999</c:v>
                </c:pt>
                <c:pt idx="1426">
                  <c:v>1.4149</c:v>
                </c:pt>
                <c:pt idx="1427">
                  <c:v>1.4158999999999999</c:v>
                </c:pt>
                <c:pt idx="1428">
                  <c:v>1.4169</c:v>
                </c:pt>
                <c:pt idx="1429">
                  <c:v>1.4178999999999999</c:v>
                </c:pt>
                <c:pt idx="1430">
                  <c:v>1.4189000000000001</c:v>
                </c:pt>
                <c:pt idx="1431">
                  <c:v>1.4198999999999999</c:v>
                </c:pt>
                <c:pt idx="1432">
                  <c:v>1.4209000000000001</c:v>
                </c:pt>
                <c:pt idx="1433">
                  <c:v>1.4218999999999999</c:v>
                </c:pt>
                <c:pt idx="1434">
                  <c:v>1.4229000000000001</c:v>
                </c:pt>
                <c:pt idx="1435">
                  <c:v>1.4238999999999999</c:v>
                </c:pt>
                <c:pt idx="1436">
                  <c:v>1.4249000000000001</c:v>
                </c:pt>
                <c:pt idx="1437">
                  <c:v>1.4258999999999999</c:v>
                </c:pt>
                <c:pt idx="1438">
                  <c:v>1.4269000000000001</c:v>
                </c:pt>
                <c:pt idx="1439">
                  <c:v>1.4278999999999999</c:v>
                </c:pt>
                <c:pt idx="1440">
                  <c:v>1.4289000000000001</c:v>
                </c:pt>
                <c:pt idx="1441">
                  <c:v>1.4298999999999999</c:v>
                </c:pt>
                <c:pt idx="1442">
                  <c:v>1.4309000000000001</c:v>
                </c:pt>
                <c:pt idx="1443">
                  <c:v>1.4319</c:v>
                </c:pt>
                <c:pt idx="1444">
                  <c:v>1.4329000000000001</c:v>
                </c:pt>
                <c:pt idx="1445">
                  <c:v>1.4339</c:v>
                </c:pt>
                <c:pt idx="1446">
                  <c:v>1.4349000000000001</c:v>
                </c:pt>
                <c:pt idx="1447">
                  <c:v>1.4359</c:v>
                </c:pt>
                <c:pt idx="1448">
                  <c:v>1.4369000000000001</c:v>
                </c:pt>
                <c:pt idx="1449">
                  <c:v>1.4379</c:v>
                </c:pt>
                <c:pt idx="1450">
                  <c:v>1.4389000000000001</c:v>
                </c:pt>
                <c:pt idx="1451">
                  <c:v>1.4399</c:v>
                </c:pt>
                <c:pt idx="1452">
                  <c:v>1.4409000000000001</c:v>
                </c:pt>
                <c:pt idx="1453">
                  <c:v>1.4419</c:v>
                </c:pt>
                <c:pt idx="1454">
                  <c:v>1.4429000000000001</c:v>
                </c:pt>
                <c:pt idx="1455">
                  <c:v>1.4439</c:v>
                </c:pt>
                <c:pt idx="1456">
                  <c:v>1.4449000000000001</c:v>
                </c:pt>
                <c:pt idx="1457">
                  <c:v>1.4459</c:v>
                </c:pt>
                <c:pt idx="1458">
                  <c:v>1.4469000000000001</c:v>
                </c:pt>
                <c:pt idx="1459">
                  <c:v>1.4479</c:v>
                </c:pt>
                <c:pt idx="1460">
                  <c:v>1.4489000000000001</c:v>
                </c:pt>
                <c:pt idx="1461">
                  <c:v>1.4499</c:v>
                </c:pt>
                <c:pt idx="1462">
                  <c:v>1.4509000000000001</c:v>
                </c:pt>
                <c:pt idx="1463">
                  <c:v>1.4519</c:v>
                </c:pt>
                <c:pt idx="1464">
                  <c:v>1.4529000000000001</c:v>
                </c:pt>
                <c:pt idx="1465">
                  <c:v>1.4539</c:v>
                </c:pt>
                <c:pt idx="1466">
                  <c:v>1.4549000000000001</c:v>
                </c:pt>
                <c:pt idx="1467">
                  <c:v>1.4559</c:v>
                </c:pt>
                <c:pt idx="1468">
                  <c:v>1.4569000000000001</c:v>
                </c:pt>
                <c:pt idx="1469">
                  <c:v>1.4579</c:v>
                </c:pt>
                <c:pt idx="1470">
                  <c:v>1.4589000000000001</c:v>
                </c:pt>
                <c:pt idx="1471">
                  <c:v>1.4599</c:v>
                </c:pt>
                <c:pt idx="1472">
                  <c:v>1.4609000000000001</c:v>
                </c:pt>
                <c:pt idx="1473">
                  <c:v>1.4619</c:v>
                </c:pt>
                <c:pt idx="1474">
                  <c:v>1.4629000000000001</c:v>
                </c:pt>
                <c:pt idx="1475">
                  <c:v>1.4639</c:v>
                </c:pt>
                <c:pt idx="1476">
                  <c:v>1.4649000000000001</c:v>
                </c:pt>
                <c:pt idx="1477">
                  <c:v>1.4659</c:v>
                </c:pt>
                <c:pt idx="1478">
                  <c:v>1.4669000000000001</c:v>
                </c:pt>
                <c:pt idx="1479">
                  <c:v>1.4679</c:v>
                </c:pt>
                <c:pt idx="1480">
                  <c:v>1.4689000000000001</c:v>
                </c:pt>
                <c:pt idx="1481">
                  <c:v>1.4699</c:v>
                </c:pt>
                <c:pt idx="1482">
                  <c:v>1.4709000000000001</c:v>
                </c:pt>
                <c:pt idx="1483">
                  <c:v>1.4719</c:v>
                </c:pt>
                <c:pt idx="1484">
                  <c:v>1.4729000000000001</c:v>
                </c:pt>
                <c:pt idx="1485">
                  <c:v>1.4739</c:v>
                </c:pt>
                <c:pt idx="1486">
                  <c:v>1.4749000000000001</c:v>
                </c:pt>
                <c:pt idx="1487">
                  <c:v>1.4759</c:v>
                </c:pt>
                <c:pt idx="1488">
                  <c:v>1.4769000000000001</c:v>
                </c:pt>
                <c:pt idx="1489">
                  <c:v>1.4779</c:v>
                </c:pt>
                <c:pt idx="1490">
                  <c:v>1.4789000000000001</c:v>
                </c:pt>
                <c:pt idx="1491">
                  <c:v>1.4799</c:v>
                </c:pt>
                <c:pt idx="1492">
                  <c:v>1.4809000000000001</c:v>
                </c:pt>
                <c:pt idx="1493">
                  <c:v>1.4819</c:v>
                </c:pt>
                <c:pt idx="1494">
                  <c:v>1.4829000000000001</c:v>
                </c:pt>
                <c:pt idx="1495">
                  <c:v>1.4839</c:v>
                </c:pt>
                <c:pt idx="1496">
                  <c:v>1.4849000000000001</c:v>
                </c:pt>
                <c:pt idx="1497">
                  <c:v>1.4859</c:v>
                </c:pt>
                <c:pt idx="1498">
                  <c:v>1.4869000000000001</c:v>
                </c:pt>
                <c:pt idx="1499">
                  <c:v>1.4879</c:v>
                </c:pt>
                <c:pt idx="1500">
                  <c:v>1.4888999999999999</c:v>
                </c:pt>
                <c:pt idx="1501">
                  <c:v>1.4899</c:v>
                </c:pt>
                <c:pt idx="1502">
                  <c:v>1.4908999999999999</c:v>
                </c:pt>
                <c:pt idx="1503">
                  <c:v>1.4919</c:v>
                </c:pt>
                <c:pt idx="1504">
                  <c:v>1.4928999999999999</c:v>
                </c:pt>
                <c:pt idx="1505">
                  <c:v>1.4939</c:v>
                </c:pt>
                <c:pt idx="1506">
                  <c:v>1.4948999999999999</c:v>
                </c:pt>
                <c:pt idx="1507">
                  <c:v>1.4959</c:v>
                </c:pt>
                <c:pt idx="1508">
                  <c:v>1.4968999999999999</c:v>
                </c:pt>
                <c:pt idx="1509">
                  <c:v>1.4979</c:v>
                </c:pt>
                <c:pt idx="1510">
                  <c:v>1.4988999999999999</c:v>
                </c:pt>
                <c:pt idx="1511">
                  <c:v>1.4999</c:v>
                </c:pt>
                <c:pt idx="1512">
                  <c:v>1.5008999999999999</c:v>
                </c:pt>
                <c:pt idx="1513">
                  <c:v>1.5019</c:v>
                </c:pt>
                <c:pt idx="1514">
                  <c:v>1.5028999999999999</c:v>
                </c:pt>
                <c:pt idx="1515">
                  <c:v>1.5039</c:v>
                </c:pt>
                <c:pt idx="1516">
                  <c:v>1.5048999999999999</c:v>
                </c:pt>
                <c:pt idx="1517">
                  <c:v>1.5059</c:v>
                </c:pt>
                <c:pt idx="1518">
                  <c:v>1.5068999999999999</c:v>
                </c:pt>
                <c:pt idx="1519">
                  <c:v>1.5079</c:v>
                </c:pt>
                <c:pt idx="1520">
                  <c:v>1.5088999999999999</c:v>
                </c:pt>
                <c:pt idx="1521">
                  <c:v>1.5099</c:v>
                </c:pt>
                <c:pt idx="1522">
                  <c:v>1.5108999999999999</c:v>
                </c:pt>
                <c:pt idx="1523">
                  <c:v>1.5119</c:v>
                </c:pt>
                <c:pt idx="1524">
                  <c:v>1.5128999999999999</c:v>
                </c:pt>
                <c:pt idx="1525">
                  <c:v>1.5139</c:v>
                </c:pt>
                <c:pt idx="1526">
                  <c:v>1.5148999999999999</c:v>
                </c:pt>
                <c:pt idx="1527">
                  <c:v>1.5159</c:v>
                </c:pt>
                <c:pt idx="1528">
                  <c:v>1.5168999999999999</c:v>
                </c:pt>
                <c:pt idx="1529">
                  <c:v>1.5179</c:v>
                </c:pt>
                <c:pt idx="1530">
                  <c:v>1.5188999999999999</c:v>
                </c:pt>
                <c:pt idx="1531">
                  <c:v>1.5199</c:v>
                </c:pt>
                <c:pt idx="1532">
                  <c:v>1.5208999999999999</c:v>
                </c:pt>
                <c:pt idx="1533">
                  <c:v>1.5219</c:v>
                </c:pt>
                <c:pt idx="1534">
                  <c:v>1.5228999999999999</c:v>
                </c:pt>
                <c:pt idx="1535">
                  <c:v>1.5239</c:v>
                </c:pt>
                <c:pt idx="1536">
                  <c:v>1.5248999999999999</c:v>
                </c:pt>
                <c:pt idx="1537">
                  <c:v>1.5259</c:v>
                </c:pt>
                <c:pt idx="1538">
                  <c:v>1.5268999999999999</c:v>
                </c:pt>
                <c:pt idx="1539">
                  <c:v>1.5279</c:v>
                </c:pt>
                <c:pt idx="1540">
                  <c:v>1.5288999999999999</c:v>
                </c:pt>
                <c:pt idx="1541">
                  <c:v>1.5299</c:v>
                </c:pt>
                <c:pt idx="1542">
                  <c:v>1.5308999999999999</c:v>
                </c:pt>
                <c:pt idx="1543">
                  <c:v>1.5319</c:v>
                </c:pt>
                <c:pt idx="1544">
                  <c:v>1.5328999999999999</c:v>
                </c:pt>
                <c:pt idx="1545">
                  <c:v>1.5339</c:v>
                </c:pt>
                <c:pt idx="1546">
                  <c:v>1.5348999999999999</c:v>
                </c:pt>
                <c:pt idx="1547">
                  <c:v>1.5359</c:v>
                </c:pt>
                <c:pt idx="1548">
                  <c:v>1.5368999999999999</c:v>
                </c:pt>
                <c:pt idx="1549">
                  <c:v>1.5379</c:v>
                </c:pt>
                <c:pt idx="1550">
                  <c:v>1.5388999999999999</c:v>
                </c:pt>
                <c:pt idx="1551">
                  <c:v>1.5399</c:v>
                </c:pt>
                <c:pt idx="1552">
                  <c:v>1.5408999999999999</c:v>
                </c:pt>
                <c:pt idx="1553">
                  <c:v>1.5419</c:v>
                </c:pt>
                <c:pt idx="1554">
                  <c:v>1.5428999999999999</c:v>
                </c:pt>
                <c:pt idx="1555">
                  <c:v>1.5439000000000001</c:v>
                </c:pt>
                <c:pt idx="1556">
                  <c:v>1.5448999999999999</c:v>
                </c:pt>
                <c:pt idx="1557">
                  <c:v>1.5459000000000001</c:v>
                </c:pt>
                <c:pt idx="1558">
                  <c:v>1.5468999999999999</c:v>
                </c:pt>
                <c:pt idx="1559">
                  <c:v>1.5479000000000001</c:v>
                </c:pt>
                <c:pt idx="1560">
                  <c:v>1.5488999999999999</c:v>
                </c:pt>
                <c:pt idx="1561">
                  <c:v>1.5499000000000001</c:v>
                </c:pt>
                <c:pt idx="1562">
                  <c:v>1.5508999999999999</c:v>
                </c:pt>
                <c:pt idx="1563">
                  <c:v>1.5519000000000001</c:v>
                </c:pt>
                <c:pt idx="1564">
                  <c:v>1.5528999999999999</c:v>
                </c:pt>
                <c:pt idx="1565">
                  <c:v>1.5539000000000001</c:v>
                </c:pt>
                <c:pt idx="1566">
                  <c:v>1.5548999999999999</c:v>
                </c:pt>
                <c:pt idx="1567">
                  <c:v>1.5559000000000001</c:v>
                </c:pt>
                <c:pt idx="1568">
                  <c:v>1.5569</c:v>
                </c:pt>
                <c:pt idx="1569">
                  <c:v>1.5579000000000001</c:v>
                </c:pt>
                <c:pt idx="1570">
                  <c:v>1.5589</c:v>
                </c:pt>
                <c:pt idx="1571">
                  <c:v>1.5599000000000001</c:v>
                </c:pt>
                <c:pt idx="1572">
                  <c:v>1.5609</c:v>
                </c:pt>
                <c:pt idx="1573">
                  <c:v>1.5619000000000001</c:v>
                </c:pt>
                <c:pt idx="1574">
                  <c:v>1.5629</c:v>
                </c:pt>
                <c:pt idx="1575">
                  <c:v>1.5639000000000001</c:v>
                </c:pt>
                <c:pt idx="1576">
                  <c:v>1.5649</c:v>
                </c:pt>
                <c:pt idx="1577">
                  <c:v>1.5659000000000001</c:v>
                </c:pt>
                <c:pt idx="1578">
                  <c:v>1.5669</c:v>
                </c:pt>
                <c:pt idx="1579">
                  <c:v>1.5679000000000001</c:v>
                </c:pt>
                <c:pt idx="1580">
                  <c:v>1.5689</c:v>
                </c:pt>
                <c:pt idx="1581">
                  <c:v>1.5699000000000001</c:v>
                </c:pt>
                <c:pt idx="1582">
                  <c:v>1.5709</c:v>
                </c:pt>
                <c:pt idx="1583">
                  <c:v>1.5719000000000001</c:v>
                </c:pt>
                <c:pt idx="1584">
                  <c:v>1.5729</c:v>
                </c:pt>
                <c:pt idx="1585">
                  <c:v>1.5739000000000001</c:v>
                </c:pt>
                <c:pt idx="1586">
                  <c:v>1.5749</c:v>
                </c:pt>
                <c:pt idx="1587">
                  <c:v>1.5759000000000001</c:v>
                </c:pt>
                <c:pt idx="1588">
                  <c:v>1.5769</c:v>
                </c:pt>
                <c:pt idx="1589">
                  <c:v>1.5779000000000001</c:v>
                </c:pt>
                <c:pt idx="1590">
                  <c:v>1.5789</c:v>
                </c:pt>
                <c:pt idx="1591">
                  <c:v>1.5799000000000001</c:v>
                </c:pt>
                <c:pt idx="1592">
                  <c:v>1.5809</c:v>
                </c:pt>
                <c:pt idx="1593">
                  <c:v>1.5819000000000001</c:v>
                </c:pt>
                <c:pt idx="1594">
                  <c:v>1.5829</c:v>
                </c:pt>
                <c:pt idx="1595">
                  <c:v>1.5839000000000001</c:v>
                </c:pt>
                <c:pt idx="1596">
                  <c:v>1.5849</c:v>
                </c:pt>
                <c:pt idx="1597">
                  <c:v>1.5859000000000001</c:v>
                </c:pt>
                <c:pt idx="1598">
                  <c:v>1.5869</c:v>
                </c:pt>
                <c:pt idx="1599">
                  <c:v>1.5879000000000001</c:v>
                </c:pt>
                <c:pt idx="1600">
                  <c:v>1.5889</c:v>
                </c:pt>
                <c:pt idx="1601">
                  <c:v>1.5899000000000001</c:v>
                </c:pt>
                <c:pt idx="1602">
                  <c:v>1.5909</c:v>
                </c:pt>
                <c:pt idx="1603">
                  <c:v>1.5919000000000001</c:v>
                </c:pt>
                <c:pt idx="1604">
                  <c:v>1.5929</c:v>
                </c:pt>
                <c:pt idx="1605">
                  <c:v>1.5939000000000001</c:v>
                </c:pt>
                <c:pt idx="1606">
                  <c:v>1.5949</c:v>
                </c:pt>
                <c:pt idx="1607">
                  <c:v>1.5959000000000001</c:v>
                </c:pt>
                <c:pt idx="1608">
                  <c:v>1.5969</c:v>
                </c:pt>
                <c:pt idx="1609">
                  <c:v>1.5979000000000001</c:v>
                </c:pt>
                <c:pt idx="1610">
                  <c:v>1.5989</c:v>
                </c:pt>
                <c:pt idx="1611">
                  <c:v>1.5999000000000001</c:v>
                </c:pt>
                <c:pt idx="1612">
                  <c:v>1.6009</c:v>
                </c:pt>
                <c:pt idx="1613">
                  <c:v>1.6019000000000001</c:v>
                </c:pt>
                <c:pt idx="1614">
                  <c:v>1.6029</c:v>
                </c:pt>
                <c:pt idx="1615">
                  <c:v>1.6039000000000001</c:v>
                </c:pt>
                <c:pt idx="1616">
                  <c:v>1.6049</c:v>
                </c:pt>
                <c:pt idx="1617">
                  <c:v>1.6059000000000001</c:v>
                </c:pt>
                <c:pt idx="1618">
                  <c:v>1.6069</c:v>
                </c:pt>
                <c:pt idx="1619">
                  <c:v>1.6079000000000001</c:v>
                </c:pt>
                <c:pt idx="1620">
                  <c:v>1.6089</c:v>
                </c:pt>
                <c:pt idx="1621">
                  <c:v>1.6099000000000001</c:v>
                </c:pt>
                <c:pt idx="1622">
                  <c:v>1.6109</c:v>
                </c:pt>
                <c:pt idx="1623">
                  <c:v>1.6119000000000001</c:v>
                </c:pt>
                <c:pt idx="1624">
                  <c:v>1.6129</c:v>
                </c:pt>
                <c:pt idx="1625">
                  <c:v>1.6138999999999999</c:v>
                </c:pt>
                <c:pt idx="1626">
                  <c:v>1.6149</c:v>
                </c:pt>
                <c:pt idx="1627">
                  <c:v>1.6158999999999999</c:v>
                </c:pt>
                <c:pt idx="1628">
                  <c:v>1.6169</c:v>
                </c:pt>
                <c:pt idx="1629">
                  <c:v>1.6178999999999999</c:v>
                </c:pt>
                <c:pt idx="1630">
                  <c:v>1.6189</c:v>
                </c:pt>
                <c:pt idx="1631">
                  <c:v>1.6198999999999999</c:v>
                </c:pt>
                <c:pt idx="1632">
                  <c:v>1.6209</c:v>
                </c:pt>
                <c:pt idx="1633">
                  <c:v>1.6218999999999999</c:v>
                </c:pt>
                <c:pt idx="1634">
                  <c:v>1.6229</c:v>
                </c:pt>
                <c:pt idx="1635">
                  <c:v>1.6238999999999999</c:v>
                </c:pt>
                <c:pt idx="1636">
                  <c:v>1.6249</c:v>
                </c:pt>
                <c:pt idx="1637">
                  <c:v>1.6258999999999999</c:v>
                </c:pt>
                <c:pt idx="1638">
                  <c:v>1.6269</c:v>
                </c:pt>
                <c:pt idx="1639">
                  <c:v>1.6278999999999999</c:v>
                </c:pt>
                <c:pt idx="1640">
                  <c:v>1.6289</c:v>
                </c:pt>
                <c:pt idx="1641">
                  <c:v>1.6298999999999999</c:v>
                </c:pt>
                <c:pt idx="1642">
                  <c:v>1.6309</c:v>
                </c:pt>
                <c:pt idx="1643">
                  <c:v>1.6318999999999999</c:v>
                </c:pt>
                <c:pt idx="1644">
                  <c:v>1.6329</c:v>
                </c:pt>
                <c:pt idx="1645">
                  <c:v>1.6338999999999999</c:v>
                </c:pt>
                <c:pt idx="1646">
                  <c:v>1.6349</c:v>
                </c:pt>
                <c:pt idx="1647">
                  <c:v>1.6358999999999999</c:v>
                </c:pt>
                <c:pt idx="1648">
                  <c:v>1.6369</c:v>
                </c:pt>
                <c:pt idx="1649">
                  <c:v>1.6378999999999999</c:v>
                </c:pt>
                <c:pt idx="1650">
                  <c:v>1.6389</c:v>
                </c:pt>
                <c:pt idx="1651">
                  <c:v>1.6398999999999999</c:v>
                </c:pt>
                <c:pt idx="1652">
                  <c:v>1.6409</c:v>
                </c:pt>
                <c:pt idx="1653">
                  <c:v>1.6418999999999999</c:v>
                </c:pt>
                <c:pt idx="1654">
                  <c:v>1.6429</c:v>
                </c:pt>
                <c:pt idx="1655">
                  <c:v>1.6438999999999999</c:v>
                </c:pt>
                <c:pt idx="1656">
                  <c:v>1.6449</c:v>
                </c:pt>
                <c:pt idx="1657">
                  <c:v>1.6458999999999999</c:v>
                </c:pt>
                <c:pt idx="1658">
                  <c:v>1.6469</c:v>
                </c:pt>
                <c:pt idx="1659">
                  <c:v>1.6478999999999999</c:v>
                </c:pt>
                <c:pt idx="1660">
                  <c:v>1.6489</c:v>
                </c:pt>
                <c:pt idx="1661">
                  <c:v>1.6498999999999999</c:v>
                </c:pt>
                <c:pt idx="1662">
                  <c:v>1.6509</c:v>
                </c:pt>
                <c:pt idx="1663">
                  <c:v>1.6518999999999999</c:v>
                </c:pt>
                <c:pt idx="1664">
                  <c:v>1.6529</c:v>
                </c:pt>
                <c:pt idx="1665">
                  <c:v>1.6538999999999999</c:v>
                </c:pt>
                <c:pt idx="1666">
                  <c:v>1.6549</c:v>
                </c:pt>
                <c:pt idx="1667">
                  <c:v>1.6558999999999999</c:v>
                </c:pt>
                <c:pt idx="1668">
                  <c:v>1.6569</c:v>
                </c:pt>
                <c:pt idx="1669">
                  <c:v>1.6578999999999999</c:v>
                </c:pt>
                <c:pt idx="1670">
                  <c:v>1.6589</c:v>
                </c:pt>
                <c:pt idx="1671">
                  <c:v>1.6598999999999999</c:v>
                </c:pt>
                <c:pt idx="1672">
                  <c:v>1.6609</c:v>
                </c:pt>
                <c:pt idx="1673">
                  <c:v>1.6618999999999999</c:v>
                </c:pt>
                <c:pt idx="1674">
                  <c:v>1.6629</c:v>
                </c:pt>
                <c:pt idx="1675">
                  <c:v>1.6638999999999999</c:v>
                </c:pt>
                <c:pt idx="1676">
                  <c:v>1.6649</c:v>
                </c:pt>
                <c:pt idx="1677">
                  <c:v>1.6658999999999999</c:v>
                </c:pt>
                <c:pt idx="1678">
                  <c:v>1.6669</c:v>
                </c:pt>
                <c:pt idx="1679">
                  <c:v>1.6678999999999999</c:v>
                </c:pt>
                <c:pt idx="1680">
                  <c:v>1.6689000000000001</c:v>
                </c:pt>
                <c:pt idx="1681">
                  <c:v>1.6698999999999999</c:v>
                </c:pt>
                <c:pt idx="1682">
                  <c:v>1.6709000000000001</c:v>
                </c:pt>
                <c:pt idx="1683">
                  <c:v>1.6718999999999999</c:v>
                </c:pt>
                <c:pt idx="1684">
                  <c:v>1.6729000000000001</c:v>
                </c:pt>
                <c:pt idx="1685">
                  <c:v>1.6738999999999999</c:v>
                </c:pt>
                <c:pt idx="1686">
                  <c:v>1.6749000000000001</c:v>
                </c:pt>
                <c:pt idx="1687">
                  <c:v>1.6758999999999999</c:v>
                </c:pt>
                <c:pt idx="1688">
                  <c:v>1.6769000000000001</c:v>
                </c:pt>
                <c:pt idx="1689">
                  <c:v>1.6778999999999999</c:v>
                </c:pt>
                <c:pt idx="1690">
                  <c:v>1.6789000000000001</c:v>
                </c:pt>
                <c:pt idx="1691">
                  <c:v>1.6798999999999999</c:v>
                </c:pt>
                <c:pt idx="1692">
                  <c:v>1.6809000000000001</c:v>
                </c:pt>
                <c:pt idx="1693">
                  <c:v>1.6819</c:v>
                </c:pt>
                <c:pt idx="1694">
                  <c:v>1.6829000000000001</c:v>
                </c:pt>
                <c:pt idx="1695">
                  <c:v>1.6839</c:v>
                </c:pt>
                <c:pt idx="1696">
                  <c:v>1.6849000000000001</c:v>
                </c:pt>
                <c:pt idx="1697">
                  <c:v>1.6859</c:v>
                </c:pt>
                <c:pt idx="1698">
                  <c:v>1.6869000000000001</c:v>
                </c:pt>
                <c:pt idx="1699">
                  <c:v>1.6879</c:v>
                </c:pt>
                <c:pt idx="1700">
                  <c:v>1.6889000000000001</c:v>
                </c:pt>
                <c:pt idx="1701">
                  <c:v>1.6899</c:v>
                </c:pt>
                <c:pt idx="1702">
                  <c:v>1.6909000000000001</c:v>
                </c:pt>
                <c:pt idx="1703">
                  <c:v>1.6919</c:v>
                </c:pt>
                <c:pt idx="1704">
                  <c:v>1.6929000000000001</c:v>
                </c:pt>
                <c:pt idx="1705">
                  <c:v>1.6939</c:v>
                </c:pt>
                <c:pt idx="1706">
                  <c:v>1.6949000000000001</c:v>
                </c:pt>
                <c:pt idx="1707">
                  <c:v>1.6959</c:v>
                </c:pt>
                <c:pt idx="1708">
                  <c:v>1.6969000000000001</c:v>
                </c:pt>
                <c:pt idx="1709">
                  <c:v>1.6979</c:v>
                </c:pt>
                <c:pt idx="1710">
                  <c:v>1.6989000000000001</c:v>
                </c:pt>
                <c:pt idx="1711">
                  <c:v>1.6999</c:v>
                </c:pt>
                <c:pt idx="1712">
                  <c:v>1.7009000000000001</c:v>
                </c:pt>
                <c:pt idx="1713">
                  <c:v>1.7019</c:v>
                </c:pt>
                <c:pt idx="1714">
                  <c:v>1.7029000000000001</c:v>
                </c:pt>
                <c:pt idx="1715">
                  <c:v>1.7039</c:v>
                </c:pt>
                <c:pt idx="1716">
                  <c:v>1.7049000000000001</c:v>
                </c:pt>
                <c:pt idx="1717">
                  <c:v>1.7059</c:v>
                </c:pt>
                <c:pt idx="1718">
                  <c:v>1.7069000000000001</c:v>
                </c:pt>
                <c:pt idx="1719">
                  <c:v>1.7079</c:v>
                </c:pt>
                <c:pt idx="1720">
                  <c:v>1.7089000000000001</c:v>
                </c:pt>
                <c:pt idx="1721">
                  <c:v>1.7099</c:v>
                </c:pt>
                <c:pt idx="1722">
                  <c:v>1.7109000000000001</c:v>
                </c:pt>
                <c:pt idx="1723">
                  <c:v>1.7119</c:v>
                </c:pt>
                <c:pt idx="1724">
                  <c:v>1.7129000000000001</c:v>
                </c:pt>
                <c:pt idx="1725">
                  <c:v>1.7139</c:v>
                </c:pt>
                <c:pt idx="1726">
                  <c:v>1.7149000000000001</c:v>
                </c:pt>
                <c:pt idx="1727">
                  <c:v>1.7159</c:v>
                </c:pt>
                <c:pt idx="1728">
                  <c:v>1.7169000000000001</c:v>
                </c:pt>
                <c:pt idx="1729">
                  <c:v>1.7179</c:v>
                </c:pt>
                <c:pt idx="1730">
                  <c:v>1.7189000000000001</c:v>
                </c:pt>
                <c:pt idx="1731">
                  <c:v>1.7199</c:v>
                </c:pt>
                <c:pt idx="1732">
                  <c:v>1.7209000000000001</c:v>
                </c:pt>
                <c:pt idx="1733">
                  <c:v>1.7219</c:v>
                </c:pt>
                <c:pt idx="1734">
                  <c:v>1.7229000000000001</c:v>
                </c:pt>
                <c:pt idx="1735">
                  <c:v>1.7239</c:v>
                </c:pt>
                <c:pt idx="1736">
                  <c:v>1.7249000000000001</c:v>
                </c:pt>
                <c:pt idx="1737">
                  <c:v>1.7259</c:v>
                </c:pt>
                <c:pt idx="1738">
                  <c:v>1.7269000000000001</c:v>
                </c:pt>
                <c:pt idx="1739">
                  <c:v>1.7279</c:v>
                </c:pt>
                <c:pt idx="1740">
                  <c:v>1.7289000000000001</c:v>
                </c:pt>
                <c:pt idx="1741">
                  <c:v>1.7299</c:v>
                </c:pt>
                <c:pt idx="1742">
                  <c:v>1.7309000000000001</c:v>
                </c:pt>
                <c:pt idx="1743">
                  <c:v>1.7319</c:v>
                </c:pt>
                <c:pt idx="1744">
                  <c:v>1.7329000000000001</c:v>
                </c:pt>
                <c:pt idx="1745">
                  <c:v>1.7339</c:v>
                </c:pt>
                <c:pt idx="1746">
                  <c:v>1.7349000000000001</c:v>
                </c:pt>
                <c:pt idx="1747">
                  <c:v>1.7359</c:v>
                </c:pt>
                <c:pt idx="1748">
                  <c:v>1.7369000000000001</c:v>
                </c:pt>
                <c:pt idx="1749">
                  <c:v>1.7379</c:v>
                </c:pt>
                <c:pt idx="1750">
                  <c:v>1.7388999999999999</c:v>
                </c:pt>
                <c:pt idx="1751">
                  <c:v>1.7399</c:v>
                </c:pt>
                <c:pt idx="1752">
                  <c:v>1.7408999999999999</c:v>
                </c:pt>
                <c:pt idx="1753">
                  <c:v>1.7419</c:v>
                </c:pt>
                <c:pt idx="1754">
                  <c:v>1.7428999999999999</c:v>
                </c:pt>
                <c:pt idx="1755">
                  <c:v>1.7439</c:v>
                </c:pt>
                <c:pt idx="1756">
                  <c:v>1.7448999999999999</c:v>
                </c:pt>
                <c:pt idx="1757">
                  <c:v>1.7459</c:v>
                </c:pt>
                <c:pt idx="1758">
                  <c:v>1.7468999999999999</c:v>
                </c:pt>
                <c:pt idx="1759">
                  <c:v>1.7479</c:v>
                </c:pt>
                <c:pt idx="1760">
                  <c:v>1.7488999999999999</c:v>
                </c:pt>
                <c:pt idx="1761">
                  <c:v>1.7499</c:v>
                </c:pt>
                <c:pt idx="1762">
                  <c:v>1.7508999999999999</c:v>
                </c:pt>
                <c:pt idx="1763">
                  <c:v>1.7519</c:v>
                </c:pt>
                <c:pt idx="1764">
                  <c:v>1.7528999999999999</c:v>
                </c:pt>
                <c:pt idx="1765">
                  <c:v>1.7539</c:v>
                </c:pt>
                <c:pt idx="1766">
                  <c:v>1.7548999999999999</c:v>
                </c:pt>
                <c:pt idx="1767">
                  <c:v>1.7559</c:v>
                </c:pt>
                <c:pt idx="1768">
                  <c:v>1.7568999999999999</c:v>
                </c:pt>
                <c:pt idx="1769">
                  <c:v>1.7579</c:v>
                </c:pt>
                <c:pt idx="1770">
                  <c:v>1.7588999999999999</c:v>
                </c:pt>
                <c:pt idx="1771">
                  <c:v>1.7599</c:v>
                </c:pt>
                <c:pt idx="1772">
                  <c:v>1.7608999999999999</c:v>
                </c:pt>
                <c:pt idx="1773">
                  <c:v>1.7619</c:v>
                </c:pt>
                <c:pt idx="1774">
                  <c:v>1.7628999999999999</c:v>
                </c:pt>
                <c:pt idx="1775">
                  <c:v>1.7639</c:v>
                </c:pt>
                <c:pt idx="1776">
                  <c:v>1.7648999999999999</c:v>
                </c:pt>
                <c:pt idx="1777">
                  <c:v>1.7659</c:v>
                </c:pt>
                <c:pt idx="1778">
                  <c:v>1.7668999999999999</c:v>
                </c:pt>
                <c:pt idx="1779">
                  <c:v>1.7679</c:v>
                </c:pt>
                <c:pt idx="1780">
                  <c:v>1.7688999999999999</c:v>
                </c:pt>
                <c:pt idx="1781">
                  <c:v>1.7699</c:v>
                </c:pt>
                <c:pt idx="1782">
                  <c:v>1.7708999999999999</c:v>
                </c:pt>
                <c:pt idx="1783">
                  <c:v>1.7719</c:v>
                </c:pt>
                <c:pt idx="1784">
                  <c:v>1.7728999999999999</c:v>
                </c:pt>
                <c:pt idx="1785">
                  <c:v>1.7739</c:v>
                </c:pt>
                <c:pt idx="1786">
                  <c:v>1.7748999999999999</c:v>
                </c:pt>
                <c:pt idx="1787">
                  <c:v>1.7759</c:v>
                </c:pt>
                <c:pt idx="1788">
                  <c:v>1.7768999999999999</c:v>
                </c:pt>
                <c:pt idx="1789">
                  <c:v>1.7779</c:v>
                </c:pt>
                <c:pt idx="1790">
                  <c:v>1.7788999999999999</c:v>
                </c:pt>
                <c:pt idx="1791">
                  <c:v>1.7799</c:v>
                </c:pt>
                <c:pt idx="1792">
                  <c:v>1.7808999999999999</c:v>
                </c:pt>
                <c:pt idx="1793">
                  <c:v>1.7819</c:v>
                </c:pt>
                <c:pt idx="1794">
                  <c:v>1.7828999999999999</c:v>
                </c:pt>
                <c:pt idx="1795">
                  <c:v>1.7839</c:v>
                </c:pt>
                <c:pt idx="1796">
                  <c:v>1.7848999999999999</c:v>
                </c:pt>
                <c:pt idx="1797">
                  <c:v>1.7859</c:v>
                </c:pt>
                <c:pt idx="1798">
                  <c:v>1.7868999999999999</c:v>
                </c:pt>
                <c:pt idx="1799">
                  <c:v>1.7879</c:v>
                </c:pt>
                <c:pt idx="1800">
                  <c:v>1.7888999999999999</c:v>
                </c:pt>
                <c:pt idx="1801">
                  <c:v>1.7899</c:v>
                </c:pt>
                <c:pt idx="1802">
                  <c:v>1.7908999999999999</c:v>
                </c:pt>
                <c:pt idx="1803">
                  <c:v>1.7919</c:v>
                </c:pt>
                <c:pt idx="1804">
                  <c:v>1.7928999999999999</c:v>
                </c:pt>
                <c:pt idx="1805">
                  <c:v>1.7939000000000001</c:v>
                </c:pt>
                <c:pt idx="1806">
                  <c:v>1.7948999999999999</c:v>
                </c:pt>
                <c:pt idx="1807">
                  <c:v>1.7959000000000001</c:v>
                </c:pt>
                <c:pt idx="1808">
                  <c:v>1.7968999999999999</c:v>
                </c:pt>
                <c:pt idx="1809">
                  <c:v>1.7979000000000001</c:v>
                </c:pt>
                <c:pt idx="1810">
                  <c:v>1.7988999999999999</c:v>
                </c:pt>
                <c:pt idx="1811">
                  <c:v>1.7999000000000001</c:v>
                </c:pt>
                <c:pt idx="1812">
                  <c:v>1.8008999999999999</c:v>
                </c:pt>
                <c:pt idx="1813">
                  <c:v>1.8019000000000001</c:v>
                </c:pt>
                <c:pt idx="1814">
                  <c:v>1.8028999999999999</c:v>
                </c:pt>
                <c:pt idx="1815">
                  <c:v>1.8039000000000001</c:v>
                </c:pt>
                <c:pt idx="1816">
                  <c:v>1.8048999999999999</c:v>
                </c:pt>
                <c:pt idx="1817">
                  <c:v>1.8059000000000001</c:v>
                </c:pt>
                <c:pt idx="1818">
                  <c:v>1.8069</c:v>
                </c:pt>
                <c:pt idx="1819">
                  <c:v>1.8079000000000001</c:v>
                </c:pt>
                <c:pt idx="1820">
                  <c:v>1.8089</c:v>
                </c:pt>
                <c:pt idx="1821">
                  <c:v>1.8099000000000001</c:v>
                </c:pt>
                <c:pt idx="1822">
                  <c:v>1.8109</c:v>
                </c:pt>
                <c:pt idx="1823">
                  <c:v>1.8119000000000001</c:v>
                </c:pt>
                <c:pt idx="1824">
                  <c:v>1.8129</c:v>
                </c:pt>
                <c:pt idx="1825">
                  <c:v>1.8139000000000001</c:v>
                </c:pt>
                <c:pt idx="1826">
                  <c:v>1.8149</c:v>
                </c:pt>
                <c:pt idx="1827">
                  <c:v>1.8159000000000001</c:v>
                </c:pt>
                <c:pt idx="1828">
                  <c:v>1.8169</c:v>
                </c:pt>
                <c:pt idx="1829">
                  <c:v>1.8179000000000001</c:v>
                </c:pt>
                <c:pt idx="1830">
                  <c:v>1.8189</c:v>
                </c:pt>
                <c:pt idx="1831">
                  <c:v>1.8199000000000001</c:v>
                </c:pt>
                <c:pt idx="1832">
                  <c:v>1.8209</c:v>
                </c:pt>
                <c:pt idx="1833">
                  <c:v>1.8219000000000001</c:v>
                </c:pt>
                <c:pt idx="1834">
                  <c:v>1.8229</c:v>
                </c:pt>
                <c:pt idx="1835">
                  <c:v>1.8239000000000001</c:v>
                </c:pt>
                <c:pt idx="1836">
                  <c:v>1.8249</c:v>
                </c:pt>
                <c:pt idx="1837">
                  <c:v>1.8259000000000001</c:v>
                </c:pt>
                <c:pt idx="1838">
                  <c:v>1.8269</c:v>
                </c:pt>
                <c:pt idx="1839">
                  <c:v>1.8279000000000001</c:v>
                </c:pt>
                <c:pt idx="1840">
                  <c:v>1.8289</c:v>
                </c:pt>
                <c:pt idx="1841">
                  <c:v>1.8299000000000001</c:v>
                </c:pt>
                <c:pt idx="1842">
                  <c:v>1.8309</c:v>
                </c:pt>
                <c:pt idx="1843">
                  <c:v>1.8319000000000001</c:v>
                </c:pt>
                <c:pt idx="1844">
                  <c:v>1.8329</c:v>
                </c:pt>
                <c:pt idx="1845">
                  <c:v>1.8339000000000001</c:v>
                </c:pt>
                <c:pt idx="1846">
                  <c:v>1.8349</c:v>
                </c:pt>
                <c:pt idx="1847">
                  <c:v>1.8359000000000001</c:v>
                </c:pt>
                <c:pt idx="1848">
                  <c:v>1.8369</c:v>
                </c:pt>
                <c:pt idx="1849">
                  <c:v>1.8379000000000001</c:v>
                </c:pt>
                <c:pt idx="1850">
                  <c:v>1.8389</c:v>
                </c:pt>
                <c:pt idx="1851">
                  <c:v>1.8399000000000001</c:v>
                </c:pt>
                <c:pt idx="1852">
                  <c:v>1.8409</c:v>
                </c:pt>
                <c:pt idx="1853">
                  <c:v>1.8419000000000001</c:v>
                </c:pt>
                <c:pt idx="1854">
                  <c:v>1.8429</c:v>
                </c:pt>
                <c:pt idx="1855">
                  <c:v>1.8439000000000001</c:v>
                </c:pt>
                <c:pt idx="1856">
                  <c:v>1.8449</c:v>
                </c:pt>
                <c:pt idx="1857">
                  <c:v>1.8459000000000001</c:v>
                </c:pt>
                <c:pt idx="1858">
                  <c:v>1.8469</c:v>
                </c:pt>
                <c:pt idx="1859">
                  <c:v>1.8479000000000001</c:v>
                </c:pt>
                <c:pt idx="1860">
                  <c:v>1.8489</c:v>
                </c:pt>
                <c:pt idx="1861">
                  <c:v>1.8499000000000001</c:v>
                </c:pt>
                <c:pt idx="1862">
                  <c:v>1.8509</c:v>
                </c:pt>
                <c:pt idx="1863">
                  <c:v>1.8519000000000001</c:v>
                </c:pt>
                <c:pt idx="1864">
                  <c:v>1.8529</c:v>
                </c:pt>
                <c:pt idx="1865">
                  <c:v>1.8539000000000001</c:v>
                </c:pt>
                <c:pt idx="1866">
                  <c:v>1.8549</c:v>
                </c:pt>
                <c:pt idx="1867">
                  <c:v>1.8559000000000001</c:v>
                </c:pt>
                <c:pt idx="1868">
                  <c:v>1.8569</c:v>
                </c:pt>
                <c:pt idx="1869">
                  <c:v>1.8579000000000001</c:v>
                </c:pt>
                <c:pt idx="1870">
                  <c:v>1.8589</c:v>
                </c:pt>
                <c:pt idx="1871">
                  <c:v>1.8599000000000001</c:v>
                </c:pt>
                <c:pt idx="1872">
                  <c:v>1.8609</c:v>
                </c:pt>
                <c:pt idx="1873">
                  <c:v>1.8619000000000001</c:v>
                </c:pt>
                <c:pt idx="1874">
                  <c:v>1.8629</c:v>
                </c:pt>
                <c:pt idx="1875">
                  <c:v>1.8638999999999999</c:v>
                </c:pt>
                <c:pt idx="1876">
                  <c:v>1.8649</c:v>
                </c:pt>
                <c:pt idx="1877">
                  <c:v>1.8658999999999999</c:v>
                </c:pt>
                <c:pt idx="1878">
                  <c:v>1.8669</c:v>
                </c:pt>
                <c:pt idx="1879">
                  <c:v>1.8678999999999999</c:v>
                </c:pt>
                <c:pt idx="1880">
                  <c:v>1.8689</c:v>
                </c:pt>
                <c:pt idx="1881">
                  <c:v>1.8698999999999999</c:v>
                </c:pt>
                <c:pt idx="1882">
                  <c:v>1.8709</c:v>
                </c:pt>
                <c:pt idx="1883">
                  <c:v>1.8718999999999999</c:v>
                </c:pt>
                <c:pt idx="1884">
                  <c:v>1.8729</c:v>
                </c:pt>
                <c:pt idx="1885">
                  <c:v>1.8738999999999999</c:v>
                </c:pt>
                <c:pt idx="1886">
                  <c:v>1.8749</c:v>
                </c:pt>
                <c:pt idx="1887">
                  <c:v>1.8758999999999999</c:v>
                </c:pt>
                <c:pt idx="1888">
                  <c:v>1.8769</c:v>
                </c:pt>
                <c:pt idx="1889">
                  <c:v>1.8778999999999999</c:v>
                </c:pt>
                <c:pt idx="1890">
                  <c:v>1.8789</c:v>
                </c:pt>
                <c:pt idx="1891">
                  <c:v>1.8798999999999999</c:v>
                </c:pt>
                <c:pt idx="1892">
                  <c:v>1.8809</c:v>
                </c:pt>
                <c:pt idx="1893">
                  <c:v>1.8818999999999999</c:v>
                </c:pt>
                <c:pt idx="1894">
                  <c:v>1.8829</c:v>
                </c:pt>
                <c:pt idx="1895">
                  <c:v>1.8838999999999999</c:v>
                </c:pt>
                <c:pt idx="1896">
                  <c:v>1.8849</c:v>
                </c:pt>
                <c:pt idx="1897">
                  <c:v>1.8858999999999999</c:v>
                </c:pt>
                <c:pt idx="1898">
                  <c:v>1.8869</c:v>
                </c:pt>
                <c:pt idx="1899">
                  <c:v>1.8878999999999999</c:v>
                </c:pt>
                <c:pt idx="1900">
                  <c:v>1.8889</c:v>
                </c:pt>
                <c:pt idx="1901">
                  <c:v>1.8898999999999999</c:v>
                </c:pt>
                <c:pt idx="1902">
                  <c:v>1.8909</c:v>
                </c:pt>
                <c:pt idx="1903">
                  <c:v>1.8918999999999999</c:v>
                </c:pt>
                <c:pt idx="1904">
                  <c:v>1.8929</c:v>
                </c:pt>
                <c:pt idx="1905">
                  <c:v>1.8938999999999999</c:v>
                </c:pt>
                <c:pt idx="1906">
                  <c:v>1.8949</c:v>
                </c:pt>
                <c:pt idx="1907">
                  <c:v>1.8958999999999999</c:v>
                </c:pt>
                <c:pt idx="1908">
                  <c:v>1.8969</c:v>
                </c:pt>
                <c:pt idx="1909">
                  <c:v>1.8978999999999999</c:v>
                </c:pt>
                <c:pt idx="1910">
                  <c:v>1.8989</c:v>
                </c:pt>
                <c:pt idx="1911">
                  <c:v>1.8998999999999999</c:v>
                </c:pt>
                <c:pt idx="1912">
                  <c:v>1.9009</c:v>
                </c:pt>
                <c:pt idx="1913">
                  <c:v>1.9018999999999999</c:v>
                </c:pt>
                <c:pt idx="1914">
                  <c:v>1.9029</c:v>
                </c:pt>
                <c:pt idx="1915">
                  <c:v>1.9038999999999999</c:v>
                </c:pt>
                <c:pt idx="1916">
                  <c:v>1.9049</c:v>
                </c:pt>
                <c:pt idx="1917">
                  <c:v>1.9058999999999999</c:v>
                </c:pt>
                <c:pt idx="1918">
                  <c:v>1.9069</c:v>
                </c:pt>
                <c:pt idx="1919">
                  <c:v>1.9078999999999999</c:v>
                </c:pt>
                <c:pt idx="1920">
                  <c:v>1.9089</c:v>
                </c:pt>
                <c:pt idx="1921">
                  <c:v>1.9098999999999999</c:v>
                </c:pt>
                <c:pt idx="1922">
                  <c:v>1.9109</c:v>
                </c:pt>
                <c:pt idx="1923">
                  <c:v>1.9118999999999999</c:v>
                </c:pt>
                <c:pt idx="1924">
                  <c:v>1.9129</c:v>
                </c:pt>
                <c:pt idx="1925">
                  <c:v>1.9138999999999999</c:v>
                </c:pt>
                <c:pt idx="1926">
                  <c:v>1.9149</c:v>
                </c:pt>
                <c:pt idx="1927">
                  <c:v>1.9158999999999999</c:v>
                </c:pt>
                <c:pt idx="1928">
                  <c:v>1.9169</c:v>
                </c:pt>
                <c:pt idx="1929">
                  <c:v>1.9178999999999999</c:v>
                </c:pt>
                <c:pt idx="1930">
                  <c:v>1.9189000000000001</c:v>
                </c:pt>
                <c:pt idx="1931">
                  <c:v>1.9198999999999999</c:v>
                </c:pt>
                <c:pt idx="1932">
                  <c:v>1.9209000000000001</c:v>
                </c:pt>
                <c:pt idx="1933">
                  <c:v>1.9218999999999999</c:v>
                </c:pt>
                <c:pt idx="1934">
                  <c:v>1.9229000000000001</c:v>
                </c:pt>
                <c:pt idx="1935">
                  <c:v>1.9238999999999999</c:v>
                </c:pt>
                <c:pt idx="1936">
                  <c:v>1.9249000000000001</c:v>
                </c:pt>
                <c:pt idx="1937">
                  <c:v>1.9258999999999999</c:v>
                </c:pt>
                <c:pt idx="1938">
                  <c:v>1.9269000000000001</c:v>
                </c:pt>
                <c:pt idx="1939">
                  <c:v>1.9278999999999999</c:v>
                </c:pt>
                <c:pt idx="1940">
                  <c:v>1.9289000000000001</c:v>
                </c:pt>
                <c:pt idx="1941">
                  <c:v>1.9298999999999999</c:v>
                </c:pt>
                <c:pt idx="1942">
                  <c:v>1.9309000000000001</c:v>
                </c:pt>
                <c:pt idx="1943">
                  <c:v>1.9319</c:v>
                </c:pt>
                <c:pt idx="1944">
                  <c:v>1.9329000000000001</c:v>
                </c:pt>
                <c:pt idx="1945">
                  <c:v>1.9339</c:v>
                </c:pt>
                <c:pt idx="1946">
                  <c:v>1.9349000000000001</c:v>
                </c:pt>
                <c:pt idx="1947">
                  <c:v>1.9359</c:v>
                </c:pt>
                <c:pt idx="1948">
                  <c:v>1.9369000000000001</c:v>
                </c:pt>
                <c:pt idx="1949">
                  <c:v>1.9379</c:v>
                </c:pt>
                <c:pt idx="1950">
                  <c:v>1.9389000000000001</c:v>
                </c:pt>
                <c:pt idx="1951">
                  <c:v>1.9399</c:v>
                </c:pt>
                <c:pt idx="1952">
                  <c:v>1.9409000000000001</c:v>
                </c:pt>
                <c:pt idx="1953">
                  <c:v>1.9419</c:v>
                </c:pt>
                <c:pt idx="1954">
                  <c:v>1.9429000000000001</c:v>
                </c:pt>
                <c:pt idx="1955">
                  <c:v>1.9439</c:v>
                </c:pt>
                <c:pt idx="1956">
                  <c:v>1.9449000000000001</c:v>
                </c:pt>
                <c:pt idx="1957">
                  <c:v>1.9459</c:v>
                </c:pt>
                <c:pt idx="1958">
                  <c:v>1.9469000000000001</c:v>
                </c:pt>
                <c:pt idx="1959">
                  <c:v>1.9479</c:v>
                </c:pt>
                <c:pt idx="1960">
                  <c:v>1.9489000000000001</c:v>
                </c:pt>
                <c:pt idx="1961">
                  <c:v>1.9499</c:v>
                </c:pt>
                <c:pt idx="1962">
                  <c:v>1.9509000000000001</c:v>
                </c:pt>
                <c:pt idx="1963">
                  <c:v>1.9519</c:v>
                </c:pt>
                <c:pt idx="1964">
                  <c:v>1.9529000000000001</c:v>
                </c:pt>
                <c:pt idx="1965">
                  <c:v>1.9539</c:v>
                </c:pt>
                <c:pt idx="1966">
                  <c:v>1.9549000000000001</c:v>
                </c:pt>
                <c:pt idx="1967">
                  <c:v>1.9559</c:v>
                </c:pt>
                <c:pt idx="1968">
                  <c:v>1.9569000000000001</c:v>
                </c:pt>
                <c:pt idx="1969">
                  <c:v>1.9579</c:v>
                </c:pt>
                <c:pt idx="1970">
                  <c:v>1.9589000000000001</c:v>
                </c:pt>
                <c:pt idx="1971">
                  <c:v>1.9599</c:v>
                </c:pt>
                <c:pt idx="1972">
                  <c:v>1.9609000000000001</c:v>
                </c:pt>
                <c:pt idx="1973">
                  <c:v>1.9619</c:v>
                </c:pt>
                <c:pt idx="1974">
                  <c:v>1.9629000000000001</c:v>
                </c:pt>
                <c:pt idx="1975">
                  <c:v>1.9639</c:v>
                </c:pt>
                <c:pt idx="1976">
                  <c:v>1.9649000000000001</c:v>
                </c:pt>
                <c:pt idx="1977">
                  <c:v>1.9659</c:v>
                </c:pt>
                <c:pt idx="1978">
                  <c:v>1.9669000000000001</c:v>
                </c:pt>
                <c:pt idx="1979">
                  <c:v>1.9679</c:v>
                </c:pt>
                <c:pt idx="1980">
                  <c:v>1.9689000000000001</c:v>
                </c:pt>
                <c:pt idx="1981">
                  <c:v>1.9699</c:v>
                </c:pt>
                <c:pt idx="1982">
                  <c:v>1.9709000000000001</c:v>
                </c:pt>
                <c:pt idx="1983">
                  <c:v>1.9719</c:v>
                </c:pt>
                <c:pt idx="1984">
                  <c:v>1.9729000000000001</c:v>
                </c:pt>
                <c:pt idx="1985">
                  <c:v>1.9739</c:v>
                </c:pt>
                <c:pt idx="1986">
                  <c:v>1.9749000000000001</c:v>
                </c:pt>
                <c:pt idx="1987">
                  <c:v>1.9759</c:v>
                </c:pt>
                <c:pt idx="1988">
                  <c:v>1.9769000000000001</c:v>
                </c:pt>
                <c:pt idx="1989">
                  <c:v>1.9779</c:v>
                </c:pt>
                <c:pt idx="1990">
                  <c:v>1.9789000000000001</c:v>
                </c:pt>
                <c:pt idx="1991">
                  <c:v>1.9799</c:v>
                </c:pt>
                <c:pt idx="1992">
                  <c:v>1.9809000000000001</c:v>
                </c:pt>
                <c:pt idx="1993">
                  <c:v>1.9819</c:v>
                </c:pt>
                <c:pt idx="1994">
                  <c:v>1.9829000000000001</c:v>
                </c:pt>
                <c:pt idx="1995">
                  <c:v>1.9839</c:v>
                </c:pt>
                <c:pt idx="1996">
                  <c:v>1.9849000000000001</c:v>
                </c:pt>
                <c:pt idx="1997">
                  <c:v>1.9859</c:v>
                </c:pt>
                <c:pt idx="1998">
                  <c:v>1.9869000000000001</c:v>
                </c:pt>
                <c:pt idx="1999">
                  <c:v>1.9879</c:v>
                </c:pt>
                <c:pt idx="2000">
                  <c:v>1.9888999999999999</c:v>
                </c:pt>
                <c:pt idx="2001">
                  <c:v>1.9899</c:v>
                </c:pt>
                <c:pt idx="2002">
                  <c:v>1.9908999999999999</c:v>
                </c:pt>
                <c:pt idx="2003">
                  <c:v>1.9919</c:v>
                </c:pt>
                <c:pt idx="2004">
                  <c:v>1.9928999999999999</c:v>
                </c:pt>
                <c:pt idx="2005">
                  <c:v>1.9939</c:v>
                </c:pt>
                <c:pt idx="2006">
                  <c:v>1.9948999999999999</c:v>
                </c:pt>
                <c:pt idx="2007">
                  <c:v>1.9959</c:v>
                </c:pt>
                <c:pt idx="2008">
                  <c:v>1.9968999999999999</c:v>
                </c:pt>
                <c:pt idx="2009">
                  <c:v>1.9979</c:v>
                </c:pt>
                <c:pt idx="2010">
                  <c:v>1.9988999999999999</c:v>
                </c:pt>
                <c:pt idx="2011">
                  <c:v>1.9999</c:v>
                </c:pt>
                <c:pt idx="2012">
                  <c:v>2.0009000000000001</c:v>
                </c:pt>
                <c:pt idx="2013">
                  <c:v>2.0019</c:v>
                </c:pt>
                <c:pt idx="2014">
                  <c:v>2.0028999999999999</c:v>
                </c:pt>
                <c:pt idx="2015">
                  <c:v>2.0038999999999998</c:v>
                </c:pt>
                <c:pt idx="2016">
                  <c:v>2.0049000000000001</c:v>
                </c:pt>
                <c:pt idx="2017">
                  <c:v>2.0059</c:v>
                </c:pt>
                <c:pt idx="2018">
                  <c:v>2.0068999999999999</c:v>
                </c:pt>
                <c:pt idx="2019">
                  <c:v>2.0078999999999998</c:v>
                </c:pt>
                <c:pt idx="2020">
                  <c:v>2.0089000000000001</c:v>
                </c:pt>
                <c:pt idx="2021">
                  <c:v>2.0099</c:v>
                </c:pt>
                <c:pt idx="2022">
                  <c:v>2.0108999999999999</c:v>
                </c:pt>
                <c:pt idx="2023">
                  <c:v>2.0118999999999998</c:v>
                </c:pt>
                <c:pt idx="2024">
                  <c:v>2.0129000000000001</c:v>
                </c:pt>
                <c:pt idx="2025">
                  <c:v>2.0139</c:v>
                </c:pt>
                <c:pt idx="2026">
                  <c:v>2.0148999999999999</c:v>
                </c:pt>
                <c:pt idx="2027">
                  <c:v>2.0158999999999998</c:v>
                </c:pt>
                <c:pt idx="2028">
                  <c:v>2.0169000000000001</c:v>
                </c:pt>
                <c:pt idx="2029">
                  <c:v>2.0179</c:v>
                </c:pt>
                <c:pt idx="2030">
                  <c:v>2.0188999999999999</c:v>
                </c:pt>
                <c:pt idx="2031">
                  <c:v>2.0198999999999998</c:v>
                </c:pt>
                <c:pt idx="2032">
                  <c:v>2.0209000000000001</c:v>
                </c:pt>
                <c:pt idx="2033">
                  <c:v>2.0219</c:v>
                </c:pt>
                <c:pt idx="2034">
                  <c:v>2.0228999999999999</c:v>
                </c:pt>
                <c:pt idx="2035">
                  <c:v>2.0238999999999998</c:v>
                </c:pt>
                <c:pt idx="2036">
                  <c:v>2.0249000000000001</c:v>
                </c:pt>
                <c:pt idx="2037">
                  <c:v>2.0259</c:v>
                </c:pt>
                <c:pt idx="2038">
                  <c:v>2.0268999999999999</c:v>
                </c:pt>
                <c:pt idx="2039">
                  <c:v>2.0278999999999998</c:v>
                </c:pt>
                <c:pt idx="2040">
                  <c:v>2.0289000000000001</c:v>
                </c:pt>
                <c:pt idx="2041">
                  <c:v>2.0299</c:v>
                </c:pt>
                <c:pt idx="2042">
                  <c:v>2.0308999999999999</c:v>
                </c:pt>
                <c:pt idx="2043">
                  <c:v>2.0318999999999998</c:v>
                </c:pt>
                <c:pt idx="2044">
                  <c:v>2.0329000000000002</c:v>
                </c:pt>
                <c:pt idx="2045">
                  <c:v>2.0339</c:v>
                </c:pt>
                <c:pt idx="2046">
                  <c:v>2.0348999999999999</c:v>
                </c:pt>
                <c:pt idx="2047">
                  <c:v>2.0358999999999998</c:v>
                </c:pt>
                <c:pt idx="2048">
                  <c:v>2.0369000000000002</c:v>
                </c:pt>
                <c:pt idx="2049">
                  <c:v>2.0379</c:v>
                </c:pt>
                <c:pt idx="2050">
                  <c:v>2.0388999999999999</c:v>
                </c:pt>
                <c:pt idx="2051">
                  <c:v>2.0398999999999998</c:v>
                </c:pt>
                <c:pt idx="2052">
                  <c:v>2.0409000000000002</c:v>
                </c:pt>
                <c:pt idx="2053">
                  <c:v>2.0419</c:v>
                </c:pt>
                <c:pt idx="2054">
                  <c:v>2.0428999999999999</c:v>
                </c:pt>
                <c:pt idx="2055">
                  <c:v>2.0438999999999998</c:v>
                </c:pt>
                <c:pt idx="2056">
                  <c:v>2.0449000000000002</c:v>
                </c:pt>
                <c:pt idx="2057">
                  <c:v>2.0459000000000001</c:v>
                </c:pt>
                <c:pt idx="2058">
                  <c:v>2.0468999999999999</c:v>
                </c:pt>
                <c:pt idx="2059">
                  <c:v>2.0478999999999998</c:v>
                </c:pt>
                <c:pt idx="2060">
                  <c:v>2.0489000000000002</c:v>
                </c:pt>
                <c:pt idx="2061">
                  <c:v>2.0499000000000001</c:v>
                </c:pt>
                <c:pt idx="2062">
                  <c:v>2.0508999999999999</c:v>
                </c:pt>
                <c:pt idx="2063">
                  <c:v>2.0518999999999998</c:v>
                </c:pt>
                <c:pt idx="2064">
                  <c:v>2.0529000000000002</c:v>
                </c:pt>
                <c:pt idx="2065">
                  <c:v>2.0539000000000001</c:v>
                </c:pt>
              </c:numCache>
            </c:numRef>
          </c:xVal>
          <c:yVal>
            <c:numRef>
              <c:f>[1]Sheet1!$B$1:$B$2066</c:f>
              <c:numCache>
                <c:formatCode>General</c:formatCode>
                <c:ptCount val="2066"/>
                <c:pt idx="0">
                  <c:v>0.429785731</c:v>
                </c:pt>
                <c:pt idx="1">
                  <c:v>0.43235351300000002</c:v>
                </c:pt>
                <c:pt idx="2">
                  <c:v>0.43493677400000003</c:v>
                </c:pt>
                <c:pt idx="3">
                  <c:v>0.43753334900000002</c:v>
                </c:pt>
                <c:pt idx="4">
                  <c:v>0.44014493900000001</c:v>
                </c:pt>
                <c:pt idx="5">
                  <c:v>0.44277081499999998</c:v>
                </c:pt>
                <c:pt idx="6">
                  <c:v>0.44541029799999998</c:v>
                </c:pt>
                <c:pt idx="7">
                  <c:v>0.44806401800000001</c:v>
                </c:pt>
                <c:pt idx="8">
                  <c:v>0.45073191699999998</c:v>
                </c:pt>
                <c:pt idx="9">
                  <c:v>0.45341401199999998</c:v>
                </c:pt>
                <c:pt idx="10">
                  <c:v>0.456110287</c:v>
                </c:pt>
                <c:pt idx="11">
                  <c:v>0.45882073400000001</c:v>
                </c:pt>
                <c:pt idx="12">
                  <c:v>0.46154533399999997</c:v>
                </c:pt>
                <c:pt idx="13">
                  <c:v>0.46428408999999998</c:v>
                </c:pt>
                <c:pt idx="14">
                  <c:v>0.46703698199999999</c:v>
                </c:pt>
                <c:pt idx="15">
                  <c:v>0.46980399699999997</c:v>
                </c:pt>
                <c:pt idx="16">
                  <c:v>0.47258509900000001</c:v>
                </c:pt>
                <c:pt idx="17">
                  <c:v>0.47538028799999998</c:v>
                </c:pt>
                <c:pt idx="18">
                  <c:v>0.47818952300000001</c:v>
                </c:pt>
                <c:pt idx="19">
                  <c:v>0.48101277199999998</c:v>
                </c:pt>
                <c:pt idx="20">
                  <c:v>0.48385003599999998</c:v>
                </c:pt>
                <c:pt idx="21">
                  <c:v>0.48670125400000003</c:v>
                </c:pt>
                <c:pt idx="22">
                  <c:v>0.48956638400000002</c:v>
                </c:pt>
                <c:pt idx="23">
                  <c:v>0.49244538599999998</c:v>
                </c:pt>
                <c:pt idx="24">
                  <c:v>0.49533823500000002</c:v>
                </c:pt>
                <c:pt idx="25">
                  <c:v>0.49824485800000001</c:v>
                </c:pt>
                <c:pt idx="26">
                  <c:v>0.50116523800000001</c:v>
                </c:pt>
                <c:pt idx="27">
                  <c:v>0.50409928699999995</c:v>
                </c:pt>
                <c:pt idx="28">
                  <c:v>0.50704698299999995</c:v>
                </c:pt>
                <c:pt idx="29">
                  <c:v>0.510008236</c:v>
                </c:pt>
                <c:pt idx="30">
                  <c:v>0.51298300699999999</c:v>
                </c:pt>
                <c:pt idx="31">
                  <c:v>0.51597121099999999</c:v>
                </c:pt>
                <c:pt idx="32">
                  <c:v>0.51897278499999999</c:v>
                </c:pt>
                <c:pt idx="33">
                  <c:v>0.52198767499999998</c:v>
                </c:pt>
                <c:pt idx="34">
                  <c:v>0.52501575599999994</c:v>
                </c:pt>
                <c:pt idx="35">
                  <c:v>0.52805700799999999</c:v>
                </c:pt>
                <c:pt idx="36">
                  <c:v>0.53111129400000001</c:v>
                </c:pt>
                <c:pt idx="37">
                  <c:v>0.53417856399999997</c:v>
                </c:pt>
                <c:pt idx="38">
                  <c:v>0.53725867299999996</c:v>
                </c:pt>
                <c:pt idx="39">
                  <c:v>0.54035158299999997</c:v>
                </c:pt>
                <c:pt idx="40">
                  <c:v>0.54345713100000004</c:v>
                </c:pt>
                <c:pt idx="41">
                  <c:v>0.54657526199999995</c:v>
                </c:pt>
                <c:pt idx="42">
                  <c:v>0.54970583299999998</c:v>
                </c:pt>
                <c:pt idx="43">
                  <c:v>0.55284873800000001</c:v>
                </c:pt>
                <c:pt idx="44">
                  <c:v>0.55600387799999995</c:v>
                </c:pt>
                <c:pt idx="45">
                  <c:v>0.55917108599999998</c:v>
                </c:pt>
                <c:pt idx="46">
                  <c:v>0.562350295</c:v>
                </c:pt>
                <c:pt idx="47">
                  <c:v>0.56554129600000003</c:v>
                </c:pt>
                <c:pt idx="48">
                  <c:v>0.56874403900000003</c:v>
                </c:pt>
                <c:pt idx="49">
                  <c:v>0.57195828699999995</c:v>
                </c:pt>
                <c:pt idx="50">
                  <c:v>0.57518398400000004</c:v>
                </c:pt>
                <c:pt idx="51">
                  <c:v>0.57842089399999996</c:v>
                </c:pt>
                <c:pt idx="52">
                  <c:v>0.581668929</c:v>
                </c:pt>
                <c:pt idx="53">
                  <c:v>0.58492787800000001</c:v>
                </c:pt>
                <c:pt idx="54">
                  <c:v>0.58819759100000002</c:v>
                </c:pt>
                <c:pt idx="55">
                  <c:v>0.59147793400000004</c:v>
                </c:pt>
                <c:pt idx="56">
                  <c:v>0.59476864699999998</c:v>
                </c:pt>
                <c:pt idx="57">
                  <c:v>0.59806965199999995</c:v>
                </c:pt>
                <c:pt idx="58">
                  <c:v>0.60138065299999999</c:v>
                </c:pt>
                <c:pt idx="59">
                  <c:v>0.60470155999999997</c:v>
                </c:pt>
                <c:pt idx="60">
                  <c:v>0.60803205199999999</c:v>
                </c:pt>
                <c:pt idx="61">
                  <c:v>0.61137205699999997</c:v>
                </c:pt>
                <c:pt idx="62">
                  <c:v>0.61472123700000003</c:v>
                </c:pt>
                <c:pt idx="63">
                  <c:v>0.61807948300000004</c:v>
                </c:pt>
                <c:pt idx="64">
                  <c:v>0.62144650099999998</c:v>
                </c:pt>
                <c:pt idx="65">
                  <c:v>0.62482209700000002</c:v>
                </c:pt>
                <c:pt idx="66">
                  <c:v>0.62820605600000001</c:v>
                </c:pt>
                <c:pt idx="67">
                  <c:v>0.63159807499999998</c:v>
                </c:pt>
                <c:pt idx="68">
                  <c:v>0.634998014</c:v>
                </c:pt>
                <c:pt idx="69">
                  <c:v>0.63840548600000002</c:v>
                </c:pt>
                <c:pt idx="70">
                  <c:v>0.64182039400000002</c:v>
                </c:pt>
                <c:pt idx="71">
                  <c:v>0.64524230500000002</c:v>
                </c:pt>
                <c:pt idx="72">
                  <c:v>0.64867112000000005</c:v>
                </c:pt>
                <c:pt idx="73">
                  <c:v>0.65210640499999994</c:v>
                </c:pt>
                <c:pt idx="74">
                  <c:v>0.65554802199999995</c:v>
                </c:pt>
                <c:pt idx="75">
                  <c:v>0.65899558700000005</c:v>
                </c:pt>
                <c:pt idx="76">
                  <c:v>0.66244883799999998</c:v>
                </c:pt>
                <c:pt idx="77">
                  <c:v>0.66590753599999997</c:v>
                </c:pt>
                <c:pt idx="78">
                  <c:v>0.66937127100000005</c:v>
                </c:pt>
                <c:pt idx="79">
                  <c:v>0.67283985499999999</c:v>
                </c:pt>
                <c:pt idx="80">
                  <c:v>0.67631281499999996</c:v>
                </c:pt>
                <c:pt idx="81">
                  <c:v>0.67979001500000003</c:v>
                </c:pt>
                <c:pt idx="82">
                  <c:v>0.68327091900000003</c:v>
                </c:pt>
                <c:pt idx="83">
                  <c:v>0.68675540800000001</c:v>
                </c:pt>
                <c:pt idx="84">
                  <c:v>0.69024293599999997</c:v>
                </c:pt>
                <c:pt idx="85">
                  <c:v>0.69373333999999998</c:v>
                </c:pt>
                <c:pt idx="86">
                  <c:v>0.69722612500000003</c:v>
                </c:pt>
                <c:pt idx="87">
                  <c:v>0.700721013</c:v>
                </c:pt>
                <c:pt idx="88">
                  <c:v>0.70421763800000003</c:v>
                </c:pt>
                <c:pt idx="89">
                  <c:v>0.70771556000000002</c:v>
                </c:pt>
                <c:pt idx="90">
                  <c:v>0.71121453800000001</c:v>
                </c:pt>
                <c:pt idx="91">
                  <c:v>0.71471400100000004</c:v>
                </c:pt>
                <c:pt idx="92">
                  <c:v>0.71821378800000002</c:v>
                </c:pt>
                <c:pt idx="93">
                  <c:v>0.72171325500000005</c:v>
                </c:pt>
                <c:pt idx="94">
                  <c:v>0.72521225700000003</c:v>
                </c:pt>
                <c:pt idx="95">
                  <c:v>0.72871014199999995</c:v>
                </c:pt>
                <c:pt idx="96">
                  <c:v>0.73220672399999998</c:v>
                </c:pt>
                <c:pt idx="97">
                  <c:v>0.73570141600000005</c:v>
                </c:pt>
                <c:pt idx="98">
                  <c:v>0.73919387700000005</c:v>
                </c:pt>
                <c:pt idx="99">
                  <c:v>0.74268372000000005</c:v>
                </c:pt>
                <c:pt idx="100">
                  <c:v>0.74617040099999998</c:v>
                </c:pt>
                <c:pt idx="101">
                  <c:v>0.74965362499999999</c:v>
                </c:pt>
                <c:pt idx="102">
                  <c:v>0.75313275300000004</c:v>
                </c:pt>
                <c:pt idx="103">
                  <c:v>0.75660758400000006</c:v>
                </c:pt>
                <c:pt idx="104">
                  <c:v>0.76007738000000002</c:v>
                </c:pt>
                <c:pt idx="105">
                  <c:v>0.76354198200000001</c:v>
                </c:pt>
                <c:pt idx="106">
                  <c:v>0.76700063699999999</c:v>
                </c:pt>
                <c:pt idx="107">
                  <c:v>0.77045313900000001</c:v>
                </c:pt>
                <c:pt idx="108">
                  <c:v>0.77389880600000005</c:v>
                </c:pt>
                <c:pt idx="109">
                  <c:v>0.77733730199999995</c:v>
                </c:pt>
                <c:pt idx="110">
                  <c:v>0.78076809899999999</c:v>
                </c:pt>
                <c:pt idx="111">
                  <c:v>0.78419066199999998</c:v>
                </c:pt>
                <c:pt idx="112">
                  <c:v>0.78760464500000005</c:v>
                </c:pt>
                <c:pt idx="113">
                  <c:v>0.79100933900000003</c:v>
                </c:pt>
                <c:pt idx="114">
                  <c:v>0.794404522</c:v>
                </c:pt>
                <c:pt idx="115">
                  <c:v>0.79778937999999999</c:v>
                </c:pt>
                <c:pt idx="116">
                  <c:v>0.80116372999999996</c:v>
                </c:pt>
                <c:pt idx="117">
                  <c:v>0.80452674899999999</c:v>
                </c:pt>
                <c:pt idx="118">
                  <c:v>0.807878231</c:v>
                </c:pt>
                <c:pt idx="119">
                  <c:v>0.81121742200000002</c:v>
                </c:pt>
                <c:pt idx="120">
                  <c:v>0.81454393400000003</c:v>
                </c:pt>
                <c:pt idx="121">
                  <c:v>0.81785725499999995</c:v>
                </c:pt>
                <c:pt idx="122">
                  <c:v>0.82115678199999997</c:v>
                </c:pt>
                <c:pt idx="123">
                  <c:v>0.82444211000000001</c:v>
                </c:pt>
                <c:pt idx="124">
                  <c:v>0.82771251999999995</c:v>
                </c:pt>
                <c:pt idx="125">
                  <c:v>0.83096775199999995</c:v>
                </c:pt>
                <c:pt idx="126">
                  <c:v>0.83420695700000003</c:v>
                </c:pt>
                <c:pt idx="127">
                  <c:v>0.83742994900000001</c:v>
                </c:pt>
                <c:pt idx="128">
                  <c:v>0.84063585500000004</c:v>
                </c:pt>
                <c:pt idx="129">
                  <c:v>0.84382445800000005</c:v>
                </c:pt>
                <c:pt idx="130">
                  <c:v>0.84699495499999999</c:v>
                </c:pt>
                <c:pt idx="131">
                  <c:v>0.85014700600000004</c:v>
                </c:pt>
                <c:pt idx="132">
                  <c:v>0.853279974</c:v>
                </c:pt>
                <c:pt idx="133">
                  <c:v>0.85639331900000004</c:v>
                </c:pt>
                <c:pt idx="134">
                  <c:v>0.85948662300000001</c:v>
                </c:pt>
                <c:pt idx="135">
                  <c:v>0.86255913900000003</c:v>
                </c:pt>
                <c:pt idx="136">
                  <c:v>0.86561059900000004</c:v>
                </c:pt>
                <c:pt idx="137">
                  <c:v>0.86864015299999997</c:v>
                </c:pt>
                <c:pt idx="138">
                  <c:v>0.87164761999999996</c:v>
                </c:pt>
                <c:pt idx="139">
                  <c:v>0.87463210400000002</c:v>
                </c:pt>
                <c:pt idx="140">
                  <c:v>0.87759339999999997</c:v>
                </c:pt>
                <c:pt idx="141">
                  <c:v>0.88053073599999998</c:v>
                </c:pt>
                <c:pt idx="142">
                  <c:v>0.88344372999999998</c:v>
                </c:pt>
                <c:pt idx="143">
                  <c:v>0.88633177100000005</c:v>
                </c:pt>
                <c:pt idx="144">
                  <c:v>0.88919434200000003</c:v>
                </c:pt>
                <c:pt idx="145">
                  <c:v>0.89203098599999997</c:v>
                </c:pt>
                <c:pt idx="146">
                  <c:v>0.89484101900000002</c:v>
                </c:pt>
                <c:pt idx="147">
                  <c:v>0.89762416099999998</c:v>
                </c:pt>
                <c:pt idx="148">
                  <c:v>0.90037959899999997</c:v>
                </c:pt>
                <c:pt idx="149">
                  <c:v>0.90310714700000005</c:v>
                </c:pt>
                <c:pt idx="150">
                  <c:v>0.90580596099999999</c:v>
                </c:pt>
                <c:pt idx="151">
                  <c:v>0.908475849</c:v>
                </c:pt>
                <c:pt idx="152">
                  <c:v>0.91111602899999999</c:v>
                </c:pt>
                <c:pt idx="153">
                  <c:v>0.91372621399999998</c:v>
                </c:pt>
                <c:pt idx="154">
                  <c:v>0.91630577400000002</c:v>
                </c:pt>
                <c:pt idx="155">
                  <c:v>0.91885425499999995</c:v>
                </c:pt>
                <c:pt idx="156">
                  <c:v>0.92137123200000004</c:v>
                </c:pt>
                <c:pt idx="157">
                  <c:v>0.923856071</c:v>
                </c:pt>
                <c:pt idx="158">
                  <c:v>0.92630850399999998</c:v>
                </c:pt>
                <c:pt idx="159">
                  <c:v>0.92872779400000005</c:v>
                </c:pt>
                <c:pt idx="160">
                  <c:v>0.93111378600000005</c:v>
                </c:pt>
                <c:pt idx="161">
                  <c:v>0.93346568799999996</c:v>
                </c:pt>
                <c:pt idx="162">
                  <c:v>0.93578333300000005</c:v>
                </c:pt>
                <c:pt idx="163">
                  <c:v>0.938066069</c:v>
                </c:pt>
                <c:pt idx="164">
                  <c:v>0.94031358300000001</c:v>
                </c:pt>
                <c:pt idx="165">
                  <c:v>0.94252531100000003</c:v>
                </c:pt>
                <c:pt idx="166">
                  <c:v>0.94470089000000002</c:v>
                </c:pt>
                <c:pt idx="167">
                  <c:v>0.94683989400000002</c:v>
                </c:pt>
                <c:pt idx="168">
                  <c:v>0.94894181</c:v>
                </c:pt>
                <c:pt idx="169">
                  <c:v>0.95100639200000003</c:v>
                </c:pt>
                <c:pt idx="170">
                  <c:v>0.95303301200000001</c:v>
                </c:pt>
                <c:pt idx="171">
                  <c:v>0.95502151899999999</c:v>
                </c:pt>
                <c:pt idx="172">
                  <c:v>0.95697125900000002</c:v>
                </c:pt>
                <c:pt idx="173">
                  <c:v>0.95888209000000002</c:v>
                </c:pt>
                <c:pt idx="174">
                  <c:v>0.960753411</c:v>
                </c:pt>
                <c:pt idx="175">
                  <c:v>0.96258503399999995</c:v>
                </c:pt>
                <c:pt idx="176">
                  <c:v>0.96437646399999999</c:v>
                </c:pt>
                <c:pt idx="177">
                  <c:v>0.96612740399999997</c:v>
                </c:pt>
                <c:pt idx="178">
                  <c:v>0.96783751699999998</c:v>
                </c:pt>
                <c:pt idx="179">
                  <c:v>0.96950638499999997</c:v>
                </c:pt>
                <c:pt idx="180">
                  <c:v>0.97113379099999997</c:v>
                </c:pt>
                <c:pt idx="181">
                  <c:v>0.97271925599999998</c:v>
                </c:pt>
                <c:pt idx="182">
                  <c:v>0.97426268400000005</c:v>
                </c:pt>
                <c:pt idx="183">
                  <c:v>0.97576352200000005</c:v>
                </c:pt>
                <c:pt idx="184">
                  <c:v>0.97722167400000004</c:v>
                </c:pt>
                <c:pt idx="185">
                  <c:v>0.97863674499999997</c:v>
                </c:pt>
                <c:pt idx="186">
                  <c:v>0.980008514</c:v>
                </c:pt>
                <c:pt idx="187">
                  <c:v>0.98133660300000003</c:v>
                </c:pt>
                <c:pt idx="188">
                  <c:v>0.98262084299999997</c:v>
                </c:pt>
                <c:pt idx="189">
                  <c:v>0.98386092800000002</c:v>
                </c:pt>
                <c:pt idx="190">
                  <c:v>0.98505659999999995</c:v>
                </c:pt>
                <c:pt idx="191">
                  <c:v>0.98620769399999997</c:v>
                </c:pt>
                <c:pt idx="192">
                  <c:v>0.98731387900000001</c:v>
                </c:pt>
                <c:pt idx="193">
                  <c:v>0.98837506200000003</c:v>
                </c:pt>
                <c:pt idx="194">
                  <c:v>0.98939090399999996</c:v>
                </c:pt>
                <c:pt idx="195">
                  <c:v>0.99036133599999998</c:v>
                </c:pt>
                <c:pt idx="196">
                  <c:v>0.99128604899999995</c:v>
                </c:pt>
                <c:pt idx="197">
                  <c:v>0.99216495699999996</c:v>
                </c:pt>
                <c:pt idx="198">
                  <c:v>0.992997821</c:v>
                </c:pt>
                <c:pt idx="199">
                  <c:v>0.99378452900000003</c:v>
                </c:pt>
                <c:pt idx="200">
                  <c:v>0.99452490999999998</c:v>
                </c:pt>
                <c:pt idx="201">
                  <c:v>0.99521881199999995</c:v>
                </c:pt>
                <c:pt idx="202">
                  <c:v>0.99586612399999996</c:v>
                </c:pt>
                <c:pt idx="203">
                  <c:v>0.99646668599999999</c:v>
                </c:pt>
                <c:pt idx="204">
                  <c:v>0.99702049800000003</c:v>
                </c:pt>
                <c:pt idx="205">
                  <c:v>0.99752732899999996</c:v>
                </c:pt>
                <c:pt idx="206">
                  <c:v>0.99798716399999998</c:v>
                </c:pt>
                <c:pt idx="207">
                  <c:v>0.99839995299999995</c:v>
                </c:pt>
                <c:pt idx="208">
                  <c:v>0.99876557099999996</c:v>
                </c:pt>
                <c:pt idx="209">
                  <c:v>0.99908391200000002</c:v>
                </c:pt>
                <c:pt idx="210">
                  <c:v>0.99935500399999999</c:v>
                </c:pt>
                <c:pt idx="211">
                  <c:v>0.99957873200000003</c:v>
                </c:pt>
                <c:pt idx="212">
                  <c:v>0.99975511800000005</c:v>
                </c:pt>
                <c:pt idx="213">
                  <c:v>0.99988412900000001</c:v>
                </c:pt>
                <c:pt idx="214">
                  <c:v>0.99996575799999998</c:v>
                </c:pt>
                <c:pt idx="215">
                  <c:v>1</c:v>
                </c:pt>
                <c:pt idx="216">
                  <c:v>0.99998687799999997</c:v>
                </c:pt>
                <c:pt idx="217">
                  <c:v>0.99992640099999996</c:v>
                </c:pt>
                <c:pt idx="218">
                  <c:v>0.99981861500000002</c:v>
                </c:pt>
                <c:pt idx="219">
                  <c:v>0.99966354300000004</c:v>
                </c:pt>
                <c:pt idx="220">
                  <c:v>0.99946125399999997</c:v>
                </c:pt>
                <c:pt idx="221">
                  <c:v>0.99921179400000004</c:v>
                </c:pt>
                <c:pt idx="222">
                  <c:v>0.998915212</c:v>
                </c:pt>
                <c:pt idx="223">
                  <c:v>0.99857164600000003</c:v>
                </c:pt>
                <c:pt idx="224">
                  <c:v>0.99818116000000001</c:v>
                </c:pt>
                <c:pt idx="225">
                  <c:v>0.99774384900000002</c:v>
                </c:pt>
                <c:pt idx="226">
                  <c:v>0.99725986600000005</c:v>
                </c:pt>
                <c:pt idx="227">
                  <c:v>0.99672936499999998</c:v>
                </c:pt>
                <c:pt idx="228">
                  <c:v>0.99615234399999997</c:v>
                </c:pt>
                <c:pt idx="229">
                  <c:v>0.99552908900000003</c:v>
                </c:pt>
                <c:pt idx="230">
                  <c:v>0.99485963200000005</c:v>
                </c:pt>
                <c:pt idx="231">
                  <c:v>0.99414418400000004</c:v>
                </c:pt>
                <c:pt idx="232">
                  <c:v>0.99338292500000003</c:v>
                </c:pt>
                <c:pt idx="233">
                  <c:v>0.99257598999999996</c:v>
                </c:pt>
                <c:pt idx="234">
                  <c:v>0.99172363299999999</c:v>
                </c:pt>
                <c:pt idx="235">
                  <c:v>0.99082598</c:v>
                </c:pt>
                <c:pt idx="236">
                  <c:v>0.98988334600000005</c:v>
                </c:pt>
                <c:pt idx="237">
                  <c:v>0.98889583299999995</c:v>
                </c:pt>
                <c:pt idx="238">
                  <c:v>0.98786380799999995</c:v>
                </c:pt>
                <c:pt idx="239">
                  <c:v>0.986787356</c:v>
                </c:pt>
                <c:pt idx="240">
                  <c:v>0.98566688000000002</c:v>
                </c:pt>
                <c:pt idx="241">
                  <c:v>0.98450248500000004</c:v>
                </c:pt>
                <c:pt idx="242">
                  <c:v>0.98329457600000003</c:v>
                </c:pt>
                <c:pt idx="243">
                  <c:v>0.98204333399999999</c:v>
                </c:pt>
                <c:pt idx="244">
                  <c:v>0.98074905599999995</c:v>
                </c:pt>
                <c:pt idx="245">
                  <c:v>0.97941209200000001</c:v>
                </c:pt>
                <c:pt idx="246">
                  <c:v>0.97803271300000005</c:v>
                </c:pt>
                <c:pt idx="247">
                  <c:v>0.97661122700000003</c:v>
                </c:pt>
                <c:pt idx="248">
                  <c:v>0.97514795700000001</c:v>
                </c:pt>
                <c:pt idx="249">
                  <c:v>0.97364337599999995</c:v>
                </c:pt>
                <c:pt idx="250">
                  <c:v>0.97209751899999997</c:v>
                </c:pt>
                <c:pt idx="251">
                  <c:v>0.970511016</c:v>
                </c:pt>
                <c:pt idx="252">
                  <c:v>0.96888400699999999</c:v>
                </c:pt>
                <c:pt idx="253">
                  <c:v>0.96721697600000001</c:v>
                </c:pt>
                <c:pt idx="254">
                  <c:v>0.96551020799999998</c:v>
                </c:pt>
                <c:pt idx="255">
                  <c:v>0.96376413299999997</c:v>
                </c:pt>
                <c:pt idx="256">
                  <c:v>0.96197916400000005</c:v>
                </c:pt>
                <c:pt idx="257">
                  <c:v>0.96015559699999997</c:v>
                </c:pt>
                <c:pt idx="258">
                  <c:v>0.95829398600000004</c:v>
                </c:pt>
                <c:pt idx="259">
                  <c:v>0.95639453100000005</c:v>
                </c:pt>
                <c:pt idx="260">
                  <c:v>0.95445790100000005</c:v>
                </c:pt>
                <c:pt idx="261">
                  <c:v>0.95248424899999995</c:v>
                </c:pt>
                <c:pt idx="262">
                  <c:v>0.95047427500000004</c:v>
                </c:pt>
                <c:pt idx="263">
                  <c:v>0.948428147</c:v>
                </c:pt>
                <c:pt idx="264">
                  <c:v>0.94634653999999996</c:v>
                </c:pt>
                <c:pt idx="265">
                  <c:v>0.94422972299999997</c:v>
                </c:pt>
                <c:pt idx="266">
                  <c:v>0.94207824100000004</c:v>
                </c:pt>
                <c:pt idx="267">
                  <c:v>0.93989256099999996</c:v>
                </c:pt>
                <c:pt idx="268">
                  <c:v>0.93767315299999998</c:v>
                </c:pt>
                <c:pt idx="269">
                  <c:v>0.93542045100000004</c:v>
                </c:pt>
                <c:pt idx="270">
                  <c:v>0.93313494900000005</c:v>
                </c:pt>
                <c:pt idx="271">
                  <c:v>0.93081734400000005</c:v>
                </c:pt>
                <c:pt idx="272">
                  <c:v>0.92846769600000001</c:v>
                </c:pt>
                <c:pt idx="273">
                  <c:v>0.92608687099999998</c:v>
                </c:pt>
                <c:pt idx="274">
                  <c:v>0.92367506200000005</c:v>
                </c:pt>
                <c:pt idx="275">
                  <c:v>0.92123300299999999</c:v>
                </c:pt>
                <c:pt idx="276">
                  <c:v>0.91876104700000005</c:v>
                </c:pt>
                <c:pt idx="277">
                  <c:v>0.91625979999999996</c:v>
                </c:pt>
                <c:pt idx="278">
                  <c:v>0.91372975400000001</c:v>
                </c:pt>
                <c:pt idx="279">
                  <c:v>0.91117136700000001</c:v>
                </c:pt>
                <c:pt idx="280">
                  <c:v>0.90858533399999997</c:v>
                </c:pt>
                <c:pt idx="281">
                  <c:v>0.905971945</c:v>
                </c:pt>
                <c:pt idx="282">
                  <c:v>0.90333200599999997</c:v>
                </c:pt>
                <c:pt idx="283">
                  <c:v>0.90066572099999997</c:v>
                </c:pt>
                <c:pt idx="284">
                  <c:v>0.89797397899999998</c:v>
                </c:pt>
                <c:pt idx="285">
                  <c:v>0.89525697699999995</c:v>
                </c:pt>
                <c:pt idx="286">
                  <c:v>0.89251556300000001</c:v>
                </c:pt>
                <c:pt idx="287">
                  <c:v>0.88975002400000003</c:v>
                </c:pt>
                <c:pt idx="288">
                  <c:v>0.886961043</c:v>
                </c:pt>
                <c:pt idx="289">
                  <c:v>0.88414915199999999</c:v>
                </c:pt>
                <c:pt idx="290">
                  <c:v>0.88131499599999996</c:v>
                </c:pt>
                <c:pt idx="291">
                  <c:v>0.87845894400000002</c:v>
                </c:pt>
                <c:pt idx="292">
                  <c:v>0.87558164900000002</c:v>
                </c:pt>
                <c:pt idx="293">
                  <c:v>0.87268387700000005</c:v>
                </c:pt>
                <c:pt idx="294">
                  <c:v>0.86976568200000004</c:v>
                </c:pt>
                <c:pt idx="295">
                  <c:v>0.86682805100000004</c:v>
                </c:pt>
                <c:pt idx="296">
                  <c:v>0.86387119899999998</c:v>
                </c:pt>
                <c:pt idx="297">
                  <c:v>0.86089593200000003</c:v>
                </c:pt>
                <c:pt idx="298">
                  <c:v>0.85790261000000001</c:v>
                </c:pt>
                <c:pt idx="299">
                  <c:v>0.85489194899999998</c:v>
                </c:pt>
                <c:pt idx="300">
                  <c:v>0.851864442</c:v>
                </c:pt>
                <c:pt idx="301">
                  <c:v>0.848820609</c:v>
                </c:pt>
                <c:pt idx="302">
                  <c:v>0.84576110599999998</c:v>
                </c:pt>
                <c:pt idx="303">
                  <c:v>0.84268626400000002</c:v>
                </c:pt>
                <c:pt idx="304">
                  <c:v>0.83959694699999998</c:v>
                </c:pt>
                <c:pt idx="305">
                  <c:v>0.83649337499999998</c:v>
                </c:pt>
                <c:pt idx="306">
                  <c:v>0.833376436</c:v>
                </c:pt>
                <c:pt idx="307">
                  <c:v>0.83024629800000005</c:v>
                </c:pt>
                <c:pt idx="308">
                  <c:v>0.82710382199999999</c:v>
                </c:pt>
                <c:pt idx="309">
                  <c:v>0.82394933999999997</c:v>
                </c:pt>
                <c:pt idx="310">
                  <c:v>0.82078356299999999</c:v>
                </c:pt>
                <c:pt idx="311">
                  <c:v>0.81760678899999994</c:v>
                </c:pt>
                <c:pt idx="312">
                  <c:v>0.81442004700000004</c:v>
                </c:pt>
                <c:pt idx="313">
                  <c:v>0.81122346599999995</c:v>
                </c:pt>
                <c:pt idx="314">
                  <c:v>0.80801752599999999</c:v>
                </c:pt>
                <c:pt idx="315">
                  <c:v>0.80480304999999996</c:v>
                </c:pt>
                <c:pt idx="316">
                  <c:v>0.80158012000000001</c:v>
                </c:pt>
                <c:pt idx="317">
                  <c:v>0.79834965099999999</c:v>
                </c:pt>
                <c:pt idx="318">
                  <c:v>0.79511185699999998</c:v>
                </c:pt>
                <c:pt idx="319">
                  <c:v>0.79186748600000001</c:v>
                </c:pt>
                <c:pt idx="320">
                  <c:v>0.78861683100000002</c:v>
                </c:pt>
                <c:pt idx="321">
                  <c:v>0.785360583</c:v>
                </c:pt>
                <c:pt idx="322">
                  <c:v>0.78209915600000002</c:v>
                </c:pt>
                <c:pt idx="323">
                  <c:v>0.77883302700000001</c:v>
                </c:pt>
                <c:pt idx="324">
                  <c:v>0.77556277600000001</c:v>
                </c:pt>
                <c:pt idx="325">
                  <c:v>0.77228872599999998</c:v>
                </c:pt>
                <c:pt idx="326">
                  <c:v>0.769011589</c:v>
                </c:pt>
                <c:pt idx="327">
                  <c:v>0.76573155299999995</c:v>
                </c:pt>
                <c:pt idx="328">
                  <c:v>0.76244939099999998</c:v>
                </c:pt>
                <c:pt idx="329">
                  <c:v>0.759165231</c:v>
                </c:pt>
                <c:pt idx="330">
                  <c:v>0.75587982600000003</c:v>
                </c:pt>
                <c:pt idx="331">
                  <c:v>0.75259351900000004</c:v>
                </c:pt>
                <c:pt idx="332">
                  <c:v>0.74930692499999996</c:v>
                </c:pt>
                <c:pt idx="333">
                  <c:v>0.74602005000000005</c:v>
                </c:pt>
                <c:pt idx="334">
                  <c:v>0.74273410500000003</c:v>
                </c:pt>
                <c:pt idx="335">
                  <c:v>0.73944902400000001</c:v>
                </c:pt>
                <c:pt idx="336">
                  <c:v>0.73616504400000005</c:v>
                </c:pt>
                <c:pt idx="337">
                  <c:v>0.732882967</c:v>
                </c:pt>
                <c:pt idx="338">
                  <c:v>0.72960284600000003</c:v>
                </c:pt>
                <c:pt idx="339">
                  <c:v>0.72632538199999996</c:v>
                </c:pt>
                <c:pt idx="340">
                  <c:v>0.72305076700000004</c:v>
                </c:pt>
                <c:pt idx="341">
                  <c:v>0.71977962900000003</c:v>
                </c:pt>
                <c:pt idx="342">
                  <c:v>0.71651216299999998</c:v>
                </c:pt>
                <c:pt idx="343">
                  <c:v>0.71324891700000004</c:v>
                </c:pt>
                <c:pt idx="344">
                  <c:v>0.70999021799999995</c:v>
                </c:pt>
                <c:pt idx="345">
                  <c:v>0.70673640599999998</c:v>
                </c:pt>
                <c:pt idx="346">
                  <c:v>0.70348791799999999</c:v>
                </c:pt>
                <c:pt idx="347">
                  <c:v>0.70024502700000002</c:v>
                </c:pt>
                <c:pt idx="348">
                  <c:v>0.69700825</c:v>
                </c:pt>
                <c:pt idx="349">
                  <c:v>0.69377772199999999</c:v>
                </c:pt>
                <c:pt idx="350">
                  <c:v>0.69055402399999999</c:v>
                </c:pt>
                <c:pt idx="351">
                  <c:v>0.68733722600000002</c:v>
                </c:pt>
                <c:pt idx="352">
                  <c:v>0.68412789299999999</c:v>
                </c:pt>
                <c:pt idx="353">
                  <c:v>0.68092635099999999</c:v>
                </c:pt>
                <c:pt idx="354">
                  <c:v>0.67773302599999996</c:v>
                </c:pt>
                <c:pt idx="355">
                  <c:v>0.674547746</c:v>
                </c:pt>
                <c:pt idx="356">
                  <c:v>0.67137176300000001</c:v>
                </c:pt>
                <c:pt idx="357">
                  <c:v>0.66820477</c:v>
                </c:pt>
                <c:pt idx="358">
                  <c:v>0.66504677499999998</c:v>
                </c:pt>
                <c:pt idx="359">
                  <c:v>0.66189851600000005</c:v>
                </c:pt>
                <c:pt idx="360">
                  <c:v>0.65875996299999995</c:v>
                </c:pt>
                <c:pt idx="361">
                  <c:v>0.65563167899999997</c:v>
                </c:pt>
                <c:pt idx="362">
                  <c:v>0.65251376500000002</c:v>
                </c:pt>
                <c:pt idx="363">
                  <c:v>0.64940658799999995</c:v>
                </c:pt>
                <c:pt idx="364">
                  <c:v>0.64631032700000002</c:v>
                </c:pt>
                <c:pt idx="365">
                  <c:v>0.64322537199999996</c:v>
                </c:pt>
                <c:pt idx="366">
                  <c:v>0.64015189500000003</c:v>
                </c:pt>
                <c:pt idx="367">
                  <c:v>0.63709017700000004</c:v>
                </c:pt>
                <c:pt idx="368">
                  <c:v>0.63404049799999995</c:v>
                </c:pt>
                <c:pt idx="369">
                  <c:v>0.63100295500000003</c:v>
                </c:pt>
                <c:pt idx="370">
                  <c:v>0.62797793199999996</c:v>
                </c:pt>
                <c:pt idx="371">
                  <c:v>0.62496545199999998</c:v>
                </c:pt>
                <c:pt idx="372">
                  <c:v>0.62196598599999997</c:v>
                </c:pt>
                <c:pt idx="373">
                  <c:v>0.618979689</c:v>
                </c:pt>
                <c:pt idx="374">
                  <c:v>0.61600666000000004</c:v>
                </c:pt>
                <c:pt idx="375">
                  <c:v>0.61304716199999998</c:v>
                </c:pt>
                <c:pt idx="376">
                  <c:v>0.610101856</c:v>
                </c:pt>
                <c:pt idx="377">
                  <c:v>0.60717021900000001</c:v>
                </c:pt>
                <c:pt idx="378">
                  <c:v>0.60425287699999997</c:v>
                </c:pt>
                <c:pt idx="379">
                  <c:v>0.60134995999999996</c:v>
                </c:pt>
                <c:pt idx="380">
                  <c:v>0.59846125900000002</c:v>
                </c:pt>
                <c:pt idx="381">
                  <c:v>0.59558731600000003</c:v>
                </c:pt>
                <c:pt idx="382">
                  <c:v>0.59272803900000004</c:v>
                </c:pt>
                <c:pt idx="383">
                  <c:v>0.58988380100000004</c:v>
                </c:pt>
                <c:pt idx="384">
                  <c:v>0.58705466500000003</c:v>
                </c:pt>
                <c:pt idx="385">
                  <c:v>0.584240867</c:v>
                </c:pt>
                <c:pt idx="386">
                  <c:v>0.58144248499999995</c:v>
                </c:pt>
                <c:pt idx="387">
                  <c:v>0.57865968899999998</c:v>
                </c:pt>
                <c:pt idx="388">
                  <c:v>0.57589262200000002</c:v>
                </c:pt>
                <c:pt idx="389">
                  <c:v>0.57314140199999997</c:v>
                </c:pt>
                <c:pt idx="390">
                  <c:v>0.57040618300000001</c:v>
                </c:pt>
                <c:pt idx="391">
                  <c:v>0.56768700100000002</c:v>
                </c:pt>
                <c:pt idx="392">
                  <c:v>0.564984076</c:v>
                </c:pt>
                <c:pt idx="393">
                  <c:v>0.56229731199999999</c:v>
                </c:pt>
                <c:pt idx="394">
                  <c:v>0.55962706600000001</c:v>
                </c:pt>
                <c:pt idx="395">
                  <c:v>0.55697357000000003</c:v>
                </c:pt>
                <c:pt idx="396">
                  <c:v>0.55433656200000003</c:v>
                </c:pt>
                <c:pt idx="397">
                  <c:v>0.55171627099999998</c:v>
                </c:pt>
                <c:pt idx="398">
                  <c:v>0.54911333500000004</c:v>
                </c:pt>
                <c:pt idx="399">
                  <c:v>0.546527074</c:v>
                </c:pt>
                <c:pt idx="400">
                  <c:v>0.54395775400000002</c:v>
                </c:pt>
                <c:pt idx="401">
                  <c:v>0.54140567799999995</c:v>
                </c:pt>
                <c:pt idx="402">
                  <c:v>0.53887039699999995</c:v>
                </c:pt>
                <c:pt idx="403">
                  <c:v>0.53635238299999999</c:v>
                </c:pt>
                <c:pt idx="404">
                  <c:v>0.53385147799999999</c:v>
                </c:pt>
                <c:pt idx="405">
                  <c:v>0.53136789399999995</c:v>
                </c:pt>
                <c:pt idx="406">
                  <c:v>0.52890162100000004</c:v>
                </c:pt>
                <c:pt idx="407">
                  <c:v>0.52645271800000004</c:v>
                </c:pt>
                <c:pt idx="408">
                  <c:v>0.524021238</c:v>
                </c:pt>
                <c:pt idx="409">
                  <c:v>0.521607186</c:v>
                </c:pt>
                <c:pt idx="410">
                  <c:v>0.51921058499999995</c:v>
                </c:pt>
                <c:pt idx="411">
                  <c:v>0.51683144599999997</c:v>
                </c:pt>
                <c:pt idx="412">
                  <c:v>0.51446986299999997</c:v>
                </c:pt>
                <c:pt idx="413">
                  <c:v>0.51212573699999997</c:v>
                </c:pt>
                <c:pt idx="414">
                  <c:v>0.50979911899999997</c:v>
                </c:pt>
                <c:pt idx="415">
                  <c:v>0.50748985999999996</c:v>
                </c:pt>
                <c:pt idx="416">
                  <c:v>0.50519811999999997</c:v>
                </c:pt>
                <c:pt idx="417">
                  <c:v>0.50292415400000001</c:v>
                </c:pt>
                <c:pt idx="418">
                  <c:v>0.50066745000000001</c:v>
                </c:pt>
                <c:pt idx="419">
                  <c:v>0.498428186</c:v>
                </c:pt>
                <c:pt idx="420">
                  <c:v>0.49620680900000003</c:v>
                </c:pt>
                <c:pt idx="421">
                  <c:v>0.49400264799999999</c:v>
                </c:pt>
                <c:pt idx="422">
                  <c:v>0.491815587</c:v>
                </c:pt>
                <c:pt idx="423">
                  <c:v>0.489645989</c:v>
                </c:pt>
                <c:pt idx="424">
                  <c:v>0.48749325900000001</c:v>
                </c:pt>
                <c:pt idx="425">
                  <c:v>0.48535768499999998</c:v>
                </c:pt>
                <c:pt idx="426">
                  <c:v>0.48323908300000001</c:v>
                </c:pt>
                <c:pt idx="427">
                  <c:v>0.48113743399999997</c:v>
                </c:pt>
                <c:pt idx="428">
                  <c:v>0.47905266699999999</c:v>
                </c:pt>
                <c:pt idx="429">
                  <c:v>0.47698457500000002</c:v>
                </c:pt>
                <c:pt idx="430">
                  <c:v>0.47493313199999998</c:v>
                </c:pt>
                <c:pt idx="431">
                  <c:v>0.47289813200000003</c:v>
                </c:pt>
                <c:pt idx="432">
                  <c:v>0.47087954300000001</c:v>
                </c:pt>
                <c:pt idx="433">
                  <c:v>0.468877137</c:v>
                </c:pt>
                <c:pt idx="434">
                  <c:v>0.46689079300000003</c:v>
                </c:pt>
                <c:pt idx="435">
                  <c:v>0.46492031700000003</c:v>
                </c:pt>
                <c:pt idx="436">
                  <c:v>0.46296552699999999</c:v>
                </c:pt>
                <c:pt idx="437">
                  <c:v>0.4610263</c:v>
                </c:pt>
                <c:pt idx="438">
                  <c:v>0.45910230499999999</c:v>
                </c:pt>
                <c:pt idx="439">
                  <c:v>0.45719359399999998</c:v>
                </c:pt>
                <c:pt idx="440">
                  <c:v>0.45529961299999999</c:v>
                </c:pt>
                <c:pt idx="441">
                  <c:v>0.45342023199999998</c:v>
                </c:pt>
                <c:pt idx="442">
                  <c:v>0.45155521199999998</c:v>
                </c:pt>
                <c:pt idx="443">
                  <c:v>0.44970433999999998</c:v>
                </c:pt>
                <c:pt idx="444">
                  <c:v>0.44786698899999999</c:v>
                </c:pt>
                <c:pt idx="445">
                  <c:v>0.44604313800000001</c:v>
                </c:pt>
                <c:pt idx="446">
                  <c:v>0.444232342</c:v>
                </c:pt>
                <c:pt idx="447">
                  <c:v>0.44243421199999999</c:v>
                </c:pt>
                <c:pt idx="448">
                  <c:v>0.44064852700000001</c:v>
                </c:pt>
                <c:pt idx="449">
                  <c:v>0.43887464900000001</c:v>
                </c:pt>
                <c:pt idx="450">
                  <c:v>0.43711243799999999</c:v>
                </c:pt>
                <c:pt idx="451">
                  <c:v>0.435361108</c:v>
                </c:pt>
                <c:pt idx="452">
                  <c:v>0.43362052899999998</c:v>
                </c:pt>
                <c:pt idx="453">
                  <c:v>0.43188985400000002</c:v>
                </c:pt>
                <c:pt idx="454">
                  <c:v>0.43016881899999998</c:v>
                </c:pt>
                <c:pt idx="455">
                  <c:v>0.42845666300000002</c:v>
                </c:pt>
                <c:pt idx="456">
                  <c:v>0.42675285200000002</c:v>
                </c:pt>
                <c:pt idx="457">
                  <c:v>0.42505709800000002</c:v>
                </c:pt>
                <c:pt idx="458">
                  <c:v>0.42336805799999999</c:v>
                </c:pt>
                <c:pt idx="459">
                  <c:v>0.42168553199999997</c:v>
                </c:pt>
                <c:pt idx="460">
                  <c:v>0.42000873300000002</c:v>
                </c:pt>
                <c:pt idx="461">
                  <c:v>0.41833562099999999</c:v>
                </c:pt>
                <c:pt idx="462">
                  <c:v>0.416666064</c:v>
                </c:pt>
                <c:pt idx="463">
                  <c:v>0.41499992499999999</c:v>
                </c:pt>
                <c:pt idx="464">
                  <c:v>0.41333475600000003</c:v>
                </c:pt>
                <c:pt idx="465">
                  <c:v>0.411670906</c:v>
                </c:pt>
                <c:pt idx="466">
                  <c:v>0.41000701499999997</c:v>
                </c:pt>
                <c:pt idx="467">
                  <c:v>0.40834169100000001</c:v>
                </c:pt>
                <c:pt idx="468">
                  <c:v>0.40667446099999999</c:v>
                </c:pt>
                <c:pt idx="469">
                  <c:v>0.40500296899999999</c:v>
                </c:pt>
                <c:pt idx="470">
                  <c:v>0.40332684800000002</c:v>
                </c:pt>
                <c:pt idx="471">
                  <c:v>0.40164350700000001</c:v>
                </c:pt>
                <c:pt idx="472">
                  <c:v>0.39995259900000002</c:v>
                </c:pt>
                <c:pt idx="473">
                  <c:v>0.39825143800000001</c:v>
                </c:pt>
                <c:pt idx="474">
                  <c:v>0.39653971599999999</c:v>
                </c:pt>
                <c:pt idx="475">
                  <c:v>0.39481397499999998</c:v>
                </c:pt>
                <c:pt idx="476">
                  <c:v>0.39307309899999998</c:v>
                </c:pt>
                <c:pt idx="477">
                  <c:v>0.39131489600000002</c:v>
                </c:pt>
                <c:pt idx="478">
                  <c:v>0.38953811599999999</c:v>
                </c:pt>
                <c:pt idx="479">
                  <c:v>0.38774188100000001</c:v>
                </c:pt>
                <c:pt idx="480">
                  <c:v>0.38591979900000001</c:v>
                </c:pt>
                <c:pt idx="481">
                  <c:v>0.38405681400000002</c:v>
                </c:pt>
                <c:pt idx="482">
                  <c:v>0.38218777999999998</c:v>
                </c:pt>
                <c:pt idx="483">
                  <c:v>0.38027976299999999</c:v>
                </c:pt>
                <c:pt idx="484">
                  <c:v>0.37832882499999998</c:v>
                </c:pt>
                <c:pt idx="485">
                  <c:v>0.37634328</c:v>
                </c:pt>
                <c:pt idx="486">
                  <c:v>0.37431340000000002</c:v>
                </c:pt>
                <c:pt idx="487">
                  <c:v>0.37223930399999999</c:v>
                </c:pt>
                <c:pt idx="488">
                  <c:v>0.37011833500000002</c:v>
                </c:pt>
                <c:pt idx="489">
                  <c:v>0.36794519399999998</c:v>
                </c:pt>
                <c:pt idx="490">
                  <c:v>0.365718239</c:v>
                </c:pt>
                <c:pt idx="491">
                  <c:v>0.36342950400000001</c:v>
                </c:pt>
                <c:pt idx="492">
                  <c:v>0.361078432</c:v>
                </c:pt>
                <c:pt idx="493">
                  <c:v>0.35865716800000003</c:v>
                </c:pt>
                <c:pt idx="494">
                  <c:v>0.35616449999999999</c:v>
                </c:pt>
                <c:pt idx="495">
                  <c:v>0.35359167600000002</c:v>
                </c:pt>
                <c:pt idx="496">
                  <c:v>0.35093814699999998</c:v>
                </c:pt>
                <c:pt idx="497">
                  <c:v>0.34819566299999999</c:v>
                </c:pt>
                <c:pt idx="498">
                  <c:v>0.34536212900000002</c:v>
                </c:pt>
                <c:pt idx="499">
                  <c:v>0.34243035599999999</c:v>
                </c:pt>
                <c:pt idx="500">
                  <c:v>0.33939658099999997</c:v>
                </c:pt>
                <c:pt idx="501">
                  <c:v>0.336261056</c:v>
                </c:pt>
                <c:pt idx="502">
                  <c:v>0.33300881900000001</c:v>
                </c:pt>
                <c:pt idx="503">
                  <c:v>0.32962740400000001</c:v>
                </c:pt>
                <c:pt idx="504">
                  <c:v>0.32613816000000001</c:v>
                </c:pt>
                <c:pt idx="505">
                  <c:v>0.32250019499999999</c:v>
                </c:pt>
                <c:pt idx="506">
                  <c:v>0.31872246700000001</c:v>
                </c:pt>
                <c:pt idx="507">
                  <c:v>0.314819032</c:v>
                </c:pt>
                <c:pt idx="508">
                  <c:v>0.31077169900000001</c:v>
                </c:pt>
                <c:pt idx="509">
                  <c:v>0.30657953599999999</c:v>
                </c:pt>
                <c:pt idx="510">
                  <c:v>0.30224760299999998</c:v>
                </c:pt>
                <c:pt idx="511">
                  <c:v>0.297765948</c:v>
                </c:pt>
                <c:pt idx="512">
                  <c:v>0.29313710300000001</c:v>
                </c:pt>
                <c:pt idx="513">
                  <c:v>0.28835213700000001</c:v>
                </c:pt>
                <c:pt idx="514">
                  <c:v>0.28341994199999998</c:v>
                </c:pt>
                <c:pt idx="515">
                  <c:v>0.27833506200000002</c:v>
                </c:pt>
                <c:pt idx="516">
                  <c:v>0.27310074699999998</c:v>
                </c:pt>
                <c:pt idx="517">
                  <c:v>0.26772301599999998</c:v>
                </c:pt>
                <c:pt idx="518">
                  <c:v>0.26220338100000001</c:v>
                </c:pt>
                <c:pt idx="519">
                  <c:v>0.25654900899999999</c:v>
                </c:pt>
                <c:pt idx="520">
                  <c:v>0.25076205600000001</c:v>
                </c:pt>
                <c:pt idx="521">
                  <c:v>0.244856616</c:v>
                </c:pt>
                <c:pt idx="522">
                  <c:v>0.23883681500000001</c:v>
                </c:pt>
                <c:pt idx="523">
                  <c:v>0.232716907</c:v>
                </c:pt>
                <c:pt idx="524">
                  <c:v>0.22650606200000001</c:v>
                </c:pt>
                <c:pt idx="525">
                  <c:v>0.22020098199999999</c:v>
                </c:pt>
                <c:pt idx="526">
                  <c:v>0.213843266</c:v>
                </c:pt>
                <c:pt idx="527">
                  <c:v>0.20742712399999999</c:v>
                </c:pt>
                <c:pt idx="528">
                  <c:v>0.20096982299999999</c:v>
                </c:pt>
                <c:pt idx="529">
                  <c:v>0.19449202900000001</c:v>
                </c:pt>
                <c:pt idx="530">
                  <c:v>0.18801753900000001</c:v>
                </c:pt>
                <c:pt idx="531">
                  <c:v>0.18154622300000001</c:v>
                </c:pt>
                <c:pt idx="532">
                  <c:v>0.17510646199999999</c:v>
                </c:pt>
                <c:pt idx="533">
                  <c:v>0.168703625</c:v>
                </c:pt>
                <c:pt idx="534">
                  <c:v>0.162358847</c:v>
                </c:pt>
                <c:pt idx="535">
                  <c:v>0.15608445700000001</c:v>
                </c:pt>
                <c:pt idx="536">
                  <c:v>0.14989322799999999</c:v>
                </c:pt>
                <c:pt idx="537">
                  <c:v>0.14380431799999999</c:v>
                </c:pt>
                <c:pt idx="538">
                  <c:v>0.137821465</c:v>
                </c:pt>
                <c:pt idx="539">
                  <c:v>0.13196566200000001</c:v>
                </c:pt>
                <c:pt idx="540">
                  <c:v>0.12624015899999999</c:v>
                </c:pt>
                <c:pt idx="541">
                  <c:v>0.120660051</c:v>
                </c:pt>
                <c:pt idx="542">
                  <c:v>0.11522471200000001</c:v>
                </c:pt>
                <c:pt idx="543">
                  <c:v>0.109946586</c:v>
                </c:pt>
                <c:pt idx="544">
                  <c:v>0.104837412</c:v>
                </c:pt>
                <c:pt idx="545">
                  <c:v>9.9897582999999998E-2</c:v>
                </c:pt>
                <c:pt idx="546">
                  <c:v>9.5119820999999993E-2</c:v>
                </c:pt>
                <c:pt idx="547">
                  <c:v>9.0553276000000002E-2</c:v>
                </c:pt>
                <c:pt idx="548">
                  <c:v>8.6149010999999998E-2</c:v>
                </c:pt>
                <c:pt idx="549">
                  <c:v>8.1921591000000002E-2</c:v>
                </c:pt>
                <c:pt idx="550">
                  <c:v>7.7879032000000001E-2</c:v>
                </c:pt>
                <c:pt idx="551">
                  <c:v>7.4004903999999996E-2</c:v>
                </c:pt>
                <c:pt idx="552">
                  <c:v>7.0300173999999993E-2</c:v>
                </c:pt>
                <c:pt idx="553">
                  <c:v>6.6764114999999999E-2</c:v>
                </c:pt>
                <c:pt idx="554">
                  <c:v>6.3389554000000001E-2</c:v>
                </c:pt>
                <c:pt idx="555">
                  <c:v>6.0181980000000003E-2</c:v>
                </c:pt>
                <c:pt idx="556">
                  <c:v>5.7128762E-2</c:v>
                </c:pt>
                <c:pt idx="557">
                  <c:v>5.4230921000000001E-2</c:v>
                </c:pt>
                <c:pt idx="558">
                  <c:v>5.1480547000000002E-2</c:v>
                </c:pt>
                <c:pt idx="559">
                  <c:v>4.8873912999999998E-2</c:v>
                </c:pt>
                <c:pt idx="560">
                  <c:v>4.6405137999999999E-2</c:v>
                </c:pt>
                <c:pt idx="561">
                  <c:v>4.4067742E-2</c:v>
                </c:pt>
                <c:pt idx="562">
                  <c:v>4.1859004999999998E-2</c:v>
                </c:pt>
                <c:pt idx="563">
                  <c:v>3.9769855E-2</c:v>
                </c:pt>
                <c:pt idx="564">
                  <c:v>3.7796138999999999E-2</c:v>
                </c:pt>
                <c:pt idx="565">
                  <c:v>3.5929587999999998E-2</c:v>
                </c:pt>
                <c:pt idx="566">
                  <c:v>3.4174109000000001E-2</c:v>
                </c:pt>
                <c:pt idx="567">
                  <c:v>3.2519404000000002E-2</c:v>
                </c:pt>
                <c:pt idx="568">
                  <c:v>3.0951504000000001E-2</c:v>
                </c:pt>
                <c:pt idx="569">
                  <c:v>2.9489942000000002E-2</c:v>
                </c:pt>
                <c:pt idx="570">
                  <c:v>2.8110849E-2</c:v>
                </c:pt>
                <c:pt idx="571">
                  <c:v>2.6806242000000001E-2</c:v>
                </c:pt>
                <c:pt idx="572">
                  <c:v>2.5580922999999998E-2</c:v>
                </c:pt>
                <c:pt idx="573">
                  <c:v>2.4424824000000001E-2</c:v>
                </c:pt>
                <c:pt idx="574">
                  <c:v>2.3332993999999999E-2</c:v>
                </c:pt>
                <c:pt idx="575">
                  <c:v>2.2314301000000002E-2</c:v>
                </c:pt>
                <c:pt idx="576">
                  <c:v>2.1348062000000001E-2</c:v>
                </c:pt>
                <c:pt idx="577">
                  <c:v>2.0427541E-2</c:v>
                </c:pt>
                <c:pt idx="578">
                  <c:v>1.9569542999999998E-2</c:v>
                </c:pt>
                <c:pt idx="579">
                  <c:v>1.8762953999999998E-2</c:v>
                </c:pt>
                <c:pt idx="580">
                  <c:v>1.8003647000000001E-2</c:v>
                </c:pt>
                <c:pt idx="581">
                  <c:v>1.7289226000000001E-2</c:v>
                </c:pt>
                <c:pt idx="582">
                  <c:v>1.6617374000000001E-2</c:v>
                </c:pt>
                <c:pt idx="583">
                  <c:v>1.5985043000000001E-2</c:v>
                </c:pt>
                <c:pt idx="584">
                  <c:v>1.5390866E-2</c:v>
                </c:pt>
                <c:pt idx="585">
                  <c:v>1.4831578999999999E-2</c:v>
                </c:pt>
                <c:pt idx="586">
                  <c:v>1.4306195000000001E-2</c:v>
                </c:pt>
                <c:pt idx="587">
                  <c:v>1.3811700999999999E-2</c:v>
                </c:pt>
                <c:pt idx="588">
                  <c:v>1.3348809999999999E-2</c:v>
                </c:pt>
                <c:pt idx="589">
                  <c:v>1.2914370999999999E-2</c:v>
                </c:pt>
                <c:pt idx="590">
                  <c:v>1.2505003000000001E-2</c:v>
                </c:pt>
                <c:pt idx="591">
                  <c:v>1.2124952E-2</c:v>
                </c:pt>
                <c:pt idx="592">
                  <c:v>1.1769289E-2</c:v>
                </c:pt>
                <c:pt idx="593">
                  <c:v>1.1434424E-2</c:v>
                </c:pt>
                <c:pt idx="594">
                  <c:v>1.1122104000000001E-2</c:v>
                </c:pt>
                <c:pt idx="595">
                  <c:v>1.0830078999999999E-2</c:v>
                </c:pt>
                <c:pt idx="596">
                  <c:v>1.0557448000000001E-2</c:v>
                </c:pt>
                <c:pt idx="597">
                  <c:v>1.0304066000000001E-2</c:v>
                </c:pt>
                <c:pt idx="598">
                  <c:v>1.0068524000000001E-2</c:v>
                </c:pt>
                <c:pt idx="599">
                  <c:v>9.8507300000000002E-3</c:v>
                </c:pt>
                <c:pt idx="600">
                  <c:v>9.6494800000000002E-3</c:v>
                </c:pt>
                <c:pt idx="601">
                  <c:v>9.4646890000000001E-3</c:v>
                </c:pt>
                <c:pt idx="602">
                  <c:v>9.2954370000000001E-3</c:v>
                </c:pt>
                <c:pt idx="603">
                  <c:v>9.1413569999999993E-3</c:v>
                </c:pt>
                <c:pt idx="604">
                  <c:v>9.0019330000000002E-3</c:v>
                </c:pt>
                <c:pt idx="605">
                  <c:v>8.8769279999999992E-3</c:v>
                </c:pt>
                <c:pt idx="606">
                  <c:v>8.7660370000000008E-3</c:v>
                </c:pt>
                <c:pt idx="607">
                  <c:v>8.6687450000000003E-3</c:v>
                </c:pt>
                <c:pt idx="608">
                  <c:v>8.5847719999999992E-3</c:v>
                </c:pt>
                <c:pt idx="609">
                  <c:v>8.5139150000000004E-3</c:v>
                </c:pt>
                <c:pt idx="610">
                  <c:v>8.4568070000000002E-3</c:v>
                </c:pt>
                <c:pt idx="611">
                  <c:v>8.4130660000000003E-3</c:v>
                </c:pt>
                <c:pt idx="612">
                  <c:v>8.3818039999999996E-3</c:v>
                </c:pt>
                <c:pt idx="613">
                  <c:v>8.3648760000000003E-3</c:v>
                </c:pt>
                <c:pt idx="614">
                  <c:v>8.3609849999999996E-3</c:v>
                </c:pt>
                <c:pt idx="615">
                  <c:v>8.369418E-3</c:v>
                </c:pt>
                <c:pt idx="616">
                  <c:v>8.3916689999999992E-3</c:v>
                </c:pt>
                <c:pt idx="617">
                  <c:v>8.426991E-3</c:v>
                </c:pt>
                <c:pt idx="618">
                  <c:v>8.4761070000000001E-3</c:v>
                </c:pt>
                <c:pt idx="619">
                  <c:v>8.5391080000000001E-3</c:v>
                </c:pt>
                <c:pt idx="620">
                  <c:v>8.6166400000000001E-3</c:v>
                </c:pt>
                <c:pt idx="621">
                  <c:v>8.7088549999999997E-3</c:v>
                </c:pt>
                <c:pt idx="622">
                  <c:v>8.816351E-3</c:v>
                </c:pt>
                <c:pt idx="623">
                  <c:v>8.9395770000000006E-3</c:v>
                </c:pt>
                <c:pt idx="624">
                  <c:v>9.0789740000000001E-3</c:v>
                </c:pt>
                <c:pt idx="625">
                  <c:v>9.2352430000000006E-3</c:v>
                </c:pt>
                <c:pt idx="626">
                  <c:v>9.4087890000000007E-3</c:v>
                </c:pt>
                <c:pt idx="627">
                  <c:v>9.6009730000000005E-3</c:v>
                </c:pt>
                <c:pt idx="628">
                  <c:v>9.8110460000000003E-3</c:v>
                </c:pt>
                <c:pt idx="629">
                  <c:v>1.0041532000000001E-2</c:v>
                </c:pt>
                <c:pt idx="630">
                  <c:v>1.0293515E-2</c:v>
                </c:pt>
                <c:pt idx="631">
                  <c:v>1.0566628E-2</c:v>
                </c:pt>
                <c:pt idx="632">
                  <c:v>1.0863101E-2</c:v>
                </c:pt>
                <c:pt idx="633">
                  <c:v>1.1186295000000001E-2</c:v>
                </c:pt>
                <c:pt idx="634">
                  <c:v>1.1533167E-2</c:v>
                </c:pt>
                <c:pt idx="635">
                  <c:v>1.1907269999999999E-2</c:v>
                </c:pt>
                <c:pt idx="636">
                  <c:v>1.2310199000000001E-2</c:v>
                </c:pt>
                <c:pt idx="637">
                  <c:v>1.2740572E-2</c:v>
                </c:pt>
                <c:pt idx="638">
                  <c:v>1.3202442999999999E-2</c:v>
                </c:pt>
                <c:pt idx="639">
                  <c:v>1.3695521E-2</c:v>
                </c:pt>
                <c:pt idx="640">
                  <c:v>1.4223281000000001E-2</c:v>
                </c:pt>
                <c:pt idx="641">
                  <c:v>1.478585E-2</c:v>
                </c:pt>
                <c:pt idx="642">
                  <c:v>1.5386355000000001E-2</c:v>
                </c:pt>
                <c:pt idx="643">
                  <c:v>1.6025498999999999E-2</c:v>
                </c:pt>
                <c:pt idx="644">
                  <c:v>1.6705893999999999E-2</c:v>
                </c:pt>
                <c:pt idx="645">
                  <c:v>1.7428682000000001E-2</c:v>
                </c:pt>
                <c:pt idx="646">
                  <c:v>1.8196146E-2</c:v>
                </c:pt>
                <c:pt idx="647">
                  <c:v>1.9010524000000001E-2</c:v>
                </c:pt>
                <c:pt idx="648">
                  <c:v>1.9871933000000001E-2</c:v>
                </c:pt>
                <c:pt idx="649">
                  <c:v>2.0784034999999999E-2</c:v>
                </c:pt>
                <c:pt idx="650">
                  <c:v>2.1744996999999999E-2</c:v>
                </c:pt>
                <c:pt idx="651">
                  <c:v>2.2760674000000002E-2</c:v>
                </c:pt>
                <c:pt idx="652">
                  <c:v>2.3835203999999999E-2</c:v>
                </c:pt>
                <c:pt idx="653">
                  <c:v>2.4962842999999998E-2</c:v>
                </c:pt>
                <c:pt idx="654">
                  <c:v>2.6149649000000001E-2</c:v>
                </c:pt>
                <c:pt idx="655">
                  <c:v>2.7403186E-2</c:v>
                </c:pt>
                <c:pt idx="656">
                  <c:v>2.8713292000000001E-2</c:v>
                </c:pt>
                <c:pt idx="657">
                  <c:v>3.0081699999999999E-2</c:v>
                </c:pt>
                <c:pt idx="658">
                  <c:v>3.1513729999999997E-2</c:v>
                </c:pt>
                <c:pt idx="659">
                  <c:v>3.3001703E-2</c:v>
                </c:pt>
                <c:pt idx="660">
                  <c:v>3.4551437999999997E-2</c:v>
                </c:pt>
                <c:pt idx="661">
                  <c:v>3.6159828999999998E-2</c:v>
                </c:pt>
                <c:pt idx="662">
                  <c:v>3.7826963999999998E-2</c:v>
                </c:pt>
                <c:pt idx="663">
                  <c:v>3.9551241000000001E-2</c:v>
                </c:pt>
                <c:pt idx="664">
                  <c:v>4.1330635999999997E-2</c:v>
                </c:pt>
                <c:pt idx="665">
                  <c:v>4.3164591000000002E-2</c:v>
                </c:pt>
                <c:pt idx="666">
                  <c:v>4.5047803999999997E-2</c:v>
                </c:pt>
                <c:pt idx="667">
                  <c:v>4.6979445000000002E-2</c:v>
                </c:pt>
                <c:pt idx="668">
                  <c:v>4.8954297000000001E-2</c:v>
                </c:pt>
                <c:pt idx="669">
                  <c:v>5.0969515E-2</c:v>
                </c:pt>
                <c:pt idx="670">
                  <c:v>5.3020368999999998E-2</c:v>
                </c:pt>
                <c:pt idx="671">
                  <c:v>5.5101298E-2</c:v>
                </c:pt>
                <c:pt idx="672">
                  <c:v>5.7209913000000001E-2</c:v>
                </c:pt>
                <c:pt idx="673">
                  <c:v>5.9337042E-2</c:v>
                </c:pt>
                <c:pt idx="674">
                  <c:v>6.1482349999999998E-2</c:v>
                </c:pt>
                <c:pt idx="675">
                  <c:v>6.3635238999999996E-2</c:v>
                </c:pt>
                <c:pt idx="676">
                  <c:v>6.5790892000000004E-2</c:v>
                </c:pt>
                <c:pt idx="677">
                  <c:v>6.7941979E-2</c:v>
                </c:pt>
                <c:pt idx="678">
                  <c:v>7.0087329000000004E-2</c:v>
                </c:pt>
                <c:pt idx="679">
                  <c:v>7.2214573000000004E-2</c:v>
                </c:pt>
                <c:pt idx="680">
                  <c:v>7.4322306000000005E-2</c:v>
                </c:pt>
                <c:pt idx="681">
                  <c:v>7.6404839000000002E-2</c:v>
                </c:pt>
                <c:pt idx="682">
                  <c:v>7.8455732E-2</c:v>
                </c:pt>
                <c:pt idx="683">
                  <c:v>8.0472256000000006E-2</c:v>
                </c:pt>
                <c:pt idx="684">
                  <c:v>8.2446025000000006E-2</c:v>
                </c:pt>
                <c:pt idx="685">
                  <c:v>8.4376398000000005E-2</c:v>
                </c:pt>
                <c:pt idx="686">
                  <c:v>8.6256773999999994E-2</c:v>
                </c:pt>
                <c:pt idx="687">
                  <c:v>8.8086132999999997E-2</c:v>
                </c:pt>
                <c:pt idx="688">
                  <c:v>8.9859251000000001E-2</c:v>
                </c:pt>
                <c:pt idx="689">
                  <c:v>9.1574579000000003E-2</c:v>
                </c:pt>
                <c:pt idx="690">
                  <c:v>9.3229692000000003E-2</c:v>
                </c:pt>
                <c:pt idx="691">
                  <c:v>9.4823315000000005E-2</c:v>
                </c:pt>
                <c:pt idx="692">
                  <c:v>9.6355767999999994E-2</c:v>
                </c:pt>
                <c:pt idx="693">
                  <c:v>9.7821354999999999E-2</c:v>
                </c:pt>
                <c:pt idx="694">
                  <c:v>9.9220161000000001E-2</c:v>
                </c:pt>
                <c:pt idx="695">
                  <c:v>0.100559355</c:v>
                </c:pt>
                <c:pt idx="696">
                  <c:v>0.101823576</c:v>
                </c:pt>
                <c:pt idx="697">
                  <c:v>0.103022762</c:v>
                </c:pt>
                <c:pt idx="698">
                  <c:v>0.104160505</c:v>
                </c:pt>
                <c:pt idx="699">
                  <c:v>0.105232201</c:v>
                </c:pt>
                <c:pt idx="700">
                  <c:v>0.106241774</c:v>
                </c:pt>
                <c:pt idx="701">
                  <c:v>0.10719479799999999</c:v>
                </c:pt>
                <c:pt idx="702">
                  <c:v>0.10808664900000001</c:v>
                </c:pt>
                <c:pt idx="703">
                  <c:v>0.108924285</c:v>
                </c:pt>
                <c:pt idx="704">
                  <c:v>0.10970437099999999</c:v>
                </c:pt>
                <c:pt idx="705">
                  <c:v>0.11043117500000001</c:v>
                </c:pt>
                <c:pt idx="706">
                  <c:v>0.111104939</c:v>
                </c:pt>
                <c:pt idx="707">
                  <c:v>0.111727668</c:v>
                </c:pt>
                <c:pt idx="708">
                  <c:v>0.112301786</c:v>
                </c:pt>
                <c:pt idx="709">
                  <c:v>0.112827989</c:v>
                </c:pt>
                <c:pt idx="710">
                  <c:v>0.113309618</c:v>
                </c:pt>
                <c:pt idx="711">
                  <c:v>0.113747343</c:v>
                </c:pt>
                <c:pt idx="712">
                  <c:v>0.11414392900000001</c:v>
                </c:pt>
                <c:pt idx="713">
                  <c:v>0.114500238</c:v>
                </c:pt>
                <c:pt idx="714">
                  <c:v>0.114819745</c:v>
                </c:pt>
                <c:pt idx="715">
                  <c:v>0.115102044</c:v>
                </c:pt>
                <c:pt idx="716">
                  <c:v>0.115346275</c:v>
                </c:pt>
                <c:pt idx="717">
                  <c:v>0.11556127099999999</c:v>
                </c:pt>
                <c:pt idx="718">
                  <c:v>0.115739172</c:v>
                </c:pt>
                <c:pt idx="719">
                  <c:v>0.11588575399999999</c:v>
                </c:pt>
                <c:pt idx="720">
                  <c:v>0.116005232</c:v>
                </c:pt>
                <c:pt idx="721">
                  <c:v>0.116097251</c:v>
                </c:pt>
                <c:pt idx="722">
                  <c:v>0.11616238199999999</c:v>
                </c:pt>
                <c:pt idx="723">
                  <c:v>0.11620454199999999</c:v>
                </c:pt>
                <c:pt idx="724">
                  <c:v>0.11622223</c:v>
                </c:pt>
                <c:pt idx="725">
                  <c:v>0.116218349</c:v>
                </c:pt>
                <c:pt idx="726">
                  <c:v>0.11619225</c:v>
                </c:pt>
                <c:pt idx="727">
                  <c:v>0.11614601400000001</c:v>
                </c:pt>
                <c:pt idx="728">
                  <c:v>0.116080198</c:v>
                </c:pt>
                <c:pt idx="729">
                  <c:v>0.115995796</c:v>
                </c:pt>
                <c:pt idx="730">
                  <c:v>0.115893992</c:v>
                </c:pt>
                <c:pt idx="731">
                  <c:v>0.11577516</c:v>
                </c:pt>
                <c:pt idx="732">
                  <c:v>0.1156407</c:v>
                </c:pt>
                <c:pt idx="733">
                  <c:v>0.115490942</c:v>
                </c:pt>
                <c:pt idx="734">
                  <c:v>0.115327165</c:v>
                </c:pt>
                <c:pt idx="735">
                  <c:v>0.115149683</c:v>
                </c:pt>
                <c:pt idx="736">
                  <c:v>0.11495978</c:v>
                </c:pt>
                <c:pt idx="737">
                  <c:v>0.114757369</c:v>
                </c:pt>
                <c:pt idx="738">
                  <c:v>0.114541958</c:v>
                </c:pt>
                <c:pt idx="739">
                  <c:v>0.114317394</c:v>
                </c:pt>
                <c:pt idx="740">
                  <c:v>0.114080453</c:v>
                </c:pt>
                <c:pt idx="741">
                  <c:v>0.113833145</c:v>
                </c:pt>
                <c:pt idx="742">
                  <c:v>0.113577334</c:v>
                </c:pt>
                <c:pt idx="743">
                  <c:v>0.11331287900000001</c:v>
                </c:pt>
                <c:pt idx="744">
                  <c:v>0.113039896</c:v>
                </c:pt>
                <c:pt idx="745">
                  <c:v>0.112759742</c:v>
                </c:pt>
                <c:pt idx="746">
                  <c:v>0.11247190899999999</c:v>
                </c:pt>
                <c:pt idx="747">
                  <c:v>0.11217737699999999</c:v>
                </c:pt>
                <c:pt idx="748">
                  <c:v>0.11187607199999999</c:v>
                </c:pt>
                <c:pt idx="749">
                  <c:v>0.11156870100000001</c:v>
                </c:pt>
                <c:pt idx="750">
                  <c:v>0.111255378</c:v>
                </c:pt>
                <c:pt idx="751">
                  <c:v>0.110936481</c:v>
                </c:pt>
                <c:pt idx="752">
                  <c:v>0.110612585</c:v>
                </c:pt>
                <c:pt idx="753">
                  <c:v>0.110280964</c:v>
                </c:pt>
                <c:pt idx="754">
                  <c:v>0.10994796599999999</c:v>
                </c:pt>
                <c:pt idx="755">
                  <c:v>0.10961306</c:v>
                </c:pt>
                <c:pt idx="756">
                  <c:v>0.109271691</c:v>
                </c:pt>
                <c:pt idx="757">
                  <c:v>0.108926673</c:v>
                </c:pt>
                <c:pt idx="758">
                  <c:v>0.108578484</c:v>
                </c:pt>
                <c:pt idx="759">
                  <c:v>0.108227064</c:v>
                </c:pt>
                <c:pt idx="760">
                  <c:v>0.10787221700000001</c:v>
                </c:pt>
                <c:pt idx="761">
                  <c:v>0.10751537999999999</c:v>
                </c:pt>
                <c:pt idx="762">
                  <c:v>0.107155476</c:v>
                </c:pt>
                <c:pt idx="763">
                  <c:v>0.106793186</c:v>
                </c:pt>
                <c:pt idx="764">
                  <c:v>0.106429227</c:v>
                </c:pt>
                <c:pt idx="765">
                  <c:v>0.10606357600000001</c:v>
                </c:pt>
                <c:pt idx="766">
                  <c:v>0.105696279</c:v>
                </c:pt>
                <c:pt idx="767">
                  <c:v>0.105327793</c:v>
                </c:pt>
                <c:pt idx="768">
                  <c:v>0.104957993</c:v>
                </c:pt>
                <c:pt idx="769">
                  <c:v>0.104587232</c:v>
                </c:pt>
                <c:pt idx="770">
                  <c:v>0.10421552000000001</c:v>
                </c:pt>
                <c:pt idx="771">
                  <c:v>0.103843117</c:v>
                </c:pt>
                <c:pt idx="772">
                  <c:v>0.103470121</c:v>
                </c:pt>
                <c:pt idx="773">
                  <c:v>0.10309665</c:v>
                </c:pt>
                <c:pt idx="774">
                  <c:v>0.10272292399999999</c:v>
                </c:pt>
                <c:pt idx="775">
                  <c:v>0.102349025</c:v>
                </c:pt>
                <c:pt idx="776">
                  <c:v>0.10197513499999999</c:v>
                </c:pt>
                <c:pt idx="777">
                  <c:v>0.10160129900000001</c:v>
                </c:pt>
                <c:pt idx="778">
                  <c:v>0.101227729</c:v>
                </c:pt>
                <c:pt idx="779">
                  <c:v>0.10085443299999999</c:v>
                </c:pt>
                <c:pt idx="780">
                  <c:v>0.100481599</c:v>
                </c:pt>
                <c:pt idx="781">
                  <c:v>0.100109375</c:v>
                </c:pt>
                <c:pt idx="782">
                  <c:v>9.9737619999999999E-2</c:v>
                </c:pt>
                <c:pt idx="783">
                  <c:v>9.9366652999999999E-2</c:v>
                </c:pt>
                <c:pt idx="784">
                  <c:v>9.8996584999999998E-2</c:v>
                </c:pt>
                <c:pt idx="785">
                  <c:v>9.8627439999999997E-2</c:v>
                </c:pt>
                <c:pt idx="786">
                  <c:v>9.8259343999999998E-2</c:v>
                </c:pt>
                <c:pt idx="787">
                  <c:v>9.7892392999999994E-2</c:v>
                </c:pt>
                <c:pt idx="788">
                  <c:v>9.7526606000000002E-2</c:v>
                </c:pt>
                <c:pt idx="789">
                  <c:v>9.7162124000000002E-2</c:v>
                </c:pt>
                <c:pt idx="790">
                  <c:v>9.6798956000000005E-2</c:v>
                </c:pt>
                <c:pt idx="791">
                  <c:v>9.6437213999999993E-2</c:v>
                </c:pt>
                <c:pt idx="792">
                  <c:v>9.607694E-2</c:v>
                </c:pt>
                <c:pt idx="793">
                  <c:v>9.5718206E-2</c:v>
                </c:pt>
                <c:pt idx="794">
                  <c:v>9.5361082999999999E-2</c:v>
                </c:pt>
                <c:pt idx="795">
                  <c:v>9.5005605000000007E-2</c:v>
                </c:pt>
                <c:pt idx="796">
                  <c:v>9.4651859000000005E-2</c:v>
                </c:pt>
                <c:pt idx="797">
                  <c:v>9.4299859999999999E-2</c:v>
                </c:pt>
                <c:pt idx="798">
                  <c:v>9.3949695999999999E-2</c:v>
                </c:pt>
                <c:pt idx="799">
                  <c:v>9.3601361999999994E-2</c:v>
                </c:pt>
                <c:pt idx="800">
                  <c:v>9.3254951000000003E-2</c:v>
                </c:pt>
                <c:pt idx="801">
                  <c:v>9.2910518999999997E-2</c:v>
                </c:pt>
                <c:pt idx="802">
                  <c:v>9.2568072000000001E-2</c:v>
                </c:pt>
                <c:pt idx="803">
                  <c:v>9.2227616999999998E-2</c:v>
                </c:pt>
                <c:pt idx="804">
                  <c:v>9.1889391000000001E-2</c:v>
                </c:pt>
                <c:pt idx="805">
                  <c:v>9.1553218000000006E-2</c:v>
                </c:pt>
                <c:pt idx="806">
                  <c:v>9.1219161000000007E-2</c:v>
                </c:pt>
                <c:pt idx="807">
                  <c:v>9.0887310999999998E-2</c:v>
                </c:pt>
                <c:pt idx="808">
                  <c:v>9.0557606999999998E-2</c:v>
                </c:pt>
                <c:pt idx="809">
                  <c:v>9.0230120999999996E-2</c:v>
                </c:pt>
                <c:pt idx="810">
                  <c:v>8.9904853000000007E-2</c:v>
                </c:pt>
                <c:pt idx="811">
                  <c:v>8.9581844999999993E-2</c:v>
                </c:pt>
                <c:pt idx="812">
                  <c:v>8.9261114000000003E-2</c:v>
                </c:pt>
                <c:pt idx="813">
                  <c:v>8.8942672E-2</c:v>
                </c:pt>
                <c:pt idx="814">
                  <c:v>8.8626552999999997E-2</c:v>
                </c:pt>
                <c:pt idx="815">
                  <c:v>8.8312737000000002E-2</c:v>
                </c:pt>
                <c:pt idx="816">
                  <c:v>8.8001255E-2</c:v>
                </c:pt>
                <c:pt idx="817">
                  <c:v>8.7692108000000005E-2</c:v>
                </c:pt>
                <c:pt idx="818">
                  <c:v>8.7385321000000002E-2</c:v>
                </c:pt>
                <c:pt idx="819">
                  <c:v>8.7080870000000005E-2</c:v>
                </c:pt>
                <c:pt idx="820">
                  <c:v>8.6778774000000003E-2</c:v>
                </c:pt>
                <c:pt idx="821">
                  <c:v>8.6479001E-2</c:v>
                </c:pt>
                <c:pt idx="822">
                  <c:v>8.6181568E-2</c:v>
                </c:pt>
                <c:pt idx="823">
                  <c:v>8.5886560000000001E-2</c:v>
                </c:pt>
                <c:pt idx="824">
                  <c:v>8.5593891000000005E-2</c:v>
                </c:pt>
                <c:pt idx="825">
                  <c:v>8.5303480000000001E-2</c:v>
                </c:pt>
                <c:pt idx="826">
                  <c:v>8.5015625999999997E-2</c:v>
                </c:pt>
                <c:pt idx="827">
                  <c:v>8.4730061999999995E-2</c:v>
                </c:pt>
                <c:pt idx="828">
                  <c:v>8.4446700999999999E-2</c:v>
                </c:pt>
                <c:pt idx="829">
                  <c:v>8.4165693E-2</c:v>
                </c:pt>
                <c:pt idx="830">
                  <c:v>8.3886881999999996E-2</c:v>
                </c:pt>
                <c:pt idx="831">
                  <c:v>8.3610301999999997E-2</c:v>
                </c:pt>
                <c:pt idx="832">
                  <c:v>8.3335940999999997E-2</c:v>
                </c:pt>
                <c:pt idx="833">
                  <c:v>8.3063767999999996E-2</c:v>
                </c:pt>
                <c:pt idx="834">
                  <c:v>8.2793782999999996E-2</c:v>
                </c:pt>
                <c:pt idx="835">
                  <c:v>8.2525913000000006E-2</c:v>
                </c:pt>
                <c:pt idx="836">
                  <c:v>8.2260154000000002E-2</c:v>
                </c:pt>
                <c:pt idx="837">
                  <c:v>8.1996449999999999E-2</c:v>
                </c:pt>
                <c:pt idx="838">
                  <c:v>8.1734782000000006E-2</c:v>
                </c:pt>
                <c:pt idx="839">
                  <c:v>8.1475098999999995E-2</c:v>
                </c:pt>
                <c:pt idx="840">
                  <c:v>8.1217356000000004E-2</c:v>
                </c:pt>
                <c:pt idx="841">
                  <c:v>8.0961511999999999E-2</c:v>
                </c:pt>
                <c:pt idx="842">
                  <c:v>8.0707482999999997E-2</c:v>
                </c:pt>
                <c:pt idx="843">
                  <c:v>8.0455241999999996E-2</c:v>
                </c:pt>
                <c:pt idx="844">
                  <c:v>8.0204705000000001E-2</c:v>
                </c:pt>
                <c:pt idx="845">
                  <c:v>7.9955898999999997E-2</c:v>
                </c:pt>
                <c:pt idx="846">
                  <c:v>7.9708677000000006E-2</c:v>
                </c:pt>
                <c:pt idx="847">
                  <c:v>7.9462940999999995E-2</c:v>
                </c:pt>
                <c:pt idx="848">
                  <c:v>7.9218705E-2</c:v>
                </c:pt>
                <c:pt idx="849">
                  <c:v>7.8975866000000006E-2</c:v>
                </c:pt>
                <c:pt idx="850">
                  <c:v>7.8734220999999993E-2</c:v>
                </c:pt>
                <c:pt idx="851">
                  <c:v>7.8493778E-2</c:v>
                </c:pt>
                <c:pt idx="852">
                  <c:v>7.825443E-2</c:v>
                </c:pt>
                <c:pt idx="853">
                  <c:v>7.8016040999999994E-2</c:v>
                </c:pt>
                <c:pt idx="854">
                  <c:v>7.7778574000000003E-2</c:v>
                </c:pt>
                <c:pt idx="855">
                  <c:v>7.7541830000000006E-2</c:v>
                </c:pt>
                <c:pt idx="856">
                  <c:v>7.7305774999999993E-2</c:v>
                </c:pt>
                <c:pt idx="857">
                  <c:v>7.7070205000000003E-2</c:v>
                </c:pt>
                <c:pt idx="858">
                  <c:v>7.6835055999999999E-2</c:v>
                </c:pt>
                <c:pt idx="859">
                  <c:v>7.6600129000000003E-2</c:v>
                </c:pt>
                <c:pt idx="860">
                  <c:v>7.6365286000000004E-2</c:v>
                </c:pt>
                <c:pt idx="861">
                  <c:v>7.6130409999999996E-2</c:v>
                </c:pt>
                <c:pt idx="862">
                  <c:v>7.5895260000000006E-2</c:v>
                </c:pt>
                <c:pt idx="863">
                  <c:v>7.5659841000000005E-2</c:v>
                </c:pt>
                <c:pt idx="864">
                  <c:v>7.5423711000000004E-2</c:v>
                </c:pt>
                <c:pt idx="865">
                  <c:v>7.5186815000000004E-2</c:v>
                </c:pt>
                <c:pt idx="866">
                  <c:v>7.4948938000000007E-2</c:v>
                </c:pt>
                <c:pt idx="867">
                  <c:v>7.4709689999999995E-2</c:v>
                </c:pt>
                <c:pt idx="868">
                  <c:v>7.4468735999999994E-2</c:v>
                </c:pt>
                <c:pt idx="869">
                  <c:v>7.4226272999999995E-2</c:v>
                </c:pt>
                <c:pt idx="870">
                  <c:v>7.3981504000000003E-2</c:v>
                </c:pt>
                <c:pt idx="871">
                  <c:v>7.3734464999999999E-2</c:v>
                </c:pt>
                <c:pt idx="872">
                  <c:v>7.3485034000000005E-2</c:v>
                </c:pt>
                <c:pt idx="873">
                  <c:v>7.3232565999999999E-2</c:v>
                </c:pt>
                <c:pt idx="874">
                  <c:v>7.2977114999999995E-2</c:v>
                </c:pt>
                <c:pt idx="875">
                  <c:v>7.2717900000000002E-2</c:v>
                </c:pt>
                <c:pt idx="876">
                  <c:v>7.2454898000000004E-2</c:v>
                </c:pt>
                <c:pt idx="877">
                  <c:v>7.2187448000000001E-2</c:v>
                </c:pt>
                <c:pt idx="878">
                  <c:v>7.1915393999999994E-2</c:v>
                </c:pt>
                <c:pt idx="879">
                  <c:v>7.1638014E-2</c:v>
                </c:pt>
                <c:pt idx="880">
                  <c:v>7.1355096000000007E-2</c:v>
                </c:pt>
                <c:pt idx="881">
                  <c:v>7.1065992999999994E-2</c:v>
                </c:pt>
                <c:pt idx="882">
                  <c:v>7.0770254000000005E-2</c:v>
                </c:pt>
                <c:pt idx="883">
                  <c:v>7.0467558999999999E-2</c:v>
                </c:pt>
                <c:pt idx="884">
                  <c:v>7.0156927999999993E-2</c:v>
                </c:pt>
                <c:pt idx="885">
                  <c:v>6.9838398999999995E-2</c:v>
                </c:pt>
                <c:pt idx="886">
                  <c:v>6.9510677000000007E-2</c:v>
                </c:pt>
                <c:pt idx="887">
                  <c:v>6.9173191999999994E-2</c:v>
                </c:pt>
                <c:pt idx="888">
                  <c:v>6.8826126000000001E-2</c:v>
                </c:pt>
                <c:pt idx="889">
                  <c:v>6.8467172000000007E-2</c:v>
                </c:pt>
                <c:pt idx="890">
                  <c:v>6.8094549000000004E-2</c:v>
                </c:pt>
                <c:pt idx="891">
                  <c:v>6.7710359999999997E-2</c:v>
                </c:pt>
                <c:pt idx="892">
                  <c:v>6.7312846999999995E-2</c:v>
                </c:pt>
                <c:pt idx="893">
                  <c:v>6.6900767E-2</c:v>
                </c:pt>
                <c:pt idx="894">
                  <c:v>6.6474608000000004E-2</c:v>
                </c:pt>
                <c:pt idx="895">
                  <c:v>6.6032121999999999E-2</c:v>
                </c:pt>
                <c:pt idx="896">
                  <c:v>6.5573368000000007E-2</c:v>
                </c:pt>
                <c:pt idx="897">
                  <c:v>6.5096362000000005E-2</c:v>
                </c:pt>
                <c:pt idx="898">
                  <c:v>6.4601113000000002E-2</c:v>
                </c:pt>
                <c:pt idx="899">
                  <c:v>6.4085715000000001E-2</c:v>
                </c:pt>
                <c:pt idx="900">
                  <c:v>6.3549912E-2</c:v>
                </c:pt>
                <c:pt idx="901">
                  <c:v>6.2992171999999999E-2</c:v>
                </c:pt>
                <c:pt idx="902">
                  <c:v>6.2412051000000003E-2</c:v>
                </c:pt>
                <c:pt idx="903">
                  <c:v>6.1808333E-2</c:v>
                </c:pt>
                <c:pt idx="904">
                  <c:v>6.1180131999999998E-2</c:v>
                </c:pt>
                <c:pt idx="905">
                  <c:v>6.0526836000000001E-2</c:v>
                </c:pt>
                <c:pt idx="906">
                  <c:v>5.9847023999999999E-2</c:v>
                </c:pt>
                <c:pt idx="907">
                  <c:v>5.9142116000000002E-2</c:v>
                </c:pt>
                <c:pt idx="908">
                  <c:v>5.8408400999999999E-2</c:v>
                </c:pt>
                <c:pt idx="909">
                  <c:v>5.7642955000000003E-2</c:v>
                </c:pt>
                <c:pt idx="910">
                  <c:v>5.6851173999999997E-2</c:v>
                </c:pt>
                <c:pt idx="911">
                  <c:v>5.6028623999999999E-2</c:v>
                </c:pt>
                <c:pt idx="912">
                  <c:v>5.517292E-2</c:v>
                </c:pt>
                <c:pt idx="913">
                  <c:v>5.4289266000000003E-2</c:v>
                </c:pt>
                <c:pt idx="914">
                  <c:v>5.3376675999999998E-2</c:v>
                </c:pt>
                <c:pt idx="915">
                  <c:v>5.243283E-2</c:v>
                </c:pt>
                <c:pt idx="916">
                  <c:v>5.1462618000000002E-2</c:v>
                </c:pt>
                <c:pt idx="917">
                  <c:v>5.0463055999999999E-2</c:v>
                </c:pt>
                <c:pt idx="918">
                  <c:v>4.9436510000000003E-2</c:v>
                </c:pt>
                <c:pt idx="919">
                  <c:v>4.8383046999999998E-2</c:v>
                </c:pt>
                <c:pt idx="920">
                  <c:v>4.7303705000000001E-2</c:v>
                </c:pt>
                <c:pt idx="921">
                  <c:v>4.6200994000000002E-2</c:v>
                </c:pt>
                <c:pt idx="922">
                  <c:v>4.5075522999999999E-2</c:v>
                </c:pt>
                <c:pt idx="923">
                  <c:v>4.3930391999999999E-2</c:v>
                </c:pt>
                <c:pt idx="924">
                  <c:v>4.2766273E-2</c:v>
                </c:pt>
                <c:pt idx="925">
                  <c:v>4.1587019000000003E-2</c:v>
                </c:pt>
                <c:pt idx="926">
                  <c:v>4.0393999E-2</c:v>
                </c:pt>
                <c:pt idx="927">
                  <c:v>3.9190524999999997E-2</c:v>
                </c:pt>
                <c:pt idx="928">
                  <c:v>3.7979486999999999E-2</c:v>
                </c:pt>
                <c:pt idx="929">
                  <c:v>3.6762036999999997E-2</c:v>
                </c:pt>
                <c:pt idx="930">
                  <c:v>3.5543887000000003E-2</c:v>
                </c:pt>
                <c:pt idx="931">
                  <c:v>3.4326871000000002E-2</c:v>
                </c:pt>
                <c:pt idx="932">
                  <c:v>3.3113875000000001E-2</c:v>
                </c:pt>
                <c:pt idx="933">
                  <c:v>3.1907886000000003E-2</c:v>
                </c:pt>
                <c:pt idx="934">
                  <c:v>3.0713869000000001E-2</c:v>
                </c:pt>
                <c:pt idx="935">
                  <c:v>2.9531687000000001E-2</c:v>
                </c:pt>
                <c:pt idx="936">
                  <c:v>2.8366249999999999E-2</c:v>
                </c:pt>
                <c:pt idx="937">
                  <c:v>2.7218662000000001E-2</c:v>
                </c:pt>
                <c:pt idx="938">
                  <c:v>2.6091340000000001E-2</c:v>
                </c:pt>
                <c:pt idx="939">
                  <c:v>2.4987260000000001E-2</c:v>
                </c:pt>
                <c:pt idx="940">
                  <c:v>2.3907508000000001E-2</c:v>
                </c:pt>
                <c:pt idx="941">
                  <c:v>2.2855269000000001E-2</c:v>
                </c:pt>
                <c:pt idx="942">
                  <c:v>2.1830764999999999E-2</c:v>
                </c:pt>
                <c:pt idx="943">
                  <c:v>2.0836322000000001E-2</c:v>
                </c:pt>
                <c:pt idx="944">
                  <c:v>1.9872401000000001E-2</c:v>
                </c:pt>
                <c:pt idx="945">
                  <c:v>1.8940571E-2</c:v>
                </c:pt>
                <c:pt idx="946">
                  <c:v>1.8040776000000001E-2</c:v>
                </c:pt>
                <c:pt idx="947">
                  <c:v>1.717403E-2</c:v>
                </c:pt>
                <c:pt idx="948">
                  <c:v>1.6340750000000001E-2</c:v>
                </c:pt>
                <c:pt idx="949">
                  <c:v>1.5539397999999999E-2</c:v>
                </c:pt>
                <c:pt idx="950">
                  <c:v>1.4771909E-2</c:v>
                </c:pt>
                <c:pt idx="951">
                  <c:v>1.403979E-2</c:v>
                </c:pt>
                <c:pt idx="952">
                  <c:v>1.3336575999999999E-2</c:v>
                </c:pt>
                <c:pt idx="953">
                  <c:v>1.2671108E-2</c:v>
                </c:pt>
                <c:pt idx="954">
                  <c:v>1.2037364E-2</c:v>
                </c:pt>
                <c:pt idx="955">
                  <c:v>1.1432586E-2</c:v>
                </c:pt>
                <c:pt idx="956">
                  <c:v>1.0858212000000001E-2</c:v>
                </c:pt>
                <c:pt idx="957">
                  <c:v>1.0312908000000001E-2</c:v>
                </c:pt>
                <c:pt idx="958">
                  <c:v>9.7939659999999994E-3</c:v>
                </c:pt>
                <c:pt idx="959">
                  <c:v>9.3029549999999999E-3</c:v>
                </c:pt>
                <c:pt idx="960">
                  <c:v>8.8369710000000008E-3</c:v>
                </c:pt>
                <c:pt idx="961">
                  <c:v>8.3964049999999991E-3</c:v>
                </c:pt>
                <c:pt idx="962">
                  <c:v>7.9792649999999993E-3</c:v>
                </c:pt>
                <c:pt idx="963">
                  <c:v>7.5852200000000002E-3</c:v>
                </c:pt>
                <c:pt idx="964">
                  <c:v>7.2130969999999999E-3</c:v>
                </c:pt>
                <c:pt idx="965">
                  <c:v>6.8619479999999997E-3</c:v>
                </c:pt>
                <c:pt idx="966">
                  <c:v>6.5311049999999997E-3</c:v>
                </c:pt>
                <c:pt idx="967">
                  <c:v>6.2185440000000003E-3</c:v>
                </c:pt>
                <c:pt idx="968">
                  <c:v>5.9240109999999999E-3</c:v>
                </c:pt>
                <c:pt idx="969">
                  <c:v>5.6462470000000001E-3</c:v>
                </c:pt>
                <c:pt idx="970">
                  <c:v>5.384766E-3</c:v>
                </c:pt>
                <c:pt idx="971">
                  <c:v>5.1379989999999999E-3</c:v>
                </c:pt>
                <c:pt idx="972">
                  <c:v>4.9059630000000002E-3</c:v>
                </c:pt>
                <c:pt idx="973">
                  <c:v>4.6886699999999998E-3</c:v>
                </c:pt>
                <c:pt idx="974">
                  <c:v>4.4825309999999997E-3</c:v>
                </c:pt>
                <c:pt idx="975">
                  <c:v>4.2904520000000002E-3</c:v>
                </c:pt>
                <c:pt idx="976">
                  <c:v>4.1101540000000004E-3</c:v>
                </c:pt>
                <c:pt idx="977">
                  <c:v>3.9399209999999999E-3</c:v>
                </c:pt>
                <c:pt idx="978">
                  <c:v>3.779695E-3</c:v>
                </c:pt>
                <c:pt idx="979">
                  <c:v>3.629129E-3</c:v>
                </c:pt>
                <c:pt idx="980">
                  <c:v>3.4870130000000002E-3</c:v>
                </c:pt>
                <c:pt idx="981">
                  <c:v>3.353726E-3</c:v>
                </c:pt>
                <c:pt idx="982">
                  <c:v>3.228229E-3</c:v>
                </c:pt>
                <c:pt idx="983">
                  <c:v>3.110753E-3</c:v>
                </c:pt>
                <c:pt idx="984">
                  <c:v>3.001592E-3</c:v>
                </c:pt>
                <c:pt idx="985">
                  <c:v>2.8964070000000001E-3</c:v>
                </c:pt>
                <c:pt idx="986">
                  <c:v>2.7986859999999999E-3</c:v>
                </c:pt>
                <c:pt idx="987">
                  <c:v>2.707344E-3</c:v>
                </c:pt>
                <c:pt idx="988">
                  <c:v>2.6218550000000002E-3</c:v>
                </c:pt>
                <c:pt idx="989">
                  <c:v>2.5417370000000001E-3</c:v>
                </c:pt>
                <c:pt idx="990">
                  <c:v>2.4668609999999999E-3</c:v>
                </c:pt>
                <c:pt idx="991">
                  <c:v>2.3968209999999999E-3</c:v>
                </c:pt>
                <c:pt idx="992">
                  <c:v>2.3315290000000002E-3</c:v>
                </c:pt>
                <c:pt idx="993">
                  <c:v>2.2705770000000002E-3</c:v>
                </c:pt>
                <c:pt idx="994">
                  <c:v>2.2140039999999999E-3</c:v>
                </c:pt>
                <c:pt idx="995">
                  <c:v>2.161811E-3</c:v>
                </c:pt>
                <c:pt idx="996">
                  <c:v>2.113027E-3</c:v>
                </c:pt>
                <c:pt idx="997">
                  <c:v>2.0685690000000001E-3</c:v>
                </c:pt>
                <c:pt idx="998">
                  <c:v>2.0278169999999999E-3</c:v>
                </c:pt>
                <c:pt idx="999">
                  <c:v>1.9902589999999999E-3</c:v>
                </c:pt>
                <c:pt idx="1000">
                  <c:v>1.9560390000000001E-3</c:v>
                </c:pt>
                <c:pt idx="1001">
                  <c:v>1.925061E-3</c:v>
                </c:pt>
                <c:pt idx="1002">
                  <c:v>1.8970860000000001E-3</c:v>
                </c:pt>
                <c:pt idx="1003">
                  <c:v>1.87222E-3</c:v>
                </c:pt>
                <c:pt idx="1004">
                  <c:v>1.850291E-3</c:v>
                </c:pt>
                <c:pt idx="1005">
                  <c:v>1.8313450000000001E-3</c:v>
                </c:pt>
                <c:pt idx="1006">
                  <c:v>1.815253E-3</c:v>
                </c:pt>
                <c:pt idx="1007">
                  <c:v>1.8020289999999999E-3</c:v>
                </c:pt>
                <c:pt idx="1008">
                  <c:v>1.791611E-3</c:v>
                </c:pt>
                <c:pt idx="1009">
                  <c:v>1.7840239999999999E-3</c:v>
                </c:pt>
                <c:pt idx="1010">
                  <c:v>1.7792089999999999E-3</c:v>
                </c:pt>
                <c:pt idx="1011">
                  <c:v>1.7771830000000001E-3</c:v>
                </c:pt>
                <c:pt idx="1012">
                  <c:v>1.7778869999999999E-3</c:v>
                </c:pt>
                <c:pt idx="1013">
                  <c:v>1.7814160000000001E-3</c:v>
                </c:pt>
                <c:pt idx="1014">
                  <c:v>1.787877E-3</c:v>
                </c:pt>
                <c:pt idx="1015">
                  <c:v>1.797173E-3</c:v>
                </c:pt>
                <c:pt idx="1016">
                  <c:v>1.8093390000000001E-3</c:v>
                </c:pt>
                <c:pt idx="1017">
                  <c:v>1.825003E-3</c:v>
                </c:pt>
                <c:pt idx="1018">
                  <c:v>1.843531E-3</c:v>
                </c:pt>
                <c:pt idx="1019">
                  <c:v>1.865322E-3</c:v>
                </c:pt>
                <c:pt idx="1020">
                  <c:v>1.8905040000000001E-3</c:v>
                </c:pt>
                <c:pt idx="1021">
                  <c:v>1.918887E-3</c:v>
                </c:pt>
                <c:pt idx="1022">
                  <c:v>1.950802E-3</c:v>
                </c:pt>
                <c:pt idx="1023">
                  <c:v>1.9862299999999999E-3</c:v>
                </c:pt>
                <c:pt idx="1024">
                  <c:v>2.0254890000000001E-3</c:v>
                </c:pt>
                <c:pt idx="1025">
                  <c:v>2.0686739999999999E-3</c:v>
                </c:pt>
                <c:pt idx="1026">
                  <c:v>2.1159289999999999E-3</c:v>
                </c:pt>
                <c:pt idx="1027">
                  <c:v>2.1674810000000002E-3</c:v>
                </c:pt>
                <c:pt idx="1028">
                  <c:v>2.223559E-3</c:v>
                </c:pt>
                <c:pt idx="1029">
                  <c:v>2.2843939999999999E-3</c:v>
                </c:pt>
                <c:pt idx="1030">
                  <c:v>2.3500700000000001E-3</c:v>
                </c:pt>
                <c:pt idx="1031">
                  <c:v>2.4210619999999999E-3</c:v>
                </c:pt>
                <c:pt idx="1032">
                  <c:v>2.4974049999999999E-3</c:v>
                </c:pt>
                <c:pt idx="1033">
                  <c:v>2.5796090000000001E-3</c:v>
                </c:pt>
                <c:pt idx="1034">
                  <c:v>2.6674979999999999E-3</c:v>
                </c:pt>
                <c:pt idx="1035">
                  <c:v>2.7618650000000001E-3</c:v>
                </c:pt>
                <c:pt idx="1036">
                  <c:v>2.8632319999999998E-3</c:v>
                </c:pt>
                <c:pt idx="1037">
                  <c:v>2.9715359999999999E-3</c:v>
                </c:pt>
                <c:pt idx="1038">
                  <c:v>3.0869399999999998E-3</c:v>
                </c:pt>
                <c:pt idx="1039">
                  <c:v>3.211724E-3</c:v>
                </c:pt>
                <c:pt idx="1040">
                  <c:v>3.3442110000000001E-3</c:v>
                </c:pt>
                <c:pt idx="1041">
                  <c:v>3.4852440000000002E-3</c:v>
                </c:pt>
                <c:pt idx="1042">
                  <c:v>3.635746E-3</c:v>
                </c:pt>
                <c:pt idx="1043">
                  <c:v>3.7952300000000001E-3</c:v>
                </c:pt>
                <c:pt idx="1044">
                  <c:v>3.9648929999999997E-3</c:v>
                </c:pt>
                <c:pt idx="1045">
                  <c:v>4.1446069999999998E-3</c:v>
                </c:pt>
                <c:pt idx="1046">
                  <c:v>4.3352879999999996E-3</c:v>
                </c:pt>
                <c:pt idx="1047">
                  <c:v>4.5372219999999996E-3</c:v>
                </c:pt>
                <c:pt idx="1048">
                  <c:v>4.7508979999999999E-3</c:v>
                </c:pt>
                <c:pt idx="1049">
                  <c:v>4.9767559999999997E-3</c:v>
                </c:pt>
                <c:pt idx="1050">
                  <c:v>5.2152919999999998E-3</c:v>
                </c:pt>
                <c:pt idx="1051">
                  <c:v>5.4669760000000001E-3</c:v>
                </c:pt>
                <c:pt idx="1052">
                  <c:v>5.731926E-3</c:v>
                </c:pt>
                <c:pt idx="1053">
                  <c:v>6.0107540000000001E-3</c:v>
                </c:pt>
                <c:pt idx="1054">
                  <c:v>6.3034659999999998E-3</c:v>
                </c:pt>
                <c:pt idx="1055">
                  <c:v>6.6107290000000001E-3</c:v>
                </c:pt>
                <c:pt idx="1056">
                  <c:v>6.932148E-3</c:v>
                </c:pt>
                <c:pt idx="1057">
                  <c:v>7.2682959999999996E-3</c:v>
                </c:pt>
                <c:pt idx="1058">
                  <c:v>7.6197620000000004E-3</c:v>
                </c:pt>
                <c:pt idx="1059">
                  <c:v>7.9855780000000001E-3</c:v>
                </c:pt>
                <c:pt idx="1060">
                  <c:v>8.3660550000000007E-3</c:v>
                </c:pt>
                <c:pt idx="1061">
                  <c:v>8.7634489999999995E-3</c:v>
                </c:pt>
                <c:pt idx="1062">
                  <c:v>9.1741960000000008E-3</c:v>
                </c:pt>
                <c:pt idx="1063">
                  <c:v>9.5992379999999995E-3</c:v>
                </c:pt>
                <c:pt idx="1064">
                  <c:v>1.0038350999999999E-2</c:v>
                </c:pt>
                <c:pt idx="1065">
                  <c:v>1.0489460000000001E-2</c:v>
                </c:pt>
                <c:pt idx="1066">
                  <c:v>1.0952941000000001E-2</c:v>
                </c:pt>
                <c:pt idx="1067">
                  <c:v>1.1427965999999999E-2</c:v>
                </c:pt>
                <c:pt idx="1068">
                  <c:v>1.1913231E-2</c:v>
                </c:pt>
                <c:pt idx="1069">
                  <c:v>1.2408621999999999E-2</c:v>
                </c:pt>
                <c:pt idx="1070">
                  <c:v>1.2912253E-2</c:v>
                </c:pt>
                <c:pt idx="1071">
                  <c:v>1.3423806E-2</c:v>
                </c:pt>
                <c:pt idx="1072">
                  <c:v>1.3941349E-2</c:v>
                </c:pt>
                <c:pt idx="1073">
                  <c:v>1.4463989E-2</c:v>
                </c:pt>
                <c:pt idx="1074">
                  <c:v>1.4990308000000001E-2</c:v>
                </c:pt>
                <c:pt idx="1075">
                  <c:v>1.5518644999999999E-2</c:v>
                </c:pt>
                <c:pt idx="1076">
                  <c:v>1.6048193999999998E-2</c:v>
                </c:pt>
                <c:pt idx="1077">
                  <c:v>1.6576665000000001E-2</c:v>
                </c:pt>
                <c:pt idx="1078">
                  <c:v>1.7103935000000001E-2</c:v>
                </c:pt>
                <c:pt idx="1079">
                  <c:v>1.7627123000000001E-2</c:v>
                </c:pt>
                <c:pt idx="1080">
                  <c:v>1.8145491999999999E-2</c:v>
                </c:pt>
                <c:pt idx="1081">
                  <c:v>1.8657686999999999E-2</c:v>
                </c:pt>
                <c:pt idx="1082">
                  <c:v>1.9162417000000001E-2</c:v>
                </c:pt>
                <c:pt idx="1083">
                  <c:v>1.9656488999999999E-2</c:v>
                </c:pt>
                <c:pt idx="1084">
                  <c:v>2.0141664E-2</c:v>
                </c:pt>
                <c:pt idx="1085">
                  <c:v>2.0615340999999999E-2</c:v>
                </c:pt>
                <c:pt idx="1086">
                  <c:v>2.1076602E-2</c:v>
                </c:pt>
                <c:pt idx="1087">
                  <c:v>2.1525971000000001E-2</c:v>
                </c:pt>
                <c:pt idx="1088">
                  <c:v>2.1961366999999999E-2</c:v>
                </c:pt>
                <c:pt idx="1089">
                  <c:v>2.2383034999999999E-2</c:v>
                </c:pt>
                <c:pt idx="1090">
                  <c:v>2.2789874000000002E-2</c:v>
                </c:pt>
                <c:pt idx="1091">
                  <c:v>2.3181730000000001E-2</c:v>
                </c:pt>
                <c:pt idx="1092">
                  <c:v>2.3558122000000001E-2</c:v>
                </c:pt>
                <c:pt idx="1093">
                  <c:v>2.3918736999999999E-2</c:v>
                </c:pt>
                <c:pt idx="1094">
                  <c:v>2.4263591000000001E-2</c:v>
                </c:pt>
                <c:pt idx="1095">
                  <c:v>2.4592474999999999E-2</c:v>
                </c:pt>
                <c:pt idx="1096">
                  <c:v>2.4905660999999999E-2</c:v>
                </c:pt>
                <c:pt idx="1097">
                  <c:v>2.5202875999999999E-2</c:v>
                </c:pt>
                <c:pt idx="1098">
                  <c:v>2.5484746999999999E-2</c:v>
                </c:pt>
                <c:pt idx="1099">
                  <c:v>2.5751268000000001E-2</c:v>
                </c:pt>
                <c:pt idx="1100">
                  <c:v>2.6003024E-2</c:v>
                </c:pt>
                <c:pt idx="1101">
                  <c:v>2.6240047999999998E-2</c:v>
                </c:pt>
                <c:pt idx="1102">
                  <c:v>2.6461289999999998E-2</c:v>
                </c:pt>
                <c:pt idx="1103">
                  <c:v>2.6669103999999999E-2</c:v>
                </c:pt>
                <c:pt idx="1104">
                  <c:v>2.6863646000000001E-2</c:v>
                </c:pt>
                <c:pt idx="1105">
                  <c:v>2.7042565000000001E-2</c:v>
                </c:pt>
                <c:pt idx="1106">
                  <c:v>2.7208911999999998E-2</c:v>
                </c:pt>
                <c:pt idx="1107">
                  <c:v>2.7364192999999998E-2</c:v>
                </c:pt>
                <c:pt idx="1108">
                  <c:v>2.7506701000000001E-2</c:v>
                </c:pt>
                <c:pt idx="1109">
                  <c:v>2.7638695000000001E-2</c:v>
                </c:pt>
                <c:pt idx="1110">
                  <c:v>2.7759559E-2</c:v>
                </c:pt>
                <c:pt idx="1111">
                  <c:v>2.786984E-2</c:v>
                </c:pt>
                <c:pt idx="1112">
                  <c:v>2.7970068000000001E-2</c:v>
                </c:pt>
                <c:pt idx="1113">
                  <c:v>2.8060431E-2</c:v>
                </c:pt>
                <c:pt idx="1114">
                  <c:v>2.8141646999999999E-2</c:v>
                </c:pt>
                <c:pt idx="1115">
                  <c:v>2.8213789E-2</c:v>
                </c:pt>
                <c:pt idx="1116">
                  <c:v>2.8277526000000001E-2</c:v>
                </c:pt>
                <c:pt idx="1117">
                  <c:v>2.8332950999999999E-2</c:v>
                </c:pt>
                <c:pt idx="1118">
                  <c:v>2.8380702000000001E-2</c:v>
                </c:pt>
                <c:pt idx="1119">
                  <c:v>2.8421058999999999E-2</c:v>
                </c:pt>
                <c:pt idx="1120">
                  <c:v>2.8454371999999999E-2</c:v>
                </c:pt>
                <c:pt idx="1121">
                  <c:v>2.8480960999999999E-2</c:v>
                </c:pt>
                <c:pt idx="1122">
                  <c:v>2.8501235E-2</c:v>
                </c:pt>
                <c:pt idx="1123">
                  <c:v>2.8515479999999999E-2</c:v>
                </c:pt>
                <c:pt idx="1124">
                  <c:v>2.8523211E-2</c:v>
                </c:pt>
                <c:pt idx="1125">
                  <c:v>2.8525683E-2</c:v>
                </c:pt>
                <c:pt idx="1126">
                  <c:v>2.8523005000000001E-2</c:v>
                </c:pt>
                <c:pt idx="1127">
                  <c:v>2.8514494000000001E-2</c:v>
                </c:pt>
                <c:pt idx="1128">
                  <c:v>2.850126E-2</c:v>
                </c:pt>
                <c:pt idx="1129">
                  <c:v>2.8484056000000001E-2</c:v>
                </c:pt>
                <c:pt idx="1130">
                  <c:v>2.8462128E-2</c:v>
                </c:pt>
                <c:pt idx="1131">
                  <c:v>2.8436485000000001E-2</c:v>
                </c:pt>
                <c:pt idx="1132">
                  <c:v>2.8406883000000001E-2</c:v>
                </c:pt>
                <c:pt idx="1133">
                  <c:v>2.8373563000000001E-2</c:v>
                </c:pt>
                <c:pt idx="1134">
                  <c:v>2.8336752999999999E-2</c:v>
                </c:pt>
                <c:pt idx="1135">
                  <c:v>2.8296518999999999E-2</c:v>
                </c:pt>
                <c:pt idx="1136">
                  <c:v>2.8253108999999998E-2</c:v>
                </c:pt>
                <c:pt idx="1137">
                  <c:v>2.8206571E-2</c:v>
                </c:pt>
                <c:pt idx="1138">
                  <c:v>2.8157208E-2</c:v>
                </c:pt>
                <c:pt idx="1139">
                  <c:v>2.8104949000000001E-2</c:v>
                </c:pt>
                <c:pt idx="1140">
                  <c:v>2.8049938E-2</c:v>
                </c:pt>
                <c:pt idx="1141">
                  <c:v>2.7993068999999999E-2</c:v>
                </c:pt>
                <c:pt idx="1142">
                  <c:v>2.7933513E-2</c:v>
                </c:pt>
                <c:pt idx="1143">
                  <c:v>2.7871714999999998E-2</c:v>
                </c:pt>
                <c:pt idx="1144">
                  <c:v>2.7807787E-2</c:v>
                </c:pt>
                <c:pt idx="1145">
                  <c:v>2.77419E-2</c:v>
                </c:pt>
                <c:pt idx="1146">
                  <c:v>2.7673869E-2</c:v>
                </c:pt>
                <c:pt idx="1147">
                  <c:v>2.7604099999999999E-2</c:v>
                </c:pt>
                <c:pt idx="1148">
                  <c:v>2.7532640000000001E-2</c:v>
                </c:pt>
                <c:pt idx="1149">
                  <c:v>2.7459357E-2</c:v>
                </c:pt>
                <c:pt idx="1150">
                  <c:v>2.7384556000000001E-2</c:v>
                </c:pt>
                <c:pt idx="1151">
                  <c:v>2.7308486E-2</c:v>
                </c:pt>
                <c:pt idx="1152">
                  <c:v>2.7230915000000001E-2</c:v>
                </c:pt>
                <c:pt idx="1153">
                  <c:v>2.7152183999999999E-2</c:v>
                </c:pt>
                <c:pt idx="1154">
                  <c:v>2.7072204999999998E-2</c:v>
                </c:pt>
                <c:pt idx="1155">
                  <c:v>2.6991074E-2</c:v>
                </c:pt>
                <c:pt idx="1156">
                  <c:v>2.6908867E-2</c:v>
                </c:pt>
                <c:pt idx="1157">
                  <c:v>2.6825615000000001E-2</c:v>
                </c:pt>
                <c:pt idx="1158">
                  <c:v>2.6741418999999999E-2</c:v>
                </c:pt>
                <c:pt idx="1159">
                  <c:v>2.6656300000000001E-2</c:v>
                </c:pt>
                <c:pt idx="1160">
                  <c:v>2.6570353000000001E-2</c:v>
                </c:pt>
                <c:pt idx="1161">
                  <c:v>2.6483591000000001E-2</c:v>
                </c:pt>
                <c:pt idx="1162">
                  <c:v>2.6396099999999999E-2</c:v>
                </c:pt>
                <c:pt idx="1163">
                  <c:v>2.6307917E-2</c:v>
                </c:pt>
                <c:pt idx="1164">
                  <c:v>2.6219118999999999E-2</c:v>
                </c:pt>
                <c:pt idx="1165">
                  <c:v>2.6129716000000001E-2</c:v>
                </c:pt>
                <c:pt idx="1166">
                  <c:v>2.6039696000000001E-2</c:v>
                </c:pt>
                <c:pt idx="1167">
                  <c:v>2.5949236000000001E-2</c:v>
                </c:pt>
                <c:pt idx="1168">
                  <c:v>2.5858233000000001E-2</c:v>
                </c:pt>
                <c:pt idx="1169">
                  <c:v>2.576676E-2</c:v>
                </c:pt>
                <c:pt idx="1170">
                  <c:v>2.5674916999999998E-2</c:v>
                </c:pt>
                <c:pt idx="1171">
                  <c:v>2.5582733E-2</c:v>
                </c:pt>
                <c:pt idx="1172">
                  <c:v>2.5490202999999999E-2</c:v>
                </c:pt>
                <c:pt idx="1173">
                  <c:v>2.5397432000000001E-2</c:v>
                </c:pt>
                <c:pt idx="1174">
                  <c:v>2.5304387000000001E-2</c:v>
                </c:pt>
                <c:pt idx="1175">
                  <c:v>2.5211138000000001E-2</c:v>
                </c:pt>
                <c:pt idx="1176">
                  <c:v>2.5117679E-2</c:v>
                </c:pt>
                <c:pt idx="1177">
                  <c:v>2.5024047000000001E-2</c:v>
                </c:pt>
                <c:pt idx="1178">
                  <c:v>2.4930279999999999E-2</c:v>
                </c:pt>
                <c:pt idx="1179">
                  <c:v>2.4836389E-2</c:v>
                </c:pt>
                <c:pt idx="1180">
                  <c:v>2.4742413000000001E-2</c:v>
                </c:pt>
                <c:pt idx="1181">
                  <c:v>2.4648360000000001E-2</c:v>
                </c:pt>
                <c:pt idx="1182">
                  <c:v>2.455427E-2</c:v>
                </c:pt>
                <c:pt idx="1183">
                  <c:v>2.446015E-2</c:v>
                </c:pt>
                <c:pt idx="1184">
                  <c:v>2.4366032999999999E-2</c:v>
                </c:pt>
                <c:pt idx="1185">
                  <c:v>2.4271932E-2</c:v>
                </c:pt>
                <c:pt idx="1186">
                  <c:v>2.4177869000000001E-2</c:v>
                </c:pt>
                <c:pt idx="1187">
                  <c:v>2.4083864999999999E-2</c:v>
                </c:pt>
                <c:pt idx="1188">
                  <c:v>2.3989921000000001E-2</c:v>
                </c:pt>
                <c:pt idx="1189">
                  <c:v>2.3896081E-2</c:v>
                </c:pt>
                <c:pt idx="1190">
                  <c:v>2.3802344999999999E-2</c:v>
                </c:pt>
                <c:pt idx="1191">
                  <c:v>2.3708730000000001E-2</c:v>
                </c:pt>
                <c:pt idx="1192">
                  <c:v>2.3615252E-2</c:v>
                </c:pt>
                <c:pt idx="1193">
                  <c:v>2.3521938999999999E-2</c:v>
                </c:pt>
                <c:pt idx="1194">
                  <c:v>2.3428787999999999E-2</c:v>
                </c:pt>
                <c:pt idx="1195">
                  <c:v>2.3335824000000002E-2</c:v>
                </c:pt>
                <c:pt idx="1196">
                  <c:v>2.3243050000000001E-2</c:v>
                </c:pt>
                <c:pt idx="1197">
                  <c:v>2.3150482E-2</c:v>
                </c:pt>
                <c:pt idx="1198">
                  <c:v>2.3058134000000001E-2</c:v>
                </c:pt>
                <c:pt idx="1199">
                  <c:v>2.2966011000000001E-2</c:v>
                </c:pt>
                <c:pt idx="1200">
                  <c:v>2.2874129E-2</c:v>
                </c:pt>
                <c:pt idx="1201">
                  <c:v>2.2782492000000001E-2</c:v>
                </c:pt>
                <c:pt idx="1202">
                  <c:v>2.2691118E-2</c:v>
                </c:pt>
                <c:pt idx="1203">
                  <c:v>2.2600008000000001E-2</c:v>
                </c:pt>
                <c:pt idx="1204">
                  <c:v>2.2509176999999998E-2</c:v>
                </c:pt>
                <c:pt idx="1205">
                  <c:v>2.2418627999999999E-2</c:v>
                </c:pt>
                <c:pt idx="1206">
                  <c:v>2.2328372999999999E-2</c:v>
                </c:pt>
                <c:pt idx="1207">
                  <c:v>2.2238417E-2</c:v>
                </c:pt>
                <c:pt idx="1208">
                  <c:v>2.2148758000000001E-2</c:v>
                </c:pt>
                <c:pt idx="1209">
                  <c:v>2.2059419E-2</c:v>
                </c:pt>
                <c:pt idx="1210">
                  <c:v>2.1970419000000001E-2</c:v>
                </c:pt>
                <c:pt idx="1211">
                  <c:v>2.1881724000000002E-2</c:v>
                </c:pt>
                <c:pt idx="1212">
                  <c:v>2.1793383999999999E-2</c:v>
                </c:pt>
                <c:pt idx="1213">
                  <c:v>2.1705398000000001E-2</c:v>
                </c:pt>
                <c:pt idx="1214">
                  <c:v>2.1617739E-2</c:v>
                </c:pt>
                <c:pt idx="1215">
                  <c:v>2.1530428000000001E-2</c:v>
                </c:pt>
                <c:pt idx="1216">
                  <c:v>2.1443472000000002E-2</c:v>
                </c:pt>
                <c:pt idx="1217">
                  <c:v>2.1356863E-2</c:v>
                </c:pt>
                <c:pt idx="1218">
                  <c:v>2.1270616999999999E-2</c:v>
                </c:pt>
                <c:pt idx="1219">
                  <c:v>2.1184730999999998E-2</c:v>
                </c:pt>
                <c:pt idx="1220">
                  <c:v>2.1099217E-2</c:v>
                </c:pt>
                <c:pt idx="1221">
                  <c:v>2.1014072000000002E-2</c:v>
                </c:pt>
                <c:pt idx="1222">
                  <c:v>2.0929303E-2</c:v>
                </c:pt>
                <c:pt idx="1223">
                  <c:v>2.0844910000000001E-2</c:v>
                </c:pt>
                <c:pt idx="1224">
                  <c:v>2.0760899999999999E-2</c:v>
                </c:pt>
                <c:pt idx="1225">
                  <c:v>2.0677272E-2</c:v>
                </c:pt>
                <c:pt idx="1226">
                  <c:v>2.0594029E-2</c:v>
                </c:pt>
                <c:pt idx="1227">
                  <c:v>2.0511173000000001E-2</c:v>
                </c:pt>
                <c:pt idx="1228">
                  <c:v>2.0428704999999998E-2</c:v>
                </c:pt>
                <c:pt idx="1229">
                  <c:v>2.0346626E-2</c:v>
                </c:pt>
                <c:pt idx="1230">
                  <c:v>2.0264938999999999E-2</c:v>
                </c:pt>
                <c:pt idx="1231">
                  <c:v>2.0183649000000001E-2</c:v>
                </c:pt>
                <c:pt idx="1232">
                  <c:v>2.0102752000000002E-2</c:v>
                </c:pt>
                <c:pt idx="1233">
                  <c:v>2.0022249999999998E-2</c:v>
                </c:pt>
                <c:pt idx="1234">
                  <c:v>1.9942143999999998E-2</c:v>
                </c:pt>
                <c:pt idx="1235">
                  <c:v>1.9862435000000001E-2</c:v>
                </c:pt>
                <c:pt idx="1236">
                  <c:v>1.9783124999999999E-2</c:v>
                </c:pt>
                <c:pt idx="1237">
                  <c:v>1.9704213000000002E-2</c:v>
                </c:pt>
                <c:pt idx="1238">
                  <c:v>1.9625699999999999E-2</c:v>
                </c:pt>
                <c:pt idx="1239">
                  <c:v>1.9547585999999999E-2</c:v>
                </c:pt>
                <c:pt idx="1240">
                  <c:v>1.9469871E-2</c:v>
                </c:pt>
                <c:pt idx="1241">
                  <c:v>1.9392553999999999E-2</c:v>
                </c:pt>
                <c:pt idx="1242">
                  <c:v>1.9315636000000001E-2</c:v>
                </c:pt>
                <c:pt idx="1243">
                  <c:v>1.9239117E-2</c:v>
                </c:pt>
                <c:pt idx="1244">
                  <c:v>1.9162996000000002E-2</c:v>
                </c:pt>
                <c:pt idx="1245">
                  <c:v>1.9087276E-2</c:v>
                </c:pt>
                <c:pt idx="1246">
                  <c:v>1.9011950999999999E-2</c:v>
                </c:pt>
                <c:pt idx="1247">
                  <c:v>1.8937025E-2</c:v>
                </c:pt>
                <c:pt idx="1248">
                  <c:v>1.8862499000000001E-2</c:v>
                </c:pt>
                <c:pt idx="1249">
                  <c:v>1.8788315999999999E-2</c:v>
                </c:pt>
                <c:pt idx="1250">
                  <c:v>1.871455E-2</c:v>
                </c:pt>
                <c:pt idx="1251">
                  <c:v>1.8641520000000002E-2</c:v>
                </c:pt>
                <c:pt idx="1252">
                  <c:v>1.8569526999999999E-2</c:v>
                </c:pt>
                <c:pt idx="1253">
                  <c:v>1.8497606999999999E-2</c:v>
                </c:pt>
                <c:pt idx="1254">
                  <c:v>1.8423103999999999E-2</c:v>
                </c:pt>
                <c:pt idx="1255">
                  <c:v>1.8348962E-2</c:v>
                </c:pt>
                <c:pt idx="1256">
                  <c:v>1.8278769E-2</c:v>
                </c:pt>
                <c:pt idx="1257">
                  <c:v>1.8209323999999999E-2</c:v>
                </c:pt>
                <c:pt idx="1258">
                  <c:v>1.8138814E-2</c:v>
                </c:pt>
                <c:pt idx="1259">
                  <c:v>1.8068536999999999E-2</c:v>
                </c:pt>
                <c:pt idx="1260">
                  <c:v>1.7998712E-2</c:v>
                </c:pt>
                <c:pt idx="1261">
                  <c:v>1.7929266999999999E-2</c:v>
                </c:pt>
                <c:pt idx="1262">
                  <c:v>1.7860188999999999E-2</c:v>
                </c:pt>
                <c:pt idx="1263">
                  <c:v>1.7791488000000001E-2</c:v>
                </c:pt>
                <c:pt idx="1264">
                  <c:v>1.7723161000000001E-2</c:v>
                </c:pt>
                <c:pt idx="1265">
                  <c:v>1.7655207999999999E-2</c:v>
                </c:pt>
                <c:pt idx="1266">
                  <c:v>1.7587634000000001E-2</c:v>
                </c:pt>
                <c:pt idx="1267">
                  <c:v>1.7520436E-2</c:v>
                </c:pt>
                <c:pt idx="1268">
                  <c:v>1.7453600999999999E-2</c:v>
                </c:pt>
                <c:pt idx="1269">
                  <c:v>1.7387129000000001E-2</c:v>
                </c:pt>
                <c:pt idx="1270">
                  <c:v>1.7321039E-2</c:v>
                </c:pt>
                <c:pt idx="1271">
                  <c:v>1.7255319000000002E-2</c:v>
                </c:pt>
                <c:pt idx="1272">
                  <c:v>1.7189952000000001E-2</c:v>
                </c:pt>
                <c:pt idx="1273">
                  <c:v>1.7124947000000001E-2</c:v>
                </c:pt>
                <c:pt idx="1274">
                  <c:v>1.7060302999999999E-2</c:v>
                </c:pt>
                <c:pt idx="1275">
                  <c:v>1.6996019000000001E-2</c:v>
                </c:pt>
                <c:pt idx="1276">
                  <c:v>1.6932091999999999E-2</c:v>
                </c:pt>
                <c:pt idx="1277">
                  <c:v>1.6868520000000001E-2</c:v>
                </c:pt>
                <c:pt idx="1278">
                  <c:v>1.6805297E-2</c:v>
                </c:pt>
                <c:pt idx="1279">
                  <c:v>1.6742423999999999E-2</c:v>
                </c:pt>
                <c:pt idx="1280">
                  <c:v>1.6679907000000001E-2</c:v>
                </c:pt>
                <c:pt idx="1281">
                  <c:v>1.6617740999999998E-2</c:v>
                </c:pt>
                <c:pt idx="1282">
                  <c:v>1.6555909000000001E-2</c:v>
                </c:pt>
                <c:pt idx="1283">
                  <c:v>1.6494417000000001E-2</c:v>
                </c:pt>
                <c:pt idx="1284">
                  <c:v>1.6433280000000001E-2</c:v>
                </c:pt>
                <c:pt idx="1285">
                  <c:v>1.6372487000000002E-2</c:v>
                </c:pt>
                <c:pt idx="1286">
                  <c:v>1.6312021999999999E-2</c:v>
                </c:pt>
                <c:pt idx="1287">
                  <c:v>1.6251891000000001E-2</c:v>
                </c:pt>
                <c:pt idx="1288">
                  <c:v>1.6192093000000001E-2</c:v>
                </c:pt>
                <c:pt idx="1289">
                  <c:v>1.6132626000000001E-2</c:v>
                </c:pt>
                <c:pt idx="1290">
                  <c:v>1.6073492000000002E-2</c:v>
                </c:pt>
                <c:pt idx="1291">
                  <c:v>1.6014687E-2</c:v>
                </c:pt>
                <c:pt idx="1292">
                  <c:v>1.5956202999999999E-2</c:v>
                </c:pt>
                <c:pt idx="1293">
                  <c:v>1.5898039999999999E-2</c:v>
                </c:pt>
                <c:pt idx="1294">
                  <c:v>1.5840203000000001E-2</c:v>
                </c:pt>
                <c:pt idx="1295">
                  <c:v>1.5782691000000001E-2</c:v>
                </c:pt>
                <c:pt idx="1296">
                  <c:v>1.5725492000000001E-2</c:v>
                </c:pt>
                <c:pt idx="1297">
                  <c:v>1.5668602E-2</c:v>
                </c:pt>
                <c:pt idx="1298">
                  <c:v>1.5612030000000001E-2</c:v>
                </c:pt>
                <c:pt idx="1299">
                  <c:v>1.5555772000000001E-2</c:v>
                </c:pt>
                <c:pt idx="1300">
                  <c:v>1.5499819E-2</c:v>
                </c:pt>
                <c:pt idx="1301">
                  <c:v>1.5444176E-2</c:v>
                </c:pt>
                <c:pt idx="1302">
                  <c:v>1.5388845E-2</c:v>
                </c:pt>
                <c:pt idx="1303">
                  <c:v>1.5333816E-2</c:v>
                </c:pt>
                <c:pt idx="1304">
                  <c:v>1.5279081E-2</c:v>
                </c:pt>
                <c:pt idx="1305">
                  <c:v>1.5224646E-2</c:v>
                </c:pt>
                <c:pt idx="1306">
                  <c:v>1.5170514E-2</c:v>
                </c:pt>
                <c:pt idx="1307">
                  <c:v>1.5116677E-2</c:v>
                </c:pt>
                <c:pt idx="1308">
                  <c:v>1.5063129999999999E-2</c:v>
                </c:pt>
                <c:pt idx="1309">
                  <c:v>1.5009873999999999E-2</c:v>
                </c:pt>
                <c:pt idx="1310">
                  <c:v>1.4956907E-2</c:v>
                </c:pt>
                <c:pt idx="1311">
                  <c:v>1.4904225E-2</c:v>
                </c:pt>
                <c:pt idx="1312">
                  <c:v>1.485184E-2</c:v>
                </c:pt>
                <c:pt idx="1313">
                  <c:v>1.4799738999999999E-2</c:v>
                </c:pt>
                <c:pt idx="1314">
                  <c:v>1.4747914000000001E-2</c:v>
                </c:pt>
                <c:pt idx="1315">
                  <c:v>1.4696369000000001E-2</c:v>
                </c:pt>
                <c:pt idx="1316">
                  <c:v>1.4645102E-2</c:v>
                </c:pt>
                <c:pt idx="1317">
                  <c:v>1.459411E-2</c:v>
                </c:pt>
                <c:pt idx="1318">
                  <c:v>1.4543397E-2</c:v>
                </c:pt>
                <c:pt idx="1319">
                  <c:v>1.4492958E-2</c:v>
                </c:pt>
                <c:pt idx="1320">
                  <c:v>1.4442785E-2</c:v>
                </c:pt>
                <c:pt idx="1321">
                  <c:v>1.4392877E-2</c:v>
                </c:pt>
                <c:pt idx="1322">
                  <c:v>1.4343244999999999E-2</c:v>
                </c:pt>
                <c:pt idx="1323">
                  <c:v>1.4293881E-2</c:v>
                </c:pt>
                <c:pt idx="1324">
                  <c:v>1.4244774E-2</c:v>
                </c:pt>
                <c:pt idx="1325">
                  <c:v>1.4195928E-2</c:v>
                </c:pt>
                <c:pt idx="1326">
                  <c:v>1.4147343E-2</c:v>
                </c:pt>
                <c:pt idx="1327">
                  <c:v>1.4099014999999999E-2</c:v>
                </c:pt>
                <c:pt idx="1328">
                  <c:v>1.4050943999999999E-2</c:v>
                </c:pt>
                <c:pt idx="1329">
                  <c:v>1.4003129E-2</c:v>
                </c:pt>
                <c:pt idx="1330">
                  <c:v>1.3955564E-2</c:v>
                </c:pt>
                <c:pt idx="1331">
                  <c:v>1.3908248E-2</c:v>
                </c:pt>
                <c:pt idx="1332">
                  <c:v>1.3861185999999999E-2</c:v>
                </c:pt>
                <c:pt idx="1333">
                  <c:v>1.3814373E-2</c:v>
                </c:pt>
                <c:pt idx="1334">
                  <c:v>1.37678E-2</c:v>
                </c:pt>
                <c:pt idx="1335">
                  <c:v>1.3721469E-2</c:v>
                </c:pt>
                <c:pt idx="1336">
                  <c:v>1.3675388E-2</c:v>
                </c:pt>
                <c:pt idx="1337">
                  <c:v>1.3629552E-2</c:v>
                </c:pt>
                <c:pt idx="1338">
                  <c:v>1.3583948E-2</c:v>
                </c:pt>
                <c:pt idx="1339">
                  <c:v>1.353858E-2</c:v>
                </c:pt>
                <c:pt idx="1340">
                  <c:v>1.3493448E-2</c:v>
                </c:pt>
                <c:pt idx="1341">
                  <c:v>1.3448549000000001E-2</c:v>
                </c:pt>
                <c:pt idx="1342">
                  <c:v>1.3403885000000001E-2</c:v>
                </c:pt>
                <c:pt idx="1343">
                  <c:v>1.3359454E-2</c:v>
                </c:pt>
                <c:pt idx="1344">
                  <c:v>1.3315247000000001E-2</c:v>
                </c:pt>
                <c:pt idx="1345">
                  <c:v>1.3271267E-2</c:v>
                </c:pt>
                <c:pt idx="1346">
                  <c:v>1.3227516999999999E-2</c:v>
                </c:pt>
                <c:pt idx="1347">
                  <c:v>1.3183993999999999E-2</c:v>
                </c:pt>
                <c:pt idx="1348">
                  <c:v>1.3140687999999999E-2</c:v>
                </c:pt>
                <c:pt idx="1349">
                  <c:v>1.3097599999999999E-2</c:v>
                </c:pt>
                <c:pt idx="1350">
                  <c:v>1.3054741E-2</c:v>
                </c:pt>
                <c:pt idx="1351">
                  <c:v>1.3012101999999999E-2</c:v>
                </c:pt>
                <c:pt idx="1352">
                  <c:v>1.2969675E-2</c:v>
                </c:pt>
                <c:pt idx="1353">
                  <c:v>1.2927463E-2</c:v>
                </c:pt>
                <c:pt idx="1354">
                  <c:v>1.2885463E-2</c:v>
                </c:pt>
                <c:pt idx="1355">
                  <c:v>1.2843673999999999E-2</c:v>
                </c:pt>
                <c:pt idx="1356">
                  <c:v>1.2802099000000001E-2</c:v>
                </c:pt>
                <c:pt idx="1357">
                  <c:v>1.2760736E-2</c:v>
                </c:pt>
                <c:pt idx="1358">
                  <c:v>1.2719575E-2</c:v>
                </c:pt>
                <c:pt idx="1359">
                  <c:v>1.2678619E-2</c:v>
                </c:pt>
                <c:pt idx="1360">
                  <c:v>1.2637875E-2</c:v>
                </c:pt>
                <c:pt idx="1361">
                  <c:v>1.2597337E-2</c:v>
                </c:pt>
                <c:pt idx="1362">
                  <c:v>1.2556995E-2</c:v>
                </c:pt>
                <c:pt idx="1363">
                  <c:v>1.2516853999999999E-2</c:v>
                </c:pt>
                <c:pt idx="1364">
                  <c:v>1.2476911E-2</c:v>
                </c:pt>
                <c:pt idx="1365">
                  <c:v>1.2437167000000001E-2</c:v>
                </c:pt>
                <c:pt idx="1366">
                  <c:v>1.2397620999999999E-2</c:v>
                </c:pt>
                <c:pt idx="1367">
                  <c:v>1.2358272E-2</c:v>
                </c:pt>
                <c:pt idx="1368">
                  <c:v>1.2319113E-2</c:v>
                </c:pt>
                <c:pt idx="1369">
                  <c:v>1.2280146E-2</c:v>
                </c:pt>
                <c:pt idx="1370">
                  <c:v>1.2241373E-2</c:v>
                </c:pt>
                <c:pt idx="1371">
                  <c:v>1.2202792E-2</c:v>
                </c:pt>
                <c:pt idx="1372">
                  <c:v>1.2164394E-2</c:v>
                </c:pt>
                <c:pt idx="1373">
                  <c:v>1.2126183E-2</c:v>
                </c:pt>
                <c:pt idx="1374">
                  <c:v>1.2088165E-2</c:v>
                </c:pt>
                <c:pt idx="1375">
                  <c:v>1.2050332E-2</c:v>
                </c:pt>
                <c:pt idx="1376">
                  <c:v>1.2012678000000001E-2</c:v>
                </c:pt>
                <c:pt idx="1377">
                  <c:v>1.1975207E-2</c:v>
                </c:pt>
                <c:pt idx="1378">
                  <c:v>1.1937916E-2</c:v>
                </c:pt>
                <c:pt idx="1379">
                  <c:v>1.1900803999999999E-2</c:v>
                </c:pt>
                <c:pt idx="1380">
                  <c:v>1.1863874E-2</c:v>
                </c:pt>
                <c:pt idx="1381">
                  <c:v>1.1827122000000001E-2</c:v>
                </c:pt>
                <c:pt idx="1382">
                  <c:v>1.1790541999999999E-2</c:v>
                </c:pt>
                <c:pt idx="1383">
                  <c:v>1.1754137E-2</c:v>
                </c:pt>
                <c:pt idx="1384">
                  <c:v>1.171791E-2</c:v>
                </c:pt>
                <c:pt idx="1385">
                  <c:v>1.1681855E-2</c:v>
                </c:pt>
                <c:pt idx="1386">
                  <c:v>1.164597E-2</c:v>
                </c:pt>
                <c:pt idx="1387">
                  <c:v>1.1610255999999999E-2</c:v>
                </c:pt>
                <c:pt idx="1388">
                  <c:v>1.157471E-2</c:v>
                </c:pt>
                <c:pt idx="1389">
                  <c:v>1.1539331999999999E-2</c:v>
                </c:pt>
                <c:pt idx="1390">
                  <c:v>1.1504122E-2</c:v>
                </c:pt>
                <c:pt idx="1391">
                  <c:v>1.1469076999999999E-2</c:v>
                </c:pt>
                <c:pt idx="1392">
                  <c:v>1.1434196000000001E-2</c:v>
                </c:pt>
                <c:pt idx="1393">
                  <c:v>1.1399477999999999E-2</c:v>
                </c:pt>
                <c:pt idx="1394">
                  <c:v>1.1364925E-2</c:v>
                </c:pt>
                <c:pt idx="1395">
                  <c:v>1.1330534E-2</c:v>
                </c:pt>
                <c:pt idx="1396">
                  <c:v>1.12963E-2</c:v>
                </c:pt>
                <c:pt idx="1397">
                  <c:v>1.1262225000000001E-2</c:v>
                </c:pt>
                <c:pt idx="1398">
                  <c:v>1.1228313E-2</c:v>
                </c:pt>
                <c:pt idx="1399">
                  <c:v>1.1194558E-2</c:v>
                </c:pt>
                <c:pt idx="1400">
                  <c:v>1.1160956E-2</c:v>
                </c:pt>
                <c:pt idx="1401">
                  <c:v>1.112751E-2</c:v>
                </c:pt>
                <c:pt idx="1402">
                  <c:v>1.1094217E-2</c:v>
                </c:pt>
                <c:pt idx="1403">
                  <c:v>1.1061078E-2</c:v>
                </c:pt>
                <c:pt idx="1404">
                  <c:v>1.1028091E-2</c:v>
                </c:pt>
                <c:pt idx="1405">
                  <c:v>1.0995256E-2</c:v>
                </c:pt>
                <c:pt idx="1406">
                  <c:v>1.0962569E-2</c:v>
                </c:pt>
                <c:pt idx="1407">
                  <c:v>1.0930031999999999E-2</c:v>
                </c:pt>
                <c:pt idx="1408">
                  <c:v>1.0897644E-2</c:v>
                </c:pt>
                <c:pt idx="1409">
                  <c:v>1.0865405E-2</c:v>
                </c:pt>
                <c:pt idx="1410">
                  <c:v>1.0833307E-2</c:v>
                </c:pt>
                <c:pt idx="1411">
                  <c:v>1.0801356E-2</c:v>
                </c:pt>
                <c:pt idx="1412">
                  <c:v>1.0769552999999999E-2</c:v>
                </c:pt>
                <c:pt idx="1413">
                  <c:v>1.0737894E-2</c:v>
                </c:pt>
                <c:pt idx="1414">
                  <c:v>1.0706373999999999E-2</c:v>
                </c:pt>
                <c:pt idx="1415">
                  <c:v>1.0674996000000001E-2</c:v>
                </c:pt>
                <c:pt idx="1416">
                  <c:v>1.0643758E-2</c:v>
                </c:pt>
                <c:pt idx="1417">
                  <c:v>1.0612659999999999E-2</c:v>
                </c:pt>
                <c:pt idx="1418">
                  <c:v>1.0581702E-2</c:v>
                </c:pt>
                <c:pt idx="1419">
                  <c:v>1.0550881999999999E-2</c:v>
                </c:pt>
                <c:pt idx="1420">
                  <c:v>1.0520197E-2</c:v>
                </c:pt>
                <c:pt idx="1421">
                  <c:v>1.0489649E-2</c:v>
                </c:pt>
                <c:pt idx="1422">
                  <c:v>1.0459239E-2</c:v>
                </c:pt>
                <c:pt idx="1423">
                  <c:v>1.0428964000000001E-2</c:v>
                </c:pt>
                <c:pt idx="1424">
                  <c:v>1.039882E-2</c:v>
                </c:pt>
                <c:pt idx="1425">
                  <c:v>1.0368809E-2</c:v>
                </c:pt>
                <c:pt idx="1426">
                  <c:v>1.0338929E-2</c:v>
                </c:pt>
                <c:pt idx="1427">
                  <c:v>1.0309181000000001E-2</c:v>
                </c:pt>
                <c:pt idx="1428">
                  <c:v>1.0279564E-2</c:v>
                </c:pt>
                <c:pt idx="1429">
                  <c:v>1.0250076E-2</c:v>
                </c:pt>
                <c:pt idx="1430">
                  <c:v>1.0220715999999999E-2</c:v>
                </c:pt>
                <c:pt idx="1431">
                  <c:v>1.0191482999999999E-2</c:v>
                </c:pt>
                <c:pt idx="1432">
                  <c:v>1.016238E-2</c:v>
                </c:pt>
                <c:pt idx="1433">
                  <c:v>1.0133402E-2</c:v>
                </c:pt>
                <c:pt idx="1434">
                  <c:v>1.0104548E-2</c:v>
                </c:pt>
                <c:pt idx="1435">
                  <c:v>1.0075819E-2</c:v>
                </c:pt>
                <c:pt idx="1436">
                  <c:v>1.0047217000000001E-2</c:v>
                </c:pt>
                <c:pt idx="1437">
                  <c:v>1.0018737E-2</c:v>
                </c:pt>
                <c:pt idx="1438">
                  <c:v>9.9903790000000006E-3</c:v>
                </c:pt>
                <c:pt idx="1439">
                  <c:v>9.9621420000000002E-3</c:v>
                </c:pt>
                <c:pt idx="1440">
                  <c:v>9.9340250000000008E-3</c:v>
                </c:pt>
                <c:pt idx="1441">
                  <c:v>9.9060280000000007E-3</c:v>
                </c:pt>
                <c:pt idx="1442">
                  <c:v>9.8781519999999994E-3</c:v>
                </c:pt>
                <c:pt idx="1443">
                  <c:v>9.8503949999999996E-3</c:v>
                </c:pt>
                <c:pt idx="1444">
                  <c:v>9.8227550000000007E-3</c:v>
                </c:pt>
                <c:pt idx="1445">
                  <c:v>9.7952309999999997E-3</c:v>
                </c:pt>
                <c:pt idx="1446">
                  <c:v>9.7678260000000003E-3</c:v>
                </c:pt>
                <c:pt idx="1447">
                  <c:v>9.7405370000000005E-3</c:v>
                </c:pt>
                <c:pt idx="1448">
                  <c:v>9.7133600000000007E-3</c:v>
                </c:pt>
                <c:pt idx="1449">
                  <c:v>9.6862979999999994E-3</c:v>
                </c:pt>
                <c:pt idx="1450">
                  <c:v>9.6593530000000007E-3</c:v>
                </c:pt>
                <c:pt idx="1451">
                  <c:v>9.6325209999999998E-3</c:v>
                </c:pt>
                <c:pt idx="1452">
                  <c:v>9.6057989999999999E-3</c:v>
                </c:pt>
                <c:pt idx="1453">
                  <c:v>9.5791890000000001E-3</c:v>
                </c:pt>
                <c:pt idx="1454">
                  <c:v>9.5526889999999996E-3</c:v>
                </c:pt>
                <c:pt idx="1455">
                  <c:v>9.5262999999999997E-3</c:v>
                </c:pt>
                <c:pt idx="1456">
                  <c:v>9.5000220000000003E-3</c:v>
                </c:pt>
                <c:pt idx="1457">
                  <c:v>9.4738530000000008E-3</c:v>
                </c:pt>
                <c:pt idx="1458">
                  <c:v>9.4477899999999993E-3</c:v>
                </c:pt>
                <c:pt idx="1459">
                  <c:v>9.4218359999999994E-3</c:v>
                </c:pt>
                <c:pt idx="1460">
                  <c:v>9.3959909999999994E-3</c:v>
                </c:pt>
                <c:pt idx="1461">
                  <c:v>9.3702520000000008E-3</c:v>
                </c:pt>
                <c:pt idx="1462">
                  <c:v>9.3446180000000007E-3</c:v>
                </c:pt>
                <c:pt idx="1463">
                  <c:v>9.3190889999999992E-3</c:v>
                </c:pt>
                <c:pt idx="1464">
                  <c:v>9.2936640000000001E-3</c:v>
                </c:pt>
                <c:pt idx="1465">
                  <c:v>9.2683430000000001E-3</c:v>
                </c:pt>
                <c:pt idx="1466">
                  <c:v>9.2431270000000003E-3</c:v>
                </c:pt>
                <c:pt idx="1467">
                  <c:v>9.2180130000000006E-3</c:v>
                </c:pt>
                <c:pt idx="1468">
                  <c:v>9.1929990000000003E-3</c:v>
                </c:pt>
                <c:pt idx="1469">
                  <c:v>9.1680879999999996E-3</c:v>
                </c:pt>
                <c:pt idx="1470">
                  <c:v>9.1432800000000002E-3</c:v>
                </c:pt>
                <c:pt idx="1471">
                  <c:v>9.1185710000000007E-3</c:v>
                </c:pt>
                <c:pt idx="1472">
                  <c:v>9.0939599999999999E-3</c:v>
                </c:pt>
                <c:pt idx="1473">
                  <c:v>9.0694499999999997E-3</c:v>
                </c:pt>
                <c:pt idx="1474">
                  <c:v>9.0450400000000007E-3</c:v>
                </c:pt>
                <c:pt idx="1475">
                  <c:v>9.0207280000000004E-3</c:v>
                </c:pt>
                <c:pt idx="1476">
                  <c:v>8.9965119999999999E-3</c:v>
                </c:pt>
                <c:pt idx="1477">
                  <c:v>8.9723930000000004E-3</c:v>
                </c:pt>
                <c:pt idx="1478">
                  <c:v>8.9483700000000006E-3</c:v>
                </c:pt>
                <c:pt idx="1479">
                  <c:v>8.9244440000000001E-3</c:v>
                </c:pt>
                <c:pt idx="1480">
                  <c:v>8.9006139999999994E-3</c:v>
                </c:pt>
                <c:pt idx="1481">
                  <c:v>8.8768779999999995E-3</c:v>
                </c:pt>
                <c:pt idx="1482">
                  <c:v>8.8532339999999998E-3</c:v>
                </c:pt>
                <c:pt idx="1483">
                  <c:v>8.8296859999999998E-3</c:v>
                </c:pt>
                <c:pt idx="1484">
                  <c:v>8.8062320000000006E-3</c:v>
                </c:pt>
                <c:pt idx="1485">
                  <c:v>8.7828690000000004E-3</c:v>
                </c:pt>
                <c:pt idx="1486">
                  <c:v>8.7595980000000004E-3</c:v>
                </c:pt>
                <c:pt idx="1487">
                  <c:v>8.7364190000000005E-3</c:v>
                </c:pt>
                <c:pt idx="1488">
                  <c:v>8.7133330000000002E-3</c:v>
                </c:pt>
                <c:pt idx="1489">
                  <c:v>8.6903369999999994E-3</c:v>
                </c:pt>
                <c:pt idx="1490">
                  <c:v>8.6674300000000003E-3</c:v>
                </c:pt>
                <c:pt idx="1491">
                  <c:v>8.6446130000000006E-3</c:v>
                </c:pt>
                <c:pt idx="1492">
                  <c:v>8.6218839999999998E-3</c:v>
                </c:pt>
                <c:pt idx="1493">
                  <c:v>8.5992440000000007E-3</c:v>
                </c:pt>
                <c:pt idx="1494">
                  <c:v>8.5766929999999998E-3</c:v>
                </c:pt>
                <c:pt idx="1495">
                  <c:v>8.554229E-3</c:v>
                </c:pt>
                <c:pt idx="1496">
                  <c:v>8.531851E-3</c:v>
                </c:pt>
                <c:pt idx="1497">
                  <c:v>8.509562E-3</c:v>
                </c:pt>
                <c:pt idx="1498">
                  <c:v>8.4873589999999999E-3</c:v>
                </c:pt>
                <c:pt idx="1499">
                  <c:v>8.4652410000000001E-3</c:v>
                </c:pt>
                <c:pt idx="1500">
                  <c:v>8.4432080000000007E-3</c:v>
                </c:pt>
                <c:pt idx="1501">
                  <c:v>8.4212590000000004E-3</c:v>
                </c:pt>
                <c:pt idx="1502">
                  <c:v>8.3993950000000005E-3</c:v>
                </c:pt>
                <c:pt idx="1503">
                  <c:v>8.3776149999999997E-3</c:v>
                </c:pt>
                <c:pt idx="1504">
                  <c:v>8.3559189999999998E-3</c:v>
                </c:pt>
                <c:pt idx="1505">
                  <c:v>8.3343050000000002E-3</c:v>
                </c:pt>
                <c:pt idx="1506">
                  <c:v>8.3127730000000007E-3</c:v>
                </c:pt>
                <c:pt idx="1507">
                  <c:v>8.2913229999999997E-3</c:v>
                </c:pt>
                <c:pt idx="1508">
                  <c:v>8.2699560000000002E-3</c:v>
                </c:pt>
                <c:pt idx="1509">
                  <c:v>8.2486699999999996E-3</c:v>
                </c:pt>
                <c:pt idx="1510">
                  <c:v>8.2274619999999996E-3</c:v>
                </c:pt>
                <c:pt idx="1511">
                  <c:v>8.2063369999999993E-3</c:v>
                </c:pt>
                <c:pt idx="1512">
                  <c:v>8.1852920000000003E-3</c:v>
                </c:pt>
                <c:pt idx="1513">
                  <c:v>8.1643259999999995E-3</c:v>
                </c:pt>
                <c:pt idx="1514">
                  <c:v>8.1434390000000006E-3</c:v>
                </c:pt>
                <c:pt idx="1515">
                  <c:v>8.1226300000000005E-3</c:v>
                </c:pt>
                <c:pt idx="1516">
                  <c:v>8.1018979999999997E-3</c:v>
                </c:pt>
                <c:pt idx="1517">
                  <c:v>8.0812450000000008E-3</c:v>
                </c:pt>
                <c:pt idx="1518">
                  <c:v>8.0606700000000007E-3</c:v>
                </c:pt>
                <c:pt idx="1519">
                  <c:v>8.0401719999999999E-3</c:v>
                </c:pt>
                <c:pt idx="1520">
                  <c:v>8.0197480000000002E-3</c:v>
                </c:pt>
                <c:pt idx="1521">
                  <c:v>7.9994030000000004E-3</c:v>
                </c:pt>
                <c:pt idx="1522">
                  <c:v>7.9791329999999994E-3</c:v>
                </c:pt>
                <c:pt idx="1523">
                  <c:v>7.9589380000000005E-3</c:v>
                </c:pt>
                <c:pt idx="1524">
                  <c:v>7.9388170000000008E-3</c:v>
                </c:pt>
                <c:pt idx="1525">
                  <c:v>7.9187709999999998E-3</c:v>
                </c:pt>
                <c:pt idx="1526">
                  <c:v>7.8987999999999992E-3</c:v>
                </c:pt>
                <c:pt idx="1527">
                  <c:v>7.8789020000000001E-3</c:v>
                </c:pt>
                <c:pt idx="1528">
                  <c:v>7.8590770000000008E-3</c:v>
                </c:pt>
                <c:pt idx="1529">
                  <c:v>7.8393249999999994E-3</c:v>
                </c:pt>
                <c:pt idx="1530">
                  <c:v>7.8196450000000001E-3</c:v>
                </c:pt>
                <c:pt idx="1531">
                  <c:v>7.8000379999999996E-3</c:v>
                </c:pt>
                <c:pt idx="1532">
                  <c:v>7.7805039999999997E-3</c:v>
                </c:pt>
                <c:pt idx="1533">
                  <c:v>7.7610400000000003E-3</c:v>
                </c:pt>
                <c:pt idx="1534">
                  <c:v>7.7416459999999996E-3</c:v>
                </c:pt>
                <c:pt idx="1535">
                  <c:v>7.7223250000000004E-3</c:v>
                </c:pt>
                <c:pt idx="1536">
                  <c:v>7.7030730000000004E-3</c:v>
                </c:pt>
                <c:pt idx="1537">
                  <c:v>7.683891E-3</c:v>
                </c:pt>
                <c:pt idx="1538">
                  <c:v>7.6647779999999997E-3</c:v>
                </c:pt>
                <c:pt idx="1539">
                  <c:v>7.6457290000000004E-3</c:v>
                </c:pt>
                <c:pt idx="1540">
                  <c:v>7.6267540000000003E-3</c:v>
                </c:pt>
                <c:pt idx="1541">
                  <c:v>7.6078589999999998E-3</c:v>
                </c:pt>
                <c:pt idx="1542">
                  <c:v>7.5890269999999999E-3</c:v>
                </c:pt>
                <c:pt idx="1543">
                  <c:v>7.5702590000000002E-3</c:v>
                </c:pt>
                <c:pt idx="1544">
                  <c:v>7.551543E-3</c:v>
                </c:pt>
                <c:pt idx="1545">
                  <c:v>7.5328959999999999E-3</c:v>
                </c:pt>
                <c:pt idx="1546">
                  <c:v>7.5143190000000002E-3</c:v>
                </c:pt>
                <c:pt idx="1547">
                  <c:v>7.4957909999999999E-3</c:v>
                </c:pt>
                <c:pt idx="1548">
                  <c:v>7.4773330000000001E-3</c:v>
                </c:pt>
                <c:pt idx="1549">
                  <c:v>7.4589440000000003E-3</c:v>
                </c:pt>
                <c:pt idx="1550">
                  <c:v>7.4406250000000002E-3</c:v>
                </c:pt>
                <c:pt idx="1551">
                  <c:v>7.422377E-3</c:v>
                </c:pt>
                <c:pt idx="1552">
                  <c:v>7.4041979999999999E-3</c:v>
                </c:pt>
                <c:pt idx="1553">
                  <c:v>7.3861129999999997E-3</c:v>
                </c:pt>
                <c:pt idx="1554">
                  <c:v>7.3680910000000002E-3</c:v>
                </c:pt>
                <c:pt idx="1555">
                  <c:v>7.3501319999999997E-3</c:v>
                </c:pt>
                <c:pt idx="1556">
                  <c:v>7.3322350000000003E-3</c:v>
                </c:pt>
                <c:pt idx="1557">
                  <c:v>7.3144009999999999E-3</c:v>
                </c:pt>
                <c:pt idx="1558">
                  <c:v>7.2966300000000001E-3</c:v>
                </c:pt>
                <c:pt idx="1559">
                  <c:v>7.2789209999999998E-3</c:v>
                </c:pt>
                <c:pt idx="1560">
                  <c:v>7.2612739999999999E-3</c:v>
                </c:pt>
                <c:pt idx="1561">
                  <c:v>7.2436899999999997E-3</c:v>
                </c:pt>
                <c:pt idx="1562">
                  <c:v>7.2261690000000002E-3</c:v>
                </c:pt>
                <c:pt idx="1563">
                  <c:v>7.2087100000000001E-3</c:v>
                </c:pt>
                <c:pt idx="1564">
                  <c:v>7.1913139999999999E-3</c:v>
                </c:pt>
                <c:pt idx="1565">
                  <c:v>7.1739730000000002E-3</c:v>
                </c:pt>
                <c:pt idx="1566">
                  <c:v>7.1566889999999999E-3</c:v>
                </c:pt>
                <c:pt idx="1567">
                  <c:v>7.1394620000000001E-3</c:v>
                </c:pt>
                <c:pt idx="1568">
                  <c:v>7.1222910000000002E-3</c:v>
                </c:pt>
                <c:pt idx="1569">
                  <c:v>7.1051769999999998E-3</c:v>
                </c:pt>
                <c:pt idx="1570">
                  <c:v>7.0881190000000004E-3</c:v>
                </c:pt>
                <c:pt idx="1571">
                  <c:v>7.071117E-3</c:v>
                </c:pt>
                <c:pt idx="1572">
                  <c:v>7.054172E-3</c:v>
                </c:pt>
                <c:pt idx="1573">
                  <c:v>7.0372840000000004E-3</c:v>
                </c:pt>
                <c:pt idx="1574">
                  <c:v>7.0204519999999999E-3</c:v>
                </c:pt>
                <c:pt idx="1575">
                  <c:v>7.0036760000000003E-3</c:v>
                </c:pt>
                <c:pt idx="1576">
                  <c:v>6.9869570000000002E-3</c:v>
                </c:pt>
                <c:pt idx="1577">
                  <c:v>6.9702949999999996E-3</c:v>
                </c:pt>
                <c:pt idx="1578">
                  <c:v>6.9536880000000004E-3</c:v>
                </c:pt>
                <c:pt idx="1579">
                  <c:v>6.9371390000000002E-3</c:v>
                </c:pt>
                <c:pt idx="1580">
                  <c:v>6.9206459999999999E-3</c:v>
                </c:pt>
                <c:pt idx="1581">
                  <c:v>6.9042089999999997E-3</c:v>
                </c:pt>
                <c:pt idx="1582">
                  <c:v>6.8878289999999998E-3</c:v>
                </c:pt>
                <c:pt idx="1583">
                  <c:v>6.871505E-3</c:v>
                </c:pt>
                <c:pt idx="1584">
                  <c:v>6.8552379999999996E-3</c:v>
                </c:pt>
                <c:pt idx="1585">
                  <c:v>6.8390270000000001E-3</c:v>
                </c:pt>
                <c:pt idx="1586">
                  <c:v>6.8228719999999998E-3</c:v>
                </c:pt>
                <c:pt idx="1587">
                  <c:v>6.8067750000000002E-3</c:v>
                </c:pt>
                <c:pt idx="1588">
                  <c:v>6.7907330000000002E-3</c:v>
                </c:pt>
                <c:pt idx="1589">
                  <c:v>6.7747609999999998E-3</c:v>
                </c:pt>
                <c:pt idx="1590">
                  <c:v>6.7588400000000003E-3</c:v>
                </c:pt>
                <c:pt idx="1591">
                  <c:v>6.7429710000000004E-3</c:v>
                </c:pt>
                <c:pt idx="1592">
                  <c:v>6.7271520000000001E-3</c:v>
                </c:pt>
                <c:pt idx="1593">
                  <c:v>6.7113850000000003E-3</c:v>
                </c:pt>
                <c:pt idx="1594">
                  <c:v>6.6956689999999996E-3</c:v>
                </c:pt>
                <c:pt idx="1595">
                  <c:v>6.6800050000000001E-3</c:v>
                </c:pt>
                <c:pt idx="1596">
                  <c:v>6.6643919999999999E-3</c:v>
                </c:pt>
                <c:pt idx="1597">
                  <c:v>6.6488299999999997E-3</c:v>
                </c:pt>
                <c:pt idx="1598">
                  <c:v>6.6333199999999998E-3</c:v>
                </c:pt>
                <c:pt idx="1599">
                  <c:v>6.6178599999999997E-3</c:v>
                </c:pt>
                <c:pt idx="1600">
                  <c:v>6.602452E-3</c:v>
                </c:pt>
                <c:pt idx="1601">
                  <c:v>6.5870959999999998E-3</c:v>
                </c:pt>
                <c:pt idx="1602">
                  <c:v>6.5717900000000001E-3</c:v>
                </c:pt>
                <c:pt idx="1603">
                  <c:v>6.556536E-3</c:v>
                </c:pt>
                <c:pt idx="1604">
                  <c:v>6.5413329999999999E-3</c:v>
                </c:pt>
                <c:pt idx="1605">
                  <c:v>6.5261820000000002E-3</c:v>
                </c:pt>
                <c:pt idx="1606">
                  <c:v>6.5110819999999996E-3</c:v>
                </c:pt>
                <c:pt idx="1607">
                  <c:v>6.496033E-3</c:v>
                </c:pt>
                <c:pt idx="1608">
                  <c:v>6.4810349999999996E-3</c:v>
                </c:pt>
                <c:pt idx="1609">
                  <c:v>6.4660890000000004E-3</c:v>
                </c:pt>
                <c:pt idx="1610">
                  <c:v>6.4511940000000004E-3</c:v>
                </c:pt>
                <c:pt idx="1611">
                  <c:v>6.4363500000000004E-3</c:v>
                </c:pt>
                <c:pt idx="1612">
                  <c:v>6.4215569999999996E-3</c:v>
                </c:pt>
                <c:pt idx="1613">
                  <c:v>6.4068099999999998E-3</c:v>
                </c:pt>
                <c:pt idx="1614">
                  <c:v>6.392109E-3</c:v>
                </c:pt>
                <c:pt idx="1615">
                  <c:v>6.3774540000000003E-3</c:v>
                </c:pt>
                <c:pt idx="1616">
                  <c:v>6.3628449999999998E-3</c:v>
                </c:pt>
                <c:pt idx="1617">
                  <c:v>6.3482829999999997E-3</c:v>
                </c:pt>
                <c:pt idx="1618">
                  <c:v>6.3337669999999997E-3</c:v>
                </c:pt>
                <c:pt idx="1619">
                  <c:v>6.3192960000000003E-3</c:v>
                </c:pt>
                <c:pt idx="1620">
                  <c:v>6.3048720000000004E-3</c:v>
                </c:pt>
                <c:pt idx="1621">
                  <c:v>6.2904950000000001E-3</c:v>
                </c:pt>
                <c:pt idx="1622">
                  <c:v>6.2761630000000004E-3</c:v>
                </c:pt>
                <c:pt idx="1623">
                  <c:v>6.2618769999999999E-3</c:v>
                </c:pt>
                <c:pt idx="1624">
                  <c:v>6.2476379999999998E-3</c:v>
                </c:pt>
                <c:pt idx="1625">
                  <c:v>6.2334449999999998E-3</c:v>
                </c:pt>
                <c:pt idx="1626">
                  <c:v>6.2192979999999998E-3</c:v>
                </c:pt>
                <c:pt idx="1627">
                  <c:v>6.205197E-3</c:v>
                </c:pt>
                <c:pt idx="1628">
                  <c:v>6.1911429999999996E-3</c:v>
                </c:pt>
                <c:pt idx="1629">
                  <c:v>6.1771339999999999E-3</c:v>
                </c:pt>
                <c:pt idx="1630">
                  <c:v>6.1631719999999997E-3</c:v>
                </c:pt>
                <c:pt idx="1631">
                  <c:v>6.1492559999999996E-3</c:v>
                </c:pt>
                <c:pt idx="1632">
                  <c:v>6.1353859999999996E-3</c:v>
                </c:pt>
                <c:pt idx="1633">
                  <c:v>6.1215619999999997E-3</c:v>
                </c:pt>
                <c:pt idx="1634">
                  <c:v>6.1077850000000001E-3</c:v>
                </c:pt>
                <c:pt idx="1635">
                  <c:v>6.0940539999999998E-3</c:v>
                </c:pt>
                <c:pt idx="1636">
                  <c:v>6.0803680000000001E-3</c:v>
                </c:pt>
                <c:pt idx="1637">
                  <c:v>6.0667270000000001E-3</c:v>
                </c:pt>
                <c:pt idx="1638">
                  <c:v>6.0531259999999998E-3</c:v>
                </c:pt>
                <c:pt idx="1639">
                  <c:v>6.0395659999999997E-3</c:v>
                </c:pt>
                <c:pt idx="1640">
                  <c:v>6.026048E-3</c:v>
                </c:pt>
                <c:pt idx="1641">
                  <c:v>6.0125700000000001E-3</c:v>
                </c:pt>
                <c:pt idx="1642">
                  <c:v>5.9991339999999997E-3</c:v>
                </c:pt>
                <c:pt idx="1643">
                  <c:v>5.985738E-3</c:v>
                </c:pt>
                <c:pt idx="1644">
                  <c:v>5.9723839999999999E-3</c:v>
                </c:pt>
                <c:pt idx="1645">
                  <c:v>5.9590709999999998E-3</c:v>
                </c:pt>
                <c:pt idx="1646">
                  <c:v>5.9457989999999999E-3</c:v>
                </c:pt>
                <c:pt idx="1647">
                  <c:v>5.932568E-3</c:v>
                </c:pt>
                <c:pt idx="1648">
                  <c:v>5.9193789999999998E-3</c:v>
                </c:pt>
                <c:pt idx="1649">
                  <c:v>5.9062300000000002E-3</c:v>
                </c:pt>
                <c:pt idx="1650">
                  <c:v>5.8931219999999998E-3</c:v>
                </c:pt>
                <c:pt idx="1651">
                  <c:v>5.8800559999999998E-3</c:v>
                </c:pt>
                <c:pt idx="1652">
                  <c:v>5.867031E-3</c:v>
                </c:pt>
                <c:pt idx="1653">
                  <c:v>5.8540459999999999E-3</c:v>
                </c:pt>
                <c:pt idx="1654">
                  <c:v>5.8411030000000003E-3</c:v>
                </c:pt>
                <c:pt idx="1655">
                  <c:v>5.8282009999999999E-3</c:v>
                </c:pt>
                <c:pt idx="1656">
                  <c:v>5.8153399999999996E-3</c:v>
                </c:pt>
                <c:pt idx="1657">
                  <c:v>5.8025200000000002E-3</c:v>
                </c:pt>
                <c:pt idx="1658">
                  <c:v>5.7897419999999996E-3</c:v>
                </c:pt>
                <c:pt idx="1659">
                  <c:v>5.7770039999999996E-3</c:v>
                </c:pt>
                <c:pt idx="1660">
                  <c:v>5.7643069999999998E-3</c:v>
                </c:pt>
                <c:pt idx="1661">
                  <c:v>5.7516590000000001E-3</c:v>
                </c:pt>
                <c:pt idx="1662">
                  <c:v>5.7390490000000004E-3</c:v>
                </c:pt>
                <c:pt idx="1663">
                  <c:v>5.7264760000000003E-3</c:v>
                </c:pt>
                <c:pt idx="1664">
                  <c:v>5.7139410000000002E-3</c:v>
                </c:pt>
                <c:pt idx="1665">
                  <c:v>5.701444E-3</c:v>
                </c:pt>
                <c:pt idx="1666">
                  <c:v>5.6889840000000002E-3</c:v>
                </c:pt>
                <c:pt idx="1667">
                  <c:v>5.6765629999999999E-3</c:v>
                </c:pt>
                <c:pt idx="1668">
                  <c:v>5.6641790000000001E-3</c:v>
                </c:pt>
                <c:pt idx="1669">
                  <c:v>5.6518330000000002E-3</c:v>
                </c:pt>
                <c:pt idx="1670">
                  <c:v>5.6395239999999999E-3</c:v>
                </c:pt>
                <c:pt idx="1671">
                  <c:v>5.6272529999999996E-3</c:v>
                </c:pt>
                <c:pt idx="1672">
                  <c:v>5.6150200000000001E-3</c:v>
                </c:pt>
                <c:pt idx="1673">
                  <c:v>5.6028249999999996E-3</c:v>
                </c:pt>
                <c:pt idx="1674">
                  <c:v>5.590668E-3</c:v>
                </c:pt>
                <c:pt idx="1675">
                  <c:v>5.578548E-3</c:v>
                </c:pt>
                <c:pt idx="1676">
                  <c:v>5.5664659999999999E-3</c:v>
                </c:pt>
                <c:pt idx="1677">
                  <c:v>5.5544219999999998E-3</c:v>
                </c:pt>
                <c:pt idx="1678">
                  <c:v>5.5424159999999997E-3</c:v>
                </c:pt>
                <c:pt idx="1679">
                  <c:v>5.530447E-3</c:v>
                </c:pt>
                <c:pt idx="1680">
                  <c:v>5.5185160000000002E-3</c:v>
                </c:pt>
                <c:pt idx="1681">
                  <c:v>5.5066230000000004E-3</c:v>
                </c:pt>
                <c:pt idx="1682">
                  <c:v>5.4947670000000002E-3</c:v>
                </c:pt>
                <c:pt idx="1683">
                  <c:v>5.482949E-3</c:v>
                </c:pt>
                <c:pt idx="1684">
                  <c:v>5.4711689999999997E-3</c:v>
                </c:pt>
                <c:pt idx="1685">
                  <c:v>5.4594179999999997E-3</c:v>
                </c:pt>
                <c:pt idx="1686">
                  <c:v>5.4477010000000001E-3</c:v>
                </c:pt>
                <c:pt idx="1687">
                  <c:v>5.4360169999999996E-3</c:v>
                </c:pt>
                <c:pt idx="1688">
                  <c:v>5.4243670000000003E-3</c:v>
                </c:pt>
                <c:pt idx="1689">
                  <c:v>5.4127510000000004E-3</c:v>
                </c:pt>
                <c:pt idx="1690">
                  <c:v>5.4011689999999999E-3</c:v>
                </c:pt>
                <c:pt idx="1691">
                  <c:v>5.3896209999999998E-3</c:v>
                </c:pt>
                <c:pt idx="1692">
                  <c:v>5.378107E-3</c:v>
                </c:pt>
                <c:pt idx="1693">
                  <c:v>5.3666260000000002E-3</c:v>
                </c:pt>
                <c:pt idx="1694">
                  <c:v>5.3551800000000002E-3</c:v>
                </c:pt>
                <c:pt idx="1695">
                  <c:v>5.3437670000000001E-3</c:v>
                </c:pt>
                <c:pt idx="1696">
                  <c:v>5.3323880000000004E-3</c:v>
                </c:pt>
                <c:pt idx="1697">
                  <c:v>5.3210430000000001E-3</c:v>
                </c:pt>
                <c:pt idx="1698">
                  <c:v>5.3097320000000002E-3</c:v>
                </c:pt>
                <c:pt idx="1699">
                  <c:v>5.2984549999999997E-3</c:v>
                </c:pt>
                <c:pt idx="1700">
                  <c:v>5.2872120000000003E-3</c:v>
                </c:pt>
                <c:pt idx="1701">
                  <c:v>5.2760020000000001E-3</c:v>
                </c:pt>
                <c:pt idx="1702">
                  <c:v>5.2648269999999997E-3</c:v>
                </c:pt>
                <c:pt idx="1703">
                  <c:v>5.2536850000000001E-3</c:v>
                </c:pt>
                <c:pt idx="1704">
                  <c:v>5.242577E-3</c:v>
                </c:pt>
                <c:pt idx="1705">
                  <c:v>5.2315030000000002E-3</c:v>
                </c:pt>
                <c:pt idx="1706">
                  <c:v>5.2204629999999998E-3</c:v>
                </c:pt>
                <c:pt idx="1707">
                  <c:v>5.2094569999999998E-3</c:v>
                </c:pt>
                <c:pt idx="1708">
                  <c:v>5.1984839999999997E-3</c:v>
                </c:pt>
                <c:pt idx="1709">
                  <c:v>5.1875419999999998E-3</c:v>
                </c:pt>
                <c:pt idx="1710">
                  <c:v>5.1766299999999998E-3</c:v>
                </c:pt>
                <c:pt idx="1711">
                  <c:v>5.1657500000000002E-3</c:v>
                </c:pt>
                <c:pt idx="1712">
                  <c:v>5.1548999999999996E-3</c:v>
                </c:pt>
                <c:pt idx="1713">
                  <c:v>5.1440799999999997E-3</c:v>
                </c:pt>
                <c:pt idx="1714">
                  <c:v>5.1332920000000002E-3</c:v>
                </c:pt>
                <c:pt idx="1715">
                  <c:v>5.1225339999999998E-3</c:v>
                </c:pt>
                <c:pt idx="1716">
                  <c:v>5.1118070000000003E-3</c:v>
                </c:pt>
                <c:pt idx="1717">
                  <c:v>5.1011099999999998E-3</c:v>
                </c:pt>
                <c:pt idx="1718">
                  <c:v>5.0904449999999999E-3</c:v>
                </c:pt>
                <c:pt idx="1719">
                  <c:v>5.0798099999999997E-3</c:v>
                </c:pt>
                <c:pt idx="1720">
                  <c:v>5.0692059999999997E-3</c:v>
                </c:pt>
                <c:pt idx="1721">
                  <c:v>5.0586320000000004E-3</c:v>
                </c:pt>
                <c:pt idx="1722">
                  <c:v>5.0480899999999999E-3</c:v>
                </c:pt>
                <c:pt idx="1723">
                  <c:v>5.037578E-3</c:v>
                </c:pt>
                <c:pt idx="1724">
                  <c:v>5.0270970000000003E-3</c:v>
                </c:pt>
                <c:pt idx="1725">
                  <c:v>5.0166459999999996E-3</c:v>
                </c:pt>
                <c:pt idx="1726">
                  <c:v>5.0062270000000002E-3</c:v>
                </c:pt>
                <c:pt idx="1727">
                  <c:v>4.9958379999999998E-3</c:v>
                </c:pt>
                <c:pt idx="1728">
                  <c:v>4.9854799999999996E-3</c:v>
                </c:pt>
                <c:pt idx="1729">
                  <c:v>4.975152E-3</c:v>
                </c:pt>
                <c:pt idx="1730">
                  <c:v>4.9648549999999998E-3</c:v>
                </c:pt>
                <c:pt idx="1731">
                  <c:v>4.9545889999999997E-3</c:v>
                </c:pt>
                <c:pt idx="1732">
                  <c:v>4.9443539999999998E-3</c:v>
                </c:pt>
                <c:pt idx="1733">
                  <c:v>4.9341530000000001E-3</c:v>
                </c:pt>
                <c:pt idx="1734">
                  <c:v>4.9239779999999999E-3</c:v>
                </c:pt>
                <c:pt idx="1735">
                  <c:v>4.9138309999999996E-3</c:v>
                </c:pt>
                <c:pt idx="1736">
                  <c:v>4.9037100000000004E-3</c:v>
                </c:pt>
                <c:pt idx="1737">
                  <c:v>4.8936170000000003E-3</c:v>
                </c:pt>
                <c:pt idx="1738">
                  <c:v>4.8835509999999999E-3</c:v>
                </c:pt>
                <c:pt idx="1739">
                  <c:v>4.873512E-3</c:v>
                </c:pt>
                <c:pt idx="1740">
                  <c:v>4.8634999999999998E-3</c:v>
                </c:pt>
                <c:pt idx="1741">
                  <c:v>4.8535150000000001E-3</c:v>
                </c:pt>
                <c:pt idx="1742">
                  <c:v>4.8435580000000004E-3</c:v>
                </c:pt>
                <c:pt idx="1743">
                  <c:v>4.8336270000000001E-3</c:v>
                </c:pt>
                <c:pt idx="1744">
                  <c:v>4.8237239999999997E-3</c:v>
                </c:pt>
                <c:pt idx="1745">
                  <c:v>4.8138479999999999E-3</c:v>
                </c:pt>
                <c:pt idx="1746">
                  <c:v>4.8039989999999998E-3</c:v>
                </c:pt>
                <c:pt idx="1747">
                  <c:v>4.7941770000000002E-3</c:v>
                </c:pt>
                <c:pt idx="1748">
                  <c:v>4.7843820000000002E-3</c:v>
                </c:pt>
                <c:pt idx="1749">
                  <c:v>4.7746139999999999E-3</c:v>
                </c:pt>
                <c:pt idx="1750">
                  <c:v>4.7648739999999997E-3</c:v>
                </c:pt>
                <c:pt idx="1751">
                  <c:v>4.7551599999999996E-3</c:v>
                </c:pt>
                <c:pt idx="1752">
                  <c:v>4.7454740000000004E-3</c:v>
                </c:pt>
                <c:pt idx="1753">
                  <c:v>4.735815E-3</c:v>
                </c:pt>
                <c:pt idx="1754">
                  <c:v>4.7261819999999998E-3</c:v>
                </c:pt>
                <c:pt idx="1755">
                  <c:v>4.7165779999999999E-3</c:v>
                </c:pt>
                <c:pt idx="1756">
                  <c:v>4.7070000000000002E-3</c:v>
                </c:pt>
                <c:pt idx="1757">
                  <c:v>4.6974699999999996E-3</c:v>
                </c:pt>
                <c:pt idx="1758">
                  <c:v>4.6879620000000004E-3</c:v>
                </c:pt>
                <c:pt idx="1759">
                  <c:v>4.6784770000000003E-3</c:v>
                </c:pt>
                <c:pt idx="1760">
                  <c:v>4.669014E-3</c:v>
                </c:pt>
                <c:pt idx="1761">
                  <c:v>4.6595739999999997E-3</c:v>
                </c:pt>
                <c:pt idx="1762">
                  <c:v>4.6501559999999999E-3</c:v>
                </c:pt>
                <c:pt idx="1763">
                  <c:v>4.6407610000000002E-3</c:v>
                </c:pt>
                <c:pt idx="1764">
                  <c:v>4.6313880000000002E-3</c:v>
                </c:pt>
                <c:pt idx="1765">
                  <c:v>4.6220380000000002E-3</c:v>
                </c:pt>
                <c:pt idx="1766">
                  <c:v>4.6127099999999999E-3</c:v>
                </c:pt>
                <c:pt idx="1767">
                  <c:v>4.6034040000000002E-3</c:v>
                </c:pt>
                <c:pt idx="1768">
                  <c:v>4.594122E-3</c:v>
                </c:pt>
                <c:pt idx="1769">
                  <c:v>4.584861E-3</c:v>
                </c:pt>
                <c:pt idx="1770">
                  <c:v>4.575623E-3</c:v>
                </c:pt>
                <c:pt idx="1771">
                  <c:v>4.5664080000000001E-3</c:v>
                </c:pt>
                <c:pt idx="1772">
                  <c:v>4.5572149999999999E-3</c:v>
                </c:pt>
                <c:pt idx="1773">
                  <c:v>4.5480440000000002E-3</c:v>
                </c:pt>
                <c:pt idx="1774">
                  <c:v>4.5388959999999997E-3</c:v>
                </c:pt>
                <c:pt idx="1775">
                  <c:v>4.5297710000000001E-3</c:v>
                </c:pt>
                <c:pt idx="1776">
                  <c:v>4.5206680000000003E-3</c:v>
                </c:pt>
                <c:pt idx="1777">
                  <c:v>4.5115870000000001E-3</c:v>
                </c:pt>
                <c:pt idx="1778">
                  <c:v>4.5025289999999999E-3</c:v>
                </c:pt>
                <c:pt idx="1779">
                  <c:v>4.4934930000000003E-3</c:v>
                </c:pt>
                <c:pt idx="1780">
                  <c:v>4.4844799999999999E-3</c:v>
                </c:pt>
                <c:pt idx="1781">
                  <c:v>4.4754110000000003E-3</c:v>
                </c:pt>
                <c:pt idx="1782">
                  <c:v>4.4663599999999999E-3</c:v>
                </c:pt>
                <c:pt idx="1783">
                  <c:v>4.4573260000000002E-3</c:v>
                </c:pt>
                <c:pt idx="1784">
                  <c:v>4.4483090000000001E-3</c:v>
                </c:pt>
                <c:pt idx="1785">
                  <c:v>4.4393100000000001E-3</c:v>
                </c:pt>
                <c:pt idx="1786">
                  <c:v>4.4303279999999999E-3</c:v>
                </c:pt>
                <c:pt idx="1787">
                  <c:v>4.4213630000000002E-3</c:v>
                </c:pt>
                <c:pt idx="1788">
                  <c:v>4.4124159999999997E-3</c:v>
                </c:pt>
                <c:pt idx="1789">
                  <c:v>4.4034859999999999E-3</c:v>
                </c:pt>
                <c:pt idx="1790">
                  <c:v>4.394574E-3</c:v>
                </c:pt>
                <c:pt idx="1791">
                  <c:v>4.385679E-3</c:v>
                </c:pt>
                <c:pt idx="1792">
                  <c:v>4.3768009999999996E-3</c:v>
                </c:pt>
                <c:pt idx="1793">
                  <c:v>4.3679410000000002E-3</c:v>
                </c:pt>
                <c:pt idx="1794">
                  <c:v>4.359099E-3</c:v>
                </c:pt>
                <c:pt idx="1795">
                  <c:v>4.350273E-3</c:v>
                </c:pt>
                <c:pt idx="1796">
                  <c:v>4.3414650000000001E-3</c:v>
                </c:pt>
                <c:pt idx="1797">
                  <c:v>4.3326750000000002E-3</c:v>
                </c:pt>
                <c:pt idx="1798">
                  <c:v>4.3239020000000001E-3</c:v>
                </c:pt>
                <c:pt idx="1799">
                  <c:v>4.3151459999999997E-3</c:v>
                </c:pt>
                <c:pt idx="1800">
                  <c:v>4.3064069999999999E-3</c:v>
                </c:pt>
                <c:pt idx="1801">
                  <c:v>4.2976860000000002E-3</c:v>
                </c:pt>
                <c:pt idx="1802">
                  <c:v>4.2889829999999997E-3</c:v>
                </c:pt>
                <c:pt idx="1803">
                  <c:v>4.2802969999999997E-3</c:v>
                </c:pt>
                <c:pt idx="1804">
                  <c:v>4.2716280000000004E-3</c:v>
                </c:pt>
                <c:pt idx="1805">
                  <c:v>4.2629019999999998E-3</c:v>
                </c:pt>
                <c:pt idx="1806">
                  <c:v>4.2541979999999998E-3</c:v>
                </c:pt>
                <c:pt idx="1807">
                  <c:v>4.2455169999999999E-3</c:v>
                </c:pt>
                <c:pt idx="1808">
                  <c:v>4.2368589999999999E-3</c:v>
                </c:pt>
                <c:pt idx="1809">
                  <c:v>4.2282220000000002E-3</c:v>
                </c:pt>
                <c:pt idx="1810">
                  <c:v>4.2196079999999997E-3</c:v>
                </c:pt>
                <c:pt idx="1811">
                  <c:v>4.2110159999999997E-3</c:v>
                </c:pt>
                <c:pt idx="1812">
                  <c:v>4.2024469999999998E-3</c:v>
                </c:pt>
                <c:pt idx="1813">
                  <c:v>4.1939000000000004E-3</c:v>
                </c:pt>
                <c:pt idx="1814">
                  <c:v>4.1853749999999999E-3</c:v>
                </c:pt>
                <c:pt idx="1815">
                  <c:v>4.1768730000000002E-3</c:v>
                </c:pt>
                <c:pt idx="1816">
                  <c:v>4.1683930000000003E-3</c:v>
                </c:pt>
                <c:pt idx="1817">
                  <c:v>4.1599360000000004E-3</c:v>
                </c:pt>
                <c:pt idx="1818">
                  <c:v>4.1514999999999998E-3</c:v>
                </c:pt>
                <c:pt idx="1819">
                  <c:v>4.1430870000000002E-3</c:v>
                </c:pt>
                <c:pt idx="1820">
                  <c:v>4.1346969999999997E-3</c:v>
                </c:pt>
                <c:pt idx="1821">
                  <c:v>4.1263289999999998E-3</c:v>
                </c:pt>
                <c:pt idx="1822">
                  <c:v>4.1179830000000004E-3</c:v>
                </c:pt>
                <c:pt idx="1823">
                  <c:v>4.1096600000000002E-3</c:v>
                </c:pt>
                <c:pt idx="1824">
                  <c:v>4.1013589999999997E-3</c:v>
                </c:pt>
                <c:pt idx="1825">
                  <c:v>4.0930799999999998E-3</c:v>
                </c:pt>
                <c:pt idx="1826">
                  <c:v>4.0848239999999999E-3</c:v>
                </c:pt>
                <c:pt idx="1827">
                  <c:v>4.0765899999999997E-3</c:v>
                </c:pt>
                <c:pt idx="1828">
                  <c:v>4.0683780000000001E-3</c:v>
                </c:pt>
                <c:pt idx="1829">
                  <c:v>4.0601889999999996E-3</c:v>
                </c:pt>
                <c:pt idx="1830">
                  <c:v>4.0520219999999997E-3</c:v>
                </c:pt>
                <c:pt idx="1831">
                  <c:v>4.0438770000000004E-3</c:v>
                </c:pt>
                <c:pt idx="1832">
                  <c:v>4.0357550000000002E-3</c:v>
                </c:pt>
                <c:pt idx="1833">
                  <c:v>4.0276549999999998E-3</c:v>
                </c:pt>
                <c:pt idx="1834">
                  <c:v>4.0195780000000002E-3</c:v>
                </c:pt>
                <c:pt idx="1835">
                  <c:v>4.0117989999999999E-3</c:v>
                </c:pt>
                <c:pt idx="1836">
                  <c:v>4.0043800000000001E-3</c:v>
                </c:pt>
                <c:pt idx="1837">
                  <c:v>3.9969599999999999E-3</c:v>
                </c:pt>
                <c:pt idx="1838">
                  <c:v>3.9895410000000001E-3</c:v>
                </c:pt>
                <c:pt idx="1839">
                  <c:v>3.9821220000000003E-3</c:v>
                </c:pt>
                <c:pt idx="1840">
                  <c:v>3.9747020000000001E-3</c:v>
                </c:pt>
                <c:pt idx="1841">
                  <c:v>3.9672830000000003E-3</c:v>
                </c:pt>
                <c:pt idx="1842">
                  <c:v>3.9598639999999996E-3</c:v>
                </c:pt>
                <c:pt idx="1843">
                  <c:v>3.9524440000000003E-3</c:v>
                </c:pt>
                <c:pt idx="1844">
                  <c:v>3.9450249999999996E-3</c:v>
                </c:pt>
                <c:pt idx="1845">
                  <c:v>3.9376059999999997E-3</c:v>
                </c:pt>
                <c:pt idx="1846">
                  <c:v>3.9301859999999996E-3</c:v>
                </c:pt>
                <c:pt idx="1847">
                  <c:v>3.9227669999999997E-3</c:v>
                </c:pt>
                <c:pt idx="1848">
                  <c:v>3.9153469999999996E-3</c:v>
                </c:pt>
                <c:pt idx="1849">
                  <c:v>3.9079279999999997E-3</c:v>
                </c:pt>
                <c:pt idx="1850">
                  <c:v>3.9005089999999999E-3</c:v>
                </c:pt>
                <c:pt idx="1851">
                  <c:v>3.8930890000000002E-3</c:v>
                </c:pt>
                <c:pt idx="1852">
                  <c:v>3.8856699999999999E-3</c:v>
                </c:pt>
                <c:pt idx="1853">
                  <c:v>3.8782510000000001E-3</c:v>
                </c:pt>
                <c:pt idx="1854">
                  <c:v>3.8708309999999999E-3</c:v>
                </c:pt>
                <c:pt idx="1855">
                  <c:v>3.8634120000000001E-3</c:v>
                </c:pt>
                <c:pt idx="1856">
                  <c:v>3.8559929999999998E-3</c:v>
                </c:pt>
                <c:pt idx="1857">
                  <c:v>3.8485730000000001E-3</c:v>
                </c:pt>
                <c:pt idx="1858">
                  <c:v>3.8411539999999998E-3</c:v>
                </c:pt>
                <c:pt idx="1859">
                  <c:v>3.833735E-3</c:v>
                </c:pt>
                <c:pt idx="1860">
                  <c:v>3.8263149999999998E-3</c:v>
                </c:pt>
                <c:pt idx="1861">
                  <c:v>3.818896E-3</c:v>
                </c:pt>
                <c:pt idx="1862">
                  <c:v>3.8114759999999998E-3</c:v>
                </c:pt>
                <c:pt idx="1863">
                  <c:v>3.804057E-3</c:v>
                </c:pt>
                <c:pt idx="1864">
                  <c:v>3.7966380000000002E-3</c:v>
                </c:pt>
                <c:pt idx="1865">
                  <c:v>3.789218E-3</c:v>
                </c:pt>
                <c:pt idx="1866">
                  <c:v>3.7825210000000001E-3</c:v>
                </c:pt>
                <c:pt idx="1867">
                  <c:v>3.7759249999999999E-3</c:v>
                </c:pt>
                <c:pt idx="1868">
                  <c:v>3.7693280000000002E-3</c:v>
                </c:pt>
                <c:pt idx="1869">
                  <c:v>3.762732E-3</c:v>
                </c:pt>
                <c:pt idx="1870">
                  <c:v>3.7561349999999999E-3</c:v>
                </c:pt>
                <c:pt idx="1871">
                  <c:v>3.7495380000000002E-3</c:v>
                </c:pt>
                <c:pt idx="1872">
                  <c:v>3.742942E-3</c:v>
                </c:pt>
                <c:pt idx="1873">
                  <c:v>3.7363449999999999E-3</c:v>
                </c:pt>
                <c:pt idx="1874">
                  <c:v>3.7297480000000002E-3</c:v>
                </c:pt>
                <c:pt idx="1875">
                  <c:v>3.723152E-3</c:v>
                </c:pt>
                <c:pt idx="1876">
                  <c:v>3.7165549999999999E-3</c:v>
                </c:pt>
                <c:pt idx="1877">
                  <c:v>3.7099590000000001E-3</c:v>
                </c:pt>
                <c:pt idx="1878">
                  <c:v>3.703362E-3</c:v>
                </c:pt>
                <c:pt idx="1879">
                  <c:v>3.6967649999999999E-3</c:v>
                </c:pt>
                <c:pt idx="1880">
                  <c:v>3.6901690000000001E-3</c:v>
                </c:pt>
                <c:pt idx="1881">
                  <c:v>3.683572E-3</c:v>
                </c:pt>
                <c:pt idx="1882">
                  <c:v>3.6769760000000002E-3</c:v>
                </c:pt>
                <c:pt idx="1883">
                  <c:v>3.6703790000000001E-3</c:v>
                </c:pt>
                <c:pt idx="1884">
                  <c:v>3.663782E-3</c:v>
                </c:pt>
                <c:pt idx="1885">
                  <c:v>3.6571860000000002E-3</c:v>
                </c:pt>
                <c:pt idx="1886">
                  <c:v>3.6505890000000001E-3</c:v>
                </c:pt>
                <c:pt idx="1887">
                  <c:v>3.643992E-3</c:v>
                </c:pt>
                <c:pt idx="1888">
                  <c:v>3.6373960000000002E-3</c:v>
                </c:pt>
                <c:pt idx="1889">
                  <c:v>3.6307990000000001E-3</c:v>
                </c:pt>
                <c:pt idx="1890">
                  <c:v>3.6242029999999999E-3</c:v>
                </c:pt>
                <c:pt idx="1891">
                  <c:v>3.6176060000000002E-3</c:v>
                </c:pt>
                <c:pt idx="1892">
                  <c:v>3.6110090000000001E-3</c:v>
                </c:pt>
                <c:pt idx="1893">
                  <c:v>3.6044129999999999E-3</c:v>
                </c:pt>
                <c:pt idx="1894">
                  <c:v>3.5978160000000002E-3</c:v>
                </c:pt>
                <c:pt idx="1895">
                  <c:v>3.59122E-3</c:v>
                </c:pt>
                <c:pt idx="1896">
                  <c:v>3.5846229999999999E-3</c:v>
                </c:pt>
                <c:pt idx="1897">
                  <c:v>3.5780260000000002E-3</c:v>
                </c:pt>
                <c:pt idx="1898">
                  <c:v>3.57143E-3</c:v>
                </c:pt>
                <c:pt idx="1899">
                  <c:v>3.5648329999999999E-3</c:v>
                </c:pt>
                <c:pt idx="1900">
                  <c:v>3.5582370000000001E-3</c:v>
                </c:pt>
                <c:pt idx="1901">
                  <c:v>3.55164E-3</c:v>
                </c:pt>
                <c:pt idx="1902">
                  <c:v>3.5450429999999999E-3</c:v>
                </c:pt>
                <c:pt idx="1903">
                  <c:v>3.5384470000000001E-3</c:v>
                </c:pt>
                <c:pt idx="1904">
                  <c:v>3.53185E-3</c:v>
                </c:pt>
                <c:pt idx="1905">
                  <c:v>3.5252529999999999E-3</c:v>
                </c:pt>
                <c:pt idx="1906">
                  <c:v>3.5186570000000001E-3</c:v>
                </c:pt>
                <c:pt idx="1907">
                  <c:v>3.51206E-3</c:v>
                </c:pt>
                <c:pt idx="1908">
                  <c:v>3.5054639999999998E-3</c:v>
                </c:pt>
                <c:pt idx="1909">
                  <c:v>3.4988670000000001E-3</c:v>
                </c:pt>
                <c:pt idx="1910">
                  <c:v>3.49227E-3</c:v>
                </c:pt>
                <c:pt idx="1911">
                  <c:v>3.4856739999999998E-3</c:v>
                </c:pt>
                <c:pt idx="1912">
                  <c:v>3.4790770000000001E-3</c:v>
                </c:pt>
                <c:pt idx="1913">
                  <c:v>3.4724809999999999E-3</c:v>
                </c:pt>
                <c:pt idx="1914">
                  <c:v>3.4658839999999998E-3</c:v>
                </c:pt>
                <c:pt idx="1915">
                  <c:v>3.4592870000000001E-3</c:v>
                </c:pt>
                <c:pt idx="1916">
                  <c:v>3.4526909999999999E-3</c:v>
                </c:pt>
                <c:pt idx="1917">
                  <c:v>3.4460939999999998E-3</c:v>
                </c:pt>
                <c:pt idx="1918">
                  <c:v>3.4394970000000001E-3</c:v>
                </c:pt>
                <c:pt idx="1919">
                  <c:v>3.4329009999999999E-3</c:v>
                </c:pt>
                <c:pt idx="1920">
                  <c:v>3.4263039999999998E-3</c:v>
                </c:pt>
                <c:pt idx="1921">
                  <c:v>3.419708E-3</c:v>
                </c:pt>
                <c:pt idx="1922">
                  <c:v>3.4131109999999999E-3</c:v>
                </c:pt>
                <c:pt idx="1923">
                  <c:v>3.4065139999999998E-3</c:v>
                </c:pt>
                <c:pt idx="1924">
                  <c:v>3.399918E-3</c:v>
                </c:pt>
                <c:pt idx="1925">
                  <c:v>3.3933209999999999E-3</c:v>
                </c:pt>
                <c:pt idx="1926">
                  <c:v>3.3867250000000002E-3</c:v>
                </c:pt>
                <c:pt idx="1927">
                  <c:v>3.381121E-3</c:v>
                </c:pt>
                <c:pt idx="1928">
                  <c:v>3.375837E-3</c:v>
                </c:pt>
                <c:pt idx="1929">
                  <c:v>3.3705530000000001E-3</c:v>
                </c:pt>
                <c:pt idx="1930">
                  <c:v>3.3652690000000002E-3</c:v>
                </c:pt>
                <c:pt idx="1931">
                  <c:v>3.3599849999999998E-3</c:v>
                </c:pt>
                <c:pt idx="1932">
                  <c:v>3.3547009999999999E-3</c:v>
                </c:pt>
                <c:pt idx="1933">
                  <c:v>3.3494179999999998E-3</c:v>
                </c:pt>
                <c:pt idx="1934">
                  <c:v>3.3441339999999999E-3</c:v>
                </c:pt>
                <c:pt idx="1935">
                  <c:v>3.33885E-3</c:v>
                </c:pt>
                <c:pt idx="1936">
                  <c:v>3.333566E-3</c:v>
                </c:pt>
                <c:pt idx="1937">
                  <c:v>3.3282820000000001E-3</c:v>
                </c:pt>
                <c:pt idx="1938">
                  <c:v>3.3229990000000001E-3</c:v>
                </c:pt>
                <c:pt idx="1939">
                  <c:v>3.3177150000000002E-3</c:v>
                </c:pt>
                <c:pt idx="1940">
                  <c:v>3.3124309999999998E-3</c:v>
                </c:pt>
                <c:pt idx="1941">
                  <c:v>3.3071469999999999E-3</c:v>
                </c:pt>
                <c:pt idx="1942">
                  <c:v>3.3018629999999999E-3</c:v>
                </c:pt>
                <c:pt idx="1943">
                  <c:v>3.296579E-3</c:v>
                </c:pt>
                <c:pt idx="1944">
                  <c:v>3.291296E-3</c:v>
                </c:pt>
                <c:pt idx="1945">
                  <c:v>3.286012E-3</c:v>
                </c:pt>
                <c:pt idx="1946">
                  <c:v>3.2807280000000001E-3</c:v>
                </c:pt>
                <c:pt idx="1947">
                  <c:v>3.2754440000000002E-3</c:v>
                </c:pt>
                <c:pt idx="1948">
                  <c:v>3.2701599999999998E-3</c:v>
                </c:pt>
                <c:pt idx="1949">
                  <c:v>3.2648769999999998E-3</c:v>
                </c:pt>
                <c:pt idx="1950">
                  <c:v>3.2595929999999999E-3</c:v>
                </c:pt>
                <c:pt idx="1951">
                  <c:v>3.2543089999999999E-3</c:v>
                </c:pt>
                <c:pt idx="1952">
                  <c:v>3.249025E-3</c:v>
                </c:pt>
                <c:pt idx="1953">
                  <c:v>3.2437410000000001E-3</c:v>
                </c:pt>
                <c:pt idx="1954">
                  <c:v>3.238458E-3</c:v>
                </c:pt>
                <c:pt idx="1955">
                  <c:v>3.2331740000000001E-3</c:v>
                </c:pt>
                <c:pt idx="1956">
                  <c:v>3.2278900000000002E-3</c:v>
                </c:pt>
                <c:pt idx="1957">
                  <c:v>3.2226059999999998E-3</c:v>
                </c:pt>
                <c:pt idx="1958">
                  <c:v>3.2173219999999999E-3</c:v>
                </c:pt>
                <c:pt idx="1959">
                  <c:v>3.212038E-3</c:v>
                </c:pt>
                <c:pt idx="1960">
                  <c:v>3.2067549999999999E-3</c:v>
                </c:pt>
                <c:pt idx="1961">
                  <c:v>3.201471E-3</c:v>
                </c:pt>
                <c:pt idx="1962">
                  <c:v>3.1961870000000001E-3</c:v>
                </c:pt>
                <c:pt idx="1963">
                  <c:v>3.1909030000000001E-3</c:v>
                </c:pt>
                <c:pt idx="1964">
                  <c:v>3.1856190000000002E-3</c:v>
                </c:pt>
                <c:pt idx="1965">
                  <c:v>3.1803360000000002E-3</c:v>
                </c:pt>
                <c:pt idx="1966">
                  <c:v>3.1750519999999998E-3</c:v>
                </c:pt>
                <c:pt idx="1967">
                  <c:v>3.1697679999999999E-3</c:v>
                </c:pt>
                <c:pt idx="1968">
                  <c:v>3.164484E-3</c:v>
                </c:pt>
                <c:pt idx="1969">
                  <c:v>3.1592E-3</c:v>
                </c:pt>
                <c:pt idx="1970">
                  <c:v>3.1539160000000001E-3</c:v>
                </c:pt>
                <c:pt idx="1971">
                  <c:v>3.1486330000000001E-3</c:v>
                </c:pt>
                <c:pt idx="1972">
                  <c:v>3.1433490000000001E-3</c:v>
                </c:pt>
                <c:pt idx="1973">
                  <c:v>3.1380650000000002E-3</c:v>
                </c:pt>
                <c:pt idx="1974">
                  <c:v>3.1327809999999998E-3</c:v>
                </c:pt>
                <c:pt idx="1975">
                  <c:v>3.1274969999999999E-3</c:v>
                </c:pt>
                <c:pt idx="1976">
                  <c:v>3.1222139999999999E-3</c:v>
                </c:pt>
                <c:pt idx="1977">
                  <c:v>3.11693E-3</c:v>
                </c:pt>
                <c:pt idx="1978">
                  <c:v>3.111646E-3</c:v>
                </c:pt>
                <c:pt idx="1979">
                  <c:v>3.1063620000000001E-3</c:v>
                </c:pt>
                <c:pt idx="1980">
                  <c:v>3.1010780000000002E-3</c:v>
                </c:pt>
                <c:pt idx="1981">
                  <c:v>3.0957950000000001E-3</c:v>
                </c:pt>
                <c:pt idx="1982">
                  <c:v>3.0905110000000002E-3</c:v>
                </c:pt>
                <c:pt idx="1983">
                  <c:v>3.0852269999999998E-3</c:v>
                </c:pt>
                <c:pt idx="1984">
                  <c:v>3.0799429999999999E-3</c:v>
                </c:pt>
                <c:pt idx="1985">
                  <c:v>3.074659E-3</c:v>
                </c:pt>
                <c:pt idx="1986">
                  <c:v>3.0693750000000001E-3</c:v>
                </c:pt>
                <c:pt idx="1987">
                  <c:v>3.064092E-3</c:v>
                </c:pt>
                <c:pt idx="1988">
                  <c:v>3.0588080000000001E-3</c:v>
                </c:pt>
                <c:pt idx="1989">
                  <c:v>3.0535240000000002E-3</c:v>
                </c:pt>
                <c:pt idx="1990">
                  <c:v>3.0482399999999998E-3</c:v>
                </c:pt>
                <c:pt idx="1991">
                  <c:v>3.0429559999999999E-3</c:v>
                </c:pt>
                <c:pt idx="1992">
                  <c:v>3.0376729999999998E-3</c:v>
                </c:pt>
                <c:pt idx="1993">
                  <c:v>3.0323889999999999E-3</c:v>
                </c:pt>
                <c:pt idx="1994">
                  <c:v>3.027105E-3</c:v>
                </c:pt>
                <c:pt idx="1995">
                  <c:v>3.0218210000000001E-3</c:v>
                </c:pt>
                <c:pt idx="1996">
                  <c:v>3.0165370000000001E-3</c:v>
                </c:pt>
                <c:pt idx="1997">
                  <c:v>3.0112530000000002E-3</c:v>
                </c:pt>
                <c:pt idx="1998">
                  <c:v>3.0059700000000002E-3</c:v>
                </c:pt>
                <c:pt idx="1999">
                  <c:v>3.0006859999999998E-3</c:v>
                </c:pt>
                <c:pt idx="2000">
                  <c:v>2.9954019999999999E-3</c:v>
                </c:pt>
                <c:pt idx="2001">
                  <c:v>2.9901179999999999E-3</c:v>
                </c:pt>
                <c:pt idx="2002">
                  <c:v>2.984834E-3</c:v>
                </c:pt>
                <c:pt idx="2003">
                  <c:v>2.979551E-3</c:v>
                </c:pt>
                <c:pt idx="2004">
                  <c:v>2.9742670000000001E-3</c:v>
                </c:pt>
                <c:pt idx="2005">
                  <c:v>2.9689830000000001E-3</c:v>
                </c:pt>
                <c:pt idx="2006">
                  <c:v>2.9636990000000002E-3</c:v>
                </c:pt>
                <c:pt idx="2007">
                  <c:v>2.9584149999999998E-3</c:v>
                </c:pt>
                <c:pt idx="2008">
                  <c:v>2.9531319999999998E-3</c:v>
                </c:pt>
                <c:pt idx="2009">
                  <c:v>2.9478479999999999E-3</c:v>
                </c:pt>
                <c:pt idx="2010">
                  <c:v>2.9425639999999999E-3</c:v>
                </c:pt>
                <c:pt idx="2011">
                  <c:v>2.93728E-3</c:v>
                </c:pt>
                <c:pt idx="2012">
                  <c:v>2.9319960000000001E-3</c:v>
                </c:pt>
                <c:pt idx="2013">
                  <c:v>2.9267120000000002E-3</c:v>
                </c:pt>
                <c:pt idx="2014">
                  <c:v>2.9214290000000001E-3</c:v>
                </c:pt>
                <c:pt idx="2015">
                  <c:v>2.9161450000000002E-3</c:v>
                </c:pt>
                <c:pt idx="2016">
                  <c:v>2.9108609999999998E-3</c:v>
                </c:pt>
                <c:pt idx="2017">
                  <c:v>2.9055769999999999E-3</c:v>
                </c:pt>
                <c:pt idx="2018">
                  <c:v>2.900293E-3</c:v>
                </c:pt>
                <c:pt idx="2019">
                  <c:v>2.8950099999999999E-3</c:v>
                </c:pt>
                <c:pt idx="2020">
                  <c:v>2.889726E-3</c:v>
                </c:pt>
                <c:pt idx="2021">
                  <c:v>2.8844420000000001E-3</c:v>
                </c:pt>
                <c:pt idx="2022">
                  <c:v>2.8791580000000002E-3</c:v>
                </c:pt>
                <c:pt idx="2023">
                  <c:v>2.8738739999999998E-3</c:v>
                </c:pt>
                <c:pt idx="2024">
                  <c:v>2.8685899999999999E-3</c:v>
                </c:pt>
                <c:pt idx="2025">
                  <c:v>2.8633069999999998E-3</c:v>
                </c:pt>
                <c:pt idx="2026">
                  <c:v>2.8580229999999999E-3</c:v>
                </c:pt>
                <c:pt idx="2027">
                  <c:v>2.852739E-3</c:v>
                </c:pt>
                <c:pt idx="2028">
                  <c:v>2.847455E-3</c:v>
                </c:pt>
                <c:pt idx="2029">
                  <c:v>2.8421710000000001E-3</c:v>
                </c:pt>
                <c:pt idx="2030">
                  <c:v>2.8368880000000001E-3</c:v>
                </c:pt>
                <c:pt idx="2031">
                  <c:v>2.8316040000000002E-3</c:v>
                </c:pt>
                <c:pt idx="2032">
                  <c:v>2.8263199999999998E-3</c:v>
                </c:pt>
                <c:pt idx="2033">
                  <c:v>2.8210359999999999E-3</c:v>
                </c:pt>
                <c:pt idx="2034">
                  <c:v>2.8157519999999999E-3</c:v>
                </c:pt>
                <c:pt idx="2035">
                  <c:v>2.8104689999999999E-3</c:v>
                </c:pt>
                <c:pt idx="2036">
                  <c:v>2.805185E-3</c:v>
                </c:pt>
                <c:pt idx="2037">
                  <c:v>2.799901E-3</c:v>
                </c:pt>
                <c:pt idx="2038">
                  <c:v>2.7946170000000001E-3</c:v>
                </c:pt>
                <c:pt idx="2039">
                  <c:v>2.7893330000000002E-3</c:v>
                </c:pt>
                <c:pt idx="2040">
                  <c:v>2.7840489999999998E-3</c:v>
                </c:pt>
                <c:pt idx="2041">
                  <c:v>2.7787659999999998E-3</c:v>
                </c:pt>
                <c:pt idx="2042">
                  <c:v>2.7734819999999999E-3</c:v>
                </c:pt>
                <c:pt idx="2043">
                  <c:v>2.7681979999999999E-3</c:v>
                </c:pt>
                <c:pt idx="2044">
                  <c:v>2.762914E-3</c:v>
                </c:pt>
                <c:pt idx="2045">
                  <c:v>2.7576300000000001E-3</c:v>
                </c:pt>
                <c:pt idx="2046">
                  <c:v>2.752347E-3</c:v>
                </c:pt>
                <c:pt idx="2047">
                  <c:v>2.7470630000000001E-3</c:v>
                </c:pt>
                <c:pt idx="2048">
                  <c:v>2.7417790000000002E-3</c:v>
                </c:pt>
                <c:pt idx="2049">
                  <c:v>2.7373940000000002E-3</c:v>
                </c:pt>
                <c:pt idx="2050">
                  <c:v>2.7338639999999999E-3</c:v>
                </c:pt>
                <c:pt idx="2051">
                  <c:v>2.7303340000000001E-3</c:v>
                </c:pt>
                <c:pt idx="2052">
                  <c:v>2.7268040000000002E-3</c:v>
                </c:pt>
                <c:pt idx="2053">
                  <c:v>2.7232739999999999E-3</c:v>
                </c:pt>
                <c:pt idx="2054">
                  <c:v>2.719745E-3</c:v>
                </c:pt>
                <c:pt idx="2055">
                  <c:v>2.7162150000000001E-3</c:v>
                </c:pt>
                <c:pt idx="2056">
                  <c:v>2.7126849999999998E-3</c:v>
                </c:pt>
                <c:pt idx="2057">
                  <c:v>2.709155E-3</c:v>
                </c:pt>
                <c:pt idx="2058">
                  <c:v>2.7056250000000001E-3</c:v>
                </c:pt>
                <c:pt idx="2059">
                  <c:v>2.7020960000000002E-3</c:v>
                </c:pt>
                <c:pt idx="2060">
                  <c:v>2.5000000000000001E-3</c:v>
                </c:pt>
                <c:pt idx="2061">
                  <c:v>2E-3</c:v>
                </c:pt>
                <c:pt idx="2062">
                  <c:v>1.5E-3</c:v>
                </c:pt>
                <c:pt idx="2063">
                  <c:v>1E-3</c:v>
                </c:pt>
                <c:pt idx="2064">
                  <c:v>5.0000000000000001E-4</c:v>
                </c:pt>
                <c:pt idx="206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D81-364C-9E86-4654EFFA7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76349776"/>
        <c:axId val="-1663469872"/>
      </c:scatterChart>
      <c:valAx>
        <c:axId val="-1776349776"/>
        <c:scaling>
          <c:orientation val="minMax"/>
          <c:min val="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 b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400" b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  <a:r>
                  <a:rPr lang="en-US" sz="1400" b="0" baseline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(m)</a:t>
                </a:r>
                <a:endParaRPr lang="en-US" sz="14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47892950207406143"/>
              <c:y val="0.8417828896063023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1663469872"/>
        <c:crosses val="autoZero"/>
        <c:crossBetween val="midCat"/>
      </c:valAx>
      <c:valAx>
        <c:axId val="-16634698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 b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400" b="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1400" b="0" baseline="-250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  <a:r>
                  <a:rPr lang="en-US" sz="1400" b="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400" b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(T)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1776349776"/>
        <c:crosses val="autoZero"/>
        <c:crossBetween val="midCat"/>
      </c:valAx>
      <c:spPr>
        <a:noFill/>
        <a:ln>
          <a:solidFill>
            <a:srgbClr val="000000"/>
          </a:solidFill>
        </a:ln>
      </c:spPr>
    </c:plotArea>
    <c:plotVisOnly val="1"/>
    <c:dispBlanksAs val="gap"/>
    <c:showDLblsOverMax val="0"/>
  </c:chart>
  <c:spPr>
    <a:solidFill>
      <a:srgbClr val="FFFFFF"/>
    </a:solidFill>
    <a:ln>
      <a:solidFill>
        <a:schemeClr val="tx1">
          <a:lumMod val="7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i="0" u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kV 0.106 mm viewer 1</a:t>
            </a:r>
          </a:p>
        </c:rich>
      </c:tx>
      <c:layout>
        <c:manualLayout>
          <c:xMode val="edge"/>
          <c:yMode val="edge"/>
          <c:x val="0.24940960748619959"/>
          <c:y val="6.236590346085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9974761235839"/>
          <c:y val="0.24039676467537799"/>
          <c:w val="0.77355636744859668"/>
          <c:h val="0.58052943042113003"/>
        </c:manualLayout>
      </c:layout>
      <c:scatterChart>
        <c:scatterStyle val="smoothMarker"/>
        <c:varyColors val="0"/>
        <c:ser>
          <c:idx val="0"/>
          <c:order val="0"/>
          <c:tx>
            <c:v>ASTRA</c:v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'x_rms vs I'!$A$4:$A$57</c:f>
              <c:numCache>
                <c:formatCode>General</c:formatCode>
                <c:ptCount val="54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110</c:v>
                </c:pt>
                <c:pt idx="18">
                  <c:v>120</c:v>
                </c:pt>
                <c:pt idx="19">
                  <c:v>130</c:v>
                </c:pt>
                <c:pt idx="20">
                  <c:v>140</c:v>
                </c:pt>
                <c:pt idx="21">
                  <c:v>150</c:v>
                </c:pt>
                <c:pt idx="22">
                  <c:v>160</c:v>
                </c:pt>
                <c:pt idx="23">
                  <c:v>170</c:v>
                </c:pt>
                <c:pt idx="24">
                  <c:v>175</c:v>
                </c:pt>
                <c:pt idx="25">
                  <c:v>180</c:v>
                </c:pt>
                <c:pt idx="26">
                  <c:v>190</c:v>
                </c:pt>
                <c:pt idx="27">
                  <c:v>200</c:v>
                </c:pt>
                <c:pt idx="28">
                  <c:v>205</c:v>
                </c:pt>
                <c:pt idx="29">
                  <c:v>210</c:v>
                </c:pt>
                <c:pt idx="30">
                  <c:v>215</c:v>
                </c:pt>
                <c:pt idx="31">
                  <c:v>220</c:v>
                </c:pt>
                <c:pt idx="32">
                  <c:v>225</c:v>
                </c:pt>
                <c:pt idx="33">
                  <c:v>230</c:v>
                </c:pt>
                <c:pt idx="34">
                  <c:v>235</c:v>
                </c:pt>
                <c:pt idx="35">
                  <c:v>240</c:v>
                </c:pt>
                <c:pt idx="36">
                  <c:v>245</c:v>
                </c:pt>
                <c:pt idx="37">
                  <c:v>250</c:v>
                </c:pt>
                <c:pt idx="38">
                  <c:v>260</c:v>
                </c:pt>
                <c:pt idx="39">
                  <c:v>270</c:v>
                </c:pt>
                <c:pt idx="40">
                  <c:v>275</c:v>
                </c:pt>
                <c:pt idx="41">
                  <c:v>280</c:v>
                </c:pt>
                <c:pt idx="42">
                  <c:v>290</c:v>
                </c:pt>
                <c:pt idx="43">
                  <c:v>300</c:v>
                </c:pt>
                <c:pt idx="44">
                  <c:v>305</c:v>
                </c:pt>
                <c:pt idx="45">
                  <c:v>310</c:v>
                </c:pt>
                <c:pt idx="46">
                  <c:v>325</c:v>
                </c:pt>
                <c:pt idx="47">
                  <c:v>335</c:v>
                </c:pt>
                <c:pt idx="48">
                  <c:v>345</c:v>
                </c:pt>
                <c:pt idx="49">
                  <c:v>350</c:v>
                </c:pt>
                <c:pt idx="50">
                  <c:v>375</c:v>
                </c:pt>
                <c:pt idx="51">
                  <c:v>385</c:v>
                </c:pt>
                <c:pt idx="52">
                  <c:v>390</c:v>
                </c:pt>
                <c:pt idx="53">
                  <c:v>400</c:v>
                </c:pt>
              </c:numCache>
            </c:numRef>
          </c:xVal>
          <c:yVal>
            <c:numRef>
              <c:f>'x_rms vs I'!$C$4:$C$57</c:f>
              <c:numCache>
                <c:formatCode>General</c:formatCode>
                <c:ptCount val="54"/>
                <c:pt idx="0">
                  <c:v>1.6532</c:v>
                </c:pt>
                <c:pt idx="1">
                  <c:v>1.6693</c:v>
                </c:pt>
                <c:pt idx="2">
                  <c:v>1.6067</c:v>
                </c:pt>
                <c:pt idx="3">
                  <c:v>1.4516</c:v>
                </c:pt>
                <c:pt idx="4">
                  <c:v>1.3119000000000001</c:v>
                </c:pt>
                <c:pt idx="5">
                  <c:v>0.92730000000000001</c:v>
                </c:pt>
                <c:pt idx="6">
                  <c:v>0.61270000000000002</c:v>
                </c:pt>
                <c:pt idx="7">
                  <c:v>0.37180000000000002</c:v>
                </c:pt>
                <c:pt idx="8">
                  <c:v>0.34029999999999999</c:v>
                </c:pt>
                <c:pt idx="9">
                  <c:v>1.0490999999999999</c:v>
                </c:pt>
                <c:pt idx="10">
                  <c:v>1.2303999999999999</c:v>
                </c:pt>
                <c:pt idx="11">
                  <c:v>1.2373000000000001</c:v>
                </c:pt>
                <c:pt idx="12">
                  <c:v>1.1061000000000001</c:v>
                </c:pt>
                <c:pt idx="13">
                  <c:v>0.68620000000000003</c:v>
                </c:pt>
                <c:pt idx="14">
                  <c:v>0.504</c:v>
                </c:pt>
                <c:pt idx="15">
                  <c:v>0.9325</c:v>
                </c:pt>
                <c:pt idx="16">
                  <c:v>1.1574</c:v>
                </c:pt>
                <c:pt idx="17">
                  <c:v>0.93830000000000002</c:v>
                </c:pt>
                <c:pt idx="18">
                  <c:v>0.48699999999999999</c:v>
                </c:pt>
                <c:pt idx="19">
                  <c:v>0.53369999999999995</c:v>
                </c:pt>
                <c:pt idx="20">
                  <c:v>0.71879999999999999</c:v>
                </c:pt>
                <c:pt idx="21">
                  <c:v>0.57240000000000002</c:v>
                </c:pt>
                <c:pt idx="22">
                  <c:v>0.312</c:v>
                </c:pt>
                <c:pt idx="23">
                  <c:v>0.30280000000000001</c:v>
                </c:pt>
                <c:pt idx="24">
                  <c:v>0.32990000000000003</c:v>
                </c:pt>
                <c:pt idx="25">
                  <c:v>0.3271</c:v>
                </c:pt>
                <c:pt idx="26">
                  <c:v>0.33379999999999999</c:v>
                </c:pt>
                <c:pt idx="27">
                  <c:v>0.5161</c:v>
                </c:pt>
                <c:pt idx="28">
                  <c:v>0.58709999999999996</c:v>
                </c:pt>
                <c:pt idx="29">
                  <c:v>0.63660000000000005</c:v>
                </c:pt>
                <c:pt idx="30">
                  <c:v>0.67520000000000002</c:v>
                </c:pt>
                <c:pt idx="31">
                  <c:v>0.72660000000000002</c:v>
                </c:pt>
                <c:pt idx="32">
                  <c:v>0.82240000000000002</c:v>
                </c:pt>
                <c:pt idx="33">
                  <c:v>0.96499999999999997</c:v>
                </c:pt>
                <c:pt idx="34">
                  <c:v>1.1182000000000001</c:v>
                </c:pt>
                <c:pt idx="35">
                  <c:v>1.2459</c:v>
                </c:pt>
                <c:pt idx="36">
                  <c:v>1.3371999999999999</c:v>
                </c:pt>
                <c:pt idx="37">
                  <c:v>1.3918999999999999</c:v>
                </c:pt>
                <c:pt idx="38">
                  <c:v>1.4166000000000001</c:v>
                </c:pt>
                <c:pt idx="39">
                  <c:v>1.5430999999999999</c:v>
                </c:pt>
                <c:pt idx="40">
                  <c:v>1.6897</c:v>
                </c:pt>
                <c:pt idx="41">
                  <c:v>1.8631</c:v>
                </c:pt>
                <c:pt idx="42">
                  <c:v>2.1680000000000001</c:v>
                </c:pt>
                <c:pt idx="43">
                  <c:v>2.2132999999999998</c:v>
                </c:pt>
                <c:pt idx="44">
                  <c:v>2.1621000000000001</c:v>
                </c:pt>
                <c:pt idx="45">
                  <c:v>2.1313</c:v>
                </c:pt>
                <c:pt idx="46">
                  <c:v>2.3902999999999999</c:v>
                </c:pt>
                <c:pt idx="47">
                  <c:v>2.5546000000000002</c:v>
                </c:pt>
                <c:pt idx="48">
                  <c:v>2.4550999999999998</c:v>
                </c:pt>
                <c:pt idx="49">
                  <c:v>2.3666999999999998</c:v>
                </c:pt>
                <c:pt idx="50">
                  <c:v>1.9520999999999999</c:v>
                </c:pt>
                <c:pt idx="51">
                  <c:v>1.6206</c:v>
                </c:pt>
                <c:pt idx="52">
                  <c:v>1.4428000000000001</c:v>
                </c:pt>
                <c:pt idx="53">
                  <c:v>1.06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C2-0941-A6D9-29BE2F55D8EC}"/>
            </c:ext>
          </c:extLst>
        </c:ser>
        <c:ser>
          <c:idx val="1"/>
          <c:order val="1"/>
          <c:tx>
            <c:v>Measured values</c:v>
          </c:tx>
          <c:spPr>
            <a:ln w="254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'x_rms vs I'!$A$65:$A$121</c:f>
              <c:numCache>
                <c:formatCode>General</c:formatCode>
                <c:ptCount val="5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  <c:pt idx="15">
                  <c:v>35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60</c:v>
                </c:pt>
                <c:pt idx="20">
                  <c:v>70</c:v>
                </c:pt>
                <c:pt idx="21">
                  <c:v>75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110</c:v>
                </c:pt>
                <c:pt idx="26">
                  <c:v>120</c:v>
                </c:pt>
                <c:pt idx="27">
                  <c:v>125</c:v>
                </c:pt>
                <c:pt idx="28">
                  <c:v>130</c:v>
                </c:pt>
                <c:pt idx="29">
                  <c:v>140</c:v>
                </c:pt>
                <c:pt idx="30">
                  <c:v>150</c:v>
                </c:pt>
                <c:pt idx="31">
                  <c:v>160</c:v>
                </c:pt>
                <c:pt idx="32">
                  <c:v>170</c:v>
                </c:pt>
                <c:pt idx="33">
                  <c:v>175</c:v>
                </c:pt>
                <c:pt idx="34">
                  <c:v>180</c:v>
                </c:pt>
                <c:pt idx="35">
                  <c:v>190</c:v>
                </c:pt>
                <c:pt idx="36">
                  <c:v>200</c:v>
                </c:pt>
                <c:pt idx="37">
                  <c:v>205</c:v>
                </c:pt>
                <c:pt idx="38">
                  <c:v>210</c:v>
                </c:pt>
                <c:pt idx="39">
                  <c:v>215</c:v>
                </c:pt>
                <c:pt idx="40">
                  <c:v>220</c:v>
                </c:pt>
                <c:pt idx="41">
                  <c:v>225</c:v>
                </c:pt>
                <c:pt idx="42">
                  <c:v>230</c:v>
                </c:pt>
                <c:pt idx="43">
                  <c:v>235</c:v>
                </c:pt>
                <c:pt idx="44">
                  <c:v>240</c:v>
                </c:pt>
                <c:pt idx="45">
                  <c:v>245</c:v>
                </c:pt>
                <c:pt idx="46">
                  <c:v>250</c:v>
                </c:pt>
                <c:pt idx="47">
                  <c:v>260</c:v>
                </c:pt>
                <c:pt idx="48">
                  <c:v>270</c:v>
                </c:pt>
                <c:pt idx="49">
                  <c:v>275</c:v>
                </c:pt>
                <c:pt idx="50">
                  <c:v>280</c:v>
                </c:pt>
                <c:pt idx="51">
                  <c:v>290</c:v>
                </c:pt>
                <c:pt idx="52">
                  <c:v>300</c:v>
                </c:pt>
                <c:pt idx="53">
                  <c:v>325</c:v>
                </c:pt>
                <c:pt idx="54">
                  <c:v>350</c:v>
                </c:pt>
                <c:pt idx="55">
                  <c:v>375</c:v>
                </c:pt>
                <c:pt idx="56">
                  <c:v>400</c:v>
                </c:pt>
              </c:numCache>
            </c:numRef>
          </c:xVal>
          <c:yVal>
            <c:numRef>
              <c:f>'x_rms vs I'!$B$65:$B$121</c:f>
              <c:numCache>
                <c:formatCode>General</c:formatCode>
                <c:ptCount val="57"/>
                <c:pt idx="0">
                  <c:v>1.7714383025665099</c:v>
                </c:pt>
                <c:pt idx="1">
                  <c:v>1.7775317151239891</c:v>
                </c:pt>
                <c:pt idx="2">
                  <c:v>1.770350981819611</c:v>
                </c:pt>
                <c:pt idx="3">
                  <c:v>1.762637219757057</c:v>
                </c:pt>
                <c:pt idx="4">
                  <c:v>1.707119991210011</c:v>
                </c:pt>
                <c:pt idx="5">
                  <c:v>1.6954909779692899</c:v>
                </c:pt>
                <c:pt idx="6">
                  <c:v>1.680154467060788</c:v>
                </c:pt>
                <c:pt idx="7">
                  <c:v>1.6048141435780769</c:v>
                </c:pt>
                <c:pt idx="8">
                  <c:v>1.535317894698528</c:v>
                </c:pt>
                <c:pt idx="9">
                  <c:v>1.543692162522486</c:v>
                </c:pt>
                <c:pt idx="10">
                  <c:v>1.4784778210867839</c:v>
                </c:pt>
                <c:pt idx="11">
                  <c:v>1.100281999224118</c:v>
                </c:pt>
                <c:pt idx="12">
                  <c:v>0.65900049895061197</c:v>
                </c:pt>
                <c:pt idx="13">
                  <c:v>0.253735951477432</c:v>
                </c:pt>
                <c:pt idx="14">
                  <c:v>0.43979284772196198</c:v>
                </c:pt>
                <c:pt idx="15">
                  <c:v>0.84338223811203805</c:v>
                </c:pt>
                <c:pt idx="16">
                  <c:v>1.179202663748103</c:v>
                </c:pt>
                <c:pt idx="17">
                  <c:v>1.450795067380922</c:v>
                </c:pt>
                <c:pt idx="18">
                  <c:v>1.447875928697034</c:v>
                </c:pt>
                <c:pt idx="19">
                  <c:v>1.1094016272520051</c:v>
                </c:pt>
                <c:pt idx="20">
                  <c:v>0.38867631407987202</c:v>
                </c:pt>
                <c:pt idx="21">
                  <c:v>0.42047246498304303</c:v>
                </c:pt>
                <c:pt idx="22">
                  <c:v>0.74867354300855304</c:v>
                </c:pt>
                <c:pt idx="23">
                  <c:v>1.1530675315813701</c:v>
                </c:pt>
                <c:pt idx="24">
                  <c:v>1.0345101722450549</c:v>
                </c:pt>
                <c:pt idx="25">
                  <c:v>0.54078980856764902</c:v>
                </c:pt>
                <c:pt idx="26">
                  <c:v>0.45355198231105198</c:v>
                </c:pt>
                <c:pt idx="27">
                  <c:v>0.58938173471838295</c:v>
                </c:pt>
                <c:pt idx="28">
                  <c:v>0.65869107903843904</c:v>
                </c:pt>
                <c:pt idx="29">
                  <c:v>0.55215481969899505</c:v>
                </c:pt>
                <c:pt idx="30">
                  <c:v>0.32188782703424001</c:v>
                </c:pt>
                <c:pt idx="31">
                  <c:v>0.49158718460105799</c:v>
                </c:pt>
                <c:pt idx="32">
                  <c:v>0.68473125657734701</c:v>
                </c:pt>
                <c:pt idx="33">
                  <c:v>0.86909186815824102</c:v>
                </c:pt>
                <c:pt idx="34">
                  <c:v>1.032305962412742</c:v>
                </c:pt>
                <c:pt idx="35">
                  <c:v>1.093829229677757</c:v>
                </c:pt>
                <c:pt idx="36">
                  <c:v>0.47538627599815397</c:v>
                </c:pt>
                <c:pt idx="37">
                  <c:v>0.49614092409934601</c:v>
                </c:pt>
                <c:pt idx="38">
                  <c:v>0.54158020785350702</c:v>
                </c:pt>
                <c:pt idx="39">
                  <c:v>0.63396219557602196</c:v>
                </c:pt>
                <c:pt idx="40">
                  <c:v>0.79356993570048795</c:v>
                </c:pt>
                <c:pt idx="41">
                  <c:v>0.91424616936166703</c:v>
                </c:pt>
                <c:pt idx="42">
                  <c:v>1.0069033226103989</c:v>
                </c:pt>
                <c:pt idx="43">
                  <c:v>1.045008247549845</c:v>
                </c:pt>
                <c:pt idx="44">
                  <c:v>1.0616686632144221</c:v>
                </c:pt>
                <c:pt idx="45">
                  <c:v>1.0640041162883429</c:v>
                </c:pt>
                <c:pt idx="46">
                  <c:v>1.1167344563464241</c:v>
                </c:pt>
                <c:pt idx="47">
                  <c:v>1.464744686687045</c:v>
                </c:pt>
                <c:pt idx="48">
                  <c:v>1.7153883066381921</c:v>
                </c:pt>
                <c:pt idx="49">
                  <c:v>1.736146207728595</c:v>
                </c:pt>
                <c:pt idx="50">
                  <c:v>1.6907160571416271</c:v>
                </c:pt>
                <c:pt idx="51">
                  <c:v>1.7376027069649349</c:v>
                </c:pt>
                <c:pt idx="52">
                  <c:v>1.878331760492596</c:v>
                </c:pt>
                <c:pt idx="53">
                  <c:v>2.116564319664902</c:v>
                </c:pt>
                <c:pt idx="54">
                  <c:v>2.171873914634912</c:v>
                </c:pt>
                <c:pt idx="55">
                  <c:v>2.06620103535476</c:v>
                </c:pt>
                <c:pt idx="56">
                  <c:v>1.639524956955831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C2-0941-A6D9-29BE2F55D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71562144"/>
        <c:axId val="-1771287248"/>
      </c:scatterChart>
      <c:valAx>
        <c:axId val="-1771562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000000"/>
                    </a:solidFill>
                  </a:rPr>
                  <a:t>I (A)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1287248"/>
        <c:crosses val="autoZero"/>
        <c:crossBetween val="midCat"/>
      </c:valAx>
      <c:valAx>
        <c:axId val="-17712872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 dirty="0" smtClean="0">
                    <a:solidFill>
                      <a:srgbClr val="000000"/>
                    </a:solidFill>
                  </a:rPr>
                  <a:t>σ</a:t>
                </a:r>
                <a:r>
                  <a:rPr lang="en-US" sz="1400" baseline="-25000" dirty="0" err="1" smtClean="0">
                    <a:solidFill>
                      <a:srgbClr val="000000"/>
                    </a:solidFill>
                  </a:rPr>
                  <a:t>rms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</a:rPr>
                  <a:t>(mm)</a:t>
                </a:r>
              </a:p>
            </c:rich>
          </c:tx>
          <c:layout>
            <c:manualLayout>
              <c:xMode val="edge"/>
              <c:yMode val="edge"/>
              <c:x val="2.5408823213861013E-2"/>
              <c:y val="0.37486699803530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1562144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chemeClr val="tx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u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kV 0.106 mm viewer 1</a:t>
            </a:r>
          </a:p>
        </c:rich>
      </c:tx>
      <c:layout>
        <c:manualLayout>
          <c:xMode val="edge"/>
          <c:yMode val="edge"/>
          <c:x val="0.27420004835979689"/>
          <c:y val="6.8663846368019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06104081029525"/>
          <c:y val="0.24781889384892899"/>
          <c:w val="0.75688697240804936"/>
          <c:h val="0.58089090894891804"/>
        </c:manualLayout>
      </c:layout>
      <c:scatterChart>
        <c:scatterStyle val="smoothMarker"/>
        <c:varyColors val="0"/>
        <c:ser>
          <c:idx val="0"/>
          <c:order val="0"/>
          <c:tx>
            <c:v>ASTRA</c:v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Sheet1!$A$5:$A$77</c:f>
              <c:numCache>
                <c:formatCode>General</c:formatCode>
                <c:ptCount val="7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  <c:pt idx="15">
                  <c:v>35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60</c:v>
                </c:pt>
                <c:pt idx="20">
                  <c:v>70</c:v>
                </c:pt>
                <c:pt idx="21">
                  <c:v>75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110</c:v>
                </c:pt>
                <c:pt idx="26">
                  <c:v>120</c:v>
                </c:pt>
                <c:pt idx="27">
                  <c:v>125</c:v>
                </c:pt>
                <c:pt idx="28">
                  <c:v>130</c:v>
                </c:pt>
                <c:pt idx="29">
                  <c:v>140</c:v>
                </c:pt>
                <c:pt idx="30">
                  <c:v>150</c:v>
                </c:pt>
                <c:pt idx="31">
                  <c:v>160</c:v>
                </c:pt>
                <c:pt idx="32">
                  <c:v>170</c:v>
                </c:pt>
                <c:pt idx="33">
                  <c:v>175</c:v>
                </c:pt>
                <c:pt idx="34">
                  <c:v>180</c:v>
                </c:pt>
                <c:pt idx="35">
                  <c:v>190</c:v>
                </c:pt>
                <c:pt idx="36">
                  <c:v>200</c:v>
                </c:pt>
                <c:pt idx="37">
                  <c:v>205</c:v>
                </c:pt>
                <c:pt idx="38">
                  <c:v>210</c:v>
                </c:pt>
                <c:pt idx="39">
                  <c:v>215</c:v>
                </c:pt>
                <c:pt idx="40">
                  <c:v>220</c:v>
                </c:pt>
                <c:pt idx="41">
                  <c:v>225</c:v>
                </c:pt>
                <c:pt idx="42">
                  <c:v>230</c:v>
                </c:pt>
                <c:pt idx="43">
                  <c:v>235</c:v>
                </c:pt>
                <c:pt idx="44">
                  <c:v>240</c:v>
                </c:pt>
                <c:pt idx="45">
                  <c:v>245</c:v>
                </c:pt>
                <c:pt idx="46">
                  <c:v>250</c:v>
                </c:pt>
                <c:pt idx="47">
                  <c:v>260</c:v>
                </c:pt>
                <c:pt idx="48">
                  <c:v>270</c:v>
                </c:pt>
                <c:pt idx="49">
                  <c:v>275</c:v>
                </c:pt>
                <c:pt idx="50">
                  <c:v>280</c:v>
                </c:pt>
                <c:pt idx="51">
                  <c:v>290</c:v>
                </c:pt>
                <c:pt idx="52">
                  <c:v>300</c:v>
                </c:pt>
                <c:pt idx="53">
                  <c:v>305</c:v>
                </c:pt>
                <c:pt idx="54">
                  <c:v>310</c:v>
                </c:pt>
                <c:pt idx="55">
                  <c:v>315</c:v>
                </c:pt>
                <c:pt idx="56">
                  <c:v>320</c:v>
                </c:pt>
                <c:pt idx="57">
                  <c:v>325</c:v>
                </c:pt>
                <c:pt idx="58">
                  <c:v>330</c:v>
                </c:pt>
                <c:pt idx="59">
                  <c:v>335</c:v>
                </c:pt>
                <c:pt idx="60">
                  <c:v>340</c:v>
                </c:pt>
                <c:pt idx="61">
                  <c:v>345</c:v>
                </c:pt>
                <c:pt idx="62">
                  <c:v>350</c:v>
                </c:pt>
                <c:pt idx="63">
                  <c:v>355</c:v>
                </c:pt>
                <c:pt idx="64">
                  <c:v>360</c:v>
                </c:pt>
                <c:pt idx="65">
                  <c:v>365</c:v>
                </c:pt>
                <c:pt idx="66">
                  <c:v>370</c:v>
                </c:pt>
                <c:pt idx="67">
                  <c:v>375</c:v>
                </c:pt>
                <c:pt idx="68">
                  <c:v>380</c:v>
                </c:pt>
                <c:pt idx="69">
                  <c:v>385</c:v>
                </c:pt>
                <c:pt idx="70">
                  <c:v>390</c:v>
                </c:pt>
                <c:pt idx="71">
                  <c:v>395</c:v>
                </c:pt>
                <c:pt idx="72">
                  <c:v>400</c:v>
                </c:pt>
              </c:numCache>
            </c:numRef>
          </c:xVal>
          <c:yVal>
            <c:numRef>
              <c:f>Sheet1!$C$5:$C$77</c:f>
              <c:numCache>
                <c:formatCode>General</c:formatCode>
                <c:ptCount val="73"/>
                <c:pt idx="0">
                  <c:v>1.0227999999999999</c:v>
                </c:pt>
                <c:pt idx="1">
                  <c:v>1.0212000000000001</c:v>
                </c:pt>
                <c:pt idx="2">
                  <c:v>1.0168999999999999</c:v>
                </c:pt>
                <c:pt idx="3">
                  <c:v>1.0098</c:v>
                </c:pt>
                <c:pt idx="4">
                  <c:v>1</c:v>
                </c:pt>
                <c:pt idx="5">
                  <c:v>0.98750000000000004</c:v>
                </c:pt>
                <c:pt idx="6">
                  <c:v>0.97230000000000005</c:v>
                </c:pt>
                <c:pt idx="7">
                  <c:v>0.95450000000000002</c:v>
                </c:pt>
                <c:pt idx="8">
                  <c:v>0.93410000000000004</c:v>
                </c:pt>
                <c:pt idx="9">
                  <c:v>0.9113</c:v>
                </c:pt>
                <c:pt idx="10">
                  <c:v>0.88600000000000001</c:v>
                </c:pt>
                <c:pt idx="11">
                  <c:v>0.72719999999999996</c:v>
                </c:pt>
                <c:pt idx="12">
                  <c:v>0.53190000000000004</c:v>
                </c:pt>
                <c:pt idx="13">
                  <c:v>0.35809999999999997</c:v>
                </c:pt>
                <c:pt idx="14">
                  <c:v>0.35039999999999999</c:v>
                </c:pt>
                <c:pt idx="15">
                  <c:v>0.52370000000000005</c:v>
                </c:pt>
                <c:pt idx="16">
                  <c:v>0.7278</c:v>
                </c:pt>
                <c:pt idx="17">
                  <c:v>0.88859999999999995</c:v>
                </c:pt>
                <c:pt idx="18">
                  <c:v>0.97250000000000003</c:v>
                </c:pt>
                <c:pt idx="19">
                  <c:v>0.8639</c:v>
                </c:pt>
                <c:pt idx="20">
                  <c:v>0.51219999999999999</c:v>
                </c:pt>
                <c:pt idx="21">
                  <c:v>0.44429999999999997</c:v>
                </c:pt>
                <c:pt idx="22">
                  <c:v>0.56840000000000002</c:v>
                </c:pt>
                <c:pt idx="23">
                  <c:v>0.92659999999999998</c:v>
                </c:pt>
                <c:pt idx="24">
                  <c:v>0.99550000000000005</c:v>
                </c:pt>
                <c:pt idx="25">
                  <c:v>0.74439999999999995</c:v>
                </c:pt>
                <c:pt idx="26">
                  <c:v>0.59199999999999997</c:v>
                </c:pt>
                <c:pt idx="27">
                  <c:v>0.69820000000000004</c:v>
                </c:pt>
                <c:pt idx="28">
                  <c:v>0.84160000000000001</c:v>
                </c:pt>
                <c:pt idx="29">
                  <c:v>0.9829</c:v>
                </c:pt>
                <c:pt idx="30">
                  <c:v>0.85040000000000004</c:v>
                </c:pt>
                <c:pt idx="31">
                  <c:v>0.68230000000000002</c:v>
                </c:pt>
                <c:pt idx="32">
                  <c:v>0.75719999999999998</c:v>
                </c:pt>
                <c:pt idx="33">
                  <c:v>0.81779999999999997</c:v>
                </c:pt>
                <c:pt idx="34">
                  <c:v>0.84119999999999995</c:v>
                </c:pt>
                <c:pt idx="35">
                  <c:v>0.75739999999999996</c:v>
                </c:pt>
                <c:pt idx="36">
                  <c:v>0.64249999999999996</c:v>
                </c:pt>
                <c:pt idx="37">
                  <c:v>0.63390000000000002</c:v>
                </c:pt>
                <c:pt idx="38">
                  <c:v>0.64870000000000005</c:v>
                </c:pt>
                <c:pt idx="39">
                  <c:v>0.65849999999999997</c:v>
                </c:pt>
                <c:pt idx="40">
                  <c:v>0.64319999999999999</c:v>
                </c:pt>
                <c:pt idx="41">
                  <c:v>0.59909999999999997</c:v>
                </c:pt>
                <c:pt idx="42">
                  <c:v>0.53859999999999997</c:v>
                </c:pt>
                <c:pt idx="43">
                  <c:v>0.48380000000000001</c:v>
                </c:pt>
                <c:pt idx="44">
                  <c:v>0.45400000000000001</c:v>
                </c:pt>
                <c:pt idx="45">
                  <c:v>0.4486</c:v>
                </c:pt>
                <c:pt idx="46">
                  <c:v>0.44819999999999999</c:v>
                </c:pt>
                <c:pt idx="47">
                  <c:v>0.3967</c:v>
                </c:pt>
                <c:pt idx="48">
                  <c:v>0.31369999999999998</c:v>
                </c:pt>
                <c:pt idx="49">
                  <c:v>0.31119999999999998</c:v>
                </c:pt>
                <c:pt idx="50">
                  <c:v>0.3362</c:v>
                </c:pt>
                <c:pt idx="51">
                  <c:v>0.37990000000000002</c:v>
                </c:pt>
                <c:pt idx="52">
                  <c:v>0.39290000000000003</c:v>
                </c:pt>
                <c:pt idx="53">
                  <c:v>0.42880000000000001</c:v>
                </c:pt>
                <c:pt idx="54">
                  <c:v>0.49430000000000002</c:v>
                </c:pt>
                <c:pt idx="55">
                  <c:v>0.5726</c:v>
                </c:pt>
                <c:pt idx="56">
                  <c:v>0.64400000000000002</c:v>
                </c:pt>
                <c:pt idx="57">
                  <c:v>0.69720000000000004</c:v>
                </c:pt>
                <c:pt idx="58">
                  <c:v>0.73360000000000003</c:v>
                </c:pt>
                <c:pt idx="59">
                  <c:v>0.76590000000000003</c:v>
                </c:pt>
                <c:pt idx="60">
                  <c:v>0.81059999999999999</c:v>
                </c:pt>
                <c:pt idx="61">
                  <c:v>0.87760000000000005</c:v>
                </c:pt>
                <c:pt idx="62">
                  <c:v>0.9627</c:v>
                </c:pt>
                <c:pt idx="63">
                  <c:v>1.0524</c:v>
                </c:pt>
                <c:pt idx="64">
                  <c:v>1.1336999999999999</c:v>
                </c:pt>
                <c:pt idx="65">
                  <c:v>1.2009000000000001</c:v>
                </c:pt>
                <c:pt idx="66">
                  <c:v>1.2569999999999999</c:v>
                </c:pt>
                <c:pt idx="67">
                  <c:v>1.3110999999999999</c:v>
                </c:pt>
                <c:pt idx="68">
                  <c:v>1.3714999999999999</c:v>
                </c:pt>
                <c:pt idx="69">
                  <c:v>1.4408000000000001</c:v>
                </c:pt>
                <c:pt idx="70">
                  <c:v>1.5145</c:v>
                </c:pt>
                <c:pt idx="71">
                  <c:v>1.5853999999999999</c:v>
                </c:pt>
                <c:pt idx="72">
                  <c:v>1.6495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07-A742-881D-149E4CD82EE0}"/>
            </c:ext>
          </c:extLst>
        </c:ser>
        <c:ser>
          <c:idx val="1"/>
          <c:order val="1"/>
          <c:tx>
            <c:v>Measured values</c:v>
          </c:tx>
          <c:spPr>
            <a:ln w="254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Sheet1!$O$5:$O$61</c:f>
              <c:numCache>
                <c:formatCode>General</c:formatCode>
                <c:ptCount val="5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  <c:pt idx="15">
                  <c:v>35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60</c:v>
                </c:pt>
                <c:pt idx="20">
                  <c:v>70</c:v>
                </c:pt>
                <c:pt idx="21">
                  <c:v>75</c:v>
                </c:pt>
                <c:pt idx="22">
                  <c:v>80</c:v>
                </c:pt>
                <c:pt idx="23">
                  <c:v>90</c:v>
                </c:pt>
                <c:pt idx="24">
                  <c:v>100</c:v>
                </c:pt>
                <c:pt idx="25">
                  <c:v>110</c:v>
                </c:pt>
                <c:pt idx="26">
                  <c:v>120</c:v>
                </c:pt>
                <c:pt idx="27">
                  <c:v>125</c:v>
                </c:pt>
                <c:pt idx="28">
                  <c:v>130</c:v>
                </c:pt>
                <c:pt idx="29">
                  <c:v>140</c:v>
                </c:pt>
                <c:pt idx="30">
                  <c:v>150</c:v>
                </c:pt>
                <c:pt idx="31">
                  <c:v>160</c:v>
                </c:pt>
                <c:pt idx="32">
                  <c:v>170</c:v>
                </c:pt>
                <c:pt idx="33">
                  <c:v>175</c:v>
                </c:pt>
                <c:pt idx="34">
                  <c:v>180</c:v>
                </c:pt>
                <c:pt idx="35">
                  <c:v>190</c:v>
                </c:pt>
                <c:pt idx="36">
                  <c:v>200</c:v>
                </c:pt>
                <c:pt idx="37">
                  <c:v>205</c:v>
                </c:pt>
                <c:pt idx="38">
                  <c:v>210</c:v>
                </c:pt>
                <c:pt idx="39">
                  <c:v>215</c:v>
                </c:pt>
                <c:pt idx="40">
                  <c:v>220</c:v>
                </c:pt>
                <c:pt idx="41">
                  <c:v>225</c:v>
                </c:pt>
                <c:pt idx="42">
                  <c:v>230</c:v>
                </c:pt>
                <c:pt idx="43">
                  <c:v>235</c:v>
                </c:pt>
                <c:pt idx="44">
                  <c:v>240</c:v>
                </c:pt>
                <c:pt idx="45">
                  <c:v>245</c:v>
                </c:pt>
                <c:pt idx="46">
                  <c:v>250</c:v>
                </c:pt>
                <c:pt idx="47">
                  <c:v>260</c:v>
                </c:pt>
                <c:pt idx="48">
                  <c:v>270</c:v>
                </c:pt>
                <c:pt idx="49">
                  <c:v>275</c:v>
                </c:pt>
                <c:pt idx="50">
                  <c:v>280</c:v>
                </c:pt>
                <c:pt idx="51">
                  <c:v>290</c:v>
                </c:pt>
                <c:pt idx="52">
                  <c:v>300</c:v>
                </c:pt>
                <c:pt idx="53">
                  <c:v>325</c:v>
                </c:pt>
                <c:pt idx="54">
                  <c:v>350</c:v>
                </c:pt>
                <c:pt idx="55">
                  <c:v>375</c:v>
                </c:pt>
                <c:pt idx="56">
                  <c:v>400</c:v>
                </c:pt>
              </c:numCache>
            </c:numRef>
          </c:xVal>
          <c:yVal>
            <c:numRef>
              <c:f>Sheet1!$Q$5:$Q$61</c:f>
              <c:numCache>
                <c:formatCode>General</c:formatCode>
                <c:ptCount val="57"/>
                <c:pt idx="0">
                  <c:v>1.7714383025665099</c:v>
                </c:pt>
                <c:pt idx="1">
                  <c:v>1.7775317151239891</c:v>
                </c:pt>
                <c:pt idx="2">
                  <c:v>1.770350981819611</c:v>
                </c:pt>
                <c:pt idx="3">
                  <c:v>1.762637219757057</c:v>
                </c:pt>
                <c:pt idx="4">
                  <c:v>1.707119991210011</c:v>
                </c:pt>
                <c:pt idx="5">
                  <c:v>1.6954909779692899</c:v>
                </c:pt>
                <c:pt idx="6">
                  <c:v>1.680154467060788</c:v>
                </c:pt>
                <c:pt idx="7">
                  <c:v>1.6048141435780769</c:v>
                </c:pt>
                <c:pt idx="8">
                  <c:v>1.535317894698528</c:v>
                </c:pt>
                <c:pt idx="9">
                  <c:v>1.543692162522486</c:v>
                </c:pt>
                <c:pt idx="10">
                  <c:v>1.4784778210867839</c:v>
                </c:pt>
                <c:pt idx="11">
                  <c:v>1.100281999224118</c:v>
                </c:pt>
                <c:pt idx="12">
                  <c:v>0.65900049895061197</c:v>
                </c:pt>
                <c:pt idx="13">
                  <c:v>0.253735951477432</c:v>
                </c:pt>
                <c:pt idx="14">
                  <c:v>0.43979284772196198</c:v>
                </c:pt>
                <c:pt idx="15">
                  <c:v>0.84338223811203805</c:v>
                </c:pt>
                <c:pt idx="16">
                  <c:v>1.179202663748103</c:v>
                </c:pt>
                <c:pt idx="17">
                  <c:v>1.450795067380922</c:v>
                </c:pt>
                <c:pt idx="18">
                  <c:v>1.447875928697034</c:v>
                </c:pt>
                <c:pt idx="19">
                  <c:v>1.1094016272520051</c:v>
                </c:pt>
                <c:pt idx="20">
                  <c:v>0.38867631407987202</c:v>
                </c:pt>
                <c:pt idx="21">
                  <c:v>0.42047246498304303</c:v>
                </c:pt>
                <c:pt idx="22">
                  <c:v>0.74867354300855304</c:v>
                </c:pt>
                <c:pt idx="23">
                  <c:v>1.1530675315813701</c:v>
                </c:pt>
                <c:pt idx="24">
                  <c:v>1.0345101722450549</c:v>
                </c:pt>
                <c:pt idx="25">
                  <c:v>0.54078980856764902</c:v>
                </c:pt>
                <c:pt idx="26">
                  <c:v>0.45355198231105198</c:v>
                </c:pt>
                <c:pt idx="27">
                  <c:v>0.58938173471838295</c:v>
                </c:pt>
                <c:pt idx="28">
                  <c:v>0.65869107903843904</c:v>
                </c:pt>
                <c:pt idx="29">
                  <c:v>0.55215481969899505</c:v>
                </c:pt>
                <c:pt idx="30">
                  <c:v>0.32188782703424001</c:v>
                </c:pt>
                <c:pt idx="31">
                  <c:v>0.49158718460105799</c:v>
                </c:pt>
                <c:pt idx="32">
                  <c:v>0.68473125657734701</c:v>
                </c:pt>
                <c:pt idx="33">
                  <c:v>0.86909186815824102</c:v>
                </c:pt>
                <c:pt idx="34">
                  <c:v>1.032305962412742</c:v>
                </c:pt>
                <c:pt idx="35">
                  <c:v>1.093829229677757</c:v>
                </c:pt>
                <c:pt idx="36">
                  <c:v>0.47538627599815397</c:v>
                </c:pt>
                <c:pt idx="37">
                  <c:v>0.49614092409934601</c:v>
                </c:pt>
                <c:pt idx="38">
                  <c:v>0.54158020785350702</c:v>
                </c:pt>
                <c:pt idx="39">
                  <c:v>0.63396219557602196</c:v>
                </c:pt>
                <c:pt idx="40">
                  <c:v>0.79356993570048795</c:v>
                </c:pt>
                <c:pt idx="41">
                  <c:v>0.91424616936166703</c:v>
                </c:pt>
                <c:pt idx="42">
                  <c:v>1.0069033226103989</c:v>
                </c:pt>
                <c:pt idx="43">
                  <c:v>1.045008247549845</c:v>
                </c:pt>
                <c:pt idx="44">
                  <c:v>1.0616686632144221</c:v>
                </c:pt>
                <c:pt idx="45">
                  <c:v>1.0640041162883429</c:v>
                </c:pt>
                <c:pt idx="46">
                  <c:v>1.1167344563464241</c:v>
                </c:pt>
                <c:pt idx="47">
                  <c:v>1.464744686687045</c:v>
                </c:pt>
                <c:pt idx="48">
                  <c:v>1.7153883066381921</c:v>
                </c:pt>
                <c:pt idx="49">
                  <c:v>1.736146207728595</c:v>
                </c:pt>
                <c:pt idx="50">
                  <c:v>1.6907160571416271</c:v>
                </c:pt>
                <c:pt idx="51">
                  <c:v>1.7376027069649349</c:v>
                </c:pt>
                <c:pt idx="52">
                  <c:v>1.878331760492596</c:v>
                </c:pt>
                <c:pt idx="53">
                  <c:v>2.116564319664902</c:v>
                </c:pt>
                <c:pt idx="54">
                  <c:v>2.171873914634912</c:v>
                </c:pt>
                <c:pt idx="55">
                  <c:v>2.06620103535476</c:v>
                </c:pt>
                <c:pt idx="56">
                  <c:v>1.639524956955831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907-A742-881D-149E4CD82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65997696"/>
        <c:axId val="-1668272208"/>
      </c:scatterChart>
      <c:valAx>
        <c:axId val="-1665997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000000"/>
                    </a:solidFill>
                  </a:rPr>
                  <a:t>I (A)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8272208"/>
        <c:crosses val="autoZero"/>
        <c:crossBetween val="midCat"/>
      </c:valAx>
      <c:valAx>
        <c:axId val="-1668272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 b="0" i="0" u="none" strike="noStrike" baseline="0" dirty="0" smtClean="0">
                    <a:solidFill>
                      <a:srgbClr val="000000"/>
                    </a:solidFill>
                    <a:effectLst/>
                  </a:rPr>
                  <a:t>σ</a:t>
                </a:r>
                <a:r>
                  <a:rPr lang="en-US" sz="1400" baseline="-25000" dirty="0" err="1" smtClean="0">
                    <a:solidFill>
                      <a:srgbClr val="000000"/>
                    </a:solidFill>
                  </a:rPr>
                  <a:t>rms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400" baseline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1400" dirty="0">
                    <a:solidFill>
                      <a:srgbClr val="000000"/>
                    </a:solidFill>
                  </a:rPr>
                  <a:t>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5997696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1567432655962177"/>
          <c:y val="0.15804657826265689"/>
          <c:w val="0.6495124597866474"/>
          <c:h val="7.2001883894206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>
                    <a:lumMod val="75000"/>
                  </a:schemeClr>
                </a:solidFill>
              </a:defRPr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Size</a:t>
            </a:r>
            <a:r>
              <a:rPr lang="en-US" sz="2000" baseline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Gun Solenoid Current on Two Viewers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659141100178403"/>
          <c:y val="3.7160765463068721E-2"/>
        </c:manualLayout>
      </c:layout>
      <c:overlay val="0"/>
      <c:spPr>
        <a:solidFill>
          <a:srgbClr val="FFFFFF"/>
        </a:solidFill>
      </c:spPr>
    </c:title>
    <c:autoTitleDeleted val="0"/>
    <c:plotArea>
      <c:layout>
        <c:manualLayout>
          <c:layoutTarget val="inner"/>
          <c:xMode val="edge"/>
          <c:yMode val="edge"/>
          <c:x val="9.7755736972111179E-2"/>
          <c:y val="0.19515572661801506"/>
          <c:w val="0.84883682056821219"/>
          <c:h val="0.648909153070449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'[Magnetized Beam Experimental Data_laser at center_2.xlsx]Summary'!$C$3</c:f>
              <c:strCache>
                <c:ptCount val="1"/>
                <c:pt idx="0">
                  <c:v>σ (V1)</c:v>
                </c:pt>
              </c:strCache>
            </c:strRef>
          </c:tx>
          <c:spPr>
            <a:ln w="28575">
              <a:solidFill>
                <a:srgbClr val="92D050"/>
              </a:solidFill>
              <a:prstDash val="sysDash"/>
            </a:ln>
          </c:spPr>
          <c:marker>
            <c:symbol val="circle"/>
            <c:size val="7"/>
            <c:spPr>
              <a:solidFill>
                <a:srgbClr val="A1E759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[2]Summary!$A$4:$A$44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110</c:v>
                </c:pt>
                <c:pt idx="17">
                  <c:v>120</c:v>
                </c:pt>
                <c:pt idx="18">
                  <c:v>130</c:v>
                </c:pt>
                <c:pt idx="19">
                  <c:v>140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175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230</c:v>
                </c:pt>
                <c:pt idx="30">
                  <c:v>240</c:v>
                </c:pt>
                <c:pt idx="31">
                  <c:v>250</c:v>
                </c:pt>
                <c:pt idx="32">
                  <c:v>260</c:v>
                </c:pt>
                <c:pt idx="33">
                  <c:v>270</c:v>
                </c:pt>
                <c:pt idx="34">
                  <c:v>280</c:v>
                </c:pt>
                <c:pt idx="35">
                  <c:v>290</c:v>
                </c:pt>
                <c:pt idx="36">
                  <c:v>300</c:v>
                </c:pt>
                <c:pt idx="37">
                  <c:v>325</c:v>
                </c:pt>
                <c:pt idx="38">
                  <c:v>350</c:v>
                </c:pt>
                <c:pt idx="39">
                  <c:v>375</c:v>
                </c:pt>
                <c:pt idx="40">
                  <c:v>400</c:v>
                </c:pt>
              </c:numCache>
            </c:numRef>
          </c:xVal>
          <c:yVal>
            <c:numRef>
              <c:f>[2]Summary!$C$4:$C$44</c:f>
              <c:numCache>
                <c:formatCode>General</c:formatCode>
                <c:ptCount val="41"/>
                <c:pt idx="0">
                  <c:v>4.2186805667502627</c:v>
                </c:pt>
                <c:pt idx="1">
                  <c:v>4.1364942914503517</c:v>
                </c:pt>
                <c:pt idx="2">
                  <c:v>4.0355883699361224</c:v>
                </c:pt>
                <c:pt idx="3">
                  <c:v>3.5672239643709833</c:v>
                </c:pt>
                <c:pt idx="4">
                  <c:v>3.4483874373515886</c:v>
                </c:pt>
                <c:pt idx="5">
                  <c:v>2.7940771365365045</c:v>
                </c:pt>
                <c:pt idx="6">
                  <c:v>1.9864365937766786</c:v>
                </c:pt>
                <c:pt idx="7">
                  <c:v>1.1013567361163845</c:v>
                </c:pt>
                <c:pt idx="8">
                  <c:v>0.85911517776084001</c:v>
                </c:pt>
                <c:pt idx="9">
                  <c:v>2.7441874549529754</c:v>
                </c:pt>
                <c:pt idx="10">
                  <c:v>3.9267328695831236</c:v>
                </c:pt>
                <c:pt idx="11">
                  <c:v>3.3981621898593284</c:v>
                </c:pt>
                <c:pt idx="12">
                  <c:v>1.813382002517461</c:v>
                </c:pt>
                <c:pt idx="13">
                  <c:v>2.1098559177171774</c:v>
                </c:pt>
                <c:pt idx="14">
                  <c:v>3.6258457169768112</c:v>
                </c:pt>
                <c:pt idx="15">
                  <c:v>3.765895265519744</c:v>
                </c:pt>
                <c:pt idx="16">
                  <c:v>2.3538094772399272</c:v>
                </c:pt>
                <c:pt idx="17">
                  <c:v>1.7026846651032312</c:v>
                </c:pt>
                <c:pt idx="18">
                  <c:v>2.4810735758767821</c:v>
                </c:pt>
                <c:pt idx="19">
                  <c:v>2.304636705061021</c:v>
                </c:pt>
                <c:pt idx="20">
                  <c:v>1.4525149934956691</c:v>
                </c:pt>
                <c:pt idx="21">
                  <c:v>1.0397710887556997</c:v>
                </c:pt>
                <c:pt idx="22">
                  <c:v>1.1910430999191679</c:v>
                </c:pt>
                <c:pt idx="23">
                  <c:v>0.99282540570870947</c:v>
                </c:pt>
                <c:pt idx="24">
                  <c:v>0.88574280767387747</c:v>
                </c:pt>
                <c:pt idx="25">
                  <c:v>1.3712877477599845</c:v>
                </c:pt>
                <c:pt idx="26">
                  <c:v>1.9517235866853793</c:v>
                </c:pt>
                <c:pt idx="27">
                  <c:v>2.3173523415226889</c:v>
                </c:pt>
                <c:pt idx="28">
                  <c:v>3.1994237357250235</c:v>
                </c:pt>
                <c:pt idx="29">
                  <c:v>4.0306789851810256</c:v>
                </c:pt>
                <c:pt idx="30">
                  <c:v>4.4818463415014573</c:v>
                </c:pt>
                <c:pt idx="31">
                  <c:v>4.7415460946675543</c:v>
                </c:pt>
                <c:pt idx="32">
                  <c:v>5.8148520662090739</c:v>
                </c:pt>
                <c:pt idx="33">
                  <c:v>6.6284625501388739</c:v>
                </c:pt>
                <c:pt idx="34">
                  <c:v>7.3979575132039432</c:v>
                </c:pt>
                <c:pt idx="35">
                  <c:v>7.0897398055408312</c:v>
                </c:pt>
                <c:pt idx="36">
                  <c:v>6.9297700562423703</c:v>
                </c:pt>
                <c:pt idx="37">
                  <c:v>8.3442414290289566</c:v>
                </c:pt>
                <c:pt idx="38">
                  <c:v>8.2379473746780505</c:v>
                </c:pt>
                <c:pt idx="39">
                  <c:v>8.4420537853691826</c:v>
                </c:pt>
                <c:pt idx="40">
                  <c:v>7.8597369095268679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A4-394B-A7E6-A669FEC4B338}"/>
            </c:ext>
          </c:extLst>
        </c:ser>
        <c:ser>
          <c:idx val="1"/>
          <c:order val="1"/>
          <c:tx>
            <c:strRef>
              <c:f>'[Magnetized Beam Experimental Data_laser at center_2.xlsx]Summary'!$D$3</c:f>
              <c:strCache>
                <c:ptCount val="1"/>
                <c:pt idx="0">
                  <c:v>σ (V2)</c:v>
                </c:pt>
              </c:strCache>
            </c:strRef>
          </c:tx>
          <c:spPr>
            <a:ln w="28575">
              <a:solidFill>
                <a:srgbClr val="942093"/>
              </a:solidFill>
              <a:prstDash val="sysDash"/>
            </a:ln>
          </c:spPr>
          <c:marker>
            <c:symbol val="circle"/>
            <c:size val="7"/>
            <c:spPr>
              <a:solidFill>
                <a:srgbClr val="942093"/>
              </a:solidFill>
              <a:ln>
                <a:solidFill>
                  <a:srgbClr val="942093"/>
                </a:solidFill>
              </a:ln>
            </c:spPr>
          </c:marker>
          <c:xVal>
            <c:numRef>
              <c:f>[2]Summary!$A$4:$A$44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110</c:v>
                </c:pt>
                <c:pt idx="17">
                  <c:v>120</c:v>
                </c:pt>
                <c:pt idx="18">
                  <c:v>130</c:v>
                </c:pt>
                <c:pt idx="19">
                  <c:v>140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175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230</c:v>
                </c:pt>
                <c:pt idx="30">
                  <c:v>240</c:v>
                </c:pt>
                <c:pt idx="31">
                  <c:v>250</c:v>
                </c:pt>
                <c:pt idx="32">
                  <c:v>260</c:v>
                </c:pt>
                <c:pt idx="33">
                  <c:v>270</c:v>
                </c:pt>
                <c:pt idx="34">
                  <c:v>280</c:v>
                </c:pt>
                <c:pt idx="35">
                  <c:v>290</c:v>
                </c:pt>
                <c:pt idx="36">
                  <c:v>300</c:v>
                </c:pt>
                <c:pt idx="37">
                  <c:v>325</c:v>
                </c:pt>
                <c:pt idx="38">
                  <c:v>350</c:v>
                </c:pt>
                <c:pt idx="39">
                  <c:v>375</c:v>
                </c:pt>
                <c:pt idx="40">
                  <c:v>400</c:v>
                </c:pt>
              </c:numCache>
            </c:numRef>
          </c:xVal>
          <c:yVal>
            <c:numRef>
              <c:f>[2]Summary!$D$4:$D$44</c:f>
              <c:numCache>
                <c:formatCode>General</c:formatCode>
                <c:ptCount val="41"/>
                <c:pt idx="0">
                  <c:v>4.5924842511442279</c:v>
                </c:pt>
                <c:pt idx="1">
                  <c:v>4.8449093289884164</c:v>
                </c:pt>
                <c:pt idx="2">
                  <c:v>4.8867310431116575</c:v>
                </c:pt>
                <c:pt idx="3">
                  <c:v>4.6129922114566382</c:v>
                </c:pt>
                <c:pt idx="4">
                  <c:v>4.1972833905222311</c:v>
                </c:pt>
                <c:pt idx="5">
                  <c:v>3.6336841861150715</c:v>
                </c:pt>
                <c:pt idx="6">
                  <c:v>2.370645013365495</c:v>
                </c:pt>
                <c:pt idx="7">
                  <c:v>1.30470210696969</c:v>
                </c:pt>
                <c:pt idx="8">
                  <c:v>1.2438724797185456</c:v>
                </c:pt>
                <c:pt idx="9">
                  <c:v>4.0026359853327502</c:v>
                </c:pt>
                <c:pt idx="10">
                  <c:v>5.2902068985972672</c:v>
                </c:pt>
                <c:pt idx="11">
                  <c:v>4.587152137007406</c:v>
                </c:pt>
                <c:pt idx="12">
                  <c:v>2.1830414036312407</c:v>
                </c:pt>
                <c:pt idx="13">
                  <c:v>3.1806679972089391</c:v>
                </c:pt>
                <c:pt idx="14">
                  <c:v>5.1196192977353245</c:v>
                </c:pt>
                <c:pt idx="15">
                  <c:v>4.985345927907554</c:v>
                </c:pt>
                <c:pt idx="16">
                  <c:v>2.8308996927255148</c:v>
                </c:pt>
                <c:pt idx="17">
                  <c:v>2.1399268407230636</c:v>
                </c:pt>
                <c:pt idx="18">
                  <c:v>2.9656928330480143</c:v>
                </c:pt>
                <c:pt idx="19">
                  <c:v>2.5656674140545417</c:v>
                </c:pt>
                <c:pt idx="20">
                  <c:v>1.3029438347033944</c:v>
                </c:pt>
                <c:pt idx="21">
                  <c:v>1.5463230219027353</c:v>
                </c:pt>
                <c:pt idx="22">
                  <c:v>1.7464109491586839</c:v>
                </c:pt>
                <c:pt idx="23">
                  <c:v>1.6517956716060302</c:v>
                </c:pt>
                <c:pt idx="24">
                  <c:v>1.9048950750977789</c:v>
                </c:pt>
                <c:pt idx="25">
                  <c:v>3.1630356031412035</c:v>
                </c:pt>
                <c:pt idx="26">
                  <c:v>4.309120724225207</c:v>
                </c:pt>
                <c:pt idx="27">
                  <c:v>4.5512914122665089</c:v>
                </c:pt>
                <c:pt idx="28">
                  <c:v>6.1355052983804423</c:v>
                </c:pt>
                <c:pt idx="29">
                  <c:v>7.5072724519104828</c:v>
                </c:pt>
                <c:pt idx="30">
                  <c:v>8.72521690266721</c:v>
                </c:pt>
                <c:pt idx="31">
                  <c:v>8.336711848946095</c:v>
                </c:pt>
                <c:pt idx="32">
                  <c:v>9.8912808731159245</c:v>
                </c:pt>
                <c:pt idx="33">
                  <c:v>12.629335637207864</c:v>
                </c:pt>
                <c:pt idx="34">
                  <c:v>12.515710295974213</c:v>
                </c:pt>
                <c:pt idx="35">
                  <c:v>12.763453132432065</c:v>
                </c:pt>
                <c:pt idx="36">
                  <c:v>11.623855503631622</c:v>
                </c:pt>
                <c:pt idx="37">
                  <c:v>14.026154737914318</c:v>
                </c:pt>
                <c:pt idx="38">
                  <c:v>13.180155834879507</c:v>
                </c:pt>
                <c:pt idx="39">
                  <c:v>11.640852356278947</c:v>
                </c:pt>
                <c:pt idx="40">
                  <c:v>10.425019427491934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2A4-394B-A7E6-A669FEC4B338}"/>
            </c:ext>
          </c:extLst>
        </c:ser>
        <c:ser>
          <c:idx val="3"/>
          <c:order val="2"/>
          <c:tx>
            <c:strRef>
              <c:f>'[Magnetized Beam Experimental Data_laser at center_2.xlsx]Summary'!$C$74</c:f>
              <c:strCache>
                <c:ptCount val="1"/>
                <c:pt idx="0">
                  <c:v>σ (V1)_Sim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Sheet1!$F$3:$F$103</c:f>
              <c:numCache>
                <c:formatCode>General</c:formatCode>
                <c:ptCount val="101"/>
                <c:pt idx="0">
                  <c:v>0</c:v>
                </c:pt>
                <c:pt idx="1">
                  <c:v>3.431004366812227</c:v>
                </c:pt>
                <c:pt idx="2">
                  <c:v>6.862008733624454</c:v>
                </c:pt>
                <c:pt idx="3">
                  <c:v>10.293013100436681</c:v>
                </c:pt>
                <c:pt idx="4">
                  <c:v>13.724017467248908</c:v>
                </c:pt>
                <c:pt idx="5">
                  <c:v>17.155021834061134</c:v>
                </c:pt>
                <c:pt idx="6">
                  <c:v>20.586026200873356</c:v>
                </c:pt>
                <c:pt idx="7">
                  <c:v>24.017030567685591</c:v>
                </c:pt>
                <c:pt idx="8">
                  <c:v>27.448034934497809</c:v>
                </c:pt>
                <c:pt idx="9">
                  <c:v>30.879039301310037</c:v>
                </c:pt>
                <c:pt idx="10">
                  <c:v>34.310043668122269</c:v>
                </c:pt>
                <c:pt idx="11">
                  <c:v>37.741048034934494</c:v>
                </c:pt>
                <c:pt idx="12">
                  <c:v>41.172052401746726</c:v>
                </c:pt>
                <c:pt idx="13">
                  <c:v>44.603056768558957</c:v>
                </c:pt>
                <c:pt idx="14">
                  <c:v>48.034061135371182</c:v>
                </c:pt>
                <c:pt idx="15">
                  <c:v>51.465065502183414</c:v>
                </c:pt>
                <c:pt idx="16">
                  <c:v>54.896069868995646</c:v>
                </c:pt>
                <c:pt idx="17">
                  <c:v>58.327074235807885</c:v>
                </c:pt>
                <c:pt idx="18">
                  <c:v>61.758078602620103</c:v>
                </c:pt>
                <c:pt idx="19">
                  <c:v>65.189082969432334</c:v>
                </c:pt>
                <c:pt idx="20">
                  <c:v>68.620087336244566</c:v>
                </c:pt>
                <c:pt idx="21">
                  <c:v>72.051091703056798</c:v>
                </c:pt>
                <c:pt idx="22">
                  <c:v>75.482096069869016</c:v>
                </c:pt>
                <c:pt idx="23">
                  <c:v>78.913100436681219</c:v>
                </c:pt>
                <c:pt idx="24">
                  <c:v>82.344104803493451</c:v>
                </c:pt>
                <c:pt idx="25">
                  <c:v>85.775109170305683</c:v>
                </c:pt>
                <c:pt idx="26">
                  <c:v>89.206113537117901</c:v>
                </c:pt>
                <c:pt idx="27">
                  <c:v>92.637117903930118</c:v>
                </c:pt>
                <c:pt idx="28">
                  <c:v>96.068122270742364</c:v>
                </c:pt>
                <c:pt idx="29">
                  <c:v>99.499126637554568</c:v>
                </c:pt>
                <c:pt idx="30">
                  <c:v>102.93013100436679</c:v>
                </c:pt>
                <c:pt idx="31">
                  <c:v>106.36113537117902</c:v>
                </c:pt>
                <c:pt idx="32">
                  <c:v>109.79213973799123</c:v>
                </c:pt>
                <c:pt idx="33">
                  <c:v>113.22314410480347</c:v>
                </c:pt>
                <c:pt idx="34">
                  <c:v>116.65414847161568</c:v>
                </c:pt>
                <c:pt idx="35">
                  <c:v>120.08515283842789</c:v>
                </c:pt>
                <c:pt idx="36">
                  <c:v>123.51615720524013</c:v>
                </c:pt>
                <c:pt idx="37">
                  <c:v>126.94716157205235</c:v>
                </c:pt>
                <c:pt idx="38">
                  <c:v>130.37816593886456</c:v>
                </c:pt>
                <c:pt idx="39">
                  <c:v>133.80917030567679</c:v>
                </c:pt>
                <c:pt idx="40">
                  <c:v>137.24017467248902</c:v>
                </c:pt>
                <c:pt idx="41">
                  <c:v>140.67117903930125</c:v>
                </c:pt>
                <c:pt idx="42">
                  <c:v>144.10218340611348</c:v>
                </c:pt>
                <c:pt idx="43">
                  <c:v>147.53318777292574</c:v>
                </c:pt>
                <c:pt idx="44">
                  <c:v>150.96419213973797</c:v>
                </c:pt>
                <c:pt idx="45">
                  <c:v>154.39519650655018</c:v>
                </c:pt>
                <c:pt idx="46">
                  <c:v>157.82620087336244</c:v>
                </c:pt>
                <c:pt idx="47">
                  <c:v>161.25720524017464</c:v>
                </c:pt>
                <c:pt idx="48">
                  <c:v>164.6882096069869</c:v>
                </c:pt>
                <c:pt idx="49">
                  <c:v>168.11921397379913</c:v>
                </c:pt>
                <c:pt idx="50">
                  <c:v>171.55021834061137</c:v>
                </c:pt>
                <c:pt idx="51">
                  <c:v>174.98122270742365</c:v>
                </c:pt>
                <c:pt idx="52">
                  <c:v>178.41222707423586</c:v>
                </c:pt>
                <c:pt idx="53">
                  <c:v>181.84323144104809</c:v>
                </c:pt>
                <c:pt idx="54">
                  <c:v>185.27423580786032</c:v>
                </c:pt>
                <c:pt idx="55">
                  <c:v>188.70524017467258</c:v>
                </c:pt>
                <c:pt idx="56">
                  <c:v>192.13624454148481</c:v>
                </c:pt>
                <c:pt idx="57">
                  <c:v>195.56724890829702</c:v>
                </c:pt>
                <c:pt idx="58">
                  <c:v>198.99825327510928</c:v>
                </c:pt>
                <c:pt idx="59">
                  <c:v>202.42925764192154</c:v>
                </c:pt>
                <c:pt idx="60">
                  <c:v>205.86026200873374</c:v>
                </c:pt>
                <c:pt idx="61">
                  <c:v>209.291266375546</c:v>
                </c:pt>
                <c:pt idx="62">
                  <c:v>212.72227074235823</c:v>
                </c:pt>
                <c:pt idx="63">
                  <c:v>216.15327510917049</c:v>
                </c:pt>
                <c:pt idx="64">
                  <c:v>219.5842794759827</c:v>
                </c:pt>
                <c:pt idx="65">
                  <c:v>223.01528384279493</c:v>
                </c:pt>
                <c:pt idx="66">
                  <c:v>226.44628820960716</c:v>
                </c:pt>
                <c:pt idx="67">
                  <c:v>229.87729257641942</c:v>
                </c:pt>
                <c:pt idx="68">
                  <c:v>233.30829694323165</c:v>
                </c:pt>
                <c:pt idx="69">
                  <c:v>236.73930131004391</c:v>
                </c:pt>
                <c:pt idx="70">
                  <c:v>240.17030567685609</c:v>
                </c:pt>
                <c:pt idx="71">
                  <c:v>243.60131004366838</c:v>
                </c:pt>
                <c:pt idx="72">
                  <c:v>247.03231441048061</c:v>
                </c:pt>
                <c:pt idx="73">
                  <c:v>250.46331877729284</c:v>
                </c:pt>
                <c:pt idx="74">
                  <c:v>253.89432314410507</c:v>
                </c:pt>
                <c:pt idx="75">
                  <c:v>257.3253275109173</c:v>
                </c:pt>
                <c:pt idx="76">
                  <c:v>260.75633187772956</c:v>
                </c:pt>
                <c:pt idx="77">
                  <c:v>264.18733624454177</c:v>
                </c:pt>
                <c:pt idx="78">
                  <c:v>267.61834061135397</c:v>
                </c:pt>
                <c:pt idx="79">
                  <c:v>271.04934497816623</c:v>
                </c:pt>
                <c:pt idx="80">
                  <c:v>274.48034934497849</c:v>
                </c:pt>
                <c:pt idx="81">
                  <c:v>277.91135371179075</c:v>
                </c:pt>
                <c:pt idx="82">
                  <c:v>281.34235807860296</c:v>
                </c:pt>
                <c:pt idx="83">
                  <c:v>284.77336244541522</c:v>
                </c:pt>
                <c:pt idx="84">
                  <c:v>288.20436681222748</c:v>
                </c:pt>
                <c:pt idx="85">
                  <c:v>291.63537117903974</c:v>
                </c:pt>
                <c:pt idx="86">
                  <c:v>295.06637554585188</c:v>
                </c:pt>
                <c:pt idx="87">
                  <c:v>298.49737991266414</c:v>
                </c:pt>
                <c:pt idx="88">
                  <c:v>301.9283842794764</c:v>
                </c:pt>
                <c:pt idx="89">
                  <c:v>305.35938864628866</c:v>
                </c:pt>
                <c:pt idx="90">
                  <c:v>308.79039301310081</c:v>
                </c:pt>
                <c:pt idx="91">
                  <c:v>312.22139737991307</c:v>
                </c:pt>
                <c:pt idx="92">
                  <c:v>315.65240174672533</c:v>
                </c:pt>
                <c:pt idx="93">
                  <c:v>319.08340611353754</c:v>
                </c:pt>
                <c:pt idx="94">
                  <c:v>322.5144104803498</c:v>
                </c:pt>
                <c:pt idx="95">
                  <c:v>325.94541484716206</c:v>
                </c:pt>
                <c:pt idx="96">
                  <c:v>329.37641921397432</c:v>
                </c:pt>
                <c:pt idx="97">
                  <c:v>332.80742358078652</c:v>
                </c:pt>
                <c:pt idx="98">
                  <c:v>336.23842794759884</c:v>
                </c:pt>
                <c:pt idx="99">
                  <c:v>339.66943231441104</c:v>
                </c:pt>
                <c:pt idx="100">
                  <c:v>343.10043668122324</c:v>
                </c:pt>
              </c:numCache>
            </c:numRef>
          </c:xVal>
          <c:yVal>
            <c:numRef>
              <c:f>Sheet1!$G$3:$G$103</c:f>
              <c:numCache>
                <c:formatCode>General</c:formatCode>
                <c:ptCount val="101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</c:v>
                </c:pt>
                <c:pt idx="4">
                  <c:v>1.9</c:v>
                </c:pt>
                <c:pt idx="5">
                  <c:v>1.7</c:v>
                </c:pt>
                <c:pt idx="6">
                  <c:v>1.4</c:v>
                </c:pt>
                <c:pt idx="7">
                  <c:v>1.1000000000000001</c:v>
                </c:pt>
                <c:pt idx="8">
                  <c:v>0.9</c:v>
                </c:pt>
                <c:pt idx="9">
                  <c:v>0.9</c:v>
                </c:pt>
                <c:pt idx="10">
                  <c:v>1.3</c:v>
                </c:pt>
                <c:pt idx="11">
                  <c:v>1.8</c:v>
                </c:pt>
                <c:pt idx="12">
                  <c:v>2.2999999999999998</c:v>
                </c:pt>
                <c:pt idx="13">
                  <c:v>2.7</c:v>
                </c:pt>
                <c:pt idx="14">
                  <c:v>3</c:v>
                </c:pt>
                <c:pt idx="15">
                  <c:v>3.2</c:v>
                </c:pt>
                <c:pt idx="16">
                  <c:v>3.2</c:v>
                </c:pt>
                <c:pt idx="17">
                  <c:v>3</c:v>
                </c:pt>
                <c:pt idx="18">
                  <c:v>2.6</c:v>
                </c:pt>
                <c:pt idx="19">
                  <c:v>2.2000000000000002</c:v>
                </c:pt>
                <c:pt idx="20">
                  <c:v>1.8</c:v>
                </c:pt>
                <c:pt idx="21">
                  <c:v>1.5</c:v>
                </c:pt>
                <c:pt idx="22">
                  <c:v>1.6</c:v>
                </c:pt>
                <c:pt idx="23">
                  <c:v>1.9</c:v>
                </c:pt>
                <c:pt idx="24">
                  <c:v>2.4</c:v>
                </c:pt>
                <c:pt idx="25">
                  <c:v>2.9</c:v>
                </c:pt>
                <c:pt idx="26">
                  <c:v>3.2</c:v>
                </c:pt>
                <c:pt idx="27">
                  <c:v>3.4</c:v>
                </c:pt>
                <c:pt idx="28">
                  <c:v>3.4</c:v>
                </c:pt>
                <c:pt idx="29">
                  <c:v>3.3</c:v>
                </c:pt>
                <c:pt idx="30">
                  <c:v>3</c:v>
                </c:pt>
                <c:pt idx="31">
                  <c:v>2.7</c:v>
                </c:pt>
                <c:pt idx="32">
                  <c:v>2.2999999999999998</c:v>
                </c:pt>
                <c:pt idx="33">
                  <c:v>1.9</c:v>
                </c:pt>
                <c:pt idx="34">
                  <c:v>1.7</c:v>
                </c:pt>
                <c:pt idx="35">
                  <c:v>1.7</c:v>
                </c:pt>
                <c:pt idx="36">
                  <c:v>1.9</c:v>
                </c:pt>
                <c:pt idx="37">
                  <c:v>2.1</c:v>
                </c:pt>
                <c:pt idx="38">
                  <c:v>2.2999999999999998</c:v>
                </c:pt>
                <c:pt idx="39">
                  <c:v>2.2999999999999998</c:v>
                </c:pt>
                <c:pt idx="40">
                  <c:v>2.2999999999999998</c:v>
                </c:pt>
                <c:pt idx="41">
                  <c:v>2.2000000000000002</c:v>
                </c:pt>
                <c:pt idx="42">
                  <c:v>1.9</c:v>
                </c:pt>
                <c:pt idx="43">
                  <c:v>1.7</c:v>
                </c:pt>
                <c:pt idx="44">
                  <c:v>1.4</c:v>
                </c:pt>
                <c:pt idx="45">
                  <c:v>1.2</c:v>
                </c:pt>
                <c:pt idx="46">
                  <c:v>1.1000000000000001</c:v>
                </c:pt>
                <c:pt idx="47">
                  <c:v>1.1000000000000001</c:v>
                </c:pt>
                <c:pt idx="48">
                  <c:v>1.1000000000000001</c:v>
                </c:pt>
                <c:pt idx="49">
                  <c:v>1.1000000000000001</c:v>
                </c:pt>
                <c:pt idx="50">
                  <c:v>1.1000000000000001</c:v>
                </c:pt>
                <c:pt idx="51">
                  <c:v>1</c:v>
                </c:pt>
                <c:pt idx="52">
                  <c:v>0.9</c:v>
                </c:pt>
                <c:pt idx="53">
                  <c:v>0.9</c:v>
                </c:pt>
                <c:pt idx="54">
                  <c:v>0.9</c:v>
                </c:pt>
                <c:pt idx="55">
                  <c:v>1.1000000000000001</c:v>
                </c:pt>
                <c:pt idx="56">
                  <c:v>1.2</c:v>
                </c:pt>
                <c:pt idx="57">
                  <c:v>1.4</c:v>
                </c:pt>
                <c:pt idx="58">
                  <c:v>1.5</c:v>
                </c:pt>
                <c:pt idx="59">
                  <c:v>1.6</c:v>
                </c:pt>
                <c:pt idx="60">
                  <c:v>1.7</c:v>
                </c:pt>
                <c:pt idx="61">
                  <c:v>1.8</c:v>
                </c:pt>
                <c:pt idx="62">
                  <c:v>2</c:v>
                </c:pt>
                <c:pt idx="63">
                  <c:v>2.2000000000000002</c:v>
                </c:pt>
                <c:pt idx="64">
                  <c:v>2.5</c:v>
                </c:pt>
                <c:pt idx="65">
                  <c:v>2.9</c:v>
                </c:pt>
                <c:pt idx="66">
                  <c:v>3.2</c:v>
                </c:pt>
                <c:pt idx="67">
                  <c:v>3.4</c:v>
                </c:pt>
                <c:pt idx="68">
                  <c:v>3.6</c:v>
                </c:pt>
                <c:pt idx="69">
                  <c:v>3.8</c:v>
                </c:pt>
                <c:pt idx="70">
                  <c:v>3.8</c:v>
                </c:pt>
                <c:pt idx="71">
                  <c:v>3.9</c:v>
                </c:pt>
                <c:pt idx="72">
                  <c:v>3.9</c:v>
                </c:pt>
                <c:pt idx="73">
                  <c:v>4</c:v>
                </c:pt>
                <c:pt idx="74">
                  <c:v>4.3</c:v>
                </c:pt>
                <c:pt idx="75">
                  <c:v>4.5999999999999996</c:v>
                </c:pt>
                <c:pt idx="76">
                  <c:v>5</c:v>
                </c:pt>
                <c:pt idx="77">
                  <c:v>5.4</c:v>
                </c:pt>
                <c:pt idx="78">
                  <c:v>5.8</c:v>
                </c:pt>
                <c:pt idx="79">
                  <c:v>6.1</c:v>
                </c:pt>
                <c:pt idx="80">
                  <c:v>6.3</c:v>
                </c:pt>
                <c:pt idx="81">
                  <c:v>6.4</c:v>
                </c:pt>
                <c:pt idx="82">
                  <c:v>6.4</c:v>
                </c:pt>
                <c:pt idx="83">
                  <c:v>6.4</c:v>
                </c:pt>
                <c:pt idx="84">
                  <c:v>6.3</c:v>
                </c:pt>
                <c:pt idx="85">
                  <c:v>6.3</c:v>
                </c:pt>
                <c:pt idx="86">
                  <c:v>6.4</c:v>
                </c:pt>
                <c:pt idx="87">
                  <c:v>6.6</c:v>
                </c:pt>
                <c:pt idx="88">
                  <c:v>6.8</c:v>
                </c:pt>
                <c:pt idx="89">
                  <c:v>7.1</c:v>
                </c:pt>
                <c:pt idx="90">
                  <c:v>7.4</c:v>
                </c:pt>
                <c:pt idx="91">
                  <c:v>7.7</c:v>
                </c:pt>
                <c:pt idx="92">
                  <c:v>7.9</c:v>
                </c:pt>
                <c:pt idx="93">
                  <c:v>8</c:v>
                </c:pt>
                <c:pt idx="94">
                  <c:v>8.1</c:v>
                </c:pt>
                <c:pt idx="95">
                  <c:v>8.1</c:v>
                </c:pt>
                <c:pt idx="96">
                  <c:v>8.1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2A4-394B-A7E6-A669FEC4B338}"/>
            </c:ext>
          </c:extLst>
        </c:ser>
        <c:ser>
          <c:idx val="4"/>
          <c:order val="3"/>
          <c:tx>
            <c:strRef>
              <c:f>'[Magnetized Beam Experimental Data_laser at center_2.xlsx]Summary'!$D$74</c:f>
              <c:strCache>
                <c:ptCount val="1"/>
                <c:pt idx="0">
                  <c:v>σ (V2)_Sim</c:v>
                </c:pt>
              </c:strCache>
            </c:strRef>
          </c:tx>
          <c:spPr>
            <a:ln>
              <a:solidFill>
                <a:srgbClr val="942093"/>
              </a:solidFill>
            </a:ln>
          </c:spPr>
          <c:marker>
            <c:symbol val="none"/>
          </c:marker>
          <c:xVal>
            <c:numRef>
              <c:f>Sheet1!$F$3:$F$103</c:f>
              <c:numCache>
                <c:formatCode>General</c:formatCode>
                <c:ptCount val="101"/>
                <c:pt idx="0">
                  <c:v>0</c:v>
                </c:pt>
                <c:pt idx="1">
                  <c:v>3.431004366812227</c:v>
                </c:pt>
                <c:pt idx="2">
                  <c:v>6.862008733624454</c:v>
                </c:pt>
                <c:pt idx="3">
                  <c:v>10.293013100436681</c:v>
                </c:pt>
                <c:pt idx="4">
                  <c:v>13.724017467248908</c:v>
                </c:pt>
                <c:pt idx="5">
                  <c:v>17.155021834061134</c:v>
                </c:pt>
                <c:pt idx="6">
                  <c:v>20.586026200873356</c:v>
                </c:pt>
                <c:pt idx="7">
                  <c:v>24.017030567685591</c:v>
                </c:pt>
                <c:pt idx="8">
                  <c:v>27.448034934497809</c:v>
                </c:pt>
                <c:pt idx="9">
                  <c:v>30.879039301310037</c:v>
                </c:pt>
                <c:pt idx="10">
                  <c:v>34.310043668122269</c:v>
                </c:pt>
                <c:pt idx="11">
                  <c:v>37.741048034934494</c:v>
                </c:pt>
                <c:pt idx="12">
                  <c:v>41.172052401746726</c:v>
                </c:pt>
                <c:pt idx="13">
                  <c:v>44.603056768558957</c:v>
                </c:pt>
                <c:pt idx="14">
                  <c:v>48.034061135371182</c:v>
                </c:pt>
                <c:pt idx="15">
                  <c:v>51.465065502183414</c:v>
                </c:pt>
                <c:pt idx="16">
                  <c:v>54.896069868995646</c:v>
                </c:pt>
                <c:pt idx="17">
                  <c:v>58.327074235807885</c:v>
                </c:pt>
                <c:pt idx="18">
                  <c:v>61.758078602620103</c:v>
                </c:pt>
                <c:pt idx="19">
                  <c:v>65.189082969432334</c:v>
                </c:pt>
                <c:pt idx="20">
                  <c:v>68.620087336244566</c:v>
                </c:pt>
                <c:pt idx="21">
                  <c:v>72.051091703056798</c:v>
                </c:pt>
                <c:pt idx="22">
                  <c:v>75.482096069869016</c:v>
                </c:pt>
                <c:pt idx="23">
                  <c:v>78.913100436681219</c:v>
                </c:pt>
                <c:pt idx="24">
                  <c:v>82.344104803493451</c:v>
                </c:pt>
                <c:pt idx="25">
                  <c:v>85.775109170305683</c:v>
                </c:pt>
                <c:pt idx="26">
                  <c:v>89.206113537117901</c:v>
                </c:pt>
                <c:pt idx="27">
                  <c:v>92.637117903930118</c:v>
                </c:pt>
                <c:pt idx="28">
                  <c:v>96.068122270742364</c:v>
                </c:pt>
                <c:pt idx="29">
                  <c:v>99.499126637554568</c:v>
                </c:pt>
                <c:pt idx="30">
                  <c:v>102.93013100436679</c:v>
                </c:pt>
                <c:pt idx="31">
                  <c:v>106.36113537117902</c:v>
                </c:pt>
                <c:pt idx="32">
                  <c:v>109.79213973799123</c:v>
                </c:pt>
                <c:pt idx="33">
                  <c:v>113.22314410480347</c:v>
                </c:pt>
                <c:pt idx="34">
                  <c:v>116.65414847161568</c:v>
                </c:pt>
                <c:pt idx="35">
                  <c:v>120.08515283842789</c:v>
                </c:pt>
                <c:pt idx="36">
                  <c:v>123.51615720524013</c:v>
                </c:pt>
                <c:pt idx="37">
                  <c:v>126.94716157205235</c:v>
                </c:pt>
                <c:pt idx="38">
                  <c:v>130.37816593886456</c:v>
                </c:pt>
                <c:pt idx="39">
                  <c:v>133.80917030567679</c:v>
                </c:pt>
                <c:pt idx="40">
                  <c:v>137.24017467248902</c:v>
                </c:pt>
                <c:pt idx="41">
                  <c:v>140.67117903930125</c:v>
                </c:pt>
                <c:pt idx="42">
                  <c:v>144.10218340611348</c:v>
                </c:pt>
                <c:pt idx="43">
                  <c:v>147.53318777292574</c:v>
                </c:pt>
                <c:pt idx="44">
                  <c:v>150.96419213973797</c:v>
                </c:pt>
                <c:pt idx="45">
                  <c:v>154.39519650655018</c:v>
                </c:pt>
                <c:pt idx="46">
                  <c:v>157.82620087336244</c:v>
                </c:pt>
                <c:pt idx="47">
                  <c:v>161.25720524017464</c:v>
                </c:pt>
                <c:pt idx="48">
                  <c:v>164.6882096069869</c:v>
                </c:pt>
                <c:pt idx="49">
                  <c:v>168.11921397379913</c:v>
                </c:pt>
                <c:pt idx="50">
                  <c:v>171.55021834061137</c:v>
                </c:pt>
                <c:pt idx="51">
                  <c:v>174.98122270742365</c:v>
                </c:pt>
                <c:pt idx="52">
                  <c:v>178.41222707423586</c:v>
                </c:pt>
                <c:pt idx="53">
                  <c:v>181.84323144104809</c:v>
                </c:pt>
                <c:pt idx="54">
                  <c:v>185.27423580786032</c:v>
                </c:pt>
                <c:pt idx="55">
                  <c:v>188.70524017467258</c:v>
                </c:pt>
                <c:pt idx="56">
                  <c:v>192.13624454148481</c:v>
                </c:pt>
                <c:pt idx="57">
                  <c:v>195.56724890829702</c:v>
                </c:pt>
                <c:pt idx="58">
                  <c:v>198.99825327510928</c:v>
                </c:pt>
                <c:pt idx="59">
                  <c:v>202.42925764192154</c:v>
                </c:pt>
                <c:pt idx="60">
                  <c:v>205.86026200873374</c:v>
                </c:pt>
                <c:pt idx="61">
                  <c:v>209.291266375546</c:v>
                </c:pt>
                <c:pt idx="62">
                  <c:v>212.72227074235823</c:v>
                </c:pt>
                <c:pt idx="63">
                  <c:v>216.15327510917049</c:v>
                </c:pt>
                <c:pt idx="64">
                  <c:v>219.5842794759827</c:v>
                </c:pt>
                <c:pt idx="65">
                  <c:v>223.01528384279493</c:v>
                </c:pt>
                <c:pt idx="66">
                  <c:v>226.44628820960716</c:v>
                </c:pt>
                <c:pt idx="67">
                  <c:v>229.87729257641942</c:v>
                </c:pt>
                <c:pt idx="68">
                  <c:v>233.30829694323165</c:v>
                </c:pt>
                <c:pt idx="69">
                  <c:v>236.73930131004391</c:v>
                </c:pt>
                <c:pt idx="70">
                  <c:v>240.17030567685609</c:v>
                </c:pt>
                <c:pt idx="71">
                  <c:v>243.60131004366838</c:v>
                </c:pt>
                <c:pt idx="72">
                  <c:v>247.03231441048061</c:v>
                </c:pt>
                <c:pt idx="73">
                  <c:v>250.46331877729284</c:v>
                </c:pt>
                <c:pt idx="74">
                  <c:v>253.89432314410507</c:v>
                </c:pt>
                <c:pt idx="75">
                  <c:v>257.3253275109173</c:v>
                </c:pt>
                <c:pt idx="76">
                  <c:v>260.75633187772956</c:v>
                </c:pt>
                <c:pt idx="77">
                  <c:v>264.18733624454177</c:v>
                </c:pt>
                <c:pt idx="78">
                  <c:v>267.61834061135397</c:v>
                </c:pt>
                <c:pt idx="79">
                  <c:v>271.04934497816623</c:v>
                </c:pt>
                <c:pt idx="80">
                  <c:v>274.48034934497849</c:v>
                </c:pt>
                <c:pt idx="81">
                  <c:v>277.91135371179075</c:v>
                </c:pt>
                <c:pt idx="82">
                  <c:v>281.34235807860296</c:v>
                </c:pt>
                <c:pt idx="83">
                  <c:v>284.77336244541522</c:v>
                </c:pt>
                <c:pt idx="84">
                  <c:v>288.20436681222748</c:v>
                </c:pt>
                <c:pt idx="85">
                  <c:v>291.63537117903974</c:v>
                </c:pt>
                <c:pt idx="86">
                  <c:v>295.06637554585188</c:v>
                </c:pt>
                <c:pt idx="87">
                  <c:v>298.49737991266414</c:v>
                </c:pt>
                <c:pt idx="88">
                  <c:v>301.9283842794764</c:v>
                </c:pt>
                <c:pt idx="89">
                  <c:v>305.35938864628866</c:v>
                </c:pt>
                <c:pt idx="90">
                  <c:v>308.79039301310081</c:v>
                </c:pt>
                <c:pt idx="91">
                  <c:v>312.22139737991307</c:v>
                </c:pt>
                <c:pt idx="92">
                  <c:v>315.65240174672533</c:v>
                </c:pt>
                <c:pt idx="93">
                  <c:v>319.08340611353754</c:v>
                </c:pt>
                <c:pt idx="94">
                  <c:v>322.5144104803498</c:v>
                </c:pt>
                <c:pt idx="95">
                  <c:v>325.94541484716206</c:v>
                </c:pt>
                <c:pt idx="96">
                  <c:v>329.37641921397432</c:v>
                </c:pt>
                <c:pt idx="97">
                  <c:v>332.80742358078652</c:v>
                </c:pt>
                <c:pt idx="98">
                  <c:v>336.23842794759884</c:v>
                </c:pt>
                <c:pt idx="99">
                  <c:v>339.66943231441104</c:v>
                </c:pt>
                <c:pt idx="100">
                  <c:v>343.10043668122324</c:v>
                </c:pt>
              </c:numCache>
            </c:numRef>
          </c:xVal>
          <c:yVal>
            <c:numRef>
              <c:f>Sheet1!$H$3:$H$103</c:f>
              <c:numCache>
                <c:formatCode>General</c:formatCode>
                <c:ptCount val="101"/>
                <c:pt idx="0">
                  <c:v>2.8</c:v>
                </c:pt>
                <c:pt idx="1">
                  <c:v>2.8</c:v>
                </c:pt>
                <c:pt idx="2">
                  <c:v>2.8</c:v>
                </c:pt>
                <c:pt idx="3">
                  <c:v>2.7</c:v>
                </c:pt>
                <c:pt idx="4">
                  <c:v>2.5</c:v>
                </c:pt>
                <c:pt idx="5">
                  <c:v>2.2999999999999998</c:v>
                </c:pt>
                <c:pt idx="6">
                  <c:v>1.9</c:v>
                </c:pt>
                <c:pt idx="7">
                  <c:v>1.5</c:v>
                </c:pt>
                <c:pt idx="8">
                  <c:v>1.2</c:v>
                </c:pt>
                <c:pt idx="9">
                  <c:v>1.4</c:v>
                </c:pt>
                <c:pt idx="10">
                  <c:v>2</c:v>
                </c:pt>
                <c:pt idx="11">
                  <c:v>2.7</c:v>
                </c:pt>
                <c:pt idx="12">
                  <c:v>3.4</c:v>
                </c:pt>
                <c:pt idx="13">
                  <c:v>3.9</c:v>
                </c:pt>
                <c:pt idx="14">
                  <c:v>4.3</c:v>
                </c:pt>
                <c:pt idx="15">
                  <c:v>4.5</c:v>
                </c:pt>
                <c:pt idx="16">
                  <c:v>4.4000000000000004</c:v>
                </c:pt>
                <c:pt idx="17">
                  <c:v>4.0999999999999996</c:v>
                </c:pt>
                <c:pt idx="18">
                  <c:v>3.6</c:v>
                </c:pt>
                <c:pt idx="19">
                  <c:v>3</c:v>
                </c:pt>
                <c:pt idx="20">
                  <c:v>2.4</c:v>
                </c:pt>
                <c:pt idx="21">
                  <c:v>2</c:v>
                </c:pt>
                <c:pt idx="22">
                  <c:v>2.2999999999999998</c:v>
                </c:pt>
                <c:pt idx="23">
                  <c:v>2.8</c:v>
                </c:pt>
                <c:pt idx="24">
                  <c:v>3.5</c:v>
                </c:pt>
                <c:pt idx="25">
                  <c:v>4.0999999999999996</c:v>
                </c:pt>
                <c:pt idx="26">
                  <c:v>4.5</c:v>
                </c:pt>
                <c:pt idx="27">
                  <c:v>4.7</c:v>
                </c:pt>
                <c:pt idx="28">
                  <c:v>4.7</c:v>
                </c:pt>
                <c:pt idx="29">
                  <c:v>4.4000000000000004</c:v>
                </c:pt>
                <c:pt idx="30">
                  <c:v>3.9</c:v>
                </c:pt>
                <c:pt idx="31">
                  <c:v>3.4</c:v>
                </c:pt>
                <c:pt idx="32">
                  <c:v>2.8</c:v>
                </c:pt>
                <c:pt idx="33">
                  <c:v>2.4</c:v>
                </c:pt>
                <c:pt idx="34">
                  <c:v>2.2000000000000002</c:v>
                </c:pt>
                <c:pt idx="35">
                  <c:v>2.2999999999999998</c:v>
                </c:pt>
                <c:pt idx="36">
                  <c:v>2.6</c:v>
                </c:pt>
                <c:pt idx="37">
                  <c:v>2.8</c:v>
                </c:pt>
                <c:pt idx="38">
                  <c:v>3</c:v>
                </c:pt>
                <c:pt idx="39">
                  <c:v>2.9</c:v>
                </c:pt>
                <c:pt idx="40">
                  <c:v>2.8</c:v>
                </c:pt>
                <c:pt idx="41">
                  <c:v>2.5</c:v>
                </c:pt>
                <c:pt idx="42">
                  <c:v>2.1</c:v>
                </c:pt>
                <c:pt idx="43">
                  <c:v>1.8</c:v>
                </c:pt>
                <c:pt idx="44">
                  <c:v>1.5</c:v>
                </c:pt>
                <c:pt idx="45">
                  <c:v>1.4</c:v>
                </c:pt>
                <c:pt idx="46">
                  <c:v>1.4</c:v>
                </c:pt>
                <c:pt idx="47">
                  <c:v>1.5</c:v>
                </c:pt>
                <c:pt idx="48">
                  <c:v>1.6</c:v>
                </c:pt>
                <c:pt idx="49">
                  <c:v>1.6</c:v>
                </c:pt>
                <c:pt idx="50">
                  <c:v>1.5</c:v>
                </c:pt>
                <c:pt idx="51">
                  <c:v>1.5</c:v>
                </c:pt>
                <c:pt idx="52">
                  <c:v>1.6</c:v>
                </c:pt>
                <c:pt idx="53">
                  <c:v>1.8</c:v>
                </c:pt>
                <c:pt idx="54">
                  <c:v>2.2000000000000002</c:v>
                </c:pt>
                <c:pt idx="55">
                  <c:v>2.5</c:v>
                </c:pt>
                <c:pt idx="56">
                  <c:v>2.9</c:v>
                </c:pt>
                <c:pt idx="57">
                  <c:v>3.1</c:v>
                </c:pt>
                <c:pt idx="58">
                  <c:v>3.3</c:v>
                </c:pt>
                <c:pt idx="59">
                  <c:v>3.4</c:v>
                </c:pt>
                <c:pt idx="60">
                  <c:v>3.6</c:v>
                </c:pt>
                <c:pt idx="61">
                  <c:v>3.8</c:v>
                </c:pt>
                <c:pt idx="62">
                  <c:v>4.0999999999999996</c:v>
                </c:pt>
                <c:pt idx="63">
                  <c:v>4.5999999999999996</c:v>
                </c:pt>
                <c:pt idx="64">
                  <c:v>5.0999999999999996</c:v>
                </c:pt>
                <c:pt idx="65">
                  <c:v>5.6</c:v>
                </c:pt>
                <c:pt idx="66">
                  <c:v>6.1</c:v>
                </c:pt>
                <c:pt idx="67">
                  <c:v>6.5</c:v>
                </c:pt>
                <c:pt idx="68">
                  <c:v>6.8</c:v>
                </c:pt>
                <c:pt idx="69">
                  <c:v>6.9</c:v>
                </c:pt>
                <c:pt idx="70">
                  <c:v>6.9</c:v>
                </c:pt>
                <c:pt idx="71">
                  <c:v>7</c:v>
                </c:pt>
                <c:pt idx="72">
                  <c:v>7</c:v>
                </c:pt>
                <c:pt idx="73">
                  <c:v>7.2</c:v>
                </c:pt>
                <c:pt idx="74">
                  <c:v>7.6</c:v>
                </c:pt>
                <c:pt idx="75">
                  <c:v>8.1</c:v>
                </c:pt>
                <c:pt idx="76">
                  <c:v>8.6999999999999993</c:v>
                </c:pt>
                <c:pt idx="77">
                  <c:v>9.3000000000000007</c:v>
                </c:pt>
                <c:pt idx="78">
                  <c:v>9.9</c:v>
                </c:pt>
                <c:pt idx="79">
                  <c:v>10.3</c:v>
                </c:pt>
                <c:pt idx="80">
                  <c:v>10.6</c:v>
                </c:pt>
                <c:pt idx="81">
                  <c:v>10.7</c:v>
                </c:pt>
                <c:pt idx="82">
                  <c:v>10.6</c:v>
                </c:pt>
                <c:pt idx="83">
                  <c:v>10.5</c:v>
                </c:pt>
                <c:pt idx="84">
                  <c:v>10.4</c:v>
                </c:pt>
                <c:pt idx="85">
                  <c:v>10.3</c:v>
                </c:pt>
                <c:pt idx="86">
                  <c:v>10.4</c:v>
                </c:pt>
                <c:pt idx="87">
                  <c:v>10.6</c:v>
                </c:pt>
                <c:pt idx="88">
                  <c:v>11</c:v>
                </c:pt>
                <c:pt idx="89">
                  <c:v>11.4</c:v>
                </c:pt>
                <c:pt idx="90">
                  <c:v>11.8</c:v>
                </c:pt>
                <c:pt idx="91">
                  <c:v>12.2</c:v>
                </c:pt>
                <c:pt idx="92">
                  <c:v>12.4</c:v>
                </c:pt>
                <c:pt idx="93">
                  <c:v>12.5</c:v>
                </c:pt>
                <c:pt idx="94">
                  <c:v>12.5</c:v>
                </c:pt>
                <c:pt idx="95">
                  <c:v>12.5</c:v>
                </c:pt>
                <c:pt idx="96">
                  <c:v>12.4</c:v>
                </c:pt>
                <c:pt idx="97">
                  <c:v>12.2</c:v>
                </c:pt>
                <c:pt idx="98">
                  <c:v>12.1</c:v>
                </c:pt>
                <c:pt idx="99">
                  <c:v>12.1</c:v>
                </c:pt>
                <c:pt idx="100">
                  <c:v>12.1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2A4-394B-A7E6-A669FEC4B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94944"/>
        <c:axId val="88996864"/>
      </c:scatterChart>
      <c:valAx>
        <c:axId val="88994944"/>
        <c:scaling>
          <c:orientation val="minMax"/>
          <c:max val="40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0" i="0" baseline="0">
                    <a:effectLst/>
                  </a:rPr>
                  <a:t>I (A)</a:t>
                </a:r>
                <a:endParaRPr lang="en-US" sz="2000" b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9353348817347792"/>
              <c:y val="0.9237736141572828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88996864"/>
        <c:crossesAt val="-100"/>
        <c:crossBetween val="midCat"/>
        <c:majorUnit val="50"/>
      </c:valAx>
      <c:valAx>
        <c:axId val="88996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0" dirty="0" err="1"/>
                  <a:t>σ</a:t>
                </a:r>
                <a:r>
                  <a:rPr lang="en-US" sz="2000" b="0" baseline="-25000" dirty="0" err="1"/>
                  <a:t>rms</a:t>
                </a:r>
                <a:r>
                  <a:rPr lang="en-US" sz="2000" b="0" baseline="0" dirty="0"/>
                  <a:t>  </a:t>
                </a:r>
                <a:r>
                  <a:rPr lang="en-US" sz="2000" b="0" dirty="0"/>
                  <a:t>(mm)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8994944"/>
        <c:crosses val="autoZero"/>
        <c:crossBetween val="midCat"/>
      </c:valAx>
      <c:spPr>
        <a:noFill/>
        <a:ln w="3175">
          <a:solidFill>
            <a:srgbClr val="E5E4DF">
              <a:lumMod val="10000"/>
            </a:srgbClr>
          </a:solidFill>
        </a:ln>
      </c:spPr>
    </c:plotArea>
    <c:legend>
      <c:legendPos val="t"/>
      <c:layout>
        <c:manualLayout>
          <c:xMode val="edge"/>
          <c:yMode val="edge"/>
          <c:x val="0.15721157231906721"/>
          <c:y val="0.11121098759030489"/>
          <c:w val="0.67682272342882577"/>
          <c:h val="8.3569982888249711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Angle vs Gun Solenoid Current for</a:t>
            </a:r>
            <a:r>
              <a:rPr lang="en-US" sz="1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Slit 1 - Viewer  2   Combination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359616769165476"/>
          <c:y val="1.0689910023652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743185579515653E-2"/>
          <c:y val="0.18457608758889513"/>
          <c:w val="0.84990726189637278"/>
          <c:h val="0.70498108280072436"/>
        </c:manualLayout>
      </c:layout>
      <c:scatterChart>
        <c:scatterStyle val="smoothMarker"/>
        <c:varyColors val="0"/>
        <c:ser>
          <c:idx val="1"/>
          <c:order val="0"/>
          <c:tx>
            <c:v>Slit1-v2</c:v>
          </c:tx>
          <c:spPr>
            <a:ln w="28575" cap="rnd">
              <a:solidFill>
                <a:srgbClr val="942093"/>
              </a:solidFill>
              <a:prstDash val="dash"/>
              <a:round/>
            </a:ln>
            <a:effectLst/>
          </c:spPr>
          <c:marker>
            <c:symbol val="diamond"/>
            <c:size val="7"/>
            <c:spPr>
              <a:solidFill>
                <a:srgbClr val="942093"/>
              </a:solidFill>
              <a:ln w="9525">
                <a:solidFill>
                  <a:srgbClr val="942093"/>
                </a:solidFill>
              </a:ln>
              <a:effectLst/>
            </c:spPr>
          </c:marker>
          <c:xVal>
            <c:numRef>
              <c:f>Sheet1!$AH$6:$AH$46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110</c:v>
                </c:pt>
                <c:pt idx="17">
                  <c:v>120</c:v>
                </c:pt>
                <c:pt idx="18">
                  <c:v>130</c:v>
                </c:pt>
                <c:pt idx="19">
                  <c:v>140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175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230</c:v>
                </c:pt>
                <c:pt idx="30">
                  <c:v>240</c:v>
                </c:pt>
                <c:pt idx="31">
                  <c:v>250</c:v>
                </c:pt>
                <c:pt idx="32">
                  <c:v>260</c:v>
                </c:pt>
                <c:pt idx="33">
                  <c:v>270</c:v>
                </c:pt>
                <c:pt idx="34">
                  <c:v>280</c:v>
                </c:pt>
                <c:pt idx="35">
                  <c:v>290</c:v>
                </c:pt>
                <c:pt idx="36">
                  <c:v>300</c:v>
                </c:pt>
                <c:pt idx="37">
                  <c:v>325</c:v>
                </c:pt>
                <c:pt idx="38">
                  <c:v>350</c:v>
                </c:pt>
                <c:pt idx="39">
                  <c:v>375</c:v>
                </c:pt>
                <c:pt idx="40">
                  <c:v>400</c:v>
                </c:pt>
              </c:numCache>
            </c:numRef>
          </c:xVal>
          <c:yVal>
            <c:numRef>
              <c:f>Sheet1!$AI$6:$AI$46</c:f>
              <c:numCache>
                <c:formatCode>General</c:formatCode>
                <c:ptCount val="41"/>
                <c:pt idx="0">
                  <c:v>0</c:v>
                </c:pt>
                <c:pt idx="1">
                  <c:v>-0.29793805346802804</c:v>
                </c:pt>
                <c:pt idx="2">
                  <c:v>-0.60752391033537978</c:v>
                </c:pt>
                <c:pt idx="3">
                  <c:v>-0.13750987083139754</c:v>
                </c:pt>
                <c:pt idx="4">
                  <c:v>-0.27501974166279486</c:v>
                </c:pt>
                <c:pt idx="5">
                  <c:v>-2.2918311805232738E-2</c:v>
                </c:pt>
                <c:pt idx="6">
                  <c:v>0.32658594322456946</c:v>
                </c:pt>
                <c:pt idx="7">
                  <c:v>5.4774765214506713</c:v>
                </c:pt>
                <c:pt idx="8">
                  <c:v>10.364806513916593</c:v>
                </c:pt>
                <c:pt idx="9">
                  <c:v>0.45836623610465876</c:v>
                </c:pt>
                <c:pt idx="10">
                  <c:v>-0.68181977620567924</c:v>
                </c:pt>
                <c:pt idx="11">
                  <c:v>-6.0349215985449733E-2</c:v>
                </c:pt>
                <c:pt idx="12">
                  <c:v>4.8472229468067649</c:v>
                </c:pt>
                <c:pt idx="13">
                  <c:v>2.1600508876432039</c:v>
                </c:pt>
                <c:pt idx="14">
                  <c:v>-0.91100289425800884</c:v>
                </c:pt>
                <c:pt idx="15">
                  <c:v>-1.1516451682129543</c:v>
                </c:pt>
                <c:pt idx="16">
                  <c:v>2.3204790702798341</c:v>
                </c:pt>
                <c:pt idx="17">
                  <c:v>9.3907782621941909</c:v>
                </c:pt>
                <c:pt idx="18">
                  <c:v>3.0997016716577539</c:v>
                </c:pt>
                <c:pt idx="19">
                  <c:v>6.2566991228285902</c:v>
                </c:pt>
                <c:pt idx="20">
                  <c:v>45.939650784014553</c:v>
                </c:pt>
                <c:pt idx="21">
                  <c:v>45.939756013589403</c:v>
                </c:pt>
                <c:pt idx="22">
                  <c:v>36.927129896181555</c:v>
                </c:pt>
                <c:pt idx="23">
                  <c:v>55.897552033813405</c:v>
                </c:pt>
                <c:pt idx="24">
                  <c:v>58.338352241070716</c:v>
                </c:pt>
                <c:pt idx="25">
                  <c:v>18.283083242624571</c:v>
                </c:pt>
                <c:pt idx="26">
                  <c:v>6.3884794157086802</c:v>
                </c:pt>
                <c:pt idx="27">
                  <c:v>3.5752566416163365</c:v>
                </c:pt>
                <c:pt idx="28">
                  <c:v>-0.18259190445500972</c:v>
                </c:pt>
                <c:pt idx="29">
                  <c:v>-2.4637185190625397</c:v>
                </c:pt>
                <c:pt idx="30">
                  <c:v>-3.4377467707849387</c:v>
                </c:pt>
                <c:pt idx="31">
                  <c:v>-3.7528735581068924</c:v>
                </c:pt>
                <c:pt idx="32">
                  <c:v>-4.8071159011476059</c:v>
                </c:pt>
                <c:pt idx="33">
                  <c:v>-5.7696849969673893</c:v>
                </c:pt>
                <c:pt idx="34">
                  <c:v>-6.0389751606788762</c:v>
                </c:pt>
                <c:pt idx="35">
                  <c:v>-6.0603492159999997</c:v>
                </c:pt>
                <c:pt idx="36">
                  <c:v>-5.8842765559935541</c:v>
                </c:pt>
                <c:pt idx="37">
                  <c:v>-7.7750372799252725</c:v>
                </c:pt>
                <c:pt idx="38">
                  <c:v>-9.0412740071643913</c:v>
                </c:pt>
                <c:pt idx="39">
                  <c:v>-9.362130372437651</c:v>
                </c:pt>
                <c:pt idx="40">
                  <c:v>-9.3334824826811111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95-C940-B2B8-C907939A3D8A}"/>
            </c:ext>
          </c:extLst>
        </c:ser>
        <c:ser>
          <c:idx val="0"/>
          <c:order val="1"/>
          <c:tx>
            <c:v>Slit1-v2 _Sim</c:v>
          </c:tx>
          <c:spPr>
            <a:ln w="28575" cap="rnd">
              <a:solidFill>
                <a:srgbClr val="942093"/>
              </a:solidFill>
              <a:round/>
            </a:ln>
            <a:effectLst/>
          </c:spPr>
          <c:marker>
            <c:symbol val="none"/>
          </c:marker>
          <c:xVal>
            <c:numRef>
              <c:f>Sheet1!$F$3:$F$103</c:f>
              <c:numCache>
                <c:formatCode>General</c:formatCode>
                <c:ptCount val="101"/>
                <c:pt idx="0">
                  <c:v>0</c:v>
                </c:pt>
                <c:pt idx="1">
                  <c:v>3.431004366812227</c:v>
                </c:pt>
                <c:pt idx="2">
                  <c:v>6.862008733624454</c:v>
                </c:pt>
                <c:pt idx="3">
                  <c:v>10.293013100436681</c:v>
                </c:pt>
                <c:pt idx="4">
                  <c:v>13.724017467248908</c:v>
                </c:pt>
                <c:pt idx="5">
                  <c:v>17.155021834061134</c:v>
                </c:pt>
                <c:pt idx="6">
                  <c:v>20.586026200873356</c:v>
                </c:pt>
                <c:pt idx="7">
                  <c:v>24.017030567685591</c:v>
                </c:pt>
                <c:pt idx="8">
                  <c:v>27.448034934497809</c:v>
                </c:pt>
                <c:pt idx="9">
                  <c:v>30.879039301310037</c:v>
                </c:pt>
                <c:pt idx="10">
                  <c:v>34.310043668122269</c:v>
                </c:pt>
                <c:pt idx="11">
                  <c:v>37.741048034934494</c:v>
                </c:pt>
                <c:pt idx="12">
                  <c:v>41.172052401746726</c:v>
                </c:pt>
                <c:pt idx="13">
                  <c:v>44.603056768558957</c:v>
                </c:pt>
                <c:pt idx="14">
                  <c:v>48.034061135371182</c:v>
                </c:pt>
                <c:pt idx="15">
                  <c:v>51.465065502183414</c:v>
                </c:pt>
                <c:pt idx="16">
                  <c:v>54.896069868995646</c:v>
                </c:pt>
                <c:pt idx="17">
                  <c:v>58.327074235807885</c:v>
                </c:pt>
                <c:pt idx="18">
                  <c:v>61.758078602620103</c:v>
                </c:pt>
                <c:pt idx="19">
                  <c:v>65.189082969432334</c:v>
                </c:pt>
                <c:pt idx="20">
                  <c:v>68.620087336244566</c:v>
                </c:pt>
                <c:pt idx="21">
                  <c:v>72.051091703056798</c:v>
                </c:pt>
                <c:pt idx="22">
                  <c:v>75.482096069869016</c:v>
                </c:pt>
                <c:pt idx="23">
                  <c:v>78.913100436681219</c:v>
                </c:pt>
                <c:pt idx="24">
                  <c:v>82.344104803493451</c:v>
                </c:pt>
                <c:pt idx="25">
                  <c:v>85.775109170305683</c:v>
                </c:pt>
                <c:pt idx="26">
                  <c:v>89.206113537117901</c:v>
                </c:pt>
                <c:pt idx="27">
                  <c:v>92.637117903930118</c:v>
                </c:pt>
                <c:pt idx="28">
                  <c:v>96.068122270742364</c:v>
                </c:pt>
                <c:pt idx="29">
                  <c:v>99.499126637554568</c:v>
                </c:pt>
                <c:pt idx="30">
                  <c:v>102.93013100436679</c:v>
                </c:pt>
                <c:pt idx="31">
                  <c:v>106.36113537117902</c:v>
                </c:pt>
                <c:pt idx="32">
                  <c:v>109.79213973799123</c:v>
                </c:pt>
                <c:pt idx="33">
                  <c:v>113.22314410480347</c:v>
                </c:pt>
                <c:pt idx="34">
                  <c:v>116.65414847161568</c:v>
                </c:pt>
                <c:pt idx="35">
                  <c:v>120.08515283842789</c:v>
                </c:pt>
                <c:pt idx="36">
                  <c:v>123.51615720524013</c:v>
                </c:pt>
                <c:pt idx="37">
                  <c:v>126.94716157205235</c:v>
                </c:pt>
                <c:pt idx="38">
                  <c:v>130.37816593886456</c:v>
                </c:pt>
                <c:pt idx="39">
                  <c:v>133.80917030567679</c:v>
                </c:pt>
                <c:pt idx="40">
                  <c:v>137.24017467248902</c:v>
                </c:pt>
                <c:pt idx="41">
                  <c:v>140.67117903930125</c:v>
                </c:pt>
                <c:pt idx="42">
                  <c:v>144.10218340611348</c:v>
                </c:pt>
                <c:pt idx="43">
                  <c:v>147.53318777292574</c:v>
                </c:pt>
                <c:pt idx="44">
                  <c:v>150.96419213973797</c:v>
                </c:pt>
                <c:pt idx="45">
                  <c:v>154.39519650655018</c:v>
                </c:pt>
                <c:pt idx="46">
                  <c:v>157.82620087336244</c:v>
                </c:pt>
                <c:pt idx="47">
                  <c:v>161.25720524017464</c:v>
                </c:pt>
                <c:pt idx="48">
                  <c:v>164.6882096069869</c:v>
                </c:pt>
                <c:pt idx="49">
                  <c:v>168.11921397379913</c:v>
                </c:pt>
                <c:pt idx="50">
                  <c:v>171.55021834061137</c:v>
                </c:pt>
                <c:pt idx="51">
                  <c:v>174.98122270742365</c:v>
                </c:pt>
                <c:pt idx="52">
                  <c:v>178.41222707423586</c:v>
                </c:pt>
                <c:pt idx="53">
                  <c:v>181.84323144104809</c:v>
                </c:pt>
                <c:pt idx="54">
                  <c:v>185.27423580786032</c:v>
                </c:pt>
                <c:pt idx="55">
                  <c:v>188.70524017467258</c:v>
                </c:pt>
                <c:pt idx="56">
                  <c:v>192.13624454148481</c:v>
                </c:pt>
                <c:pt idx="57">
                  <c:v>195.56724890829702</c:v>
                </c:pt>
                <c:pt idx="58">
                  <c:v>198.99825327510928</c:v>
                </c:pt>
                <c:pt idx="59">
                  <c:v>202.42925764192154</c:v>
                </c:pt>
                <c:pt idx="60">
                  <c:v>205.86026200873374</c:v>
                </c:pt>
                <c:pt idx="61">
                  <c:v>209.291266375546</c:v>
                </c:pt>
                <c:pt idx="62">
                  <c:v>212.72227074235823</c:v>
                </c:pt>
                <c:pt idx="63">
                  <c:v>216.15327510917049</c:v>
                </c:pt>
                <c:pt idx="64">
                  <c:v>219.5842794759827</c:v>
                </c:pt>
                <c:pt idx="65">
                  <c:v>223.01528384279493</c:v>
                </c:pt>
                <c:pt idx="66">
                  <c:v>226.44628820960716</c:v>
                </c:pt>
                <c:pt idx="67">
                  <c:v>229.87729257641942</c:v>
                </c:pt>
                <c:pt idx="68">
                  <c:v>233.30829694323165</c:v>
                </c:pt>
                <c:pt idx="69">
                  <c:v>236.73930131004391</c:v>
                </c:pt>
                <c:pt idx="70">
                  <c:v>240.17030567685609</c:v>
                </c:pt>
                <c:pt idx="71">
                  <c:v>243.60131004366838</c:v>
                </c:pt>
                <c:pt idx="72">
                  <c:v>247.03231441048061</c:v>
                </c:pt>
                <c:pt idx="73">
                  <c:v>250.46331877729284</c:v>
                </c:pt>
                <c:pt idx="74">
                  <c:v>253.89432314410507</c:v>
                </c:pt>
                <c:pt idx="75">
                  <c:v>257.3253275109173</c:v>
                </c:pt>
                <c:pt idx="76">
                  <c:v>260.75633187772956</c:v>
                </c:pt>
                <c:pt idx="77">
                  <c:v>264.18733624454177</c:v>
                </c:pt>
                <c:pt idx="78">
                  <c:v>267.61834061135397</c:v>
                </c:pt>
                <c:pt idx="79">
                  <c:v>271.04934497816623</c:v>
                </c:pt>
                <c:pt idx="80">
                  <c:v>274.48034934497849</c:v>
                </c:pt>
                <c:pt idx="81">
                  <c:v>277.91135371179075</c:v>
                </c:pt>
                <c:pt idx="82">
                  <c:v>281.34235807860296</c:v>
                </c:pt>
                <c:pt idx="83">
                  <c:v>284.77336244541522</c:v>
                </c:pt>
                <c:pt idx="84">
                  <c:v>288.20436681222748</c:v>
                </c:pt>
                <c:pt idx="85">
                  <c:v>291.63537117903974</c:v>
                </c:pt>
                <c:pt idx="86">
                  <c:v>295.06637554585188</c:v>
                </c:pt>
                <c:pt idx="87">
                  <c:v>298.49737991266414</c:v>
                </c:pt>
                <c:pt idx="88">
                  <c:v>301.9283842794764</c:v>
                </c:pt>
                <c:pt idx="89">
                  <c:v>305.35938864628866</c:v>
                </c:pt>
                <c:pt idx="90">
                  <c:v>308.79039301310081</c:v>
                </c:pt>
                <c:pt idx="91">
                  <c:v>312.22139737991307</c:v>
                </c:pt>
                <c:pt idx="92">
                  <c:v>315.65240174672533</c:v>
                </c:pt>
                <c:pt idx="93">
                  <c:v>319.08340611353754</c:v>
                </c:pt>
                <c:pt idx="94">
                  <c:v>322.5144104803498</c:v>
                </c:pt>
                <c:pt idx="95">
                  <c:v>325.94541484716206</c:v>
                </c:pt>
                <c:pt idx="96">
                  <c:v>329.37641921397432</c:v>
                </c:pt>
                <c:pt idx="97">
                  <c:v>332.80742358078652</c:v>
                </c:pt>
                <c:pt idx="98">
                  <c:v>336.23842794759884</c:v>
                </c:pt>
                <c:pt idx="99">
                  <c:v>339.66943231441104</c:v>
                </c:pt>
                <c:pt idx="100">
                  <c:v>343.10043668122324</c:v>
                </c:pt>
              </c:numCache>
            </c:numRef>
          </c:xVal>
          <c:yVal>
            <c:numRef>
              <c:f>Sheet1!$M$3:$M$103</c:f>
              <c:numCache>
                <c:formatCode>General</c:formatCode>
                <c:ptCount val="101"/>
                <c:pt idx="0">
                  <c:v>-6.3399999999999998E-2</c:v>
                </c:pt>
                <c:pt idx="1">
                  <c:v>7.9500000000000001E-2</c:v>
                </c:pt>
                <c:pt idx="2">
                  <c:v>0.14399999999999999</c:v>
                </c:pt>
                <c:pt idx="3">
                  <c:v>0.1946</c:v>
                </c:pt>
                <c:pt idx="4">
                  <c:v>0.54679999999999995</c:v>
                </c:pt>
                <c:pt idx="5">
                  <c:v>0.81089999999999995</c:v>
                </c:pt>
                <c:pt idx="6">
                  <c:v>1.7606999999999999</c:v>
                </c:pt>
                <c:pt idx="7">
                  <c:v>3.8245</c:v>
                </c:pt>
                <c:pt idx="8">
                  <c:v>7.0915999999999997</c:v>
                </c:pt>
                <c:pt idx="9">
                  <c:v>6.3109999999999999</c:v>
                </c:pt>
                <c:pt idx="10">
                  <c:v>2.9335</c:v>
                </c:pt>
                <c:pt idx="11">
                  <c:v>1.2793000000000001</c:v>
                </c:pt>
                <c:pt idx="12">
                  <c:v>0.3997</c:v>
                </c:pt>
                <c:pt idx="13">
                  <c:v>-6.3299999999999995E-2</c:v>
                </c:pt>
                <c:pt idx="14">
                  <c:v>-0.2475</c:v>
                </c:pt>
                <c:pt idx="15">
                  <c:v>-0.34639999999999999</c:v>
                </c:pt>
                <c:pt idx="16">
                  <c:v>-0.36680000000000001</c:v>
                </c:pt>
                <c:pt idx="17">
                  <c:v>-0.25230000000000002</c:v>
                </c:pt>
                <c:pt idx="18">
                  <c:v>0.18629999999999999</c:v>
                </c:pt>
                <c:pt idx="19">
                  <c:v>1.1546000000000001</c:v>
                </c:pt>
                <c:pt idx="20">
                  <c:v>3.0278</c:v>
                </c:pt>
                <c:pt idx="21">
                  <c:v>5.1612999999999998</c:v>
                </c:pt>
                <c:pt idx="22">
                  <c:v>4.3567999999999998</c:v>
                </c:pt>
                <c:pt idx="23">
                  <c:v>2.1337999999999999</c:v>
                </c:pt>
                <c:pt idx="24">
                  <c:v>0.50600000000000001</c:v>
                </c:pt>
                <c:pt idx="25">
                  <c:v>-0.2233</c:v>
                </c:pt>
                <c:pt idx="26">
                  <c:v>-0.70350000000000001</c:v>
                </c:pt>
                <c:pt idx="27">
                  <c:v>-0.90759999999999996</c:v>
                </c:pt>
                <c:pt idx="28">
                  <c:v>-0.94359999999999999</c:v>
                </c:pt>
                <c:pt idx="29">
                  <c:v>-0.77239999999999998</c:v>
                </c:pt>
                <c:pt idx="30">
                  <c:v>-0.32650000000000001</c:v>
                </c:pt>
                <c:pt idx="31">
                  <c:v>0.54290000000000005</c:v>
                </c:pt>
                <c:pt idx="32">
                  <c:v>2.2067000000000001</c:v>
                </c:pt>
                <c:pt idx="33">
                  <c:v>4.3156999999999996</c:v>
                </c:pt>
                <c:pt idx="34">
                  <c:v>5.9881000000000002</c:v>
                </c:pt>
                <c:pt idx="35">
                  <c:v>5.5735000000000001</c:v>
                </c:pt>
                <c:pt idx="36">
                  <c:v>4.1414999999999997</c:v>
                </c:pt>
                <c:pt idx="37">
                  <c:v>2.7970000000000002</c:v>
                </c:pt>
                <c:pt idx="38">
                  <c:v>2.1865999999999999</c:v>
                </c:pt>
                <c:pt idx="39">
                  <c:v>2.0769000000000002</c:v>
                </c:pt>
                <c:pt idx="40">
                  <c:v>2.6316000000000002</c:v>
                </c:pt>
                <c:pt idx="41">
                  <c:v>4.0099</c:v>
                </c:pt>
                <c:pt idx="42">
                  <c:v>6.6406000000000001</c:v>
                </c:pt>
                <c:pt idx="43">
                  <c:v>11.1813</c:v>
                </c:pt>
                <c:pt idx="44">
                  <c:v>17.743500000000001</c:v>
                </c:pt>
                <c:pt idx="45">
                  <c:v>23.994299999999999</c:v>
                </c:pt>
                <c:pt idx="46">
                  <c:v>26.3261</c:v>
                </c:pt>
                <c:pt idx="47">
                  <c:v>25.5349</c:v>
                </c:pt>
                <c:pt idx="48">
                  <c:v>24.7301</c:v>
                </c:pt>
                <c:pt idx="49">
                  <c:v>25.7697</c:v>
                </c:pt>
                <c:pt idx="50">
                  <c:v>29.1736</c:v>
                </c:pt>
                <c:pt idx="51">
                  <c:v>33.847200000000001</c:v>
                </c:pt>
                <c:pt idx="52">
                  <c:v>36.382899999999999</c:v>
                </c:pt>
                <c:pt idx="53">
                  <c:v>32.452800000000003</c:v>
                </c:pt>
                <c:pt idx="54">
                  <c:v>24.0731</c:v>
                </c:pt>
                <c:pt idx="55">
                  <c:v>16.433700000000002</c:v>
                </c:pt>
                <c:pt idx="56">
                  <c:v>11.135999999999999</c:v>
                </c:pt>
                <c:pt idx="57">
                  <c:v>8.0733999999999995</c:v>
                </c:pt>
                <c:pt idx="58">
                  <c:v>6.2583000000000002</c:v>
                </c:pt>
                <c:pt idx="59">
                  <c:v>5.1790000000000003</c:v>
                </c:pt>
                <c:pt idx="60">
                  <c:v>4.2836999999999996</c:v>
                </c:pt>
                <c:pt idx="61">
                  <c:v>3.0777999999999999</c:v>
                </c:pt>
                <c:pt idx="62">
                  <c:v>1.7241</c:v>
                </c:pt>
                <c:pt idx="63">
                  <c:v>0.13550000000000001</c:v>
                </c:pt>
                <c:pt idx="64">
                  <c:v>-1.2154</c:v>
                </c:pt>
                <c:pt idx="65">
                  <c:v>-2.2334000000000001</c:v>
                </c:pt>
                <c:pt idx="66">
                  <c:v>-2.9826000000000001</c:v>
                </c:pt>
                <c:pt idx="67">
                  <c:v>-3.5322</c:v>
                </c:pt>
                <c:pt idx="68">
                  <c:v>-3.86</c:v>
                </c:pt>
                <c:pt idx="69">
                  <c:v>-4.0015000000000001</c:v>
                </c:pt>
                <c:pt idx="70">
                  <c:v>-4.1390000000000002</c:v>
                </c:pt>
                <c:pt idx="71">
                  <c:v>-4.2615999999999996</c:v>
                </c:pt>
                <c:pt idx="72">
                  <c:v>-4.3569000000000004</c:v>
                </c:pt>
                <c:pt idx="73">
                  <c:v>-4.6234000000000002</c:v>
                </c:pt>
                <c:pt idx="74">
                  <c:v>-4.9413999999999998</c:v>
                </c:pt>
                <c:pt idx="75">
                  <c:v>-5.3461999999999996</c:v>
                </c:pt>
                <c:pt idx="76">
                  <c:v>-5.6844999999999999</c:v>
                </c:pt>
                <c:pt idx="77">
                  <c:v>-6.0076000000000001</c:v>
                </c:pt>
                <c:pt idx="78">
                  <c:v>-6.3007999999999997</c:v>
                </c:pt>
                <c:pt idx="79">
                  <c:v>-6.4836999999999998</c:v>
                </c:pt>
                <c:pt idx="80">
                  <c:v>-6.6318999999999999</c:v>
                </c:pt>
                <c:pt idx="81">
                  <c:v>-6.7348999999999997</c:v>
                </c:pt>
                <c:pt idx="82">
                  <c:v>-6.8254000000000001</c:v>
                </c:pt>
                <c:pt idx="83">
                  <c:v>-6.8912000000000004</c:v>
                </c:pt>
                <c:pt idx="84">
                  <c:v>-6.9367000000000001</c:v>
                </c:pt>
                <c:pt idx="85">
                  <c:v>-7.06</c:v>
                </c:pt>
                <c:pt idx="86">
                  <c:v>-7.1276000000000002</c:v>
                </c:pt>
                <c:pt idx="87">
                  <c:v>-7.3136000000000001</c:v>
                </c:pt>
                <c:pt idx="88">
                  <c:v>-7.4831000000000003</c:v>
                </c:pt>
                <c:pt idx="89">
                  <c:v>-7.6632999999999996</c:v>
                </c:pt>
                <c:pt idx="90">
                  <c:v>-7.8015999999999996</c:v>
                </c:pt>
                <c:pt idx="91">
                  <c:v>-7.9992999999999999</c:v>
                </c:pt>
                <c:pt idx="92">
                  <c:v>-8.1039999999999992</c:v>
                </c:pt>
                <c:pt idx="93">
                  <c:v>-8.2117000000000004</c:v>
                </c:pt>
                <c:pt idx="94">
                  <c:v>-8.2965</c:v>
                </c:pt>
                <c:pt idx="95">
                  <c:v>-8.4105000000000008</c:v>
                </c:pt>
                <c:pt idx="96">
                  <c:v>-8.4466999999999999</c:v>
                </c:pt>
                <c:pt idx="97">
                  <c:v>-8.5513999999999992</c:v>
                </c:pt>
                <c:pt idx="98">
                  <c:v>-8.6196999999999999</c:v>
                </c:pt>
                <c:pt idx="99">
                  <c:v>-8.7202999999999999</c:v>
                </c:pt>
                <c:pt idx="100">
                  <c:v>-8.7994000000000003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595-C940-B2B8-C907939A3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9329136"/>
        <c:axId val="1329330832"/>
      </c:scatterChart>
      <c:valAx>
        <c:axId val="1329329136"/>
        <c:scaling>
          <c:orientation val="minMax"/>
          <c:max val="400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I (A)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330832"/>
        <c:crosses val="autoZero"/>
        <c:crossBetween val="midCat"/>
      </c:valAx>
      <c:valAx>
        <c:axId val="132933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Rotation Angle (degrees)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E5E4DF">
                <a:lumMod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329136"/>
        <c:crosses val="autoZero"/>
        <c:crossBetween val="midCat"/>
      </c:valAx>
      <c:spPr>
        <a:noFill/>
        <a:ln>
          <a:solidFill>
            <a:srgbClr val="E5E4DF">
              <a:lumMod val="10000"/>
            </a:srgbClr>
          </a:solidFill>
        </a:ln>
        <a:effectLst/>
      </c:spPr>
    </c:plotArea>
    <c:legend>
      <c:legendPos val="t"/>
      <c:layout>
        <c:manualLayout>
          <c:xMode val="edge"/>
          <c:yMode val="edge"/>
          <c:x val="0.60512450714709409"/>
          <c:y val="0.16846123797993678"/>
          <c:w val="0.35018195277506203"/>
          <c:h val="9.5865366057271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Beam Size</a:t>
            </a:r>
            <a:r>
              <a:rPr lang="en-US" sz="2000" baseline="0" dirty="0">
                <a:solidFill>
                  <a:srgbClr val="000000"/>
                </a:solidFill>
              </a:rPr>
              <a:t> vs Gun Solenoid Current on Two Viewers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1593712246635016"/>
          <c:y val="3.4128912116096262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Summary!$C$3</c:f>
              <c:strCache>
                <c:ptCount val="1"/>
                <c:pt idx="0">
                  <c:v>σ (V1)</c:v>
                </c:pt>
              </c:strCache>
            </c:strRef>
          </c:tx>
          <c:spPr>
            <a:ln w="28575">
              <a:solidFill>
                <a:srgbClr val="92D050"/>
              </a:solidFill>
              <a:prstDash val="sysDash"/>
            </a:ln>
          </c:spPr>
          <c:marker>
            <c:symbol val="circle"/>
            <c:size val="7"/>
            <c:spPr>
              <a:solidFill>
                <a:srgbClr val="A1E759"/>
              </a:solidFill>
              <a:ln>
                <a:solidFill>
                  <a:srgbClr val="A1E759"/>
                </a:solidFill>
              </a:ln>
            </c:spPr>
          </c:marker>
          <c:xVal>
            <c:numRef>
              <c:f>Summary!$A$4:$A$44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110</c:v>
                </c:pt>
                <c:pt idx="17">
                  <c:v>120</c:v>
                </c:pt>
                <c:pt idx="18">
                  <c:v>130</c:v>
                </c:pt>
                <c:pt idx="19">
                  <c:v>140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175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230</c:v>
                </c:pt>
                <c:pt idx="30">
                  <c:v>240</c:v>
                </c:pt>
                <c:pt idx="31">
                  <c:v>250</c:v>
                </c:pt>
                <c:pt idx="32">
                  <c:v>260</c:v>
                </c:pt>
                <c:pt idx="33">
                  <c:v>270</c:v>
                </c:pt>
                <c:pt idx="34">
                  <c:v>280</c:v>
                </c:pt>
                <c:pt idx="35">
                  <c:v>290</c:v>
                </c:pt>
                <c:pt idx="36">
                  <c:v>300</c:v>
                </c:pt>
                <c:pt idx="37">
                  <c:v>325</c:v>
                </c:pt>
                <c:pt idx="38">
                  <c:v>350</c:v>
                </c:pt>
                <c:pt idx="39">
                  <c:v>375</c:v>
                </c:pt>
                <c:pt idx="40">
                  <c:v>400</c:v>
                </c:pt>
              </c:numCache>
            </c:numRef>
          </c:xVal>
          <c:yVal>
            <c:numRef>
              <c:f>Summary!$C$4:$C$44</c:f>
              <c:numCache>
                <c:formatCode>General</c:formatCode>
                <c:ptCount val="41"/>
                <c:pt idx="0">
                  <c:v>4.2186805667502627</c:v>
                </c:pt>
                <c:pt idx="1">
                  <c:v>4.1364942914503517</c:v>
                </c:pt>
                <c:pt idx="2">
                  <c:v>4.0355883699361224</c:v>
                </c:pt>
                <c:pt idx="3">
                  <c:v>3.5672239643709833</c:v>
                </c:pt>
                <c:pt idx="4">
                  <c:v>3.4483874373515886</c:v>
                </c:pt>
                <c:pt idx="5">
                  <c:v>2.7940771365365045</c:v>
                </c:pt>
                <c:pt idx="6">
                  <c:v>1.9864365937766786</c:v>
                </c:pt>
                <c:pt idx="7">
                  <c:v>1.1013567361163845</c:v>
                </c:pt>
                <c:pt idx="8">
                  <c:v>0.85911517776084001</c:v>
                </c:pt>
                <c:pt idx="9">
                  <c:v>2.7441874549529754</c:v>
                </c:pt>
                <c:pt idx="10">
                  <c:v>3.9267328695831236</c:v>
                </c:pt>
                <c:pt idx="11">
                  <c:v>3.3981621898593284</c:v>
                </c:pt>
                <c:pt idx="12">
                  <c:v>1.813382002517461</c:v>
                </c:pt>
                <c:pt idx="13">
                  <c:v>2.1098559177171774</c:v>
                </c:pt>
                <c:pt idx="14">
                  <c:v>3.6258457169768112</c:v>
                </c:pt>
                <c:pt idx="15">
                  <c:v>3.765895265519744</c:v>
                </c:pt>
                <c:pt idx="16">
                  <c:v>2.3538094772399272</c:v>
                </c:pt>
                <c:pt idx="17">
                  <c:v>1.7026846651032312</c:v>
                </c:pt>
                <c:pt idx="18">
                  <c:v>2.4810735758767821</c:v>
                </c:pt>
                <c:pt idx="19">
                  <c:v>2.304636705061021</c:v>
                </c:pt>
                <c:pt idx="20">
                  <c:v>1.4525149934956691</c:v>
                </c:pt>
                <c:pt idx="21">
                  <c:v>1.0397710887556997</c:v>
                </c:pt>
                <c:pt idx="22">
                  <c:v>1.1910430999191679</c:v>
                </c:pt>
                <c:pt idx="23">
                  <c:v>0.99282540570870947</c:v>
                </c:pt>
                <c:pt idx="24">
                  <c:v>0.88574280767387747</c:v>
                </c:pt>
                <c:pt idx="25">
                  <c:v>1.3712877477599845</c:v>
                </c:pt>
                <c:pt idx="26">
                  <c:v>1.9517235866853793</c:v>
                </c:pt>
                <c:pt idx="27">
                  <c:v>2.3173523415226889</c:v>
                </c:pt>
                <c:pt idx="28">
                  <c:v>3.1994237357250235</c:v>
                </c:pt>
                <c:pt idx="29">
                  <c:v>4.0306789851810256</c:v>
                </c:pt>
                <c:pt idx="30">
                  <c:v>4.4818463415014573</c:v>
                </c:pt>
                <c:pt idx="31">
                  <c:v>4.7415460946675543</c:v>
                </c:pt>
                <c:pt idx="32">
                  <c:v>5.8148520662090739</c:v>
                </c:pt>
                <c:pt idx="33">
                  <c:v>6.6284625501388739</c:v>
                </c:pt>
                <c:pt idx="34">
                  <c:v>7.3979575132039432</c:v>
                </c:pt>
                <c:pt idx="35">
                  <c:v>7.0897398055408312</c:v>
                </c:pt>
                <c:pt idx="36">
                  <c:v>6.9297700562423703</c:v>
                </c:pt>
                <c:pt idx="37">
                  <c:v>8.3442414290289566</c:v>
                </c:pt>
                <c:pt idx="38">
                  <c:v>8.2379473746780505</c:v>
                </c:pt>
                <c:pt idx="39">
                  <c:v>8.4420537853691826</c:v>
                </c:pt>
                <c:pt idx="40">
                  <c:v>7.8597369095268679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C26-1141-9C9D-120F1C2ABEC0}"/>
            </c:ext>
          </c:extLst>
        </c:ser>
        <c:ser>
          <c:idx val="1"/>
          <c:order val="1"/>
          <c:tx>
            <c:strRef>
              <c:f>Summary!$D$3</c:f>
              <c:strCache>
                <c:ptCount val="1"/>
                <c:pt idx="0">
                  <c:v>σ (V2)</c:v>
                </c:pt>
              </c:strCache>
            </c:strRef>
          </c:tx>
          <c:spPr>
            <a:ln w="28575">
              <a:solidFill>
                <a:srgbClr val="942093"/>
              </a:solidFill>
              <a:prstDash val="sysDash"/>
            </a:ln>
          </c:spPr>
          <c:marker>
            <c:symbol val="circle"/>
            <c:size val="7"/>
            <c:spPr>
              <a:solidFill>
                <a:srgbClr val="942093"/>
              </a:solidFill>
              <a:ln>
                <a:solidFill>
                  <a:srgbClr val="942093"/>
                </a:solidFill>
              </a:ln>
            </c:spPr>
          </c:marker>
          <c:xVal>
            <c:numRef>
              <c:f>Summary!$A$4:$A$44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110</c:v>
                </c:pt>
                <c:pt idx="17">
                  <c:v>120</c:v>
                </c:pt>
                <c:pt idx="18">
                  <c:v>130</c:v>
                </c:pt>
                <c:pt idx="19">
                  <c:v>140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175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230</c:v>
                </c:pt>
                <c:pt idx="30">
                  <c:v>240</c:v>
                </c:pt>
                <c:pt idx="31">
                  <c:v>250</c:v>
                </c:pt>
                <c:pt idx="32">
                  <c:v>260</c:v>
                </c:pt>
                <c:pt idx="33">
                  <c:v>270</c:v>
                </c:pt>
                <c:pt idx="34">
                  <c:v>280</c:v>
                </c:pt>
                <c:pt idx="35">
                  <c:v>290</c:v>
                </c:pt>
                <c:pt idx="36">
                  <c:v>300</c:v>
                </c:pt>
                <c:pt idx="37">
                  <c:v>325</c:v>
                </c:pt>
                <c:pt idx="38">
                  <c:v>350</c:v>
                </c:pt>
                <c:pt idx="39">
                  <c:v>375</c:v>
                </c:pt>
                <c:pt idx="40">
                  <c:v>400</c:v>
                </c:pt>
              </c:numCache>
            </c:numRef>
          </c:xVal>
          <c:yVal>
            <c:numRef>
              <c:f>Summary!$D$4:$D$44</c:f>
              <c:numCache>
                <c:formatCode>General</c:formatCode>
                <c:ptCount val="41"/>
                <c:pt idx="0">
                  <c:v>4.5924842511442279</c:v>
                </c:pt>
                <c:pt idx="1">
                  <c:v>4.8449093289884164</c:v>
                </c:pt>
                <c:pt idx="2">
                  <c:v>4.8867310431116575</c:v>
                </c:pt>
                <c:pt idx="3">
                  <c:v>4.6129922114566382</c:v>
                </c:pt>
                <c:pt idx="4">
                  <c:v>4.1972833905222311</c:v>
                </c:pt>
                <c:pt idx="5">
                  <c:v>3.6336841861150715</c:v>
                </c:pt>
                <c:pt idx="6">
                  <c:v>2.370645013365495</c:v>
                </c:pt>
                <c:pt idx="7">
                  <c:v>1.30470210696969</c:v>
                </c:pt>
                <c:pt idx="8">
                  <c:v>1.2438724797185456</c:v>
                </c:pt>
                <c:pt idx="9">
                  <c:v>4.0026359853327502</c:v>
                </c:pt>
                <c:pt idx="10">
                  <c:v>5.2902068985972672</c:v>
                </c:pt>
                <c:pt idx="11">
                  <c:v>4.587152137007406</c:v>
                </c:pt>
                <c:pt idx="12">
                  <c:v>2.1830414036312407</c:v>
                </c:pt>
                <c:pt idx="13">
                  <c:v>3.1806679972089391</c:v>
                </c:pt>
                <c:pt idx="14">
                  <c:v>5.1196192977353245</c:v>
                </c:pt>
                <c:pt idx="15">
                  <c:v>4.985345927907554</c:v>
                </c:pt>
                <c:pt idx="16">
                  <c:v>2.8308996927255148</c:v>
                </c:pt>
                <c:pt idx="17">
                  <c:v>2.1399268407230636</c:v>
                </c:pt>
                <c:pt idx="18">
                  <c:v>2.9656928330480143</c:v>
                </c:pt>
                <c:pt idx="19">
                  <c:v>2.5656674140545417</c:v>
                </c:pt>
                <c:pt idx="20">
                  <c:v>1.3029438347033944</c:v>
                </c:pt>
                <c:pt idx="21">
                  <c:v>1.5463230219027353</c:v>
                </c:pt>
                <c:pt idx="22">
                  <c:v>1.7464109491586839</c:v>
                </c:pt>
                <c:pt idx="23">
                  <c:v>1.6517956716060302</c:v>
                </c:pt>
                <c:pt idx="24">
                  <c:v>1.9048950750977789</c:v>
                </c:pt>
                <c:pt idx="25">
                  <c:v>3.1630356031412035</c:v>
                </c:pt>
                <c:pt idx="26">
                  <c:v>4.309120724225207</c:v>
                </c:pt>
                <c:pt idx="27">
                  <c:v>4.5512914122665089</c:v>
                </c:pt>
                <c:pt idx="28">
                  <c:v>6.1355052983804423</c:v>
                </c:pt>
                <c:pt idx="29">
                  <c:v>7.5072724519104828</c:v>
                </c:pt>
                <c:pt idx="30">
                  <c:v>8.72521690266721</c:v>
                </c:pt>
                <c:pt idx="31">
                  <c:v>8.336711848946095</c:v>
                </c:pt>
                <c:pt idx="32">
                  <c:v>9.8912808731159245</c:v>
                </c:pt>
                <c:pt idx="33">
                  <c:v>12.629335637207864</c:v>
                </c:pt>
                <c:pt idx="34">
                  <c:v>12.515710295974213</c:v>
                </c:pt>
                <c:pt idx="35">
                  <c:v>12.763453132432065</c:v>
                </c:pt>
                <c:pt idx="36">
                  <c:v>11.623855503631622</c:v>
                </c:pt>
                <c:pt idx="37">
                  <c:v>14.026154737914318</c:v>
                </c:pt>
                <c:pt idx="38">
                  <c:v>13.180155834879507</c:v>
                </c:pt>
                <c:pt idx="39">
                  <c:v>11.640852356278947</c:v>
                </c:pt>
                <c:pt idx="40">
                  <c:v>10.425019427491934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C26-1141-9C9D-120F1C2ABEC0}"/>
            </c:ext>
          </c:extLst>
        </c:ser>
        <c:ser>
          <c:idx val="3"/>
          <c:order val="2"/>
          <c:tx>
            <c:strRef>
              <c:f>Summary!$C$74</c:f>
              <c:strCache>
                <c:ptCount val="1"/>
                <c:pt idx="0">
                  <c:v>σ (V1)_Sim</c:v>
                </c:pt>
              </c:strCache>
            </c:strRef>
          </c:tx>
          <c:spPr>
            <a:ln w="28575" cmpd="sng">
              <a:solidFill>
                <a:srgbClr val="92D050"/>
              </a:solidFill>
              <a:prstDash val="solid"/>
            </a:ln>
          </c:spPr>
          <c:marker>
            <c:symbol val="none"/>
          </c:marker>
          <c:xVal>
            <c:numRef>
              <c:f>Summary!$A$75:$A$121</c:f>
              <c:numCache>
                <c:formatCode>General</c:formatCode>
                <c:ptCount val="47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110</c:v>
                </c:pt>
                <c:pt idx="18">
                  <c:v>120</c:v>
                </c:pt>
                <c:pt idx="19">
                  <c:v>130</c:v>
                </c:pt>
                <c:pt idx="20">
                  <c:v>140</c:v>
                </c:pt>
                <c:pt idx="21">
                  <c:v>150</c:v>
                </c:pt>
                <c:pt idx="22">
                  <c:v>160</c:v>
                </c:pt>
                <c:pt idx="23">
                  <c:v>170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225</c:v>
                </c:pt>
                <c:pt idx="30">
                  <c:v>230</c:v>
                </c:pt>
                <c:pt idx="31">
                  <c:v>240</c:v>
                </c:pt>
                <c:pt idx="32">
                  <c:v>250</c:v>
                </c:pt>
                <c:pt idx="33">
                  <c:v>260</c:v>
                </c:pt>
                <c:pt idx="34">
                  <c:v>270</c:v>
                </c:pt>
                <c:pt idx="35">
                  <c:v>280</c:v>
                </c:pt>
                <c:pt idx="36">
                  <c:v>290</c:v>
                </c:pt>
                <c:pt idx="37">
                  <c:v>300</c:v>
                </c:pt>
                <c:pt idx="38">
                  <c:v>310</c:v>
                </c:pt>
                <c:pt idx="39">
                  <c:v>325</c:v>
                </c:pt>
                <c:pt idx="40">
                  <c:v>335</c:v>
                </c:pt>
                <c:pt idx="41">
                  <c:v>345</c:v>
                </c:pt>
                <c:pt idx="42">
                  <c:v>350</c:v>
                </c:pt>
                <c:pt idx="43">
                  <c:v>375</c:v>
                </c:pt>
                <c:pt idx="44">
                  <c:v>385</c:v>
                </c:pt>
                <c:pt idx="45">
                  <c:v>390</c:v>
                </c:pt>
                <c:pt idx="46">
                  <c:v>400</c:v>
                </c:pt>
              </c:numCache>
            </c:numRef>
          </c:xVal>
          <c:yVal>
            <c:numRef>
              <c:f>Summary!$C$75:$C$121</c:f>
              <c:numCache>
                <c:formatCode>General</c:formatCode>
                <c:ptCount val="47"/>
                <c:pt idx="0">
                  <c:v>2.0004735639343001</c:v>
                </c:pt>
                <c:pt idx="1">
                  <c:v>1.9980038138101737</c:v>
                </c:pt>
                <c:pt idx="2">
                  <c:v>1.9831817768424558</c:v>
                </c:pt>
                <c:pt idx="3">
                  <c:v>1.9482499223662246</c:v>
                </c:pt>
                <c:pt idx="4">
                  <c:v>1.9086797138336227</c:v>
                </c:pt>
                <c:pt idx="5">
                  <c:v>1.7304599908694798</c:v>
                </c:pt>
                <c:pt idx="6">
                  <c:v>1.4197230363701225</c:v>
                </c:pt>
                <c:pt idx="7">
                  <c:v>1.0220499009343917</c:v>
                </c:pt>
                <c:pt idx="8">
                  <c:v>0.81118860322368924</c:v>
                </c:pt>
                <c:pt idx="9">
                  <c:v>1.7935999749107936</c:v>
                </c:pt>
                <c:pt idx="10">
                  <c:v>2.3842091896475863</c:v>
                </c:pt>
                <c:pt idx="11">
                  <c:v>2.7895194424846728</c:v>
                </c:pt>
                <c:pt idx="12">
                  <c:v>2.7651966566593416</c:v>
                </c:pt>
                <c:pt idx="13">
                  <c:v>1.7746999887304895</c:v>
                </c:pt>
                <c:pt idx="14">
                  <c:v>1.5406754362940951</c:v>
                </c:pt>
                <c:pt idx="15">
                  <c:v>2.652725289207309</c:v>
                </c:pt>
                <c:pt idx="16">
                  <c:v>3.0539499079061532</c:v>
                </c:pt>
                <c:pt idx="17">
                  <c:v>2.4057997485243861</c:v>
                </c:pt>
                <c:pt idx="18">
                  <c:v>1.5438879493020212</c:v>
                </c:pt>
                <c:pt idx="19">
                  <c:v>1.7104456670704276</c:v>
                </c:pt>
                <c:pt idx="20">
                  <c:v>1.9382999071351161</c:v>
                </c:pt>
                <c:pt idx="21">
                  <c:v>1.5176959642827019</c:v>
                </c:pt>
                <c:pt idx="22">
                  <c:v>0.95918798991647092</c:v>
                </c:pt>
                <c:pt idx="23">
                  <c:v>0.91954699716762711</c:v>
                </c:pt>
                <c:pt idx="24">
                  <c:v>0.86284842237788206</c:v>
                </c:pt>
                <c:pt idx="25">
                  <c:v>1.479841721266163</c:v>
                </c:pt>
                <c:pt idx="26">
                  <c:v>1.8584495096719738</c:v>
                </c:pt>
                <c:pt idx="27">
                  <c:v>2.1714496954799576</c:v>
                </c:pt>
                <c:pt idx="28">
                  <c:v>2.9138396936001816</c:v>
                </c:pt>
                <c:pt idx="29">
                  <c:v>2.4891468658960241</c:v>
                </c:pt>
                <c:pt idx="30">
                  <c:v>3.7195382482238304</c:v>
                </c:pt>
                <c:pt idx="31">
                  <c:v>4.0438493740494339</c:v>
                </c:pt>
                <c:pt idx="32">
                  <c:v>4.1642484868220819</c:v>
                </c:pt>
                <c:pt idx="33">
                  <c:v>4.8298906571474269</c:v>
                </c:pt>
                <c:pt idx="34">
                  <c:v>5.7998983310054664</c:v>
                </c:pt>
                <c:pt idx="35">
                  <c:v>6.2813471819347804</c:v>
                </c:pt>
                <c:pt idx="36">
                  <c:v>6.2251990715157053</c:v>
                </c:pt>
                <c:pt idx="37">
                  <c:v>6.2107998639466722</c:v>
                </c:pt>
                <c:pt idx="38">
                  <c:v>6.3246996173731445</c:v>
                </c:pt>
                <c:pt idx="39">
                  <c:v>7.1752769180011438</c:v>
                </c:pt>
                <c:pt idx="40">
                  <c:v>7.4564810742065193</c:v>
                </c:pt>
                <c:pt idx="41">
                  <c:v>7.3968448246532787</c:v>
                </c:pt>
                <c:pt idx="42">
                  <c:v>7.3507960711748765</c:v>
                </c:pt>
                <c:pt idx="43">
                  <c:v>7.2155359288136038</c:v>
                </c:pt>
                <c:pt idx="44">
                  <c:v>7.005785553383717</c:v>
                </c:pt>
                <c:pt idx="45">
                  <c:v>6.9078025102053981</c:v>
                </c:pt>
                <c:pt idx="46">
                  <c:v>6.7007222252530356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C26-1141-9C9D-120F1C2ABEC0}"/>
            </c:ext>
          </c:extLst>
        </c:ser>
        <c:ser>
          <c:idx val="4"/>
          <c:order val="3"/>
          <c:tx>
            <c:strRef>
              <c:f>Summary!$D$74</c:f>
              <c:strCache>
                <c:ptCount val="1"/>
                <c:pt idx="0">
                  <c:v>σ (V2)_Sim</c:v>
                </c:pt>
              </c:strCache>
            </c:strRef>
          </c:tx>
          <c:spPr>
            <a:ln w="28575">
              <a:solidFill>
                <a:srgbClr val="942093"/>
              </a:solidFill>
            </a:ln>
          </c:spPr>
          <c:marker>
            <c:symbol val="none"/>
          </c:marker>
          <c:xVal>
            <c:numRef>
              <c:f>Summary!$A$75:$A$121</c:f>
              <c:numCache>
                <c:formatCode>General</c:formatCode>
                <c:ptCount val="47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110</c:v>
                </c:pt>
                <c:pt idx="18">
                  <c:v>120</c:v>
                </c:pt>
                <c:pt idx="19">
                  <c:v>130</c:v>
                </c:pt>
                <c:pt idx="20">
                  <c:v>140</c:v>
                </c:pt>
                <c:pt idx="21">
                  <c:v>150</c:v>
                </c:pt>
                <c:pt idx="22">
                  <c:v>160</c:v>
                </c:pt>
                <c:pt idx="23">
                  <c:v>170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225</c:v>
                </c:pt>
                <c:pt idx="30">
                  <c:v>230</c:v>
                </c:pt>
                <c:pt idx="31">
                  <c:v>240</c:v>
                </c:pt>
                <c:pt idx="32">
                  <c:v>250</c:v>
                </c:pt>
                <c:pt idx="33">
                  <c:v>260</c:v>
                </c:pt>
                <c:pt idx="34">
                  <c:v>270</c:v>
                </c:pt>
                <c:pt idx="35">
                  <c:v>280</c:v>
                </c:pt>
                <c:pt idx="36">
                  <c:v>290</c:v>
                </c:pt>
                <c:pt idx="37">
                  <c:v>300</c:v>
                </c:pt>
                <c:pt idx="38">
                  <c:v>310</c:v>
                </c:pt>
                <c:pt idx="39">
                  <c:v>325</c:v>
                </c:pt>
                <c:pt idx="40">
                  <c:v>335</c:v>
                </c:pt>
                <c:pt idx="41">
                  <c:v>345</c:v>
                </c:pt>
                <c:pt idx="42">
                  <c:v>350</c:v>
                </c:pt>
                <c:pt idx="43">
                  <c:v>375</c:v>
                </c:pt>
                <c:pt idx="44">
                  <c:v>385</c:v>
                </c:pt>
                <c:pt idx="45">
                  <c:v>390</c:v>
                </c:pt>
                <c:pt idx="46">
                  <c:v>400</c:v>
                </c:pt>
              </c:numCache>
            </c:numRef>
          </c:xVal>
          <c:yVal>
            <c:numRef>
              <c:f>Summary!$D$75:$D$121</c:f>
              <c:numCache>
                <c:formatCode>General</c:formatCode>
                <c:ptCount val="47"/>
                <c:pt idx="0">
                  <c:v>2.7172504264421415</c:v>
                </c:pt>
                <c:pt idx="1">
                  <c:v>2.7131915523972872</c:v>
                </c:pt>
                <c:pt idx="2">
                  <c:v>2.6891604191643159</c:v>
                </c:pt>
                <c:pt idx="3">
                  <c:v>2.6344999316758391</c:v>
                </c:pt>
                <c:pt idx="4">
                  <c:v>2.5741734110195451</c:v>
                </c:pt>
                <c:pt idx="5">
                  <c:v>2.3105894767353199</c:v>
                </c:pt>
                <c:pt idx="6">
                  <c:v>1.8654223864851627</c:v>
                </c:pt>
                <c:pt idx="7">
                  <c:v>1.3270485673101795</c:v>
                </c:pt>
                <c:pt idx="8">
                  <c:v>1.1460706653605615</c:v>
                </c:pt>
                <c:pt idx="9">
                  <c:v>2.6377499616150124</c:v>
                </c:pt>
                <c:pt idx="10">
                  <c:v>3.4383418329188857</c:v>
                </c:pt>
                <c:pt idx="11">
                  <c:v>3.9567469997461298</c:v>
                </c:pt>
                <c:pt idx="12">
                  <c:v>3.7950986508917</c:v>
                </c:pt>
                <c:pt idx="13">
                  <c:v>2.3482499100393892</c:v>
                </c:pt>
                <c:pt idx="14">
                  <c:v>2.2329180235736374</c:v>
                </c:pt>
                <c:pt idx="15">
                  <c:v>3.7416787849840878</c:v>
                </c:pt>
                <c:pt idx="16">
                  <c:v>4.0996971900373325</c:v>
                </c:pt>
                <c:pt idx="17">
                  <c:v>3.0392992745039109</c:v>
                </c:pt>
                <c:pt idx="18">
                  <c:v>1.9333323977009229</c:v>
                </c:pt>
                <c:pt idx="19">
                  <c:v>2.2674465594584583</c:v>
                </c:pt>
                <c:pt idx="20">
                  <c:v>2.3518998277987944</c:v>
                </c:pt>
                <c:pt idx="21">
                  <c:v>1.5880894086920927</c:v>
                </c:pt>
                <c:pt idx="22">
                  <c:v>1.164880732092346</c:v>
                </c:pt>
                <c:pt idx="23">
                  <c:v>1.4672488337020411</c:v>
                </c:pt>
                <c:pt idx="24">
                  <c:v>1.5490999870892774</c:v>
                </c:pt>
                <c:pt idx="25">
                  <c:v>3.1978897416890408</c:v>
                </c:pt>
                <c:pt idx="26">
                  <c:v>3.7130999138186414</c:v>
                </c:pt>
                <c:pt idx="27">
                  <c:v>4.2264986324379663</c:v>
                </c:pt>
                <c:pt idx="28">
                  <c:v>5.4966718230216367</c:v>
                </c:pt>
                <c:pt idx="29">
                  <c:v>4.7844383682936078</c:v>
                </c:pt>
                <c:pt idx="30">
                  <c:v>6.7337971457417689</c:v>
                </c:pt>
                <c:pt idx="31">
                  <c:v>7.0909636658214517</c:v>
                </c:pt>
                <c:pt idx="32">
                  <c:v>7.1689624604959397</c:v>
                </c:pt>
                <c:pt idx="33">
                  <c:v>8.1875762567441175</c:v>
                </c:pt>
                <c:pt idx="34">
                  <c:v>9.6119686443516876</c:v>
                </c:pt>
                <c:pt idx="35">
                  <c:v>10.177123848121335</c:v>
                </c:pt>
                <c:pt idx="36">
                  <c:v>9.9086251700223276</c:v>
                </c:pt>
                <c:pt idx="37">
                  <c:v>9.8138398275089038</c:v>
                </c:pt>
                <c:pt idx="38">
                  <c:v>9.9186845438293876</c:v>
                </c:pt>
                <c:pt idx="39">
                  <c:v>10.934613792905537</c:v>
                </c:pt>
                <c:pt idx="40">
                  <c:v>11.129919495665725</c:v>
                </c:pt>
                <c:pt idx="41">
                  <c:v>10.8295739833107</c:v>
                </c:pt>
                <c:pt idx="42">
                  <c:v>10.658868953130064</c:v>
                </c:pt>
                <c:pt idx="43">
                  <c:v>9.8795421817005256</c:v>
                </c:pt>
                <c:pt idx="44">
                  <c:v>9.3294729261625502</c:v>
                </c:pt>
                <c:pt idx="45">
                  <c:v>9.0568116636043623</c:v>
                </c:pt>
                <c:pt idx="46">
                  <c:v>8.4705599755860295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C26-1141-9C9D-120F1C2AB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94944"/>
        <c:axId val="88996864"/>
      </c:scatterChart>
      <c:valAx>
        <c:axId val="88994944"/>
        <c:scaling>
          <c:orientation val="minMax"/>
          <c:max val="40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000000"/>
                    </a:solidFill>
                  </a:defRPr>
                </a:pPr>
                <a:r>
                  <a:rPr lang="en-US" sz="2000" b="0" i="0" baseline="0">
                    <a:solidFill>
                      <a:srgbClr val="000000"/>
                    </a:solidFill>
                    <a:effectLst/>
                  </a:rPr>
                  <a:t>I (A)</a:t>
                </a:r>
                <a:endParaRPr lang="en-US" sz="2000" b="0">
                  <a:solidFill>
                    <a:srgbClr val="000000"/>
                  </a:solidFill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88996864"/>
        <c:crossesAt val="-100"/>
        <c:crossBetween val="midCat"/>
        <c:majorUnit val="50"/>
      </c:valAx>
      <c:valAx>
        <c:axId val="88996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>
                    <a:solidFill>
                      <a:srgbClr val="000000"/>
                    </a:solidFill>
                  </a:defRPr>
                </a:pPr>
                <a:r>
                  <a:rPr lang="en-US" sz="2000" b="0" dirty="0" err="1">
                    <a:solidFill>
                      <a:srgbClr val="000000"/>
                    </a:solidFill>
                  </a:rPr>
                  <a:t>σ</a:t>
                </a:r>
                <a:r>
                  <a:rPr lang="en-US" sz="2000" b="0" baseline="-25000" dirty="0" err="1">
                    <a:solidFill>
                      <a:srgbClr val="000000"/>
                    </a:solidFill>
                  </a:rPr>
                  <a:t>rms</a:t>
                </a:r>
                <a:r>
                  <a:rPr lang="en-US" sz="2000" b="0" baseline="0" dirty="0">
                    <a:solidFill>
                      <a:srgbClr val="000000"/>
                    </a:solidFill>
                  </a:rPr>
                  <a:t> 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(mm)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88994944"/>
        <c:crosses val="autoZero"/>
        <c:crossBetween val="midCat"/>
      </c:valAx>
      <c:spPr>
        <a:noFill/>
        <a:ln w="317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15219176050691213"/>
          <c:y val="0.11947126553105751"/>
          <c:w val="0.70496339798040308"/>
          <c:h val="6.2912309300087774E-2"/>
        </c:manualLayout>
      </c:layout>
      <c:overlay val="0"/>
      <c:txPr>
        <a:bodyPr/>
        <a:lstStyle/>
        <a:p>
          <a:pPr>
            <a:defRPr sz="16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000000"/>
                </a:solidFill>
              </a:rPr>
              <a:t>Rotation Angle vs Gun Solenoid Current for</a:t>
            </a:r>
            <a:r>
              <a:rPr lang="en-US" sz="1800" b="1" baseline="0" dirty="0">
                <a:solidFill>
                  <a:srgbClr val="000000"/>
                </a:solidFill>
              </a:rPr>
              <a:t> </a:t>
            </a:r>
            <a:r>
              <a:rPr lang="en-US" sz="1800" b="1" baseline="0" dirty="0" smtClean="0">
                <a:solidFill>
                  <a:srgbClr val="000000"/>
                </a:solidFill>
              </a:rPr>
              <a:t>Slit 1 - Viewer 2 Combination</a:t>
            </a:r>
            <a:endParaRPr lang="en-US" sz="1800" b="1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408759860507573"/>
          <c:y val="2.6987374955157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27978065314297"/>
          <c:y val="0.21947685530966426"/>
          <c:w val="0.83372826330098515"/>
          <c:h val="0.69416427995930341"/>
        </c:manualLayout>
      </c:layout>
      <c:scatterChart>
        <c:scatterStyle val="smoothMarker"/>
        <c:varyColors val="0"/>
        <c:ser>
          <c:idx val="1"/>
          <c:order val="0"/>
          <c:tx>
            <c:v>Slit1-v2</c:v>
          </c:tx>
          <c:spPr>
            <a:ln w="28575" cap="rnd">
              <a:solidFill>
                <a:srgbClr val="942093"/>
              </a:solidFill>
              <a:prstDash val="dash"/>
              <a:round/>
            </a:ln>
            <a:effectLst/>
          </c:spPr>
          <c:marker>
            <c:symbol val="diamond"/>
            <c:size val="7"/>
            <c:spPr>
              <a:solidFill>
                <a:srgbClr val="942093"/>
              </a:solidFill>
              <a:ln w="9525">
                <a:solidFill>
                  <a:srgbClr val="942093"/>
                </a:solidFill>
              </a:ln>
              <a:effectLst/>
            </c:spPr>
          </c:marker>
          <c:xVal>
            <c:numRef>
              <c:f>Summary!$J$149:$J$189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110</c:v>
                </c:pt>
                <c:pt idx="17">
                  <c:v>120</c:v>
                </c:pt>
                <c:pt idx="18">
                  <c:v>130</c:v>
                </c:pt>
                <c:pt idx="19">
                  <c:v>140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175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230</c:v>
                </c:pt>
                <c:pt idx="30">
                  <c:v>240</c:v>
                </c:pt>
                <c:pt idx="31">
                  <c:v>250</c:v>
                </c:pt>
                <c:pt idx="32">
                  <c:v>260</c:v>
                </c:pt>
                <c:pt idx="33">
                  <c:v>270</c:v>
                </c:pt>
                <c:pt idx="34">
                  <c:v>280</c:v>
                </c:pt>
                <c:pt idx="35">
                  <c:v>290</c:v>
                </c:pt>
                <c:pt idx="36">
                  <c:v>300</c:v>
                </c:pt>
                <c:pt idx="37">
                  <c:v>325</c:v>
                </c:pt>
                <c:pt idx="38">
                  <c:v>350</c:v>
                </c:pt>
                <c:pt idx="39">
                  <c:v>375</c:v>
                </c:pt>
                <c:pt idx="40">
                  <c:v>400</c:v>
                </c:pt>
              </c:numCache>
            </c:numRef>
          </c:xVal>
          <c:yVal>
            <c:numRef>
              <c:f>Summary!$K$149:$K$189</c:f>
              <c:numCache>
                <c:formatCode>General</c:formatCode>
                <c:ptCount val="41"/>
                <c:pt idx="0">
                  <c:v>0</c:v>
                </c:pt>
                <c:pt idx="1">
                  <c:v>-0.29793805346802804</c:v>
                </c:pt>
                <c:pt idx="2">
                  <c:v>-0.60752391033537978</c:v>
                </c:pt>
                <c:pt idx="3">
                  <c:v>-0.13750987083139754</c:v>
                </c:pt>
                <c:pt idx="4">
                  <c:v>-0.27501974166279486</c:v>
                </c:pt>
                <c:pt idx="5">
                  <c:v>-2.2918311805232738E-2</c:v>
                </c:pt>
                <c:pt idx="6">
                  <c:v>0.32658594322456946</c:v>
                </c:pt>
                <c:pt idx="7">
                  <c:v>5.4774765214506713</c:v>
                </c:pt>
                <c:pt idx="8">
                  <c:v>10.364806513916593</c:v>
                </c:pt>
                <c:pt idx="9">
                  <c:v>0.45836623610465876</c:v>
                </c:pt>
                <c:pt idx="10">
                  <c:v>-0.68181977620567924</c:v>
                </c:pt>
                <c:pt idx="11">
                  <c:v>-6.0349215985449733E-2</c:v>
                </c:pt>
                <c:pt idx="12">
                  <c:v>4.8472229468067649</c:v>
                </c:pt>
                <c:pt idx="13">
                  <c:v>2.1600508876432039</c:v>
                </c:pt>
                <c:pt idx="14">
                  <c:v>-0.91100289425800884</c:v>
                </c:pt>
                <c:pt idx="15">
                  <c:v>-1.1516451682129543</c:v>
                </c:pt>
                <c:pt idx="16">
                  <c:v>2.3204790702798341</c:v>
                </c:pt>
                <c:pt idx="17">
                  <c:v>9.3907782621941909</c:v>
                </c:pt>
                <c:pt idx="18">
                  <c:v>3.0997016716577539</c:v>
                </c:pt>
                <c:pt idx="19">
                  <c:v>6.2566991228285902</c:v>
                </c:pt>
                <c:pt idx="20">
                  <c:v>45.939650784014553</c:v>
                </c:pt>
                <c:pt idx="21">
                  <c:v>45.939756013589403</c:v>
                </c:pt>
                <c:pt idx="22">
                  <c:v>36.927129896181555</c:v>
                </c:pt>
                <c:pt idx="23">
                  <c:v>55.897552033813405</c:v>
                </c:pt>
                <c:pt idx="24">
                  <c:v>58.338352241070716</c:v>
                </c:pt>
                <c:pt idx="25">
                  <c:v>18.283083242624571</c:v>
                </c:pt>
                <c:pt idx="26">
                  <c:v>6.3884794157086802</c:v>
                </c:pt>
                <c:pt idx="27">
                  <c:v>3.5752566416163365</c:v>
                </c:pt>
                <c:pt idx="28">
                  <c:v>-0.18259190445500972</c:v>
                </c:pt>
                <c:pt idx="29">
                  <c:v>-2.4637185190625397</c:v>
                </c:pt>
                <c:pt idx="30">
                  <c:v>-3.4377467707849387</c:v>
                </c:pt>
                <c:pt idx="31">
                  <c:v>-3.7528735581068924</c:v>
                </c:pt>
                <c:pt idx="32">
                  <c:v>-4.8071159011476059</c:v>
                </c:pt>
                <c:pt idx="33">
                  <c:v>-5.7696849969673893</c:v>
                </c:pt>
                <c:pt idx="34">
                  <c:v>-6.0389751606788762</c:v>
                </c:pt>
                <c:pt idx="35">
                  <c:v>-6.0603492159999997</c:v>
                </c:pt>
                <c:pt idx="36">
                  <c:v>-5.8842765559935541</c:v>
                </c:pt>
                <c:pt idx="37">
                  <c:v>-7.7750372799252725</c:v>
                </c:pt>
                <c:pt idx="38">
                  <c:v>-9.0412740071643913</c:v>
                </c:pt>
                <c:pt idx="39">
                  <c:v>-9.362130372437651</c:v>
                </c:pt>
                <c:pt idx="40">
                  <c:v>-9.3334824826811111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157-004F-9ACD-5AA5011FF05B}"/>
            </c:ext>
          </c:extLst>
        </c:ser>
        <c:ser>
          <c:idx val="0"/>
          <c:order val="1"/>
          <c:tx>
            <c:v>Slit1-v2 _Sim</c:v>
          </c:tx>
          <c:spPr>
            <a:ln w="28575" cap="rnd">
              <a:solidFill>
                <a:srgbClr val="942093"/>
              </a:solidFill>
              <a:round/>
            </a:ln>
            <a:effectLst/>
          </c:spPr>
          <c:marker>
            <c:symbol val="none"/>
          </c:marker>
          <c:xVal>
            <c:numRef>
              <c:f>Summary!$A$149:$A$184</c:f>
              <c:numCache>
                <c:formatCode>General</c:formatCode>
                <c:ptCount val="3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40</c:v>
                </c:pt>
                <c:pt idx="6">
                  <c:v>50</c:v>
                </c:pt>
                <c:pt idx="7">
                  <c:v>60</c:v>
                </c:pt>
                <c:pt idx="8">
                  <c:v>70</c:v>
                </c:pt>
                <c:pt idx="9">
                  <c:v>80</c:v>
                </c:pt>
                <c:pt idx="10">
                  <c:v>90</c:v>
                </c:pt>
                <c:pt idx="11">
                  <c:v>100</c:v>
                </c:pt>
                <c:pt idx="12">
                  <c:v>110</c:v>
                </c:pt>
                <c:pt idx="13">
                  <c:v>120</c:v>
                </c:pt>
                <c:pt idx="14">
                  <c:v>130</c:v>
                </c:pt>
                <c:pt idx="15">
                  <c:v>140</c:v>
                </c:pt>
                <c:pt idx="16">
                  <c:v>150</c:v>
                </c:pt>
                <c:pt idx="17">
                  <c:v>160</c:v>
                </c:pt>
                <c:pt idx="18">
                  <c:v>170</c:v>
                </c:pt>
                <c:pt idx="19">
                  <c:v>180</c:v>
                </c:pt>
                <c:pt idx="20">
                  <c:v>190</c:v>
                </c:pt>
                <c:pt idx="21">
                  <c:v>200</c:v>
                </c:pt>
                <c:pt idx="22">
                  <c:v>210</c:v>
                </c:pt>
                <c:pt idx="23">
                  <c:v>220</c:v>
                </c:pt>
                <c:pt idx="24">
                  <c:v>230</c:v>
                </c:pt>
                <c:pt idx="25">
                  <c:v>240</c:v>
                </c:pt>
                <c:pt idx="26">
                  <c:v>250</c:v>
                </c:pt>
                <c:pt idx="27">
                  <c:v>260</c:v>
                </c:pt>
                <c:pt idx="28">
                  <c:v>270</c:v>
                </c:pt>
                <c:pt idx="29">
                  <c:v>280</c:v>
                </c:pt>
                <c:pt idx="30">
                  <c:v>290</c:v>
                </c:pt>
                <c:pt idx="31">
                  <c:v>300</c:v>
                </c:pt>
                <c:pt idx="32">
                  <c:v>325</c:v>
                </c:pt>
                <c:pt idx="33">
                  <c:v>350</c:v>
                </c:pt>
                <c:pt idx="34">
                  <c:v>375</c:v>
                </c:pt>
                <c:pt idx="35">
                  <c:v>400</c:v>
                </c:pt>
              </c:numCache>
            </c:numRef>
          </c:xVal>
          <c:yVal>
            <c:numRef>
              <c:f>Summary!$D$149:$D$184</c:f>
              <c:numCache>
                <c:formatCode>0.00E+00</c:formatCode>
                <c:ptCount val="36"/>
                <c:pt idx="0">
                  <c:v>-1.287879E-3</c:v>
                </c:pt>
                <c:pt idx="1">
                  <c:v>1.0485970000000001E-2</c:v>
                </c:pt>
                <c:pt idx="2">
                  <c:v>0.17496129999999999</c:v>
                </c:pt>
                <c:pt idx="3">
                  <c:v>1.1833180000000001</c:v>
                </c:pt>
                <c:pt idx="4">
                  <c:v>6.4440049999999998</c:v>
                </c:pt>
                <c:pt idx="5">
                  <c:v>0.80287830000000004</c:v>
                </c:pt>
                <c:pt idx="6">
                  <c:v>-0.53943859999999999</c:v>
                </c:pt>
                <c:pt idx="7">
                  <c:v>-0.60550870000000001</c:v>
                </c:pt>
                <c:pt idx="8">
                  <c:v>1.56714</c:v>
                </c:pt>
                <c:pt idx="9">
                  <c:v>2.9244080000000001</c:v>
                </c:pt>
                <c:pt idx="10">
                  <c:v>-0.74433830000000001</c:v>
                </c:pt>
                <c:pt idx="11">
                  <c:v>-1.533053</c:v>
                </c:pt>
                <c:pt idx="12">
                  <c:v>-0.50311839999999997</c:v>
                </c:pt>
                <c:pt idx="13">
                  <c:v>5.0942559999999997</c:v>
                </c:pt>
                <c:pt idx="14">
                  <c:v>3.4853540000000001</c:v>
                </c:pt>
                <c:pt idx="15">
                  <c:v>1.9361660000000001</c:v>
                </c:pt>
                <c:pt idx="16">
                  <c:v>8.1059450000000002</c:v>
                </c:pt>
                <c:pt idx="17">
                  <c:v>30.963730000000002</c:v>
                </c:pt>
                <c:pt idx="18">
                  <c:v>27.14603</c:v>
                </c:pt>
                <c:pt idx="19">
                  <c:v>29.695779999999999</c:v>
                </c:pt>
                <c:pt idx="20">
                  <c:v>18.819400000000002</c:v>
                </c:pt>
                <c:pt idx="21">
                  <c:v>5.8982089999999996</c:v>
                </c:pt>
                <c:pt idx="22">
                  <c:v>2.4035609999999998</c:v>
                </c:pt>
                <c:pt idx="23">
                  <c:v>0.4778578</c:v>
                </c:pt>
                <c:pt idx="24">
                  <c:v>-2.2177769999999999</c:v>
                </c:pt>
                <c:pt idx="25">
                  <c:v>-3.8248280000000001</c:v>
                </c:pt>
                <c:pt idx="26">
                  <c:v>-4.4785579999999996</c:v>
                </c:pt>
                <c:pt idx="27">
                  <c:v>-4.8823379999999998</c:v>
                </c:pt>
                <c:pt idx="28">
                  <c:v>-5.7005369999999997</c:v>
                </c:pt>
                <c:pt idx="29">
                  <c:v>-6.5654560000000002</c:v>
                </c:pt>
                <c:pt idx="30">
                  <c:v>-7.0992639999999998</c:v>
                </c:pt>
                <c:pt idx="31">
                  <c:v>-7.4291520000000002</c:v>
                </c:pt>
                <c:pt idx="32">
                  <c:v>-8.6525510000000008</c:v>
                </c:pt>
                <c:pt idx="33">
                  <c:v>-9.7495139999999996</c:v>
                </c:pt>
                <c:pt idx="34">
                  <c:v>-10.992139999999999</c:v>
                </c:pt>
                <c:pt idx="35">
                  <c:v>-12.393050000000001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157-004F-9ACD-5AA5011FF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9329136"/>
        <c:axId val="1329330832"/>
      </c:scatterChart>
      <c:valAx>
        <c:axId val="1329329136"/>
        <c:scaling>
          <c:orientation val="minMax"/>
          <c:max val="4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000000"/>
                    </a:solidFill>
                  </a:rPr>
                  <a:t>I (A)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330832"/>
        <c:crosses val="autoZero"/>
        <c:crossBetween val="midCat"/>
      </c:valAx>
      <c:valAx>
        <c:axId val="13293308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rgbClr val="000000"/>
                    </a:solidFill>
                  </a:rPr>
                  <a:t>Rotation Angle (degrees)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329136"/>
        <c:crosses val="autoZero"/>
        <c:crossBetween val="midCat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56174800875595987"/>
          <c:y val="0.22959787901599044"/>
          <c:w val="0.3933038963828332"/>
          <c:h val="3.7226570080981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Electric Field Map</a:t>
            </a:r>
          </a:p>
        </c:rich>
      </c:tx>
      <c:layout>
        <c:manualLayout>
          <c:xMode val="edge"/>
          <c:yMode val="edge"/>
          <c:x val="0.40875482265876095"/>
          <c:y val="3.0794946072472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67352966727478"/>
          <c:y val="0.14059603712421007"/>
          <c:w val="0.8187160107723046"/>
          <c:h val="0.675790433750599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479"/>
            <c:marker>
              <c:symbol val="none"/>
            </c:marker>
            <c:bubble3D val="0"/>
            <c:spPr>
              <a:ln w="19050" cap="rnd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04CC-DE45-83A2-6323DAB3E89B}"/>
              </c:ext>
            </c:extLst>
          </c:dPt>
          <c:xVal>
            <c:numRef>
              <c:f>Sheet1!$C$1:$C$929</c:f>
              <c:numCache>
                <c:formatCode>0.00000</c:formatCode>
                <c:ptCount val="929"/>
                <c:pt idx="1">
                  <c:v>0</c:v>
                </c:pt>
                <c:pt idx="2">
                  <c:v>1.4999999999999736E-4</c:v>
                </c:pt>
                <c:pt idx="3">
                  <c:v>2.9999999999999472E-4</c:v>
                </c:pt>
                <c:pt idx="4">
                  <c:v>4.4999999999999207E-4</c:v>
                </c:pt>
                <c:pt idx="5">
                  <c:v>5.9999999999998943E-4</c:v>
                </c:pt>
                <c:pt idx="6">
                  <c:v>7.4999999999998679E-4</c:v>
                </c:pt>
                <c:pt idx="7">
                  <c:v>8.9999999999999802E-4</c:v>
                </c:pt>
                <c:pt idx="8">
                  <c:v>1.0499999999999954E-3</c:v>
                </c:pt>
                <c:pt idx="9">
                  <c:v>1.1999999999999927E-3</c:v>
                </c:pt>
                <c:pt idx="10">
                  <c:v>1.3499999999999901E-3</c:v>
                </c:pt>
                <c:pt idx="11">
                  <c:v>1.4999999999999875E-3</c:v>
                </c:pt>
                <c:pt idx="12">
                  <c:v>1.6499999999999987E-3</c:v>
                </c:pt>
                <c:pt idx="13">
                  <c:v>1.799999999999996E-3</c:v>
                </c:pt>
                <c:pt idx="14">
                  <c:v>1.9499999999999934E-3</c:v>
                </c:pt>
                <c:pt idx="15">
                  <c:v>2.0999999999999908E-3</c:v>
                </c:pt>
                <c:pt idx="16">
                  <c:v>2.2499999999999881E-3</c:v>
                </c:pt>
                <c:pt idx="17">
                  <c:v>2.3999999999999994E-3</c:v>
                </c:pt>
                <c:pt idx="18">
                  <c:v>2.5499999999999967E-3</c:v>
                </c:pt>
                <c:pt idx="19">
                  <c:v>2.6999999999999941E-3</c:v>
                </c:pt>
                <c:pt idx="20">
                  <c:v>2.8499999999999914E-3</c:v>
                </c:pt>
                <c:pt idx="21">
                  <c:v>2.9999999999999888E-3</c:v>
                </c:pt>
                <c:pt idx="22">
                  <c:v>3.15E-3</c:v>
                </c:pt>
                <c:pt idx="23">
                  <c:v>3.2999999999999974E-3</c:v>
                </c:pt>
                <c:pt idx="24">
                  <c:v>3.4499999999999947E-3</c:v>
                </c:pt>
                <c:pt idx="25">
                  <c:v>3.5999999999999921E-3</c:v>
                </c:pt>
                <c:pt idx="26">
                  <c:v>3.7499999999999895E-3</c:v>
                </c:pt>
                <c:pt idx="27">
                  <c:v>3.8999999999999868E-3</c:v>
                </c:pt>
                <c:pt idx="28">
                  <c:v>4.049999999999998E-3</c:v>
                </c:pt>
                <c:pt idx="29">
                  <c:v>4.1999999999999954E-3</c:v>
                </c:pt>
                <c:pt idx="30">
                  <c:v>4.3499999999999928E-3</c:v>
                </c:pt>
                <c:pt idx="31">
                  <c:v>4.4999999999999901E-3</c:v>
                </c:pt>
                <c:pt idx="32">
                  <c:v>4.6499999999999875E-3</c:v>
                </c:pt>
                <c:pt idx="33">
                  <c:v>4.7999999999999987E-3</c:v>
                </c:pt>
                <c:pt idx="34">
                  <c:v>4.9499999999999961E-3</c:v>
                </c:pt>
                <c:pt idx="35">
                  <c:v>5.0999999999999934E-3</c:v>
                </c:pt>
                <c:pt idx="36">
                  <c:v>5.2499999999999908E-3</c:v>
                </c:pt>
                <c:pt idx="37">
                  <c:v>5.3999999999999881E-3</c:v>
                </c:pt>
                <c:pt idx="38">
                  <c:v>5.5499999999999994E-3</c:v>
                </c:pt>
                <c:pt idx="39">
                  <c:v>5.6999999999999967E-3</c:v>
                </c:pt>
                <c:pt idx="40">
                  <c:v>5.8499999999999941E-3</c:v>
                </c:pt>
                <c:pt idx="41">
                  <c:v>5.9999999999999915E-3</c:v>
                </c:pt>
                <c:pt idx="42">
                  <c:v>6.1499999999999888E-3</c:v>
                </c:pt>
                <c:pt idx="43">
                  <c:v>6.3E-3</c:v>
                </c:pt>
                <c:pt idx="44">
                  <c:v>6.4499999999999974E-3</c:v>
                </c:pt>
                <c:pt idx="45">
                  <c:v>6.5999999999999948E-3</c:v>
                </c:pt>
                <c:pt idx="46">
                  <c:v>6.7499999999999921E-3</c:v>
                </c:pt>
                <c:pt idx="47">
                  <c:v>6.8999999999999895E-3</c:v>
                </c:pt>
                <c:pt idx="48">
                  <c:v>7.0499999999999868E-3</c:v>
                </c:pt>
                <c:pt idx="49">
                  <c:v>7.1999999999999981E-3</c:v>
                </c:pt>
                <c:pt idx="50">
                  <c:v>7.3499999999999954E-3</c:v>
                </c:pt>
                <c:pt idx="51">
                  <c:v>7.4999999999999928E-3</c:v>
                </c:pt>
                <c:pt idx="52">
                  <c:v>7.6499999999999901E-3</c:v>
                </c:pt>
                <c:pt idx="53">
                  <c:v>7.7999999999999875E-3</c:v>
                </c:pt>
                <c:pt idx="54">
                  <c:v>7.9499999999999987E-3</c:v>
                </c:pt>
                <c:pt idx="55">
                  <c:v>8.0999999999999961E-3</c:v>
                </c:pt>
                <c:pt idx="56">
                  <c:v>8.2499999999999934E-3</c:v>
                </c:pt>
                <c:pt idx="57">
                  <c:v>8.3999999999999908E-3</c:v>
                </c:pt>
                <c:pt idx="58">
                  <c:v>8.5499999999999882E-3</c:v>
                </c:pt>
                <c:pt idx="59">
                  <c:v>8.6999999999999994E-3</c:v>
                </c:pt>
                <c:pt idx="60">
                  <c:v>8.8499999999999968E-3</c:v>
                </c:pt>
                <c:pt idx="61">
                  <c:v>8.9999999999999941E-3</c:v>
                </c:pt>
                <c:pt idx="62">
                  <c:v>9.1499999999999915E-3</c:v>
                </c:pt>
                <c:pt idx="63">
                  <c:v>9.2999999999999888E-3</c:v>
                </c:pt>
                <c:pt idx="64">
                  <c:v>9.4500000000000001E-3</c:v>
                </c:pt>
                <c:pt idx="65">
                  <c:v>9.5999999999999974E-3</c:v>
                </c:pt>
                <c:pt idx="66">
                  <c:v>9.7499999999999948E-3</c:v>
                </c:pt>
                <c:pt idx="67">
                  <c:v>9.8999999999999921E-3</c:v>
                </c:pt>
                <c:pt idx="68">
                  <c:v>1.0049999999999989E-2</c:v>
                </c:pt>
                <c:pt idx="69">
                  <c:v>1.0199999999999987E-2</c:v>
                </c:pt>
                <c:pt idx="70">
                  <c:v>1.0349999999999998E-2</c:v>
                </c:pt>
                <c:pt idx="71">
                  <c:v>1.0499999999999995E-2</c:v>
                </c:pt>
                <c:pt idx="72">
                  <c:v>1.0649999999999993E-2</c:v>
                </c:pt>
                <c:pt idx="73">
                  <c:v>1.079999999999999E-2</c:v>
                </c:pt>
                <c:pt idx="74">
                  <c:v>1.0949999999999988E-2</c:v>
                </c:pt>
                <c:pt idx="75">
                  <c:v>1.1099999999999999E-2</c:v>
                </c:pt>
                <c:pt idx="76">
                  <c:v>1.1249999999999996E-2</c:v>
                </c:pt>
                <c:pt idx="77">
                  <c:v>1.1399999999999993E-2</c:v>
                </c:pt>
                <c:pt idx="78">
                  <c:v>1.1549999999999991E-2</c:v>
                </c:pt>
                <c:pt idx="79">
                  <c:v>1.1699999999999988E-2</c:v>
                </c:pt>
                <c:pt idx="80">
                  <c:v>1.1849999999999999E-2</c:v>
                </c:pt>
                <c:pt idx="81">
                  <c:v>1.1999999999999997E-2</c:v>
                </c:pt>
                <c:pt idx="82">
                  <c:v>1.2149999999999994E-2</c:v>
                </c:pt>
                <c:pt idx="83">
                  <c:v>1.2299999999999991E-2</c:v>
                </c:pt>
                <c:pt idx="84">
                  <c:v>1.2449999999999989E-2</c:v>
                </c:pt>
                <c:pt idx="85">
                  <c:v>1.26E-2</c:v>
                </c:pt>
                <c:pt idx="86">
                  <c:v>1.2749999999999997E-2</c:v>
                </c:pt>
                <c:pt idx="87">
                  <c:v>1.2899999999999995E-2</c:v>
                </c:pt>
                <c:pt idx="88">
                  <c:v>1.3049999999999992E-2</c:v>
                </c:pt>
                <c:pt idx="89">
                  <c:v>1.319999999999999E-2</c:v>
                </c:pt>
                <c:pt idx="90">
                  <c:v>1.3349999999999987E-2</c:v>
                </c:pt>
                <c:pt idx="91">
                  <c:v>1.3499999999999998E-2</c:v>
                </c:pt>
                <c:pt idx="92">
                  <c:v>1.3649999999999995E-2</c:v>
                </c:pt>
                <c:pt idx="93">
                  <c:v>1.3799999999999993E-2</c:v>
                </c:pt>
                <c:pt idx="94">
                  <c:v>1.394999999999999E-2</c:v>
                </c:pt>
                <c:pt idx="95">
                  <c:v>1.4099999999999988E-2</c:v>
                </c:pt>
                <c:pt idx="96">
                  <c:v>1.4249999999999999E-2</c:v>
                </c:pt>
                <c:pt idx="97">
                  <c:v>1.4399999999999996E-2</c:v>
                </c:pt>
                <c:pt idx="98">
                  <c:v>1.4549999999999993E-2</c:v>
                </c:pt>
                <c:pt idx="99">
                  <c:v>1.4699999999999991E-2</c:v>
                </c:pt>
                <c:pt idx="100">
                  <c:v>1.4849999999999988E-2</c:v>
                </c:pt>
                <c:pt idx="101">
                  <c:v>1.4999999999999999E-2</c:v>
                </c:pt>
                <c:pt idx="102">
                  <c:v>1.5149999999999997E-2</c:v>
                </c:pt>
                <c:pt idx="103">
                  <c:v>1.5299999999999994E-2</c:v>
                </c:pt>
                <c:pt idx="104">
                  <c:v>1.5449999999999992E-2</c:v>
                </c:pt>
                <c:pt idx="105">
                  <c:v>1.5599999999999989E-2</c:v>
                </c:pt>
                <c:pt idx="106">
                  <c:v>1.575E-2</c:v>
                </c:pt>
                <c:pt idx="107">
                  <c:v>1.5899999999999997E-2</c:v>
                </c:pt>
                <c:pt idx="108">
                  <c:v>1.6049999999999995E-2</c:v>
                </c:pt>
                <c:pt idx="109">
                  <c:v>1.6199999999999992E-2</c:v>
                </c:pt>
                <c:pt idx="110">
                  <c:v>1.634999999999999E-2</c:v>
                </c:pt>
                <c:pt idx="111">
                  <c:v>1.6499999999999987E-2</c:v>
                </c:pt>
                <c:pt idx="112">
                  <c:v>1.6649999999999998E-2</c:v>
                </c:pt>
                <c:pt idx="113">
                  <c:v>1.6799999999999995E-2</c:v>
                </c:pt>
                <c:pt idx="114">
                  <c:v>1.6949999999999993E-2</c:v>
                </c:pt>
                <c:pt idx="115">
                  <c:v>1.709999999999999E-2</c:v>
                </c:pt>
                <c:pt idx="116">
                  <c:v>1.7249999999999988E-2</c:v>
                </c:pt>
                <c:pt idx="117">
                  <c:v>1.7399999999999999E-2</c:v>
                </c:pt>
                <c:pt idx="118">
                  <c:v>1.7549999999999996E-2</c:v>
                </c:pt>
                <c:pt idx="119">
                  <c:v>1.7699999999999994E-2</c:v>
                </c:pt>
                <c:pt idx="120">
                  <c:v>1.7849999999999991E-2</c:v>
                </c:pt>
                <c:pt idx="121">
                  <c:v>1.7999999999999988E-2</c:v>
                </c:pt>
                <c:pt idx="122">
                  <c:v>1.8149999999999999E-2</c:v>
                </c:pt>
                <c:pt idx="123">
                  <c:v>1.8299999999999997E-2</c:v>
                </c:pt>
                <c:pt idx="124">
                  <c:v>1.8449999999999994E-2</c:v>
                </c:pt>
                <c:pt idx="125">
                  <c:v>1.8599999999999992E-2</c:v>
                </c:pt>
                <c:pt idx="126">
                  <c:v>1.8749999999999989E-2</c:v>
                </c:pt>
                <c:pt idx="127">
                  <c:v>1.89E-2</c:v>
                </c:pt>
                <c:pt idx="128">
                  <c:v>1.9049999999999997E-2</c:v>
                </c:pt>
                <c:pt idx="129">
                  <c:v>1.9199999999999995E-2</c:v>
                </c:pt>
                <c:pt idx="130">
                  <c:v>1.9349999999999992E-2</c:v>
                </c:pt>
                <c:pt idx="131">
                  <c:v>1.949999999999999E-2</c:v>
                </c:pt>
                <c:pt idx="132">
                  <c:v>1.9649999999999987E-2</c:v>
                </c:pt>
                <c:pt idx="133">
                  <c:v>1.9799999999999998E-2</c:v>
                </c:pt>
                <c:pt idx="134">
                  <c:v>1.9949999999999996E-2</c:v>
                </c:pt>
                <c:pt idx="135">
                  <c:v>2.0099999999999993E-2</c:v>
                </c:pt>
                <c:pt idx="136">
                  <c:v>2.024999999999999E-2</c:v>
                </c:pt>
                <c:pt idx="137">
                  <c:v>2.0399999999999988E-2</c:v>
                </c:pt>
                <c:pt idx="138">
                  <c:v>2.0549999999999999E-2</c:v>
                </c:pt>
                <c:pt idx="139">
                  <c:v>2.0699999999999996E-2</c:v>
                </c:pt>
                <c:pt idx="140">
                  <c:v>2.0849999999999994E-2</c:v>
                </c:pt>
                <c:pt idx="141">
                  <c:v>2.0999999999999991E-2</c:v>
                </c:pt>
                <c:pt idx="142">
                  <c:v>2.1149999999999988E-2</c:v>
                </c:pt>
                <c:pt idx="143">
                  <c:v>2.1299999999999999E-2</c:v>
                </c:pt>
                <c:pt idx="144">
                  <c:v>2.1449999999999997E-2</c:v>
                </c:pt>
                <c:pt idx="145">
                  <c:v>2.1599999999999994E-2</c:v>
                </c:pt>
                <c:pt idx="146">
                  <c:v>2.1749999999999992E-2</c:v>
                </c:pt>
                <c:pt idx="147">
                  <c:v>2.1899999999999989E-2</c:v>
                </c:pt>
                <c:pt idx="148">
                  <c:v>2.205E-2</c:v>
                </c:pt>
                <c:pt idx="149">
                  <c:v>2.2199999999999998E-2</c:v>
                </c:pt>
                <c:pt idx="150">
                  <c:v>2.2349999999999995E-2</c:v>
                </c:pt>
                <c:pt idx="151">
                  <c:v>2.2499999999999992E-2</c:v>
                </c:pt>
                <c:pt idx="152">
                  <c:v>2.264999999999999E-2</c:v>
                </c:pt>
                <c:pt idx="153">
                  <c:v>2.2799999999999987E-2</c:v>
                </c:pt>
                <c:pt idx="154">
                  <c:v>2.2949999999999998E-2</c:v>
                </c:pt>
                <c:pt idx="155">
                  <c:v>2.3099999999999996E-2</c:v>
                </c:pt>
                <c:pt idx="156">
                  <c:v>2.3249999999999993E-2</c:v>
                </c:pt>
                <c:pt idx="157">
                  <c:v>2.339999999999999E-2</c:v>
                </c:pt>
                <c:pt idx="158">
                  <c:v>2.3549999999999988E-2</c:v>
                </c:pt>
                <c:pt idx="159">
                  <c:v>2.3699999999999999E-2</c:v>
                </c:pt>
                <c:pt idx="160">
                  <c:v>2.3849999999999996E-2</c:v>
                </c:pt>
                <c:pt idx="161">
                  <c:v>2.3999999999999994E-2</c:v>
                </c:pt>
                <c:pt idx="162">
                  <c:v>2.4149999999999991E-2</c:v>
                </c:pt>
                <c:pt idx="163">
                  <c:v>2.4299999999999988E-2</c:v>
                </c:pt>
                <c:pt idx="164">
                  <c:v>2.445E-2</c:v>
                </c:pt>
                <c:pt idx="165">
                  <c:v>2.4599999999999997E-2</c:v>
                </c:pt>
                <c:pt idx="166">
                  <c:v>2.4749999999999994E-2</c:v>
                </c:pt>
                <c:pt idx="167">
                  <c:v>2.4899999999999992E-2</c:v>
                </c:pt>
                <c:pt idx="168">
                  <c:v>2.5049999999999989E-2</c:v>
                </c:pt>
                <c:pt idx="169">
                  <c:v>2.52E-2</c:v>
                </c:pt>
                <c:pt idx="170">
                  <c:v>2.5349999999999998E-2</c:v>
                </c:pt>
                <c:pt idx="171">
                  <c:v>2.5499999999999995E-2</c:v>
                </c:pt>
                <c:pt idx="172">
                  <c:v>2.5649999999999992E-2</c:v>
                </c:pt>
                <c:pt idx="173">
                  <c:v>2.579999999999999E-2</c:v>
                </c:pt>
                <c:pt idx="174">
                  <c:v>2.5949999999999987E-2</c:v>
                </c:pt>
                <c:pt idx="175">
                  <c:v>2.6099999999999998E-2</c:v>
                </c:pt>
                <c:pt idx="176">
                  <c:v>2.6249999999999996E-2</c:v>
                </c:pt>
                <c:pt idx="177">
                  <c:v>2.6399999999999993E-2</c:v>
                </c:pt>
                <c:pt idx="178">
                  <c:v>2.654999999999999E-2</c:v>
                </c:pt>
                <c:pt idx="179">
                  <c:v>2.6699999999999988E-2</c:v>
                </c:pt>
                <c:pt idx="180">
                  <c:v>2.6849999999999999E-2</c:v>
                </c:pt>
                <c:pt idx="181">
                  <c:v>2.6999999999999996E-2</c:v>
                </c:pt>
                <c:pt idx="182">
                  <c:v>2.7149999999999994E-2</c:v>
                </c:pt>
                <c:pt idx="183">
                  <c:v>2.7299999999999991E-2</c:v>
                </c:pt>
                <c:pt idx="184">
                  <c:v>2.7449999999999988E-2</c:v>
                </c:pt>
                <c:pt idx="185">
                  <c:v>2.76E-2</c:v>
                </c:pt>
                <c:pt idx="186">
                  <c:v>2.7749999999999997E-2</c:v>
                </c:pt>
                <c:pt idx="187">
                  <c:v>2.7899999999999994E-2</c:v>
                </c:pt>
                <c:pt idx="188">
                  <c:v>2.8049999999999992E-2</c:v>
                </c:pt>
                <c:pt idx="189">
                  <c:v>2.8199999999999989E-2</c:v>
                </c:pt>
                <c:pt idx="190">
                  <c:v>2.835E-2</c:v>
                </c:pt>
                <c:pt idx="191">
                  <c:v>2.8499999999999998E-2</c:v>
                </c:pt>
                <c:pt idx="192">
                  <c:v>2.8649999999999995E-2</c:v>
                </c:pt>
                <c:pt idx="193">
                  <c:v>2.8799999999999992E-2</c:v>
                </c:pt>
                <c:pt idx="194">
                  <c:v>2.894999999999999E-2</c:v>
                </c:pt>
                <c:pt idx="195">
                  <c:v>2.9099999999999987E-2</c:v>
                </c:pt>
                <c:pt idx="196">
                  <c:v>2.9249999999999998E-2</c:v>
                </c:pt>
                <c:pt idx="197">
                  <c:v>2.9399999999999996E-2</c:v>
                </c:pt>
                <c:pt idx="198">
                  <c:v>2.9549999999999993E-2</c:v>
                </c:pt>
                <c:pt idx="199">
                  <c:v>2.969999999999999E-2</c:v>
                </c:pt>
                <c:pt idx="200">
                  <c:v>2.9849999999999988E-2</c:v>
                </c:pt>
                <c:pt idx="201">
                  <c:v>0.03</c:v>
                </c:pt>
                <c:pt idx="202">
                  <c:v>3.0149999999999996E-2</c:v>
                </c:pt>
                <c:pt idx="203">
                  <c:v>3.0299999999999994E-2</c:v>
                </c:pt>
                <c:pt idx="204">
                  <c:v>3.0449999999999991E-2</c:v>
                </c:pt>
                <c:pt idx="205">
                  <c:v>3.0599999999999988E-2</c:v>
                </c:pt>
                <c:pt idx="206">
                  <c:v>3.075E-2</c:v>
                </c:pt>
                <c:pt idx="207">
                  <c:v>3.0899999999999997E-2</c:v>
                </c:pt>
                <c:pt idx="208">
                  <c:v>3.1049999999999994E-2</c:v>
                </c:pt>
                <c:pt idx="209">
                  <c:v>3.1199999999999992E-2</c:v>
                </c:pt>
                <c:pt idx="210">
                  <c:v>3.1349999999999989E-2</c:v>
                </c:pt>
                <c:pt idx="211">
                  <c:v>3.15E-2</c:v>
                </c:pt>
                <c:pt idx="212">
                  <c:v>3.1649999999999998E-2</c:v>
                </c:pt>
                <c:pt idx="213">
                  <c:v>3.1799999999999995E-2</c:v>
                </c:pt>
                <c:pt idx="214">
                  <c:v>3.1949999999999992E-2</c:v>
                </c:pt>
                <c:pt idx="215">
                  <c:v>3.209999999999999E-2</c:v>
                </c:pt>
                <c:pt idx="216">
                  <c:v>3.2249999999999987E-2</c:v>
                </c:pt>
                <c:pt idx="217">
                  <c:v>3.2399999999999998E-2</c:v>
                </c:pt>
                <c:pt idx="218">
                  <c:v>3.2549999999999996E-2</c:v>
                </c:pt>
                <c:pt idx="219">
                  <c:v>3.2699999999999993E-2</c:v>
                </c:pt>
                <c:pt idx="220">
                  <c:v>3.284999999999999E-2</c:v>
                </c:pt>
                <c:pt idx="221">
                  <c:v>3.2999999999999988E-2</c:v>
                </c:pt>
                <c:pt idx="222">
                  <c:v>3.3149999999999999E-2</c:v>
                </c:pt>
                <c:pt idx="223">
                  <c:v>3.3299999999999996E-2</c:v>
                </c:pt>
                <c:pt idx="224">
                  <c:v>3.3449999999999994E-2</c:v>
                </c:pt>
                <c:pt idx="225">
                  <c:v>3.3599999999999991E-2</c:v>
                </c:pt>
                <c:pt idx="226">
                  <c:v>3.3749999999999988E-2</c:v>
                </c:pt>
                <c:pt idx="227">
                  <c:v>3.39E-2</c:v>
                </c:pt>
                <c:pt idx="228">
                  <c:v>3.4049999999999997E-2</c:v>
                </c:pt>
                <c:pt idx="229">
                  <c:v>3.4199999999999994E-2</c:v>
                </c:pt>
                <c:pt idx="230">
                  <c:v>3.4349999999999992E-2</c:v>
                </c:pt>
                <c:pt idx="231">
                  <c:v>3.4499999999999989E-2</c:v>
                </c:pt>
                <c:pt idx="232">
                  <c:v>3.465E-2</c:v>
                </c:pt>
                <c:pt idx="233">
                  <c:v>3.4799999999999998E-2</c:v>
                </c:pt>
                <c:pt idx="234">
                  <c:v>3.4949999999999995E-2</c:v>
                </c:pt>
                <c:pt idx="235">
                  <c:v>3.5099999999999992E-2</c:v>
                </c:pt>
                <c:pt idx="236">
                  <c:v>3.524999999999999E-2</c:v>
                </c:pt>
                <c:pt idx="237">
                  <c:v>3.5399999999999987E-2</c:v>
                </c:pt>
                <c:pt idx="238">
                  <c:v>3.5549999999999998E-2</c:v>
                </c:pt>
                <c:pt idx="239">
                  <c:v>3.5699999999999996E-2</c:v>
                </c:pt>
                <c:pt idx="240">
                  <c:v>3.5849999999999993E-2</c:v>
                </c:pt>
                <c:pt idx="241">
                  <c:v>3.599999999999999E-2</c:v>
                </c:pt>
                <c:pt idx="242">
                  <c:v>3.6149999999999988E-2</c:v>
                </c:pt>
                <c:pt idx="243">
                  <c:v>3.6299999999999999E-2</c:v>
                </c:pt>
                <c:pt idx="244">
                  <c:v>3.6449999999999996E-2</c:v>
                </c:pt>
                <c:pt idx="245">
                  <c:v>3.6599999999999994E-2</c:v>
                </c:pt>
                <c:pt idx="246">
                  <c:v>3.6749999999999991E-2</c:v>
                </c:pt>
                <c:pt idx="247">
                  <c:v>3.6899999999999988E-2</c:v>
                </c:pt>
                <c:pt idx="248">
                  <c:v>3.705E-2</c:v>
                </c:pt>
                <c:pt idx="249">
                  <c:v>3.7199999999999997E-2</c:v>
                </c:pt>
                <c:pt idx="250">
                  <c:v>3.7349999999999994E-2</c:v>
                </c:pt>
                <c:pt idx="251">
                  <c:v>3.7499999999999992E-2</c:v>
                </c:pt>
                <c:pt idx="252">
                  <c:v>3.7649999999999989E-2</c:v>
                </c:pt>
                <c:pt idx="253">
                  <c:v>3.78E-2</c:v>
                </c:pt>
                <c:pt idx="254">
                  <c:v>3.7949999999999998E-2</c:v>
                </c:pt>
                <c:pt idx="255">
                  <c:v>3.8099999999999995E-2</c:v>
                </c:pt>
                <c:pt idx="256">
                  <c:v>3.8249999999999992E-2</c:v>
                </c:pt>
                <c:pt idx="257">
                  <c:v>3.839999999999999E-2</c:v>
                </c:pt>
                <c:pt idx="258">
                  <c:v>3.8549999999999987E-2</c:v>
                </c:pt>
                <c:pt idx="259">
                  <c:v>3.8699999999999998E-2</c:v>
                </c:pt>
                <c:pt idx="260">
                  <c:v>3.8849999999999996E-2</c:v>
                </c:pt>
                <c:pt idx="261">
                  <c:v>3.8999999999999993E-2</c:v>
                </c:pt>
                <c:pt idx="262">
                  <c:v>3.914999999999999E-2</c:v>
                </c:pt>
                <c:pt idx="263">
                  <c:v>3.9299999999999988E-2</c:v>
                </c:pt>
                <c:pt idx="264">
                  <c:v>3.9449999999999999E-2</c:v>
                </c:pt>
                <c:pt idx="265">
                  <c:v>3.9599999999999996E-2</c:v>
                </c:pt>
                <c:pt idx="266">
                  <c:v>3.9749999999999994E-2</c:v>
                </c:pt>
                <c:pt idx="267">
                  <c:v>3.9899999999999991E-2</c:v>
                </c:pt>
                <c:pt idx="268">
                  <c:v>4.0049999999999988E-2</c:v>
                </c:pt>
                <c:pt idx="269">
                  <c:v>4.02E-2</c:v>
                </c:pt>
                <c:pt idx="270">
                  <c:v>4.0349999999999997E-2</c:v>
                </c:pt>
                <c:pt idx="271">
                  <c:v>4.0499999999999994E-2</c:v>
                </c:pt>
                <c:pt idx="272">
                  <c:v>4.0649999999999992E-2</c:v>
                </c:pt>
                <c:pt idx="273">
                  <c:v>4.0799999999999989E-2</c:v>
                </c:pt>
                <c:pt idx="274">
                  <c:v>4.095E-2</c:v>
                </c:pt>
                <c:pt idx="275">
                  <c:v>4.1099999999999998E-2</c:v>
                </c:pt>
                <c:pt idx="276">
                  <c:v>4.1249999999999995E-2</c:v>
                </c:pt>
                <c:pt idx="277">
                  <c:v>4.1399999999999992E-2</c:v>
                </c:pt>
                <c:pt idx="278">
                  <c:v>4.154999999999999E-2</c:v>
                </c:pt>
                <c:pt idx="279">
                  <c:v>4.1699999999999987E-2</c:v>
                </c:pt>
                <c:pt idx="280">
                  <c:v>4.1849999999999998E-2</c:v>
                </c:pt>
                <c:pt idx="281">
                  <c:v>4.1999999999999996E-2</c:v>
                </c:pt>
                <c:pt idx="282">
                  <c:v>4.2149999999999993E-2</c:v>
                </c:pt>
                <c:pt idx="283">
                  <c:v>4.229999999999999E-2</c:v>
                </c:pt>
                <c:pt idx="284">
                  <c:v>4.2449999999999988E-2</c:v>
                </c:pt>
                <c:pt idx="285">
                  <c:v>4.2599999999999999E-2</c:v>
                </c:pt>
                <c:pt idx="286">
                  <c:v>4.2749999999999996E-2</c:v>
                </c:pt>
                <c:pt idx="287">
                  <c:v>4.2899999999999994E-2</c:v>
                </c:pt>
                <c:pt idx="288">
                  <c:v>4.3049999999999991E-2</c:v>
                </c:pt>
                <c:pt idx="289">
                  <c:v>4.3199999999999988E-2</c:v>
                </c:pt>
                <c:pt idx="290">
                  <c:v>4.335E-2</c:v>
                </c:pt>
                <c:pt idx="291">
                  <c:v>4.3499999999999997E-2</c:v>
                </c:pt>
                <c:pt idx="292">
                  <c:v>4.3649999999999994E-2</c:v>
                </c:pt>
                <c:pt idx="293">
                  <c:v>4.3799999999999992E-2</c:v>
                </c:pt>
                <c:pt idx="294">
                  <c:v>4.3949999999999989E-2</c:v>
                </c:pt>
                <c:pt idx="295">
                  <c:v>4.41E-2</c:v>
                </c:pt>
                <c:pt idx="296">
                  <c:v>4.4249999999999998E-2</c:v>
                </c:pt>
                <c:pt idx="297">
                  <c:v>4.4399999999999995E-2</c:v>
                </c:pt>
                <c:pt idx="298">
                  <c:v>4.4549999999999992E-2</c:v>
                </c:pt>
                <c:pt idx="299">
                  <c:v>4.469999999999999E-2</c:v>
                </c:pt>
                <c:pt idx="300">
                  <c:v>4.4849999999999987E-2</c:v>
                </c:pt>
                <c:pt idx="301">
                  <c:v>4.4999999999999998E-2</c:v>
                </c:pt>
                <c:pt idx="302">
                  <c:v>4.5149999999999996E-2</c:v>
                </c:pt>
                <c:pt idx="303">
                  <c:v>4.5299999999999993E-2</c:v>
                </c:pt>
                <c:pt idx="304">
                  <c:v>4.544999999999999E-2</c:v>
                </c:pt>
                <c:pt idx="305">
                  <c:v>4.5599999999999988E-2</c:v>
                </c:pt>
                <c:pt idx="306">
                  <c:v>4.5749999999999999E-2</c:v>
                </c:pt>
                <c:pt idx="307">
                  <c:v>4.5899999999999996E-2</c:v>
                </c:pt>
                <c:pt idx="308">
                  <c:v>4.6049999999999994E-2</c:v>
                </c:pt>
                <c:pt idx="309">
                  <c:v>4.6199999999999991E-2</c:v>
                </c:pt>
                <c:pt idx="310">
                  <c:v>4.6349999999999988E-2</c:v>
                </c:pt>
                <c:pt idx="311">
                  <c:v>4.65E-2</c:v>
                </c:pt>
                <c:pt idx="312">
                  <c:v>4.6649999999999997E-2</c:v>
                </c:pt>
                <c:pt idx="313">
                  <c:v>4.6799999999999994E-2</c:v>
                </c:pt>
                <c:pt idx="314">
                  <c:v>4.6949999999999992E-2</c:v>
                </c:pt>
                <c:pt idx="315">
                  <c:v>4.7099999999999989E-2</c:v>
                </c:pt>
                <c:pt idx="316">
                  <c:v>4.7249999999999986E-2</c:v>
                </c:pt>
                <c:pt idx="317">
                  <c:v>4.7399999999999998E-2</c:v>
                </c:pt>
                <c:pt idx="318">
                  <c:v>4.7549999999999995E-2</c:v>
                </c:pt>
                <c:pt idx="319">
                  <c:v>4.7699999999999992E-2</c:v>
                </c:pt>
                <c:pt idx="320">
                  <c:v>4.784999999999999E-2</c:v>
                </c:pt>
                <c:pt idx="321">
                  <c:v>4.7999999999999987E-2</c:v>
                </c:pt>
                <c:pt idx="322">
                  <c:v>4.8149999999999998E-2</c:v>
                </c:pt>
                <c:pt idx="323">
                  <c:v>4.8299999999999996E-2</c:v>
                </c:pt>
                <c:pt idx="324">
                  <c:v>4.8449999999999993E-2</c:v>
                </c:pt>
                <c:pt idx="325">
                  <c:v>4.859999999999999E-2</c:v>
                </c:pt>
                <c:pt idx="326">
                  <c:v>4.8749999999999988E-2</c:v>
                </c:pt>
                <c:pt idx="327">
                  <c:v>4.8899999999999999E-2</c:v>
                </c:pt>
                <c:pt idx="328">
                  <c:v>4.9049999999999996E-2</c:v>
                </c:pt>
                <c:pt idx="329">
                  <c:v>4.9199999999999994E-2</c:v>
                </c:pt>
                <c:pt idx="330">
                  <c:v>4.9349999999999991E-2</c:v>
                </c:pt>
                <c:pt idx="331">
                  <c:v>4.9499999999999988E-2</c:v>
                </c:pt>
                <c:pt idx="332">
                  <c:v>4.965E-2</c:v>
                </c:pt>
                <c:pt idx="333">
                  <c:v>4.9799999999999997E-2</c:v>
                </c:pt>
                <c:pt idx="334">
                  <c:v>4.9949999999999994E-2</c:v>
                </c:pt>
                <c:pt idx="335">
                  <c:v>5.0099999999999992E-2</c:v>
                </c:pt>
                <c:pt idx="336">
                  <c:v>5.0249999999999989E-2</c:v>
                </c:pt>
                <c:pt idx="337">
                  <c:v>5.0399999999999986E-2</c:v>
                </c:pt>
                <c:pt idx="338">
                  <c:v>5.0549999999999998E-2</c:v>
                </c:pt>
                <c:pt idx="339">
                  <c:v>5.0699999999999995E-2</c:v>
                </c:pt>
                <c:pt idx="340">
                  <c:v>5.0849999999999992E-2</c:v>
                </c:pt>
                <c:pt idx="341">
                  <c:v>5.099999999999999E-2</c:v>
                </c:pt>
                <c:pt idx="342">
                  <c:v>5.1149999999999987E-2</c:v>
                </c:pt>
                <c:pt idx="343">
                  <c:v>5.1299999999999998E-2</c:v>
                </c:pt>
                <c:pt idx="344">
                  <c:v>5.1449999999999996E-2</c:v>
                </c:pt>
                <c:pt idx="345">
                  <c:v>5.1599999999999993E-2</c:v>
                </c:pt>
                <c:pt idx="346">
                  <c:v>5.174999999999999E-2</c:v>
                </c:pt>
                <c:pt idx="347">
                  <c:v>5.1899999999999988E-2</c:v>
                </c:pt>
                <c:pt idx="348">
                  <c:v>5.2049999999999999E-2</c:v>
                </c:pt>
                <c:pt idx="349">
                  <c:v>5.2199999999999996E-2</c:v>
                </c:pt>
                <c:pt idx="350">
                  <c:v>5.2349999999999994E-2</c:v>
                </c:pt>
                <c:pt idx="351">
                  <c:v>5.2499999999999991E-2</c:v>
                </c:pt>
                <c:pt idx="352">
                  <c:v>5.2649999999999988E-2</c:v>
                </c:pt>
                <c:pt idx="353">
                  <c:v>5.28E-2</c:v>
                </c:pt>
                <c:pt idx="354">
                  <c:v>5.2949999999999997E-2</c:v>
                </c:pt>
                <c:pt idx="355">
                  <c:v>5.3099999999999994E-2</c:v>
                </c:pt>
                <c:pt idx="356">
                  <c:v>5.3249999999999992E-2</c:v>
                </c:pt>
                <c:pt idx="357">
                  <c:v>5.3399999999999989E-2</c:v>
                </c:pt>
                <c:pt idx="358">
                  <c:v>5.3549999999999986E-2</c:v>
                </c:pt>
                <c:pt idx="359">
                  <c:v>5.3699999999999998E-2</c:v>
                </c:pt>
                <c:pt idx="360">
                  <c:v>5.3849999999999995E-2</c:v>
                </c:pt>
                <c:pt idx="361">
                  <c:v>5.3999999999999992E-2</c:v>
                </c:pt>
                <c:pt idx="362">
                  <c:v>5.414999999999999E-2</c:v>
                </c:pt>
                <c:pt idx="363">
                  <c:v>5.4299999999999987E-2</c:v>
                </c:pt>
                <c:pt idx="364">
                  <c:v>5.4449999999999998E-2</c:v>
                </c:pt>
                <c:pt idx="365">
                  <c:v>5.4599999999999996E-2</c:v>
                </c:pt>
                <c:pt idx="366">
                  <c:v>5.4749999999999993E-2</c:v>
                </c:pt>
                <c:pt idx="367">
                  <c:v>5.489999999999999E-2</c:v>
                </c:pt>
                <c:pt idx="368">
                  <c:v>5.5049999999999988E-2</c:v>
                </c:pt>
                <c:pt idx="369">
                  <c:v>5.5199999999999999E-2</c:v>
                </c:pt>
                <c:pt idx="370">
                  <c:v>5.5349999999999996E-2</c:v>
                </c:pt>
                <c:pt idx="371">
                  <c:v>5.5499999999999994E-2</c:v>
                </c:pt>
                <c:pt idx="372">
                  <c:v>5.5649999999999991E-2</c:v>
                </c:pt>
                <c:pt idx="373">
                  <c:v>5.5799999999999988E-2</c:v>
                </c:pt>
                <c:pt idx="374">
                  <c:v>5.595E-2</c:v>
                </c:pt>
                <c:pt idx="375">
                  <c:v>5.6099999999999997E-2</c:v>
                </c:pt>
                <c:pt idx="376">
                  <c:v>5.6249999999999994E-2</c:v>
                </c:pt>
                <c:pt idx="377">
                  <c:v>5.6399999999999992E-2</c:v>
                </c:pt>
                <c:pt idx="378">
                  <c:v>5.6549999999999989E-2</c:v>
                </c:pt>
                <c:pt idx="379">
                  <c:v>5.6699999999999987E-2</c:v>
                </c:pt>
                <c:pt idx="380">
                  <c:v>5.6849999999999998E-2</c:v>
                </c:pt>
                <c:pt idx="381">
                  <c:v>5.6999999999999995E-2</c:v>
                </c:pt>
                <c:pt idx="382">
                  <c:v>5.7149999999999992E-2</c:v>
                </c:pt>
                <c:pt idx="383">
                  <c:v>5.729999999999999E-2</c:v>
                </c:pt>
                <c:pt idx="384">
                  <c:v>5.7449999999999987E-2</c:v>
                </c:pt>
                <c:pt idx="385">
                  <c:v>5.7599999999999998E-2</c:v>
                </c:pt>
                <c:pt idx="386">
                  <c:v>5.7749999999999996E-2</c:v>
                </c:pt>
                <c:pt idx="387">
                  <c:v>5.7899999999999993E-2</c:v>
                </c:pt>
                <c:pt idx="388">
                  <c:v>5.804999999999999E-2</c:v>
                </c:pt>
                <c:pt idx="389">
                  <c:v>5.8199999999999988E-2</c:v>
                </c:pt>
                <c:pt idx="390">
                  <c:v>5.8349999999999999E-2</c:v>
                </c:pt>
                <c:pt idx="391">
                  <c:v>5.8499999999999996E-2</c:v>
                </c:pt>
                <c:pt idx="392">
                  <c:v>5.8649999999999994E-2</c:v>
                </c:pt>
                <c:pt idx="393">
                  <c:v>5.8799999999999991E-2</c:v>
                </c:pt>
                <c:pt idx="394">
                  <c:v>5.8949999999999989E-2</c:v>
                </c:pt>
                <c:pt idx="395">
                  <c:v>5.91E-2</c:v>
                </c:pt>
                <c:pt idx="396">
                  <c:v>5.9249999999999997E-2</c:v>
                </c:pt>
                <c:pt idx="397">
                  <c:v>5.9399999999999994E-2</c:v>
                </c:pt>
                <c:pt idx="398">
                  <c:v>5.9549999999999992E-2</c:v>
                </c:pt>
                <c:pt idx="399">
                  <c:v>5.9699999999999989E-2</c:v>
                </c:pt>
                <c:pt idx="400">
                  <c:v>5.9849999999999987E-2</c:v>
                </c:pt>
                <c:pt idx="401">
                  <c:v>0.06</c:v>
                </c:pt>
                <c:pt idx="402">
                  <c:v>6.0149999999999995E-2</c:v>
                </c:pt>
                <c:pt idx="403">
                  <c:v>6.0299999999999992E-2</c:v>
                </c:pt>
                <c:pt idx="404">
                  <c:v>6.044999999999999E-2</c:v>
                </c:pt>
                <c:pt idx="405">
                  <c:v>6.0599999999999987E-2</c:v>
                </c:pt>
                <c:pt idx="406">
                  <c:v>6.0749999999999998E-2</c:v>
                </c:pt>
                <c:pt idx="407">
                  <c:v>6.0899999999999996E-2</c:v>
                </c:pt>
                <c:pt idx="408">
                  <c:v>6.1049999999999993E-2</c:v>
                </c:pt>
                <c:pt idx="409">
                  <c:v>6.1199999999999991E-2</c:v>
                </c:pt>
                <c:pt idx="410">
                  <c:v>6.1349999999999988E-2</c:v>
                </c:pt>
                <c:pt idx="411">
                  <c:v>6.1499999999999999E-2</c:v>
                </c:pt>
                <c:pt idx="412">
                  <c:v>6.1649999999999983E-2</c:v>
                </c:pt>
                <c:pt idx="413">
                  <c:v>6.1799999999999994E-2</c:v>
                </c:pt>
                <c:pt idx="414">
                  <c:v>6.1950000000000005E-2</c:v>
                </c:pt>
                <c:pt idx="415">
                  <c:v>6.2099999999999989E-2</c:v>
                </c:pt>
                <c:pt idx="416">
                  <c:v>6.225E-2</c:v>
                </c:pt>
                <c:pt idx="417">
                  <c:v>6.2399999999999983E-2</c:v>
                </c:pt>
                <c:pt idx="418">
                  <c:v>6.2549999999999994E-2</c:v>
                </c:pt>
                <c:pt idx="419">
                  <c:v>6.2700000000000006E-2</c:v>
                </c:pt>
                <c:pt idx="420">
                  <c:v>6.2849999999999989E-2</c:v>
                </c:pt>
                <c:pt idx="421">
                  <c:v>6.3E-2</c:v>
                </c:pt>
                <c:pt idx="422">
                  <c:v>6.3149999999999984E-2</c:v>
                </c:pt>
                <c:pt idx="423">
                  <c:v>6.3299999999999995E-2</c:v>
                </c:pt>
                <c:pt idx="424">
                  <c:v>6.3450000000000006E-2</c:v>
                </c:pt>
                <c:pt idx="425">
                  <c:v>6.359999999999999E-2</c:v>
                </c:pt>
                <c:pt idx="426">
                  <c:v>6.3750000000000001E-2</c:v>
                </c:pt>
                <c:pt idx="427">
                  <c:v>6.3899999999999985E-2</c:v>
                </c:pt>
                <c:pt idx="428">
                  <c:v>6.4049999999999996E-2</c:v>
                </c:pt>
                <c:pt idx="429">
                  <c:v>6.4200000000000007E-2</c:v>
                </c:pt>
                <c:pt idx="430">
                  <c:v>6.4349999999999991E-2</c:v>
                </c:pt>
                <c:pt idx="431">
                  <c:v>6.4500000000000002E-2</c:v>
                </c:pt>
                <c:pt idx="432">
                  <c:v>6.4649999999999985E-2</c:v>
                </c:pt>
                <c:pt idx="433">
                  <c:v>6.4799999999999996E-2</c:v>
                </c:pt>
                <c:pt idx="434">
                  <c:v>6.494999999999998E-2</c:v>
                </c:pt>
                <c:pt idx="435">
                  <c:v>6.5099999999999991E-2</c:v>
                </c:pt>
                <c:pt idx="436">
                  <c:v>6.5250000000000002E-2</c:v>
                </c:pt>
                <c:pt idx="437">
                  <c:v>6.5399999999999986E-2</c:v>
                </c:pt>
                <c:pt idx="438">
                  <c:v>6.5549999999999997E-2</c:v>
                </c:pt>
                <c:pt idx="439">
                  <c:v>6.5699999999999981E-2</c:v>
                </c:pt>
                <c:pt idx="440">
                  <c:v>6.5849999999999992E-2</c:v>
                </c:pt>
                <c:pt idx="441">
                  <c:v>6.6000000000000003E-2</c:v>
                </c:pt>
                <c:pt idx="442">
                  <c:v>6.6149999999999987E-2</c:v>
                </c:pt>
                <c:pt idx="443">
                  <c:v>6.6299999999999998E-2</c:v>
                </c:pt>
                <c:pt idx="444">
                  <c:v>6.6449999999999981E-2</c:v>
                </c:pt>
                <c:pt idx="445">
                  <c:v>6.6599999999999993E-2</c:v>
                </c:pt>
                <c:pt idx="446">
                  <c:v>6.6750000000000004E-2</c:v>
                </c:pt>
                <c:pt idx="447">
                  <c:v>6.6899999999999987E-2</c:v>
                </c:pt>
                <c:pt idx="448">
                  <c:v>6.7049999999999998E-2</c:v>
                </c:pt>
                <c:pt idx="449">
                  <c:v>6.7199999999999982E-2</c:v>
                </c:pt>
                <c:pt idx="450">
                  <c:v>6.7349999999999993E-2</c:v>
                </c:pt>
                <c:pt idx="451">
                  <c:v>6.7500000000000004E-2</c:v>
                </c:pt>
                <c:pt idx="452">
                  <c:v>6.7649999999999988E-2</c:v>
                </c:pt>
                <c:pt idx="453">
                  <c:v>6.7799999999999999E-2</c:v>
                </c:pt>
                <c:pt idx="454">
                  <c:v>6.7949999999999983E-2</c:v>
                </c:pt>
                <c:pt idx="455">
                  <c:v>6.8099999999999994E-2</c:v>
                </c:pt>
                <c:pt idx="456">
                  <c:v>6.8250000000000005E-2</c:v>
                </c:pt>
                <c:pt idx="457">
                  <c:v>6.8399999999999989E-2</c:v>
                </c:pt>
                <c:pt idx="458">
                  <c:v>6.855E-2</c:v>
                </c:pt>
                <c:pt idx="459">
                  <c:v>6.8699999999999983E-2</c:v>
                </c:pt>
                <c:pt idx="460">
                  <c:v>6.8849999999999995E-2</c:v>
                </c:pt>
                <c:pt idx="461">
                  <c:v>6.9000000000000006E-2</c:v>
                </c:pt>
                <c:pt idx="462">
                  <c:v>6.9149999999999989E-2</c:v>
                </c:pt>
                <c:pt idx="463">
                  <c:v>6.93E-2</c:v>
                </c:pt>
                <c:pt idx="464">
                  <c:v>6.9449999999999984E-2</c:v>
                </c:pt>
                <c:pt idx="465">
                  <c:v>6.9599999999999995E-2</c:v>
                </c:pt>
                <c:pt idx="466">
                  <c:v>6.9750000000000006E-2</c:v>
                </c:pt>
                <c:pt idx="467">
                  <c:v>6.989999999999999E-2</c:v>
                </c:pt>
                <c:pt idx="468">
                  <c:v>7.0050000000000001E-2</c:v>
                </c:pt>
                <c:pt idx="469">
                  <c:v>7.0199999999999985E-2</c:v>
                </c:pt>
                <c:pt idx="470">
                  <c:v>7.0349999999999996E-2</c:v>
                </c:pt>
                <c:pt idx="471">
                  <c:v>7.0500000000000007E-2</c:v>
                </c:pt>
                <c:pt idx="472">
                  <c:v>7.0649999999999991E-2</c:v>
                </c:pt>
                <c:pt idx="473">
                  <c:v>7.0800000000000002E-2</c:v>
                </c:pt>
                <c:pt idx="474">
                  <c:v>7.0949999999999985E-2</c:v>
                </c:pt>
                <c:pt idx="475">
                  <c:v>7.1099999999999997E-2</c:v>
                </c:pt>
                <c:pt idx="476">
                  <c:v>7.124999999999998E-2</c:v>
                </c:pt>
                <c:pt idx="477">
                  <c:v>7.1399999999999991E-2</c:v>
                </c:pt>
                <c:pt idx="478">
                  <c:v>7.1550000000000002E-2</c:v>
                </c:pt>
                <c:pt idx="479">
                  <c:v>7.1699999999999986E-2</c:v>
                </c:pt>
                <c:pt idx="480">
                  <c:v>7.1849999999999997E-2</c:v>
                </c:pt>
                <c:pt idx="481">
                  <c:v>7.1999999999999981E-2</c:v>
                </c:pt>
                <c:pt idx="482">
                  <c:v>7.2149999999999992E-2</c:v>
                </c:pt>
                <c:pt idx="483">
                  <c:v>7.2300000000000003E-2</c:v>
                </c:pt>
                <c:pt idx="484">
                  <c:v>7.2449999999999987E-2</c:v>
                </c:pt>
                <c:pt idx="485">
                  <c:v>7.2599999999999998E-2</c:v>
                </c:pt>
                <c:pt idx="486">
                  <c:v>7.2749999999999981E-2</c:v>
                </c:pt>
                <c:pt idx="487">
                  <c:v>7.2899999999999993E-2</c:v>
                </c:pt>
                <c:pt idx="488">
                  <c:v>7.3050000000000004E-2</c:v>
                </c:pt>
                <c:pt idx="489">
                  <c:v>7.3199999999999987E-2</c:v>
                </c:pt>
                <c:pt idx="490">
                  <c:v>7.3349999999999999E-2</c:v>
                </c:pt>
                <c:pt idx="491">
                  <c:v>7.3499999999999982E-2</c:v>
                </c:pt>
                <c:pt idx="492">
                  <c:v>7.3649999999999993E-2</c:v>
                </c:pt>
                <c:pt idx="493">
                  <c:v>7.3800000000000004E-2</c:v>
                </c:pt>
                <c:pt idx="494">
                  <c:v>7.3949999999999988E-2</c:v>
                </c:pt>
                <c:pt idx="495">
                  <c:v>7.4099999999999999E-2</c:v>
                </c:pt>
                <c:pt idx="496">
                  <c:v>7.4249999999999983E-2</c:v>
                </c:pt>
                <c:pt idx="497">
                  <c:v>7.4399999999999994E-2</c:v>
                </c:pt>
                <c:pt idx="498">
                  <c:v>7.4550000000000005E-2</c:v>
                </c:pt>
                <c:pt idx="499">
                  <c:v>7.4699999999999989E-2</c:v>
                </c:pt>
                <c:pt idx="500">
                  <c:v>7.485E-2</c:v>
                </c:pt>
                <c:pt idx="501">
                  <c:v>7.4999999999999983E-2</c:v>
                </c:pt>
                <c:pt idx="502">
                  <c:v>7.5149999999999995E-2</c:v>
                </c:pt>
                <c:pt idx="503">
                  <c:v>7.5300000000000006E-2</c:v>
                </c:pt>
                <c:pt idx="504">
                  <c:v>7.5449999999999989E-2</c:v>
                </c:pt>
                <c:pt idx="505">
                  <c:v>7.5600000000000001E-2</c:v>
                </c:pt>
                <c:pt idx="506">
                  <c:v>7.5749999999999984E-2</c:v>
                </c:pt>
                <c:pt idx="507">
                  <c:v>7.5899999999999995E-2</c:v>
                </c:pt>
                <c:pt idx="508">
                  <c:v>7.6050000000000006E-2</c:v>
                </c:pt>
                <c:pt idx="509">
                  <c:v>7.619999999999999E-2</c:v>
                </c:pt>
                <c:pt idx="510">
                  <c:v>7.6350000000000001E-2</c:v>
                </c:pt>
                <c:pt idx="511">
                  <c:v>7.6499999999999985E-2</c:v>
                </c:pt>
                <c:pt idx="512">
                  <c:v>7.6649999999999996E-2</c:v>
                </c:pt>
                <c:pt idx="513">
                  <c:v>7.6800000000000007E-2</c:v>
                </c:pt>
                <c:pt idx="514">
                  <c:v>7.6949999999999991E-2</c:v>
                </c:pt>
                <c:pt idx="515">
                  <c:v>7.7100000000000002E-2</c:v>
                </c:pt>
                <c:pt idx="516">
                  <c:v>7.7249999999999985E-2</c:v>
                </c:pt>
                <c:pt idx="517">
                  <c:v>7.7399999999999997E-2</c:v>
                </c:pt>
                <c:pt idx="518">
                  <c:v>7.754999999999998E-2</c:v>
                </c:pt>
                <c:pt idx="519">
                  <c:v>7.7699999999999991E-2</c:v>
                </c:pt>
                <c:pt idx="520">
                  <c:v>7.7850000000000003E-2</c:v>
                </c:pt>
                <c:pt idx="521">
                  <c:v>7.7999999999999986E-2</c:v>
                </c:pt>
                <c:pt idx="522">
                  <c:v>7.8149999999999997E-2</c:v>
                </c:pt>
                <c:pt idx="523">
                  <c:v>7.8299999999999981E-2</c:v>
                </c:pt>
                <c:pt idx="524">
                  <c:v>7.8449999999999992E-2</c:v>
                </c:pt>
                <c:pt idx="525">
                  <c:v>7.8600000000000003E-2</c:v>
                </c:pt>
                <c:pt idx="526">
                  <c:v>7.8749999999999987E-2</c:v>
                </c:pt>
                <c:pt idx="527">
                  <c:v>7.8899999999999998E-2</c:v>
                </c:pt>
                <c:pt idx="528">
                  <c:v>7.9049999999999981E-2</c:v>
                </c:pt>
                <c:pt idx="529">
                  <c:v>7.9199999999999993E-2</c:v>
                </c:pt>
                <c:pt idx="530">
                  <c:v>7.9350000000000004E-2</c:v>
                </c:pt>
                <c:pt idx="531">
                  <c:v>7.9499999999999987E-2</c:v>
                </c:pt>
                <c:pt idx="532">
                  <c:v>7.9649999999999999E-2</c:v>
                </c:pt>
                <c:pt idx="533">
                  <c:v>7.9799999999999982E-2</c:v>
                </c:pt>
                <c:pt idx="534">
                  <c:v>7.9949999999999993E-2</c:v>
                </c:pt>
                <c:pt idx="535">
                  <c:v>8.0100000000000005E-2</c:v>
                </c:pt>
                <c:pt idx="536">
                  <c:v>8.0249999999999988E-2</c:v>
                </c:pt>
                <c:pt idx="537">
                  <c:v>8.0399999999999999E-2</c:v>
                </c:pt>
                <c:pt idx="538">
                  <c:v>8.0549999999999983E-2</c:v>
                </c:pt>
                <c:pt idx="539">
                  <c:v>8.0699999999999994E-2</c:v>
                </c:pt>
                <c:pt idx="540">
                  <c:v>8.0850000000000005E-2</c:v>
                </c:pt>
                <c:pt idx="541">
                  <c:v>8.0999999999999989E-2</c:v>
                </c:pt>
                <c:pt idx="542">
                  <c:v>8.115E-2</c:v>
                </c:pt>
                <c:pt idx="543">
                  <c:v>8.1299999999999983E-2</c:v>
                </c:pt>
                <c:pt idx="544">
                  <c:v>8.1449999999999995E-2</c:v>
                </c:pt>
                <c:pt idx="545">
                  <c:v>8.1600000000000006E-2</c:v>
                </c:pt>
                <c:pt idx="546">
                  <c:v>8.1749999999999989E-2</c:v>
                </c:pt>
                <c:pt idx="547">
                  <c:v>8.1900000000000001E-2</c:v>
                </c:pt>
                <c:pt idx="548">
                  <c:v>8.2049999999999984E-2</c:v>
                </c:pt>
                <c:pt idx="549">
                  <c:v>8.2199999999999995E-2</c:v>
                </c:pt>
                <c:pt idx="550">
                  <c:v>8.2350000000000007E-2</c:v>
                </c:pt>
                <c:pt idx="551">
                  <c:v>8.249999999999999E-2</c:v>
                </c:pt>
                <c:pt idx="552">
                  <c:v>8.2650000000000001E-2</c:v>
                </c:pt>
                <c:pt idx="553">
                  <c:v>8.2799999999999985E-2</c:v>
                </c:pt>
                <c:pt idx="554">
                  <c:v>8.2949999999999996E-2</c:v>
                </c:pt>
                <c:pt idx="555">
                  <c:v>8.3100000000000007E-2</c:v>
                </c:pt>
                <c:pt idx="556">
                  <c:v>8.3249999999999991E-2</c:v>
                </c:pt>
                <c:pt idx="557">
                  <c:v>8.3400000000000002E-2</c:v>
                </c:pt>
                <c:pt idx="558">
                  <c:v>8.3549999999999985E-2</c:v>
                </c:pt>
                <c:pt idx="559">
                  <c:v>8.3699999999999997E-2</c:v>
                </c:pt>
                <c:pt idx="560">
                  <c:v>8.384999999999998E-2</c:v>
                </c:pt>
                <c:pt idx="561">
                  <c:v>8.3999999999999991E-2</c:v>
                </c:pt>
                <c:pt idx="562">
                  <c:v>8.4150000000000003E-2</c:v>
                </c:pt>
                <c:pt idx="563">
                  <c:v>8.4299999999999986E-2</c:v>
                </c:pt>
                <c:pt idx="564">
                  <c:v>8.4449999999999997E-2</c:v>
                </c:pt>
                <c:pt idx="565">
                  <c:v>8.4599999999999981E-2</c:v>
                </c:pt>
                <c:pt idx="566">
                  <c:v>8.4749999999999992E-2</c:v>
                </c:pt>
                <c:pt idx="567">
                  <c:v>8.4900000000000003E-2</c:v>
                </c:pt>
                <c:pt idx="568">
                  <c:v>8.5049999999999987E-2</c:v>
                </c:pt>
                <c:pt idx="569">
                  <c:v>8.5199999999999998E-2</c:v>
                </c:pt>
                <c:pt idx="570">
                  <c:v>8.5349999999999981E-2</c:v>
                </c:pt>
                <c:pt idx="571">
                  <c:v>8.5499999999999993E-2</c:v>
                </c:pt>
                <c:pt idx="572">
                  <c:v>8.5650000000000004E-2</c:v>
                </c:pt>
                <c:pt idx="573">
                  <c:v>8.5799999999999987E-2</c:v>
                </c:pt>
                <c:pt idx="574">
                  <c:v>8.5949999999999999E-2</c:v>
                </c:pt>
                <c:pt idx="575">
                  <c:v>8.6099999999999982E-2</c:v>
                </c:pt>
                <c:pt idx="576">
                  <c:v>8.6249999999999993E-2</c:v>
                </c:pt>
                <c:pt idx="577">
                  <c:v>8.6400000000000005E-2</c:v>
                </c:pt>
                <c:pt idx="578">
                  <c:v>8.6549999999999988E-2</c:v>
                </c:pt>
                <c:pt idx="579">
                  <c:v>8.6699999999999999E-2</c:v>
                </c:pt>
                <c:pt idx="580">
                  <c:v>8.6849999999999983E-2</c:v>
                </c:pt>
                <c:pt idx="581">
                  <c:v>8.6999999999999994E-2</c:v>
                </c:pt>
                <c:pt idx="582">
                  <c:v>8.7150000000000005E-2</c:v>
                </c:pt>
                <c:pt idx="583">
                  <c:v>8.7299999999999989E-2</c:v>
                </c:pt>
                <c:pt idx="584">
                  <c:v>8.745E-2</c:v>
                </c:pt>
                <c:pt idx="585">
                  <c:v>8.7599999999999983E-2</c:v>
                </c:pt>
                <c:pt idx="586">
                  <c:v>8.7749999999999995E-2</c:v>
                </c:pt>
                <c:pt idx="587">
                  <c:v>8.7900000000000006E-2</c:v>
                </c:pt>
                <c:pt idx="588">
                  <c:v>8.8049999999999989E-2</c:v>
                </c:pt>
                <c:pt idx="589">
                  <c:v>8.8200000000000001E-2</c:v>
                </c:pt>
                <c:pt idx="590">
                  <c:v>8.8349999999999984E-2</c:v>
                </c:pt>
                <c:pt idx="591">
                  <c:v>8.8499999999999995E-2</c:v>
                </c:pt>
                <c:pt idx="592">
                  <c:v>8.8650000000000007E-2</c:v>
                </c:pt>
                <c:pt idx="593">
                  <c:v>8.879999999999999E-2</c:v>
                </c:pt>
                <c:pt idx="594">
                  <c:v>8.8950000000000001E-2</c:v>
                </c:pt>
                <c:pt idx="595">
                  <c:v>8.9099999999999985E-2</c:v>
                </c:pt>
                <c:pt idx="596">
                  <c:v>8.9249999999999996E-2</c:v>
                </c:pt>
                <c:pt idx="597">
                  <c:v>8.9400000000000007E-2</c:v>
                </c:pt>
                <c:pt idx="598">
                  <c:v>8.9549999999999991E-2</c:v>
                </c:pt>
                <c:pt idx="599">
                  <c:v>8.9700000000000002E-2</c:v>
                </c:pt>
                <c:pt idx="600">
                  <c:v>8.9849999999999985E-2</c:v>
                </c:pt>
                <c:pt idx="601">
                  <c:v>0.09</c:v>
                </c:pt>
                <c:pt idx="602">
                  <c:v>9.014999999999998E-2</c:v>
                </c:pt>
                <c:pt idx="603">
                  <c:v>9.0299999999999991E-2</c:v>
                </c:pt>
                <c:pt idx="604">
                  <c:v>9.0450000000000003E-2</c:v>
                </c:pt>
                <c:pt idx="605">
                  <c:v>9.0599999999999986E-2</c:v>
                </c:pt>
                <c:pt idx="606">
                  <c:v>9.0749999999999997E-2</c:v>
                </c:pt>
                <c:pt idx="607">
                  <c:v>9.0899999999999981E-2</c:v>
                </c:pt>
                <c:pt idx="608">
                  <c:v>9.1049999999999992E-2</c:v>
                </c:pt>
                <c:pt idx="609">
                  <c:v>9.1200000000000003E-2</c:v>
                </c:pt>
                <c:pt idx="610">
                  <c:v>9.1349999999999987E-2</c:v>
                </c:pt>
                <c:pt idx="611">
                  <c:v>9.1499999999999998E-2</c:v>
                </c:pt>
                <c:pt idx="612">
                  <c:v>9.1649999999999981E-2</c:v>
                </c:pt>
                <c:pt idx="613">
                  <c:v>9.1799999999999993E-2</c:v>
                </c:pt>
                <c:pt idx="614">
                  <c:v>9.1950000000000004E-2</c:v>
                </c:pt>
                <c:pt idx="615">
                  <c:v>9.2099999999999987E-2</c:v>
                </c:pt>
                <c:pt idx="616">
                  <c:v>9.2249999999999999E-2</c:v>
                </c:pt>
                <c:pt idx="617">
                  <c:v>9.2399999999999982E-2</c:v>
                </c:pt>
                <c:pt idx="618">
                  <c:v>9.2549999999999993E-2</c:v>
                </c:pt>
                <c:pt idx="619">
                  <c:v>9.2700000000000005E-2</c:v>
                </c:pt>
                <c:pt idx="620">
                  <c:v>9.2849999999999988E-2</c:v>
                </c:pt>
                <c:pt idx="621">
                  <c:v>9.2999999999999999E-2</c:v>
                </c:pt>
                <c:pt idx="622">
                  <c:v>9.3149999999999983E-2</c:v>
                </c:pt>
                <c:pt idx="623">
                  <c:v>9.3299999999999994E-2</c:v>
                </c:pt>
                <c:pt idx="624">
                  <c:v>9.3450000000000005E-2</c:v>
                </c:pt>
                <c:pt idx="625">
                  <c:v>9.3599999999999989E-2</c:v>
                </c:pt>
                <c:pt idx="626">
                  <c:v>9.375E-2</c:v>
                </c:pt>
                <c:pt idx="627">
                  <c:v>9.3899999999999983E-2</c:v>
                </c:pt>
                <c:pt idx="628">
                  <c:v>9.4049999999999995E-2</c:v>
                </c:pt>
                <c:pt idx="629">
                  <c:v>9.4200000000000006E-2</c:v>
                </c:pt>
                <c:pt idx="630">
                  <c:v>9.4349999999999989E-2</c:v>
                </c:pt>
                <c:pt idx="631">
                  <c:v>9.4500000000000001E-2</c:v>
                </c:pt>
                <c:pt idx="632">
                  <c:v>9.4649999999999984E-2</c:v>
                </c:pt>
                <c:pt idx="633">
                  <c:v>9.4799999999999995E-2</c:v>
                </c:pt>
                <c:pt idx="634">
                  <c:v>9.4950000000000007E-2</c:v>
                </c:pt>
                <c:pt idx="635">
                  <c:v>9.509999999999999E-2</c:v>
                </c:pt>
                <c:pt idx="636">
                  <c:v>9.5250000000000001E-2</c:v>
                </c:pt>
                <c:pt idx="637">
                  <c:v>9.5399999999999985E-2</c:v>
                </c:pt>
                <c:pt idx="638">
                  <c:v>9.5549999999999996E-2</c:v>
                </c:pt>
                <c:pt idx="639">
                  <c:v>9.569999999999998E-2</c:v>
                </c:pt>
                <c:pt idx="640">
                  <c:v>9.5849999999999991E-2</c:v>
                </c:pt>
                <c:pt idx="641">
                  <c:v>9.6000000000000002E-2</c:v>
                </c:pt>
                <c:pt idx="642">
                  <c:v>9.6149999999999985E-2</c:v>
                </c:pt>
                <c:pt idx="643">
                  <c:v>9.6299999999999997E-2</c:v>
                </c:pt>
                <c:pt idx="644">
                  <c:v>9.644999999999998E-2</c:v>
                </c:pt>
                <c:pt idx="645">
                  <c:v>9.6599999999999991E-2</c:v>
                </c:pt>
                <c:pt idx="646">
                  <c:v>9.6750000000000003E-2</c:v>
                </c:pt>
                <c:pt idx="647">
                  <c:v>9.6899999999999986E-2</c:v>
                </c:pt>
                <c:pt idx="648">
                  <c:v>9.7049999999999997E-2</c:v>
                </c:pt>
                <c:pt idx="649">
                  <c:v>9.7199999999999981E-2</c:v>
                </c:pt>
                <c:pt idx="650">
                  <c:v>9.7349999999999992E-2</c:v>
                </c:pt>
                <c:pt idx="651">
                  <c:v>9.7500000000000003E-2</c:v>
                </c:pt>
                <c:pt idx="652">
                  <c:v>9.7649999999999987E-2</c:v>
                </c:pt>
                <c:pt idx="653">
                  <c:v>9.7799999999999998E-2</c:v>
                </c:pt>
                <c:pt idx="654">
                  <c:v>9.7949999999999982E-2</c:v>
                </c:pt>
                <c:pt idx="655">
                  <c:v>9.8099999999999993E-2</c:v>
                </c:pt>
                <c:pt idx="656">
                  <c:v>9.8250000000000004E-2</c:v>
                </c:pt>
                <c:pt idx="657">
                  <c:v>9.8399999999999987E-2</c:v>
                </c:pt>
                <c:pt idx="658">
                  <c:v>9.8549999999999999E-2</c:v>
                </c:pt>
                <c:pt idx="659">
                  <c:v>9.8699999999999982E-2</c:v>
                </c:pt>
                <c:pt idx="660">
                  <c:v>9.8849999999999993E-2</c:v>
                </c:pt>
                <c:pt idx="661">
                  <c:v>9.9000000000000005E-2</c:v>
                </c:pt>
                <c:pt idx="662">
                  <c:v>9.9149999999999988E-2</c:v>
                </c:pt>
                <c:pt idx="663">
                  <c:v>9.9299999999999999E-2</c:v>
                </c:pt>
                <c:pt idx="664">
                  <c:v>9.9449999999999983E-2</c:v>
                </c:pt>
                <c:pt idx="665">
                  <c:v>9.9599999999999994E-2</c:v>
                </c:pt>
                <c:pt idx="666">
                  <c:v>9.9750000000000005E-2</c:v>
                </c:pt>
                <c:pt idx="667">
                  <c:v>9.9899999999999989E-2</c:v>
                </c:pt>
                <c:pt idx="668">
                  <c:v>0.10005</c:v>
                </c:pt>
                <c:pt idx="669">
                  <c:v>0.10019999999999998</c:v>
                </c:pt>
                <c:pt idx="670">
                  <c:v>0.10034999999999999</c:v>
                </c:pt>
                <c:pt idx="671">
                  <c:v>0.10050000000000001</c:v>
                </c:pt>
                <c:pt idx="672">
                  <c:v>0.10064999999999999</c:v>
                </c:pt>
                <c:pt idx="673">
                  <c:v>0.1008</c:v>
                </c:pt>
                <c:pt idx="674">
                  <c:v>0.10094999999999998</c:v>
                </c:pt>
                <c:pt idx="675">
                  <c:v>0.1011</c:v>
                </c:pt>
                <c:pt idx="676">
                  <c:v>0.10125000000000001</c:v>
                </c:pt>
                <c:pt idx="677">
                  <c:v>0.10139999999999999</c:v>
                </c:pt>
                <c:pt idx="678">
                  <c:v>0.10155</c:v>
                </c:pt>
                <c:pt idx="679">
                  <c:v>0.10169999999999998</c:v>
                </c:pt>
                <c:pt idx="680">
                  <c:v>0.10185</c:v>
                </c:pt>
                <c:pt idx="681">
                  <c:v>0.10199999999999998</c:v>
                </c:pt>
                <c:pt idx="682">
                  <c:v>0.10214999999999999</c:v>
                </c:pt>
                <c:pt idx="683">
                  <c:v>0.1023</c:v>
                </c:pt>
                <c:pt idx="684">
                  <c:v>0.10244999999999999</c:v>
                </c:pt>
                <c:pt idx="685">
                  <c:v>0.1026</c:v>
                </c:pt>
                <c:pt idx="686">
                  <c:v>0.10274999999999998</c:v>
                </c:pt>
                <c:pt idx="687">
                  <c:v>0.10289999999999999</c:v>
                </c:pt>
                <c:pt idx="688">
                  <c:v>0.10305</c:v>
                </c:pt>
                <c:pt idx="689">
                  <c:v>0.10319999999999999</c:v>
                </c:pt>
                <c:pt idx="690">
                  <c:v>0.10335</c:v>
                </c:pt>
                <c:pt idx="691">
                  <c:v>0.10349999999999998</c:v>
                </c:pt>
                <c:pt idx="692">
                  <c:v>0.10364999999999999</c:v>
                </c:pt>
                <c:pt idx="693">
                  <c:v>0.1038</c:v>
                </c:pt>
                <c:pt idx="694">
                  <c:v>0.10394999999999999</c:v>
                </c:pt>
                <c:pt idx="695">
                  <c:v>0.1041</c:v>
                </c:pt>
                <c:pt idx="696">
                  <c:v>0.10424999999999998</c:v>
                </c:pt>
                <c:pt idx="697">
                  <c:v>0.10439999999999999</c:v>
                </c:pt>
                <c:pt idx="698">
                  <c:v>0.10455</c:v>
                </c:pt>
                <c:pt idx="699">
                  <c:v>0.10469999999999999</c:v>
                </c:pt>
                <c:pt idx="700">
                  <c:v>0.10485</c:v>
                </c:pt>
                <c:pt idx="701">
                  <c:v>0.10499999999999998</c:v>
                </c:pt>
                <c:pt idx="702">
                  <c:v>0.10514999999999999</c:v>
                </c:pt>
                <c:pt idx="703">
                  <c:v>0.1053</c:v>
                </c:pt>
                <c:pt idx="704">
                  <c:v>0.10544999999999999</c:v>
                </c:pt>
                <c:pt idx="705">
                  <c:v>0.1056</c:v>
                </c:pt>
                <c:pt idx="706">
                  <c:v>0.10574999999999998</c:v>
                </c:pt>
                <c:pt idx="707">
                  <c:v>0.10589999999999999</c:v>
                </c:pt>
                <c:pt idx="708">
                  <c:v>0.10605000000000001</c:v>
                </c:pt>
                <c:pt idx="709">
                  <c:v>0.10619999999999999</c:v>
                </c:pt>
                <c:pt idx="710">
                  <c:v>0.10635</c:v>
                </c:pt>
                <c:pt idx="711">
                  <c:v>0.10649999999999998</c:v>
                </c:pt>
                <c:pt idx="712">
                  <c:v>0.10664999999999999</c:v>
                </c:pt>
                <c:pt idx="713">
                  <c:v>0.10680000000000001</c:v>
                </c:pt>
                <c:pt idx="714">
                  <c:v>0.10694999999999999</c:v>
                </c:pt>
                <c:pt idx="715">
                  <c:v>0.1071</c:v>
                </c:pt>
                <c:pt idx="716">
                  <c:v>0.10724999999999998</c:v>
                </c:pt>
                <c:pt idx="717">
                  <c:v>0.1074</c:v>
                </c:pt>
                <c:pt idx="718">
                  <c:v>0.10755000000000001</c:v>
                </c:pt>
                <c:pt idx="719">
                  <c:v>0.10769999999999999</c:v>
                </c:pt>
                <c:pt idx="720">
                  <c:v>0.10785</c:v>
                </c:pt>
                <c:pt idx="721">
                  <c:v>0.10799999999999998</c:v>
                </c:pt>
                <c:pt idx="722">
                  <c:v>0.10815</c:v>
                </c:pt>
                <c:pt idx="723">
                  <c:v>0.10829999999999998</c:v>
                </c:pt>
                <c:pt idx="724">
                  <c:v>0.10844999999999999</c:v>
                </c:pt>
                <c:pt idx="725">
                  <c:v>0.1086</c:v>
                </c:pt>
                <c:pt idx="726">
                  <c:v>0.10874999999999999</c:v>
                </c:pt>
                <c:pt idx="727">
                  <c:v>0.1089</c:v>
                </c:pt>
                <c:pt idx="728">
                  <c:v>0.10904999999999998</c:v>
                </c:pt>
                <c:pt idx="729">
                  <c:v>0.10919999999999999</c:v>
                </c:pt>
                <c:pt idx="730">
                  <c:v>0.10935</c:v>
                </c:pt>
                <c:pt idx="731">
                  <c:v>0.10949999999999999</c:v>
                </c:pt>
                <c:pt idx="732">
                  <c:v>0.10965</c:v>
                </c:pt>
                <c:pt idx="733">
                  <c:v>0.10979999999999998</c:v>
                </c:pt>
                <c:pt idx="734">
                  <c:v>0.10994999999999999</c:v>
                </c:pt>
                <c:pt idx="735">
                  <c:v>0.1101</c:v>
                </c:pt>
                <c:pt idx="736">
                  <c:v>0.11024999999999999</c:v>
                </c:pt>
                <c:pt idx="737">
                  <c:v>0.1104</c:v>
                </c:pt>
                <c:pt idx="738">
                  <c:v>0.11054999999999998</c:v>
                </c:pt>
                <c:pt idx="739">
                  <c:v>0.11069999999999999</c:v>
                </c:pt>
                <c:pt idx="740">
                  <c:v>0.11085</c:v>
                </c:pt>
                <c:pt idx="741">
                  <c:v>0.11099999999999999</c:v>
                </c:pt>
                <c:pt idx="742">
                  <c:v>0.11115</c:v>
                </c:pt>
                <c:pt idx="743">
                  <c:v>0.11129999999999998</c:v>
                </c:pt>
                <c:pt idx="744">
                  <c:v>0.11144999999999999</c:v>
                </c:pt>
                <c:pt idx="745">
                  <c:v>0.1116</c:v>
                </c:pt>
                <c:pt idx="746">
                  <c:v>0.11174999999999999</c:v>
                </c:pt>
                <c:pt idx="747">
                  <c:v>0.1119</c:v>
                </c:pt>
                <c:pt idx="748">
                  <c:v>0.11204999999999998</c:v>
                </c:pt>
                <c:pt idx="749">
                  <c:v>0.11219999999999999</c:v>
                </c:pt>
                <c:pt idx="750">
                  <c:v>0.11235000000000001</c:v>
                </c:pt>
                <c:pt idx="751">
                  <c:v>0.11249999999999999</c:v>
                </c:pt>
                <c:pt idx="752">
                  <c:v>0.11265</c:v>
                </c:pt>
                <c:pt idx="753">
                  <c:v>0.11279999999999998</c:v>
                </c:pt>
                <c:pt idx="754">
                  <c:v>0.11294999999999999</c:v>
                </c:pt>
                <c:pt idx="755">
                  <c:v>0.11310000000000001</c:v>
                </c:pt>
                <c:pt idx="756">
                  <c:v>0.11324999999999999</c:v>
                </c:pt>
                <c:pt idx="757">
                  <c:v>0.1134</c:v>
                </c:pt>
                <c:pt idx="758">
                  <c:v>0.11354999999999998</c:v>
                </c:pt>
                <c:pt idx="759">
                  <c:v>0.1137</c:v>
                </c:pt>
                <c:pt idx="760">
                  <c:v>0.11385000000000001</c:v>
                </c:pt>
                <c:pt idx="761">
                  <c:v>0.11399999999999999</c:v>
                </c:pt>
                <c:pt idx="762">
                  <c:v>0.11415</c:v>
                </c:pt>
                <c:pt idx="763">
                  <c:v>0.11429999999999998</c:v>
                </c:pt>
                <c:pt idx="764">
                  <c:v>0.11445</c:v>
                </c:pt>
                <c:pt idx="765">
                  <c:v>0.11459999999999998</c:v>
                </c:pt>
                <c:pt idx="766">
                  <c:v>0.11474999999999999</c:v>
                </c:pt>
                <c:pt idx="767">
                  <c:v>0.1149</c:v>
                </c:pt>
                <c:pt idx="768">
                  <c:v>0.11504999999999999</c:v>
                </c:pt>
                <c:pt idx="769">
                  <c:v>0.1152</c:v>
                </c:pt>
                <c:pt idx="770">
                  <c:v>0.11534999999999998</c:v>
                </c:pt>
                <c:pt idx="771">
                  <c:v>0.11549999999999999</c:v>
                </c:pt>
                <c:pt idx="772">
                  <c:v>0.11565</c:v>
                </c:pt>
                <c:pt idx="773">
                  <c:v>0.11579999999999999</c:v>
                </c:pt>
                <c:pt idx="774">
                  <c:v>0.11595</c:v>
                </c:pt>
                <c:pt idx="775">
                  <c:v>0.11609999999999998</c:v>
                </c:pt>
                <c:pt idx="776">
                  <c:v>0.11624999999999999</c:v>
                </c:pt>
                <c:pt idx="777">
                  <c:v>0.1164</c:v>
                </c:pt>
                <c:pt idx="778">
                  <c:v>0.11654999999999999</c:v>
                </c:pt>
                <c:pt idx="779">
                  <c:v>0.1167</c:v>
                </c:pt>
                <c:pt idx="780">
                  <c:v>0.11684999999999998</c:v>
                </c:pt>
                <c:pt idx="781">
                  <c:v>0.11699999999999999</c:v>
                </c:pt>
                <c:pt idx="782">
                  <c:v>0.11715</c:v>
                </c:pt>
                <c:pt idx="783">
                  <c:v>0.11729999999999999</c:v>
                </c:pt>
                <c:pt idx="784">
                  <c:v>0.11745</c:v>
                </c:pt>
                <c:pt idx="785">
                  <c:v>0.11759999999999998</c:v>
                </c:pt>
                <c:pt idx="786">
                  <c:v>0.11774999999999999</c:v>
                </c:pt>
                <c:pt idx="787">
                  <c:v>0.1179</c:v>
                </c:pt>
                <c:pt idx="788">
                  <c:v>0.11804999999999999</c:v>
                </c:pt>
                <c:pt idx="789">
                  <c:v>0.1182</c:v>
                </c:pt>
                <c:pt idx="790">
                  <c:v>0.11834999999999998</c:v>
                </c:pt>
                <c:pt idx="791">
                  <c:v>0.11849999999999999</c:v>
                </c:pt>
                <c:pt idx="792">
                  <c:v>0.11865000000000001</c:v>
                </c:pt>
                <c:pt idx="793">
                  <c:v>0.11879999999999999</c:v>
                </c:pt>
                <c:pt idx="794">
                  <c:v>0.11895</c:v>
                </c:pt>
                <c:pt idx="795">
                  <c:v>0.11909999999999998</c:v>
                </c:pt>
                <c:pt idx="796">
                  <c:v>0.11924999999999999</c:v>
                </c:pt>
                <c:pt idx="797">
                  <c:v>0.11940000000000001</c:v>
                </c:pt>
                <c:pt idx="798">
                  <c:v>0.11954999999999999</c:v>
                </c:pt>
                <c:pt idx="799">
                  <c:v>0.1197</c:v>
                </c:pt>
                <c:pt idx="800">
                  <c:v>0.11984999999999998</c:v>
                </c:pt>
                <c:pt idx="801">
                  <c:v>0.12</c:v>
                </c:pt>
                <c:pt idx="802">
                  <c:v>0.12015000000000001</c:v>
                </c:pt>
                <c:pt idx="803">
                  <c:v>0.12029999999999999</c:v>
                </c:pt>
                <c:pt idx="804">
                  <c:v>0.12045</c:v>
                </c:pt>
                <c:pt idx="805">
                  <c:v>0.12059999999999998</c:v>
                </c:pt>
                <c:pt idx="806">
                  <c:v>0.12075</c:v>
                </c:pt>
                <c:pt idx="807">
                  <c:v>0.12089999999999998</c:v>
                </c:pt>
                <c:pt idx="808">
                  <c:v>0.12104999999999999</c:v>
                </c:pt>
                <c:pt idx="809">
                  <c:v>0.1212</c:v>
                </c:pt>
                <c:pt idx="810">
                  <c:v>0.12134999999999999</c:v>
                </c:pt>
                <c:pt idx="811">
                  <c:v>0.1215</c:v>
                </c:pt>
                <c:pt idx="812">
                  <c:v>0.12164999999999998</c:v>
                </c:pt>
                <c:pt idx="813">
                  <c:v>0.12179999999999999</c:v>
                </c:pt>
                <c:pt idx="814">
                  <c:v>0.12195</c:v>
                </c:pt>
                <c:pt idx="815">
                  <c:v>0.12209999999999999</c:v>
                </c:pt>
                <c:pt idx="816">
                  <c:v>0.12225</c:v>
                </c:pt>
                <c:pt idx="817">
                  <c:v>0.12239999999999998</c:v>
                </c:pt>
                <c:pt idx="818">
                  <c:v>0.12254999999999999</c:v>
                </c:pt>
                <c:pt idx="819">
                  <c:v>0.1227</c:v>
                </c:pt>
                <c:pt idx="820">
                  <c:v>0.12284999999999999</c:v>
                </c:pt>
                <c:pt idx="821">
                  <c:v>0.123</c:v>
                </c:pt>
                <c:pt idx="822">
                  <c:v>0.12314999999999998</c:v>
                </c:pt>
                <c:pt idx="823">
                  <c:v>0.12329999999999999</c:v>
                </c:pt>
                <c:pt idx="824">
                  <c:v>0.12345</c:v>
                </c:pt>
                <c:pt idx="825">
                  <c:v>0.12359999999999999</c:v>
                </c:pt>
                <c:pt idx="826">
                  <c:v>0.12375</c:v>
                </c:pt>
                <c:pt idx="827">
                  <c:v>0.12389999999999998</c:v>
                </c:pt>
                <c:pt idx="828">
                  <c:v>0.12404999999999999</c:v>
                </c:pt>
                <c:pt idx="829">
                  <c:v>0.1242</c:v>
                </c:pt>
                <c:pt idx="830">
                  <c:v>0.12434999999999999</c:v>
                </c:pt>
                <c:pt idx="831">
                  <c:v>0.1245</c:v>
                </c:pt>
                <c:pt idx="832">
                  <c:v>0.12464999999999998</c:v>
                </c:pt>
                <c:pt idx="833">
                  <c:v>0.12479999999999999</c:v>
                </c:pt>
                <c:pt idx="834">
                  <c:v>0.12495000000000001</c:v>
                </c:pt>
                <c:pt idx="835">
                  <c:v>0.12509999999999999</c:v>
                </c:pt>
                <c:pt idx="836">
                  <c:v>0.12525</c:v>
                </c:pt>
                <c:pt idx="837">
                  <c:v>0.12539999999999998</c:v>
                </c:pt>
                <c:pt idx="838">
                  <c:v>0.12554999999999999</c:v>
                </c:pt>
                <c:pt idx="839">
                  <c:v>0.12570000000000001</c:v>
                </c:pt>
                <c:pt idx="840">
                  <c:v>0.12584999999999999</c:v>
                </c:pt>
                <c:pt idx="841">
                  <c:v>0.126</c:v>
                </c:pt>
                <c:pt idx="842">
                  <c:v>0.12614999999999998</c:v>
                </c:pt>
                <c:pt idx="843">
                  <c:v>0.1263</c:v>
                </c:pt>
                <c:pt idx="844">
                  <c:v>0.12645000000000001</c:v>
                </c:pt>
                <c:pt idx="845">
                  <c:v>0.12659999999999999</c:v>
                </c:pt>
                <c:pt idx="846">
                  <c:v>0.12675</c:v>
                </c:pt>
                <c:pt idx="847">
                  <c:v>0.12689999999999999</c:v>
                </c:pt>
                <c:pt idx="848">
                  <c:v>0.12705</c:v>
                </c:pt>
                <c:pt idx="849">
                  <c:v>0.12719999999999998</c:v>
                </c:pt>
                <c:pt idx="850">
                  <c:v>0.12734999999999999</c:v>
                </c:pt>
                <c:pt idx="851">
                  <c:v>0.1275</c:v>
                </c:pt>
                <c:pt idx="852">
                  <c:v>0.12764999999999999</c:v>
                </c:pt>
                <c:pt idx="853">
                  <c:v>0.1278</c:v>
                </c:pt>
                <c:pt idx="854">
                  <c:v>0.12794999999999998</c:v>
                </c:pt>
                <c:pt idx="855">
                  <c:v>0.12809999999999999</c:v>
                </c:pt>
                <c:pt idx="856">
                  <c:v>0.12825</c:v>
                </c:pt>
                <c:pt idx="857">
                  <c:v>0.12839999999999999</c:v>
                </c:pt>
                <c:pt idx="858">
                  <c:v>0.12855</c:v>
                </c:pt>
                <c:pt idx="859">
                  <c:v>0.12869999999999998</c:v>
                </c:pt>
                <c:pt idx="860">
                  <c:v>0.12884999999999999</c:v>
                </c:pt>
                <c:pt idx="861">
                  <c:v>0.129</c:v>
                </c:pt>
                <c:pt idx="862">
                  <c:v>0.12914999999999999</c:v>
                </c:pt>
                <c:pt idx="863">
                  <c:v>0.1293</c:v>
                </c:pt>
                <c:pt idx="864">
                  <c:v>0.12944999999999998</c:v>
                </c:pt>
                <c:pt idx="865">
                  <c:v>0.12959999999999999</c:v>
                </c:pt>
                <c:pt idx="866">
                  <c:v>0.12975</c:v>
                </c:pt>
                <c:pt idx="867">
                  <c:v>0.12989999999999999</c:v>
                </c:pt>
                <c:pt idx="868">
                  <c:v>0.13005</c:v>
                </c:pt>
                <c:pt idx="869">
                  <c:v>0.13019999999999998</c:v>
                </c:pt>
                <c:pt idx="870">
                  <c:v>0.13034999999999999</c:v>
                </c:pt>
                <c:pt idx="871">
                  <c:v>0.1305</c:v>
                </c:pt>
                <c:pt idx="872">
                  <c:v>0.13064999999999999</c:v>
                </c:pt>
                <c:pt idx="873">
                  <c:v>0.1308</c:v>
                </c:pt>
                <c:pt idx="874">
                  <c:v>0.13094999999999998</c:v>
                </c:pt>
                <c:pt idx="875">
                  <c:v>0.13109999999999999</c:v>
                </c:pt>
                <c:pt idx="876">
                  <c:v>0.13125000000000001</c:v>
                </c:pt>
                <c:pt idx="877">
                  <c:v>0.13139999999999999</c:v>
                </c:pt>
                <c:pt idx="878">
                  <c:v>0.13155</c:v>
                </c:pt>
                <c:pt idx="879">
                  <c:v>0.13169999999999998</c:v>
                </c:pt>
                <c:pt idx="880">
                  <c:v>0.13184999999999999</c:v>
                </c:pt>
                <c:pt idx="881">
                  <c:v>0.13200000000000001</c:v>
                </c:pt>
                <c:pt idx="882">
                  <c:v>0.13214999999999999</c:v>
                </c:pt>
                <c:pt idx="883">
                  <c:v>0.1323</c:v>
                </c:pt>
                <c:pt idx="884">
                  <c:v>0.13244999999999998</c:v>
                </c:pt>
                <c:pt idx="885">
                  <c:v>0.1326</c:v>
                </c:pt>
                <c:pt idx="886">
                  <c:v>0.13275000000000001</c:v>
                </c:pt>
                <c:pt idx="887">
                  <c:v>0.13289999999999999</c:v>
                </c:pt>
                <c:pt idx="888">
                  <c:v>0.13305</c:v>
                </c:pt>
                <c:pt idx="889">
                  <c:v>0.13319999999999999</c:v>
                </c:pt>
                <c:pt idx="890">
                  <c:v>0.13335</c:v>
                </c:pt>
                <c:pt idx="891">
                  <c:v>0.13349999999999998</c:v>
                </c:pt>
                <c:pt idx="892">
                  <c:v>0.13364999999999999</c:v>
                </c:pt>
                <c:pt idx="893">
                  <c:v>0.1338</c:v>
                </c:pt>
                <c:pt idx="894">
                  <c:v>0.13394999999999999</c:v>
                </c:pt>
                <c:pt idx="895">
                  <c:v>0.1341</c:v>
                </c:pt>
                <c:pt idx="896">
                  <c:v>0.13424999999999998</c:v>
                </c:pt>
                <c:pt idx="897">
                  <c:v>0.13439999999999999</c:v>
                </c:pt>
                <c:pt idx="898">
                  <c:v>0.13455</c:v>
                </c:pt>
                <c:pt idx="899">
                  <c:v>0.13469999999999999</c:v>
                </c:pt>
                <c:pt idx="900">
                  <c:v>0.13485</c:v>
                </c:pt>
                <c:pt idx="901">
                  <c:v>0.13499999999999998</c:v>
                </c:pt>
                <c:pt idx="902">
                  <c:v>0.13514999999999999</c:v>
                </c:pt>
                <c:pt idx="903">
                  <c:v>0.1353</c:v>
                </c:pt>
                <c:pt idx="904">
                  <c:v>0.13544999999999999</c:v>
                </c:pt>
                <c:pt idx="905">
                  <c:v>0.1356</c:v>
                </c:pt>
                <c:pt idx="906">
                  <c:v>0.13574999999999998</c:v>
                </c:pt>
                <c:pt idx="907">
                  <c:v>0.13589999999999999</c:v>
                </c:pt>
                <c:pt idx="908">
                  <c:v>0.13605</c:v>
                </c:pt>
                <c:pt idx="909">
                  <c:v>0.13619999999999999</c:v>
                </c:pt>
              </c:numCache>
            </c:numRef>
          </c:xVal>
          <c:yVal>
            <c:numRef>
              <c:f>Sheet1!$B$1:$B$929</c:f>
              <c:numCache>
                <c:formatCode>0.00000000E+00</c:formatCode>
                <c:ptCount val="929"/>
                <c:pt idx="0">
                  <c:v>0</c:v>
                </c:pt>
                <c:pt idx="1">
                  <c:v>0.30231937399999997</c:v>
                </c:pt>
                <c:pt idx="2">
                  <c:v>0.32114526500000001</c:v>
                </c:pt>
                <c:pt idx="3">
                  <c:v>0.33982122599999998</c:v>
                </c:pt>
                <c:pt idx="4">
                  <c:v>0.35834966000000001</c:v>
                </c:pt>
                <c:pt idx="5">
                  <c:v>0.387152198</c:v>
                </c:pt>
                <c:pt idx="6">
                  <c:v>0.390774393</c:v>
                </c:pt>
                <c:pt idx="7">
                  <c:v>0.40267676600000002</c:v>
                </c:pt>
                <c:pt idx="8">
                  <c:v>0.41457913899999999</c:v>
                </c:pt>
                <c:pt idx="9">
                  <c:v>0.42648151200000001</c:v>
                </c:pt>
                <c:pt idx="10">
                  <c:v>0.43730704199999998</c:v>
                </c:pt>
                <c:pt idx="11">
                  <c:v>0.44791959199999998</c:v>
                </c:pt>
                <c:pt idx="12">
                  <c:v>0.45853214199999998</c:v>
                </c:pt>
                <c:pt idx="13">
                  <c:v>0.46929864700000001</c:v>
                </c:pt>
                <c:pt idx="14">
                  <c:v>0.47885875300000003</c:v>
                </c:pt>
                <c:pt idx="15">
                  <c:v>0.48830844800000001</c:v>
                </c:pt>
                <c:pt idx="16">
                  <c:v>0.49775814400000001</c:v>
                </c:pt>
                <c:pt idx="17">
                  <c:v>0.50720783899999999</c:v>
                </c:pt>
                <c:pt idx="18">
                  <c:v>0.51664191400000004</c:v>
                </c:pt>
                <c:pt idx="19">
                  <c:v>0.52612335200000004</c:v>
                </c:pt>
                <c:pt idx="20">
                  <c:v>0.534810754</c:v>
                </c:pt>
                <c:pt idx="21">
                  <c:v>0.54347148000000001</c:v>
                </c:pt>
                <c:pt idx="22">
                  <c:v>0.55213220600000001</c:v>
                </c:pt>
                <c:pt idx="23">
                  <c:v>0.56087725700000002</c:v>
                </c:pt>
                <c:pt idx="24">
                  <c:v>0.56963517600000002</c:v>
                </c:pt>
                <c:pt idx="25">
                  <c:v>0.57787454900000002</c:v>
                </c:pt>
                <c:pt idx="26">
                  <c:v>0.58616221499999999</c:v>
                </c:pt>
                <c:pt idx="27">
                  <c:v>0.59400852900000001</c:v>
                </c:pt>
                <c:pt idx="28">
                  <c:v>0.60203894800000002</c:v>
                </c:pt>
                <c:pt idx="29">
                  <c:v>0.610069368</c:v>
                </c:pt>
                <c:pt idx="30">
                  <c:v>0.61809978700000001</c:v>
                </c:pt>
                <c:pt idx="31">
                  <c:v>0.62613020699999999</c:v>
                </c:pt>
                <c:pt idx="32">
                  <c:v>0.63364066299999999</c:v>
                </c:pt>
                <c:pt idx="33">
                  <c:v>0.64098923200000002</c:v>
                </c:pt>
                <c:pt idx="34">
                  <c:v>0.64833780100000005</c:v>
                </c:pt>
                <c:pt idx="35">
                  <c:v>0.65561374900000002</c:v>
                </c:pt>
                <c:pt idx="36">
                  <c:v>0.66349979199999998</c:v>
                </c:pt>
                <c:pt idx="37">
                  <c:v>0.670176204</c:v>
                </c:pt>
                <c:pt idx="38">
                  <c:v>0.67717268100000005</c:v>
                </c:pt>
                <c:pt idx="39">
                  <c:v>0.68408529500000004</c:v>
                </c:pt>
                <c:pt idx="40">
                  <c:v>0.69099790999999999</c:v>
                </c:pt>
                <c:pt idx="41">
                  <c:v>0.69801559199999996</c:v>
                </c:pt>
                <c:pt idx="42">
                  <c:v>0.70412101000000005</c:v>
                </c:pt>
                <c:pt idx="43">
                  <c:v>0.711259855</c:v>
                </c:pt>
                <c:pt idx="44">
                  <c:v>0.717763445</c:v>
                </c:pt>
                <c:pt idx="45">
                  <c:v>0.72399576399999999</c:v>
                </c:pt>
                <c:pt idx="46">
                  <c:v>0.73052038799999996</c:v>
                </c:pt>
                <c:pt idx="47">
                  <c:v>0.73679893799999996</c:v>
                </c:pt>
                <c:pt idx="48">
                  <c:v>0.74317042099999997</c:v>
                </c:pt>
                <c:pt idx="49">
                  <c:v>0.74919975100000002</c:v>
                </c:pt>
                <c:pt idx="50">
                  <c:v>0.75522908</c:v>
                </c:pt>
                <c:pt idx="51">
                  <c:v>0.76125841000000005</c:v>
                </c:pt>
                <c:pt idx="52">
                  <c:v>0.76724024199999996</c:v>
                </c:pt>
                <c:pt idx="53">
                  <c:v>0.77285910199999996</c:v>
                </c:pt>
                <c:pt idx="54">
                  <c:v>0.77842497600000005</c:v>
                </c:pt>
                <c:pt idx="55">
                  <c:v>0.78401703499999997</c:v>
                </c:pt>
                <c:pt idx="56">
                  <c:v>0.78969371799999999</c:v>
                </c:pt>
                <c:pt idx="57">
                  <c:v>0.79536125700000004</c:v>
                </c:pt>
                <c:pt idx="58">
                  <c:v>0.80050455899999995</c:v>
                </c:pt>
                <c:pt idx="59">
                  <c:v>0.80568637399999998</c:v>
                </c:pt>
                <c:pt idx="60">
                  <c:v>0.81082494699999996</c:v>
                </c:pt>
                <c:pt idx="61">
                  <c:v>0.81596352000000005</c:v>
                </c:pt>
                <c:pt idx="62">
                  <c:v>0.82110209300000003</c:v>
                </c:pt>
                <c:pt idx="63">
                  <c:v>0.82642221900000001</c:v>
                </c:pt>
                <c:pt idx="64">
                  <c:v>0.83108571399999998</c:v>
                </c:pt>
                <c:pt idx="65">
                  <c:v>0.83574920799999997</c:v>
                </c:pt>
                <c:pt idx="66">
                  <c:v>0.84041270300000004</c:v>
                </c:pt>
                <c:pt idx="67">
                  <c:v>0.845112211</c:v>
                </c:pt>
                <c:pt idx="68">
                  <c:v>0.84977120900000003</c:v>
                </c:pt>
                <c:pt idx="69">
                  <c:v>0.85414911199999999</c:v>
                </c:pt>
                <c:pt idx="70">
                  <c:v>0.85856147100000002</c:v>
                </c:pt>
                <c:pt idx="71">
                  <c:v>0.86288420200000004</c:v>
                </c:pt>
                <c:pt idx="72">
                  <c:v>0.86724907200000001</c:v>
                </c:pt>
                <c:pt idx="73">
                  <c:v>0.87155949099999996</c:v>
                </c:pt>
                <c:pt idx="74">
                  <c:v>0.87575710500000004</c:v>
                </c:pt>
                <c:pt idx="75">
                  <c:v>0.87956165399999997</c:v>
                </c:pt>
                <c:pt idx="76">
                  <c:v>0.88336620399999999</c:v>
                </c:pt>
                <c:pt idx="77">
                  <c:v>0.88717075400000001</c:v>
                </c:pt>
                <c:pt idx="78">
                  <c:v>0.89097530400000002</c:v>
                </c:pt>
                <c:pt idx="79">
                  <c:v>0.89477985400000004</c:v>
                </c:pt>
                <c:pt idx="80">
                  <c:v>0.89847898699999995</c:v>
                </c:pt>
                <c:pt idx="81">
                  <c:v>0.90207437899999998</c:v>
                </c:pt>
                <c:pt idx="82">
                  <c:v>0.90547227100000005</c:v>
                </c:pt>
                <c:pt idx="83">
                  <c:v>0.90887016200000004</c:v>
                </c:pt>
                <c:pt idx="84">
                  <c:v>0.91226805300000002</c:v>
                </c:pt>
                <c:pt idx="85">
                  <c:v>0.91566594400000001</c:v>
                </c:pt>
                <c:pt idx="86">
                  <c:v>0.919063835</c:v>
                </c:pt>
                <c:pt idx="87">
                  <c:v>0.92230400999999995</c:v>
                </c:pt>
                <c:pt idx="88">
                  <c:v>0.92516985600000001</c:v>
                </c:pt>
                <c:pt idx="89">
                  <c:v>0.92803570300000005</c:v>
                </c:pt>
                <c:pt idx="90">
                  <c:v>0.93076758299999995</c:v>
                </c:pt>
                <c:pt idx="91">
                  <c:v>0.93363779899999999</c:v>
                </c:pt>
                <c:pt idx="92">
                  <c:v>0.93650801400000006</c:v>
                </c:pt>
                <c:pt idx="93">
                  <c:v>0.93953348199999998</c:v>
                </c:pt>
                <c:pt idx="94">
                  <c:v>0.94198526599999999</c:v>
                </c:pt>
                <c:pt idx="95">
                  <c:v>0.94448527599999998</c:v>
                </c:pt>
                <c:pt idx="96">
                  <c:v>0.94698528500000001</c:v>
                </c:pt>
                <c:pt idx="97">
                  <c:v>0.94952718700000005</c:v>
                </c:pt>
                <c:pt idx="98">
                  <c:v>0.95180476400000003</c:v>
                </c:pt>
                <c:pt idx="99">
                  <c:v>0.95402651900000002</c:v>
                </c:pt>
                <c:pt idx="100">
                  <c:v>0.95639010400000002</c:v>
                </c:pt>
                <c:pt idx="101">
                  <c:v>0.958542742</c:v>
                </c:pt>
                <c:pt idx="102">
                  <c:v>0.96069537999999999</c:v>
                </c:pt>
                <c:pt idx="103">
                  <c:v>0.962848017</c:v>
                </c:pt>
                <c:pt idx="104">
                  <c:v>0.96472841300000001</c:v>
                </c:pt>
                <c:pt idx="105">
                  <c:v>0.966718199</c:v>
                </c:pt>
                <c:pt idx="106">
                  <c:v>0.96851732700000004</c:v>
                </c:pt>
                <c:pt idx="107">
                  <c:v>0.97031645600000005</c:v>
                </c:pt>
                <c:pt idx="108">
                  <c:v>0.97211558399999998</c:v>
                </c:pt>
                <c:pt idx="109">
                  <c:v>0.97398968399999997</c:v>
                </c:pt>
                <c:pt idx="110">
                  <c:v>0.97544999600000004</c:v>
                </c:pt>
                <c:pt idx="111">
                  <c:v>0.97695689500000005</c:v>
                </c:pt>
                <c:pt idx="112">
                  <c:v>0.97846379400000005</c:v>
                </c:pt>
                <c:pt idx="113">
                  <c:v>0.97988598100000002</c:v>
                </c:pt>
                <c:pt idx="114">
                  <c:v>0.98122401800000003</c:v>
                </c:pt>
                <c:pt idx="115">
                  <c:v>0.98241771</c:v>
                </c:pt>
                <c:pt idx="116">
                  <c:v>0.98394863700000001</c:v>
                </c:pt>
                <c:pt idx="117">
                  <c:v>0.98500882499999998</c:v>
                </c:pt>
                <c:pt idx="118">
                  <c:v>0.98618457999999998</c:v>
                </c:pt>
                <c:pt idx="119">
                  <c:v>0.98736033499999998</c:v>
                </c:pt>
                <c:pt idx="120">
                  <c:v>0.98856565200000002</c:v>
                </c:pt>
                <c:pt idx="121">
                  <c:v>0.98953163300000002</c:v>
                </c:pt>
                <c:pt idx="122">
                  <c:v>0.99043601699999995</c:v>
                </c:pt>
                <c:pt idx="123">
                  <c:v>0.99130866699999998</c:v>
                </c:pt>
                <c:pt idx="124">
                  <c:v>0.99218131799999998</c:v>
                </c:pt>
                <c:pt idx="125">
                  <c:v>0.99305396899999998</c:v>
                </c:pt>
                <c:pt idx="126">
                  <c:v>0.99392661999999998</c:v>
                </c:pt>
                <c:pt idx="127">
                  <c:v>0.99456112799999996</c:v>
                </c:pt>
                <c:pt idx="128">
                  <c:v>0.995116691</c:v>
                </c:pt>
                <c:pt idx="129">
                  <c:v>0.99567225400000003</c:v>
                </c:pt>
                <c:pt idx="130">
                  <c:v>0.99622781699999996</c:v>
                </c:pt>
                <c:pt idx="131">
                  <c:v>0.99678338099999997</c:v>
                </c:pt>
                <c:pt idx="132">
                  <c:v>0.99728944600000002</c:v>
                </c:pt>
                <c:pt idx="133">
                  <c:v>0.99785488499999997</c:v>
                </c:pt>
                <c:pt idx="134">
                  <c:v>0.99834861100000005</c:v>
                </c:pt>
                <c:pt idx="135">
                  <c:v>0.99864315000000003</c:v>
                </c:pt>
                <c:pt idx="136">
                  <c:v>0.99888550300000001</c:v>
                </c:pt>
                <c:pt idx="137">
                  <c:v>0.99910840300000003</c:v>
                </c:pt>
                <c:pt idx="138">
                  <c:v>0.99933130199999998</c:v>
                </c:pt>
                <c:pt idx="139">
                  <c:v>0.99955420100000003</c:v>
                </c:pt>
                <c:pt idx="140">
                  <c:v>0.99977710099999995</c:v>
                </c:pt>
                <c:pt idx="141">
                  <c:v>1</c:v>
                </c:pt>
                <c:pt idx="142">
                  <c:v>0.99982576400000001</c:v>
                </c:pt>
                <c:pt idx="143">
                  <c:v>0.99984192699999996</c:v>
                </c:pt>
                <c:pt idx="144">
                  <c:v>0.999775003</c:v>
                </c:pt>
                <c:pt idx="145">
                  <c:v>0.99983656700000001</c:v>
                </c:pt>
                <c:pt idx="146">
                  <c:v>0.99977876700000001</c:v>
                </c:pt>
                <c:pt idx="147">
                  <c:v>0.99972096600000004</c:v>
                </c:pt>
                <c:pt idx="148">
                  <c:v>0.99966316499999996</c:v>
                </c:pt>
                <c:pt idx="149">
                  <c:v>0.99945387100000005</c:v>
                </c:pt>
                <c:pt idx="150">
                  <c:v>0.99918194999999999</c:v>
                </c:pt>
                <c:pt idx="151">
                  <c:v>0.99891002799999995</c:v>
                </c:pt>
                <c:pt idx="152">
                  <c:v>0.99870565499999997</c:v>
                </c:pt>
                <c:pt idx="153">
                  <c:v>0.99841541</c:v>
                </c:pt>
                <c:pt idx="154">
                  <c:v>0.99811810199999995</c:v>
                </c:pt>
                <c:pt idx="155">
                  <c:v>0.99768242500000004</c:v>
                </c:pt>
                <c:pt idx="156">
                  <c:v>0.99724674700000004</c:v>
                </c:pt>
                <c:pt idx="157">
                  <c:v>0.99681107000000002</c:v>
                </c:pt>
                <c:pt idx="158">
                  <c:v>0.99640860899999995</c:v>
                </c:pt>
                <c:pt idx="159">
                  <c:v>0.99598979099999996</c:v>
                </c:pt>
                <c:pt idx="160">
                  <c:v>0.99512240100000005</c:v>
                </c:pt>
                <c:pt idx="161">
                  <c:v>0.99492252999999997</c:v>
                </c:pt>
                <c:pt idx="162">
                  <c:v>0.99435981799999995</c:v>
                </c:pt>
                <c:pt idx="163">
                  <c:v>0.99372585499999999</c:v>
                </c:pt>
                <c:pt idx="164">
                  <c:v>0.99314388399999998</c:v>
                </c:pt>
                <c:pt idx="165">
                  <c:v>0.99256191400000005</c:v>
                </c:pt>
                <c:pt idx="166">
                  <c:v>0.99197994300000003</c:v>
                </c:pt>
                <c:pt idx="167">
                  <c:v>0.99126861600000005</c:v>
                </c:pt>
                <c:pt idx="168">
                  <c:v>0.990669099</c:v>
                </c:pt>
                <c:pt idx="169">
                  <c:v>0.98992163399999999</c:v>
                </c:pt>
                <c:pt idx="170">
                  <c:v>0.98925201100000004</c:v>
                </c:pt>
                <c:pt idx="171">
                  <c:v>0.98834256799999998</c:v>
                </c:pt>
                <c:pt idx="172">
                  <c:v>0.98760298499999999</c:v>
                </c:pt>
                <c:pt idx="173">
                  <c:v>0.986863402</c:v>
                </c:pt>
                <c:pt idx="174">
                  <c:v>0.98612381900000001</c:v>
                </c:pt>
                <c:pt idx="175">
                  <c:v>0.98504038199999999</c:v>
                </c:pt>
                <c:pt idx="176">
                  <c:v>0.98413742699999995</c:v>
                </c:pt>
                <c:pt idx="177">
                  <c:v>0.98323447100000005</c:v>
                </c:pt>
                <c:pt idx="178">
                  <c:v>0.98233151600000002</c:v>
                </c:pt>
                <c:pt idx="179">
                  <c:v>0.98148961099999998</c:v>
                </c:pt>
                <c:pt idx="180">
                  <c:v>0.98058342899999995</c:v>
                </c:pt>
                <c:pt idx="181">
                  <c:v>0.97979708300000001</c:v>
                </c:pt>
                <c:pt idx="182">
                  <c:v>0.97898023199999995</c:v>
                </c:pt>
                <c:pt idx="183">
                  <c:v>0.97799858100000003</c:v>
                </c:pt>
                <c:pt idx="184">
                  <c:v>0.97673853099999997</c:v>
                </c:pt>
                <c:pt idx="185">
                  <c:v>0.975738471</c:v>
                </c:pt>
                <c:pt idx="186">
                  <c:v>0.974738412</c:v>
                </c:pt>
                <c:pt idx="187">
                  <c:v>0.97373835200000003</c:v>
                </c:pt>
                <c:pt idx="188">
                  <c:v>0.97256941500000005</c:v>
                </c:pt>
                <c:pt idx="189">
                  <c:v>0.97150691199999994</c:v>
                </c:pt>
                <c:pt idx="190">
                  <c:v>0.97057636899999999</c:v>
                </c:pt>
                <c:pt idx="191">
                  <c:v>0.96951795600000001</c:v>
                </c:pt>
                <c:pt idx="192">
                  <c:v>0.96840458799999996</c:v>
                </c:pt>
                <c:pt idx="193">
                  <c:v>0.96729122000000001</c:v>
                </c:pt>
                <c:pt idx="194">
                  <c:v>0.96619064399999999</c:v>
                </c:pt>
                <c:pt idx="195">
                  <c:v>0.96505141000000005</c:v>
                </c:pt>
                <c:pt idx="196">
                  <c:v>0.96391217600000001</c:v>
                </c:pt>
                <c:pt idx="197">
                  <c:v>0.96277294199999996</c:v>
                </c:pt>
                <c:pt idx="198">
                  <c:v>0.96170984900000001</c:v>
                </c:pt>
                <c:pt idx="199">
                  <c:v>0.96041264000000004</c:v>
                </c:pt>
                <c:pt idx="200">
                  <c:v>0.95924682500000003</c:v>
                </c:pt>
                <c:pt idx="201">
                  <c:v>0.95805421899999998</c:v>
                </c:pt>
                <c:pt idx="202">
                  <c:v>0.95686161199999997</c:v>
                </c:pt>
                <c:pt idx="203">
                  <c:v>0.95566900600000004</c:v>
                </c:pt>
                <c:pt idx="204">
                  <c:v>0.9544764</c:v>
                </c:pt>
                <c:pt idx="205">
                  <c:v>0.95328379299999999</c:v>
                </c:pt>
                <c:pt idx="206">
                  <c:v>0.95200136199999996</c:v>
                </c:pt>
                <c:pt idx="207">
                  <c:v>0.95073915200000003</c:v>
                </c:pt>
                <c:pt idx="208">
                  <c:v>0.94947694299999996</c:v>
                </c:pt>
                <c:pt idx="209">
                  <c:v>0.948214734</c:v>
                </c:pt>
                <c:pt idx="210">
                  <c:v>0.94695252399999996</c:v>
                </c:pt>
                <c:pt idx="211">
                  <c:v>0.94568631999999997</c:v>
                </c:pt>
                <c:pt idx="212">
                  <c:v>0.94434917399999996</c:v>
                </c:pt>
                <c:pt idx="213">
                  <c:v>0.94321528099999996</c:v>
                </c:pt>
                <c:pt idx="214">
                  <c:v>0.941935627</c:v>
                </c:pt>
                <c:pt idx="215">
                  <c:v>0.94065597300000003</c:v>
                </c:pt>
                <c:pt idx="216">
                  <c:v>0.93937631899999996</c:v>
                </c:pt>
                <c:pt idx="217">
                  <c:v>0.93809666599999997</c:v>
                </c:pt>
                <c:pt idx="218">
                  <c:v>0.936817012</c:v>
                </c:pt>
                <c:pt idx="219">
                  <c:v>0.93556177600000001</c:v>
                </c:pt>
                <c:pt idx="220">
                  <c:v>0.93424836300000003</c:v>
                </c:pt>
                <c:pt idx="221">
                  <c:v>0.93293495000000004</c:v>
                </c:pt>
                <c:pt idx="222">
                  <c:v>0.93145233400000005</c:v>
                </c:pt>
                <c:pt idx="223">
                  <c:v>0.93015957800000004</c:v>
                </c:pt>
                <c:pt idx="224">
                  <c:v>0.92886682200000004</c:v>
                </c:pt>
                <c:pt idx="225">
                  <c:v>0.92774143899999995</c:v>
                </c:pt>
                <c:pt idx="226">
                  <c:v>0.926228524</c:v>
                </c:pt>
                <c:pt idx="227">
                  <c:v>0.92521566399999999</c:v>
                </c:pt>
                <c:pt idx="228">
                  <c:v>0.92363066900000002</c:v>
                </c:pt>
                <c:pt idx="229">
                  <c:v>0.92229718500000002</c:v>
                </c:pt>
                <c:pt idx="230">
                  <c:v>0.92096370100000002</c:v>
                </c:pt>
                <c:pt idx="231">
                  <c:v>0.91963021599999994</c:v>
                </c:pt>
                <c:pt idx="232">
                  <c:v>0.91817089600000001</c:v>
                </c:pt>
                <c:pt idx="233">
                  <c:v>0.91689727300000001</c:v>
                </c:pt>
                <c:pt idx="234">
                  <c:v>0.91558350499999996</c:v>
                </c:pt>
                <c:pt idx="235">
                  <c:v>0.91430754999999997</c:v>
                </c:pt>
                <c:pt idx="236">
                  <c:v>0.91296915700000003</c:v>
                </c:pt>
                <c:pt idx="237">
                  <c:v>0.91181777200000003</c:v>
                </c:pt>
                <c:pt idx="238">
                  <c:v>0.91018620800000005</c:v>
                </c:pt>
                <c:pt idx="239">
                  <c:v>0.908846814</c:v>
                </c:pt>
                <c:pt idx="240">
                  <c:v>0.90750741899999998</c:v>
                </c:pt>
                <c:pt idx="241">
                  <c:v>0.90617683800000004</c:v>
                </c:pt>
                <c:pt idx="242">
                  <c:v>0.90482285299999998</c:v>
                </c:pt>
                <c:pt idx="243">
                  <c:v>0.90346886699999995</c:v>
                </c:pt>
                <c:pt idx="244">
                  <c:v>0.90211488200000001</c:v>
                </c:pt>
                <c:pt idx="245">
                  <c:v>0.90091380499999996</c:v>
                </c:pt>
                <c:pt idx="246">
                  <c:v>0.89951676999999997</c:v>
                </c:pt>
                <c:pt idx="247">
                  <c:v>0.89811973499999997</c:v>
                </c:pt>
                <c:pt idx="248">
                  <c:v>0.89672269999999998</c:v>
                </c:pt>
                <c:pt idx="249">
                  <c:v>0.89555224899999997</c:v>
                </c:pt>
                <c:pt idx="250">
                  <c:v>0.89420534699999998</c:v>
                </c:pt>
                <c:pt idx="251">
                  <c:v>0.89279856099999999</c:v>
                </c:pt>
                <c:pt idx="252">
                  <c:v>0.89149253900000003</c:v>
                </c:pt>
                <c:pt idx="253">
                  <c:v>0.89008346900000002</c:v>
                </c:pt>
                <c:pt idx="254">
                  <c:v>0.88874067400000001</c:v>
                </c:pt>
                <c:pt idx="255">
                  <c:v>0.88739787999999997</c:v>
                </c:pt>
                <c:pt idx="256">
                  <c:v>0.88615452299999997</c:v>
                </c:pt>
                <c:pt idx="257">
                  <c:v>0.88481445000000003</c:v>
                </c:pt>
                <c:pt idx="258">
                  <c:v>0.88355325900000004</c:v>
                </c:pt>
                <c:pt idx="259">
                  <c:v>0.88220732999999996</c:v>
                </c:pt>
                <c:pt idx="260">
                  <c:v>0.88086598100000002</c:v>
                </c:pt>
                <c:pt idx="261">
                  <c:v>0.87955090700000005</c:v>
                </c:pt>
                <c:pt idx="262">
                  <c:v>0.87823583299999997</c:v>
                </c:pt>
                <c:pt idx="263">
                  <c:v>0.87651775099999996</c:v>
                </c:pt>
                <c:pt idx="264">
                  <c:v>0.87528118499999996</c:v>
                </c:pt>
                <c:pt idx="265">
                  <c:v>0.87411272900000003</c:v>
                </c:pt>
                <c:pt idx="266">
                  <c:v>0.87281589599999998</c:v>
                </c:pt>
                <c:pt idx="267">
                  <c:v>0.87151906300000004</c:v>
                </c:pt>
                <c:pt idx="268">
                  <c:v>0.87022222999999999</c:v>
                </c:pt>
                <c:pt idx="269">
                  <c:v>0.86892539800000002</c:v>
                </c:pt>
                <c:pt idx="270">
                  <c:v>0.867925057</c:v>
                </c:pt>
                <c:pt idx="271">
                  <c:v>0.866458226</c:v>
                </c:pt>
                <c:pt idx="272">
                  <c:v>0.865178793</c:v>
                </c:pt>
                <c:pt idx="273">
                  <c:v>0.86389935900000003</c:v>
                </c:pt>
                <c:pt idx="274">
                  <c:v>0.86269716500000004</c:v>
                </c:pt>
                <c:pt idx="275">
                  <c:v>0.86136694999999996</c:v>
                </c:pt>
                <c:pt idx="276">
                  <c:v>0.85988162599999995</c:v>
                </c:pt>
                <c:pt idx="277">
                  <c:v>0.85861967699999997</c:v>
                </c:pt>
                <c:pt idx="278">
                  <c:v>0.85733240700000002</c:v>
                </c:pt>
                <c:pt idx="279">
                  <c:v>0.85604513699999996</c:v>
                </c:pt>
                <c:pt idx="280">
                  <c:v>0.85478895600000004</c:v>
                </c:pt>
                <c:pt idx="281">
                  <c:v>0.85351431099999997</c:v>
                </c:pt>
                <c:pt idx="282">
                  <c:v>0.85225198400000002</c:v>
                </c:pt>
                <c:pt idx="283">
                  <c:v>0.850942168</c:v>
                </c:pt>
                <c:pt idx="284">
                  <c:v>0.84990225699999999</c:v>
                </c:pt>
                <c:pt idx="285">
                  <c:v>0.84865822899999999</c:v>
                </c:pt>
                <c:pt idx="286">
                  <c:v>0.84738025699999997</c:v>
                </c:pt>
                <c:pt idx="287">
                  <c:v>0.84612469800000001</c:v>
                </c:pt>
                <c:pt idx="288">
                  <c:v>0.84488997899999996</c:v>
                </c:pt>
                <c:pt idx="289">
                  <c:v>0.84365471299999995</c:v>
                </c:pt>
                <c:pt idx="290">
                  <c:v>0.84241429700000003</c:v>
                </c:pt>
                <c:pt idx="291">
                  <c:v>0.84119530499999995</c:v>
                </c:pt>
                <c:pt idx="292">
                  <c:v>0.83997631299999997</c:v>
                </c:pt>
                <c:pt idx="293">
                  <c:v>0.83875440499999998</c:v>
                </c:pt>
                <c:pt idx="294">
                  <c:v>0.83757666500000005</c:v>
                </c:pt>
                <c:pt idx="295">
                  <c:v>0.83639892500000002</c:v>
                </c:pt>
                <c:pt idx="296">
                  <c:v>0.83492099500000005</c:v>
                </c:pt>
                <c:pt idx="297">
                  <c:v>0.83392139600000004</c:v>
                </c:pt>
                <c:pt idx="298">
                  <c:v>0.83273287200000001</c:v>
                </c:pt>
                <c:pt idx="299">
                  <c:v>0.83154434700000002</c:v>
                </c:pt>
                <c:pt idx="300">
                  <c:v>0.83035582200000002</c:v>
                </c:pt>
                <c:pt idx="301">
                  <c:v>0.82916729700000003</c:v>
                </c:pt>
                <c:pt idx="302">
                  <c:v>0.82797877200000003</c:v>
                </c:pt>
                <c:pt idx="303">
                  <c:v>0.82662122900000001</c:v>
                </c:pt>
                <c:pt idx="304">
                  <c:v>0.82601064199999996</c:v>
                </c:pt>
                <c:pt idx="305">
                  <c:v>0.82443185200000002</c:v>
                </c:pt>
                <c:pt idx="306">
                  <c:v>0.82329474400000002</c:v>
                </c:pt>
                <c:pt idx="307">
                  <c:v>0.82218446999999995</c:v>
                </c:pt>
                <c:pt idx="308">
                  <c:v>0.82105154800000002</c:v>
                </c:pt>
                <c:pt idx="309">
                  <c:v>0.81991862500000001</c:v>
                </c:pt>
                <c:pt idx="310">
                  <c:v>0.81878570299999998</c:v>
                </c:pt>
                <c:pt idx="311">
                  <c:v>0.81765278100000005</c:v>
                </c:pt>
                <c:pt idx="312">
                  <c:v>0.81623922699999996</c:v>
                </c:pt>
                <c:pt idx="313">
                  <c:v>0.81510983000000004</c:v>
                </c:pt>
                <c:pt idx="314">
                  <c:v>0.81419596299999997</c:v>
                </c:pt>
                <c:pt idx="315">
                  <c:v>0.81307539900000003</c:v>
                </c:pt>
                <c:pt idx="316">
                  <c:v>0.81195483400000001</c:v>
                </c:pt>
                <c:pt idx="317">
                  <c:v>0.81083426999999997</c:v>
                </c:pt>
                <c:pt idx="318">
                  <c:v>0.80957601599999995</c:v>
                </c:pt>
                <c:pt idx="319">
                  <c:v>0.80854008700000002</c:v>
                </c:pt>
                <c:pt idx="320">
                  <c:v>0.80762738899999997</c:v>
                </c:pt>
                <c:pt idx="321">
                  <c:v>0.806566161</c:v>
                </c:pt>
                <c:pt idx="322">
                  <c:v>0.80554809599999999</c:v>
                </c:pt>
                <c:pt idx="323">
                  <c:v>0.80422978899999997</c:v>
                </c:pt>
                <c:pt idx="324">
                  <c:v>0.80315756999999999</c:v>
                </c:pt>
                <c:pt idx="325">
                  <c:v>0.80220453899999999</c:v>
                </c:pt>
                <c:pt idx="326">
                  <c:v>0.80157128300000002</c:v>
                </c:pt>
                <c:pt idx="327">
                  <c:v>0.80000521599999996</c:v>
                </c:pt>
                <c:pt idx="328">
                  <c:v>0.79896992499999997</c:v>
                </c:pt>
                <c:pt idx="329">
                  <c:v>0.79793463499999995</c:v>
                </c:pt>
                <c:pt idx="330">
                  <c:v>0.79700222399999998</c:v>
                </c:pt>
                <c:pt idx="331">
                  <c:v>0.79590177100000004</c:v>
                </c:pt>
                <c:pt idx="332">
                  <c:v>0.79475810499999999</c:v>
                </c:pt>
                <c:pt idx="333">
                  <c:v>0.79371758100000001</c:v>
                </c:pt>
                <c:pt idx="334">
                  <c:v>0.79291094699999998</c:v>
                </c:pt>
                <c:pt idx="335">
                  <c:v>0.79189880199999996</c:v>
                </c:pt>
                <c:pt idx="336">
                  <c:v>0.79088665700000005</c:v>
                </c:pt>
                <c:pt idx="337">
                  <c:v>0.78965875399999996</c:v>
                </c:pt>
                <c:pt idx="338">
                  <c:v>0.78867920999999996</c:v>
                </c:pt>
                <c:pt idx="339">
                  <c:v>0.78769966499999999</c:v>
                </c:pt>
                <c:pt idx="340">
                  <c:v>0.78690449699999998</c:v>
                </c:pt>
                <c:pt idx="341">
                  <c:v>0.785705922</c:v>
                </c:pt>
                <c:pt idx="342">
                  <c:v>0.78474049199999996</c:v>
                </c:pt>
                <c:pt idx="343">
                  <c:v>0.78377506299999999</c:v>
                </c:pt>
                <c:pt idx="344">
                  <c:v>0.78291290099999999</c:v>
                </c:pt>
                <c:pt idx="345">
                  <c:v>0.78194349799999996</c:v>
                </c:pt>
                <c:pt idx="346">
                  <c:v>0.78097409500000003</c:v>
                </c:pt>
                <c:pt idx="347">
                  <c:v>0.77988307999999995</c:v>
                </c:pt>
                <c:pt idx="348">
                  <c:v>0.77956142100000003</c:v>
                </c:pt>
                <c:pt idx="349">
                  <c:v>0.77795192599999996</c:v>
                </c:pt>
                <c:pt idx="350">
                  <c:v>0.77700921099999998</c:v>
                </c:pt>
                <c:pt idx="351">
                  <c:v>0.77606649500000002</c:v>
                </c:pt>
                <c:pt idx="352">
                  <c:v>0.77528100899999997</c:v>
                </c:pt>
                <c:pt idx="353">
                  <c:v>0.77434485200000003</c:v>
                </c:pt>
                <c:pt idx="354">
                  <c:v>0.77340869599999995</c:v>
                </c:pt>
                <c:pt idx="355">
                  <c:v>0.77247253900000001</c:v>
                </c:pt>
                <c:pt idx="356">
                  <c:v>0.77151713799999999</c:v>
                </c:pt>
                <c:pt idx="357">
                  <c:v>0.77070391400000005</c:v>
                </c:pt>
                <c:pt idx="358">
                  <c:v>0.76979714700000001</c:v>
                </c:pt>
                <c:pt idx="359">
                  <c:v>0.76889037999999998</c:v>
                </c:pt>
                <c:pt idx="360">
                  <c:v>0.76787685699999997</c:v>
                </c:pt>
                <c:pt idx="361">
                  <c:v>0.76700681299999995</c:v>
                </c:pt>
                <c:pt idx="362">
                  <c:v>0.76625479600000002</c:v>
                </c:pt>
                <c:pt idx="363">
                  <c:v>0.76542806200000002</c:v>
                </c:pt>
                <c:pt idx="364">
                  <c:v>0.76455873299999999</c:v>
                </c:pt>
                <c:pt idx="365">
                  <c:v>0.76368940299999999</c:v>
                </c:pt>
                <c:pt idx="366">
                  <c:v>0.76282007299999999</c:v>
                </c:pt>
                <c:pt idx="367">
                  <c:v>0.761909155</c:v>
                </c:pt>
                <c:pt idx="368">
                  <c:v>0.76102815599999996</c:v>
                </c:pt>
                <c:pt idx="369">
                  <c:v>0.76018047799999999</c:v>
                </c:pt>
                <c:pt idx="370">
                  <c:v>0.75933279899999995</c:v>
                </c:pt>
                <c:pt idx="371">
                  <c:v>0.75848512099999998</c:v>
                </c:pt>
                <c:pt idx="372">
                  <c:v>0.75774709699999998</c:v>
                </c:pt>
                <c:pt idx="373">
                  <c:v>0.75692006199999995</c:v>
                </c:pt>
                <c:pt idx="374">
                  <c:v>0.756093028</c:v>
                </c:pt>
                <c:pt idx="375">
                  <c:v>0.75525442200000004</c:v>
                </c:pt>
                <c:pt idx="376">
                  <c:v>0.75442809600000005</c:v>
                </c:pt>
                <c:pt idx="377">
                  <c:v>0.75363971699999999</c:v>
                </c:pt>
                <c:pt idx="378">
                  <c:v>0.75283109500000001</c:v>
                </c:pt>
                <c:pt idx="379">
                  <c:v>0.75202494600000003</c:v>
                </c:pt>
                <c:pt idx="380">
                  <c:v>0.75121879700000005</c:v>
                </c:pt>
                <c:pt idx="381">
                  <c:v>0.75055858499999994</c:v>
                </c:pt>
                <c:pt idx="382">
                  <c:v>0.74963275699999998</c:v>
                </c:pt>
                <c:pt idx="383">
                  <c:v>0.74925350800000001</c:v>
                </c:pt>
                <c:pt idx="384">
                  <c:v>0.74814084700000005</c:v>
                </c:pt>
                <c:pt idx="385">
                  <c:v>0.74736322600000005</c:v>
                </c:pt>
                <c:pt idx="386">
                  <c:v>0.74658560600000001</c:v>
                </c:pt>
                <c:pt idx="387">
                  <c:v>0.745944406</c:v>
                </c:pt>
                <c:pt idx="388">
                  <c:v>0.74521760800000003</c:v>
                </c:pt>
                <c:pt idx="389">
                  <c:v>0.74449081100000003</c:v>
                </c:pt>
                <c:pt idx="390">
                  <c:v>0.74375049500000001</c:v>
                </c:pt>
                <c:pt idx="391">
                  <c:v>0.74301141599999998</c:v>
                </c:pt>
                <c:pt idx="392">
                  <c:v>0.74231515400000003</c:v>
                </c:pt>
                <c:pt idx="393">
                  <c:v>0.74161016300000004</c:v>
                </c:pt>
                <c:pt idx="394">
                  <c:v>0.74090517300000003</c:v>
                </c:pt>
                <c:pt idx="395">
                  <c:v>0.73978198500000003</c:v>
                </c:pt>
                <c:pt idx="396">
                  <c:v>0.739350807</c:v>
                </c:pt>
                <c:pt idx="397">
                  <c:v>0.73876555099999996</c:v>
                </c:pt>
                <c:pt idx="398">
                  <c:v>0.73808121699999996</c:v>
                </c:pt>
                <c:pt idx="399">
                  <c:v>0.73739688299999995</c:v>
                </c:pt>
                <c:pt idx="400">
                  <c:v>0.73671254900000005</c:v>
                </c:pt>
                <c:pt idx="401">
                  <c:v>0.73573957800000001</c:v>
                </c:pt>
                <c:pt idx="402">
                  <c:v>0.73542834000000001</c:v>
                </c:pt>
                <c:pt idx="403">
                  <c:v>0.73453368200000002</c:v>
                </c:pt>
                <c:pt idx="404">
                  <c:v>0.733884541</c:v>
                </c:pt>
                <c:pt idx="405">
                  <c:v>0.73335114000000001</c:v>
                </c:pt>
                <c:pt idx="406">
                  <c:v>0.73269221200000001</c:v>
                </c:pt>
                <c:pt idx="407">
                  <c:v>0.73203328300000003</c:v>
                </c:pt>
                <c:pt idx="408">
                  <c:v>0.73137435500000003</c:v>
                </c:pt>
                <c:pt idx="409">
                  <c:v>0.73061064799999997</c:v>
                </c:pt>
                <c:pt idx="410">
                  <c:v>0.73000272600000005</c:v>
                </c:pt>
                <c:pt idx="411">
                  <c:v>0.72948623599999995</c:v>
                </c:pt>
                <c:pt idx="412">
                  <c:v>0.72886035199999999</c:v>
                </c:pt>
                <c:pt idx="413">
                  <c:v>0.72822852000000005</c:v>
                </c:pt>
                <c:pt idx="414">
                  <c:v>0.72749518400000002</c:v>
                </c:pt>
                <c:pt idx="415">
                  <c:v>0.72691304499999998</c:v>
                </c:pt>
                <c:pt idx="416">
                  <c:v>0.72633090600000005</c:v>
                </c:pt>
                <c:pt idx="417">
                  <c:v>0.72568233500000001</c:v>
                </c:pt>
                <c:pt idx="418">
                  <c:v>0.72509333099999995</c:v>
                </c:pt>
                <c:pt idx="419">
                  <c:v>0.72450186100000002</c:v>
                </c:pt>
                <c:pt idx="420">
                  <c:v>0.72391039099999999</c:v>
                </c:pt>
                <c:pt idx="421">
                  <c:v>0.72340621000000005</c:v>
                </c:pt>
                <c:pt idx="422">
                  <c:v>0.72282800300000005</c:v>
                </c:pt>
                <c:pt idx="423">
                  <c:v>0.72224979700000003</c:v>
                </c:pt>
                <c:pt idx="424">
                  <c:v>0.72178407499999997</c:v>
                </c:pt>
                <c:pt idx="425">
                  <c:v>0.72097771499999996</c:v>
                </c:pt>
                <c:pt idx="426">
                  <c:v>0.720367596</c:v>
                </c:pt>
                <c:pt idx="427">
                  <c:v>0.71998558400000001</c:v>
                </c:pt>
                <c:pt idx="428">
                  <c:v>0.71942086999999999</c:v>
                </c:pt>
                <c:pt idx="429">
                  <c:v>0.71888730899999997</c:v>
                </c:pt>
                <c:pt idx="430">
                  <c:v>0.71835374699999999</c:v>
                </c:pt>
                <c:pt idx="431">
                  <c:v>0.71784791599999997</c:v>
                </c:pt>
                <c:pt idx="432">
                  <c:v>0.71731275900000002</c:v>
                </c:pt>
                <c:pt idx="433">
                  <c:v>0.71677760199999996</c:v>
                </c:pt>
                <c:pt idx="434">
                  <c:v>0.71619437200000002</c:v>
                </c:pt>
                <c:pt idx="435">
                  <c:v>0.71567998899999996</c:v>
                </c:pt>
                <c:pt idx="436">
                  <c:v>0.71516560600000001</c:v>
                </c:pt>
                <c:pt idx="437">
                  <c:v>0.71465122299999995</c:v>
                </c:pt>
                <c:pt idx="438">
                  <c:v>0.71413683999999999</c:v>
                </c:pt>
                <c:pt idx="439">
                  <c:v>0.71372481200000004</c:v>
                </c:pt>
                <c:pt idx="440">
                  <c:v>0.71324761599999997</c:v>
                </c:pt>
                <c:pt idx="441">
                  <c:v>0.71271726000000002</c:v>
                </c:pt>
                <c:pt idx="442">
                  <c:v>0.71219980000000005</c:v>
                </c:pt>
                <c:pt idx="443">
                  <c:v>0.71172291899999995</c:v>
                </c:pt>
                <c:pt idx="444">
                  <c:v>0.71121135800000002</c:v>
                </c:pt>
                <c:pt idx="445">
                  <c:v>0.71073687699999999</c:v>
                </c:pt>
                <c:pt idx="446">
                  <c:v>0.71025039700000003</c:v>
                </c:pt>
                <c:pt idx="447">
                  <c:v>0.70976391599999999</c:v>
                </c:pt>
                <c:pt idx="448">
                  <c:v>0.70927743600000004</c:v>
                </c:pt>
                <c:pt idx="449">
                  <c:v>0.70884648400000005</c:v>
                </c:pt>
                <c:pt idx="450">
                  <c:v>0.70835816100000004</c:v>
                </c:pt>
                <c:pt idx="451">
                  <c:v>0.70793189199999995</c:v>
                </c:pt>
                <c:pt idx="452">
                  <c:v>0.70750562299999997</c:v>
                </c:pt>
                <c:pt idx="453">
                  <c:v>0.70703195200000002</c:v>
                </c:pt>
                <c:pt idx="454">
                  <c:v>0.70659859300000005</c:v>
                </c:pt>
                <c:pt idx="455">
                  <c:v>0.70616523399999998</c:v>
                </c:pt>
                <c:pt idx="456">
                  <c:v>0.70573187500000001</c:v>
                </c:pt>
                <c:pt idx="457">
                  <c:v>0.70531345199999995</c:v>
                </c:pt>
                <c:pt idx="458">
                  <c:v>0.70472290900000001</c:v>
                </c:pt>
                <c:pt idx="459">
                  <c:v>0.70428552</c:v>
                </c:pt>
                <c:pt idx="460">
                  <c:v>0.70400644599999995</c:v>
                </c:pt>
                <c:pt idx="461">
                  <c:v>0.70357422800000002</c:v>
                </c:pt>
                <c:pt idx="462">
                  <c:v>0.70314200999999998</c:v>
                </c:pt>
                <c:pt idx="463">
                  <c:v>0.70281683100000003</c:v>
                </c:pt>
                <c:pt idx="464">
                  <c:v>0.70237865899999996</c:v>
                </c:pt>
                <c:pt idx="465">
                  <c:v>0.70194048600000003</c:v>
                </c:pt>
                <c:pt idx="466">
                  <c:v>0.70133156100000005</c:v>
                </c:pt>
                <c:pt idx="467">
                  <c:v>0.70106630800000003</c:v>
                </c:pt>
                <c:pt idx="468">
                  <c:v>0.70065361999999998</c:v>
                </c:pt>
                <c:pt idx="469">
                  <c:v>0.70023812100000005</c:v>
                </c:pt>
                <c:pt idx="470">
                  <c:v>0.69982262200000001</c:v>
                </c:pt>
                <c:pt idx="471">
                  <c:v>0.69940712299999996</c:v>
                </c:pt>
                <c:pt idx="472">
                  <c:v>0.69907946499999996</c:v>
                </c:pt>
                <c:pt idx="473">
                  <c:v>0.69868886699999999</c:v>
                </c:pt>
                <c:pt idx="474">
                  <c:v>0.69829371900000003</c:v>
                </c:pt>
                <c:pt idx="475">
                  <c:v>0.69789396299999995</c:v>
                </c:pt>
                <c:pt idx="476">
                  <c:v>0.69749420699999998</c:v>
                </c:pt>
                <c:pt idx="477">
                  <c:v>0.697109804</c:v>
                </c:pt>
                <c:pt idx="478">
                  <c:v>0.69670244599999998</c:v>
                </c:pt>
                <c:pt idx="479">
                  <c:v>0.69629508900000003</c:v>
                </c:pt>
                <c:pt idx="480">
                  <c:v>0.695810284</c:v>
                </c:pt>
                <c:pt idx="481">
                  <c:v>0.695489786</c:v>
                </c:pt>
                <c:pt idx="482">
                  <c:v>0.69509389899999996</c:v>
                </c:pt>
                <c:pt idx="483">
                  <c:v>0.694769945</c:v>
                </c:pt>
                <c:pt idx="484">
                  <c:v>0.69437033500000001</c:v>
                </c:pt>
                <c:pt idx="485">
                  <c:v>0.69383365799999996</c:v>
                </c:pt>
                <c:pt idx="486">
                  <c:v>0.69378356200000002</c:v>
                </c:pt>
                <c:pt idx="487">
                  <c:v>0.69310143599999996</c:v>
                </c:pt>
                <c:pt idx="488">
                  <c:v>0.692713935</c:v>
                </c:pt>
                <c:pt idx="489">
                  <c:v>0.69232643400000005</c:v>
                </c:pt>
                <c:pt idx="490">
                  <c:v>0.69192132200000001</c:v>
                </c:pt>
                <c:pt idx="491">
                  <c:v>0.69149909399999998</c:v>
                </c:pt>
                <c:pt idx="492">
                  <c:v>0.69108267899999998</c:v>
                </c:pt>
                <c:pt idx="493">
                  <c:v>0.69067250899999999</c:v>
                </c:pt>
                <c:pt idx="494">
                  <c:v>0.69028223700000002</c:v>
                </c:pt>
                <c:pt idx="495">
                  <c:v>0.68987322600000001</c:v>
                </c:pt>
                <c:pt idx="496">
                  <c:v>0.68941613599999996</c:v>
                </c:pt>
                <c:pt idx="497">
                  <c:v>0.68897673500000001</c:v>
                </c:pt>
                <c:pt idx="498">
                  <c:v>0.68853733299999997</c:v>
                </c:pt>
                <c:pt idx="499">
                  <c:v>0.68814583600000001</c:v>
                </c:pt>
                <c:pt idx="500">
                  <c:v>0.68771128599999998</c:v>
                </c:pt>
                <c:pt idx="501">
                  <c:v>0.68727673600000005</c:v>
                </c:pt>
                <c:pt idx="502">
                  <c:v>0.686854301</c:v>
                </c:pt>
                <c:pt idx="503">
                  <c:v>0.68634207300000005</c:v>
                </c:pt>
                <c:pt idx="504">
                  <c:v>0.68584732100000001</c:v>
                </c:pt>
                <c:pt idx="505">
                  <c:v>0.68532687400000003</c:v>
                </c:pt>
                <c:pt idx="506">
                  <c:v>0.68480642599999997</c:v>
                </c:pt>
                <c:pt idx="507">
                  <c:v>0.68420844199999997</c:v>
                </c:pt>
                <c:pt idx="508">
                  <c:v>0.68379863900000004</c:v>
                </c:pt>
                <c:pt idx="509">
                  <c:v>0.68330216799999999</c:v>
                </c:pt>
                <c:pt idx="510">
                  <c:v>0.68270805899999998</c:v>
                </c:pt>
                <c:pt idx="511">
                  <c:v>0.68220316599999997</c:v>
                </c:pt>
                <c:pt idx="512">
                  <c:v>0.68160966499999998</c:v>
                </c:pt>
                <c:pt idx="513">
                  <c:v>0.68101616499999995</c:v>
                </c:pt>
                <c:pt idx="514">
                  <c:v>0.68042266399999995</c:v>
                </c:pt>
                <c:pt idx="515">
                  <c:v>0.67982916299999996</c:v>
                </c:pt>
                <c:pt idx="516">
                  <c:v>0.67925094900000005</c:v>
                </c:pt>
                <c:pt idx="517">
                  <c:v>0.67865437100000003</c:v>
                </c:pt>
                <c:pt idx="518">
                  <c:v>0.67786834500000004</c:v>
                </c:pt>
                <c:pt idx="519">
                  <c:v>0.67708673500000005</c:v>
                </c:pt>
                <c:pt idx="520">
                  <c:v>0.67630512499999995</c:v>
                </c:pt>
                <c:pt idx="521">
                  <c:v>0.67552351499999996</c:v>
                </c:pt>
                <c:pt idx="522">
                  <c:v>0.67500157699999996</c:v>
                </c:pt>
                <c:pt idx="523">
                  <c:v>0.67409977200000004</c:v>
                </c:pt>
                <c:pt idx="524">
                  <c:v>0.67339521599999996</c:v>
                </c:pt>
                <c:pt idx="525">
                  <c:v>0.67249092300000002</c:v>
                </c:pt>
                <c:pt idx="526">
                  <c:v>0.67150449499999998</c:v>
                </c:pt>
                <c:pt idx="527">
                  <c:v>0.67054133900000001</c:v>
                </c:pt>
                <c:pt idx="528">
                  <c:v>0.66955829499999997</c:v>
                </c:pt>
                <c:pt idx="529">
                  <c:v>0.66858807600000003</c:v>
                </c:pt>
                <c:pt idx="530">
                  <c:v>0.66761785699999998</c:v>
                </c:pt>
                <c:pt idx="531">
                  <c:v>0.66664763800000004</c:v>
                </c:pt>
                <c:pt idx="532">
                  <c:v>0.66549868700000003</c:v>
                </c:pt>
                <c:pt idx="533">
                  <c:v>0.66413319299999996</c:v>
                </c:pt>
                <c:pt idx="534">
                  <c:v>0.66286490399999998</c:v>
                </c:pt>
                <c:pt idx="535">
                  <c:v>0.66159661599999997</c:v>
                </c:pt>
                <c:pt idx="536">
                  <c:v>0.66040611199999999</c:v>
                </c:pt>
                <c:pt idx="537">
                  <c:v>0.65918663200000005</c:v>
                </c:pt>
                <c:pt idx="538">
                  <c:v>0.65786503100000004</c:v>
                </c:pt>
                <c:pt idx="539">
                  <c:v>0.65615299999999999</c:v>
                </c:pt>
                <c:pt idx="540">
                  <c:v>0.65444097000000001</c:v>
                </c:pt>
                <c:pt idx="541">
                  <c:v>0.65272893899999995</c:v>
                </c:pt>
                <c:pt idx="542">
                  <c:v>0.65101690899999998</c:v>
                </c:pt>
                <c:pt idx="543">
                  <c:v>0.64930487800000003</c:v>
                </c:pt>
                <c:pt idx="544">
                  <c:v>0.64767395000000005</c:v>
                </c:pt>
                <c:pt idx="545">
                  <c:v>0.64587175600000002</c:v>
                </c:pt>
                <c:pt idx="546">
                  <c:v>0.64353889799999997</c:v>
                </c:pt>
                <c:pt idx="547">
                  <c:v>0.64131111900000004</c:v>
                </c:pt>
                <c:pt idx="548">
                  <c:v>0.63908334</c:v>
                </c:pt>
                <c:pt idx="549">
                  <c:v>0.63685556099999996</c:v>
                </c:pt>
                <c:pt idx="550">
                  <c:v>0.634627783</c:v>
                </c:pt>
                <c:pt idx="551">
                  <c:v>0.63240000399999996</c:v>
                </c:pt>
                <c:pt idx="552">
                  <c:v>0.629410048</c:v>
                </c:pt>
                <c:pt idx="553">
                  <c:v>0.62638301600000001</c:v>
                </c:pt>
                <c:pt idx="554">
                  <c:v>0.62370720999999996</c:v>
                </c:pt>
                <c:pt idx="555">
                  <c:v>0.62088095899999995</c:v>
                </c:pt>
                <c:pt idx="556">
                  <c:v>0.61779685100000004</c:v>
                </c:pt>
                <c:pt idx="557">
                  <c:v>0.61439140000000003</c:v>
                </c:pt>
                <c:pt idx="558">
                  <c:v>0.61098594799999995</c:v>
                </c:pt>
                <c:pt idx="559">
                  <c:v>0.60719588199999996</c:v>
                </c:pt>
                <c:pt idx="560">
                  <c:v>0.60343944500000002</c:v>
                </c:pt>
                <c:pt idx="561">
                  <c:v>0.59915799300000006</c:v>
                </c:pt>
                <c:pt idx="562">
                  <c:v>0.59517030199999998</c:v>
                </c:pt>
                <c:pt idx="563">
                  <c:v>0.59151641799999999</c:v>
                </c:pt>
                <c:pt idx="564">
                  <c:v>0.58734076000000002</c:v>
                </c:pt>
                <c:pt idx="565">
                  <c:v>0.582447457</c:v>
                </c:pt>
                <c:pt idx="566">
                  <c:v>0.57737572199999998</c:v>
                </c:pt>
                <c:pt idx="567">
                  <c:v>0.57237736699999997</c:v>
                </c:pt>
                <c:pt idx="568">
                  <c:v>0.56769615399999995</c:v>
                </c:pt>
                <c:pt idx="569">
                  <c:v>0.56173289100000001</c:v>
                </c:pt>
                <c:pt idx="570">
                  <c:v>0.55576962799999996</c:v>
                </c:pt>
                <c:pt idx="571">
                  <c:v>0.55028452000000005</c:v>
                </c:pt>
                <c:pt idx="572">
                  <c:v>0.54421161699999998</c:v>
                </c:pt>
                <c:pt idx="573">
                  <c:v>0.53857758499999997</c:v>
                </c:pt>
                <c:pt idx="574">
                  <c:v>0.53192896499999998</c:v>
                </c:pt>
                <c:pt idx="575">
                  <c:v>0.52457688899999999</c:v>
                </c:pt>
                <c:pt idx="576">
                  <c:v>0.51722481399999998</c:v>
                </c:pt>
                <c:pt idx="577">
                  <c:v>0.50987273899999996</c:v>
                </c:pt>
                <c:pt idx="578">
                  <c:v>0.50143506500000001</c:v>
                </c:pt>
                <c:pt idx="579">
                  <c:v>0.49428343200000002</c:v>
                </c:pt>
                <c:pt idx="580">
                  <c:v>0.48764691999999998</c:v>
                </c:pt>
                <c:pt idx="581">
                  <c:v>0.47906924099999998</c:v>
                </c:pt>
                <c:pt idx="582">
                  <c:v>0.47043048599999998</c:v>
                </c:pt>
                <c:pt idx="583">
                  <c:v>0.46153831299999998</c:v>
                </c:pt>
                <c:pt idx="584">
                  <c:v>0.45264613999999997</c:v>
                </c:pt>
                <c:pt idx="585">
                  <c:v>0.44375396700000003</c:v>
                </c:pt>
                <c:pt idx="586">
                  <c:v>0.43486179400000002</c:v>
                </c:pt>
                <c:pt idx="587">
                  <c:v>0.42556709599999998</c:v>
                </c:pt>
                <c:pt idx="588">
                  <c:v>0.41538634299999999</c:v>
                </c:pt>
                <c:pt idx="589">
                  <c:v>0.40520559</c:v>
                </c:pt>
                <c:pt idx="590">
                  <c:v>0.39502483799999999</c:v>
                </c:pt>
                <c:pt idx="591">
                  <c:v>0.38558464799999997</c:v>
                </c:pt>
                <c:pt idx="592">
                  <c:v>0.37511313600000001</c:v>
                </c:pt>
                <c:pt idx="593">
                  <c:v>0.36510516999999998</c:v>
                </c:pt>
                <c:pt idx="594">
                  <c:v>0.35413874400000001</c:v>
                </c:pt>
                <c:pt idx="595">
                  <c:v>0.34458488300000001</c:v>
                </c:pt>
                <c:pt idx="596">
                  <c:v>0.33402665100000001</c:v>
                </c:pt>
                <c:pt idx="597">
                  <c:v>0.32346841799999998</c:v>
                </c:pt>
                <c:pt idx="598">
                  <c:v>0.31279344999999997</c:v>
                </c:pt>
                <c:pt idx="599">
                  <c:v>0.302289366</c:v>
                </c:pt>
                <c:pt idx="600">
                  <c:v>0.29193917400000002</c:v>
                </c:pt>
                <c:pt idx="601">
                  <c:v>0.28210005999999999</c:v>
                </c:pt>
                <c:pt idx="602">
                  <c:v>0.272251085</c:v>
                </c:pt>
                <c:pt idx="603">
                  <c:v>0.26158326199999998</c:v>
                </c:pt>
                <c:pt idx="604">
                  <c:v>0.25195445500000002</c:v>
                </c:pt>
                <c:pt idx="605">
                  <c:v>0.24231981799999999</c:v>
                </c:pt>
                <c:pt idx="606">
                  <c:v>0.23268517999999999</c:v>
                </c:pt>
                <c:pt idx="607">
                  <c:v>0.22277253499999999</c:v>
                </c:pt>
                <c:pt idx="608">
                  <c:v>0.214624536</c:v>
                </c:pt>
                <c:pt idx="609">
                  <c:v>0.205739176</c:v>
                </c:pt>
                <c:pt idx="610">
                  <c:v>0.19663973100000001</c:v>
                </c:pt>
                <c:pt idx="611">
                  <c:v>0.18855501599999999</c:v>
                </c:pt>
                <c:pt idx="612">
                  <c:v>0.180470301</c:v>
                </c:pt>
                <c:pt idx="613">
                  <c:v>0.17238558600000001</c:v>
                </c:pt>
                <c:pt idx="614">
                  <c:v>0.16557910300000001</c:v>
                </c:pt>
                <c:pt idx="615">
                  <c:v>0.158205924</c:v>
                </c:pt>
                <c:pt idx="616">
                  <c:v>0.15083274399999999</c:v>
                </c:pt>
                <c:pt idx="617">
                  <c:v>0.14295824400000001</c:v>
                </c:pt>
                <c:pt idx="618">
                  <c:v>0.13726180199999999</c:v>
                </c:pt>
                <c:pt idx="619">
                  <c:v>0.13156536099999999</c:v>
                </c:pt>
                <c:pt idx="620">
                  <c:v>0.125868919</c:v>
                </c:pt>
                <c:pt idx="621">
                  <c:v>0.120172478</c:v>
                </c:pt>
                <c:pt idx="622">
                  <c:v>0.114332617</c:v>
                </c:pt>
                <c:pt idx="623">
                  <c:v>0.108474188</c:v>
                </c:pt>
                <c:pt idx="624">
                  <c:v>0.104938343</c:v>
                </c:pt>
                <c:pt idx="625">
                  <c:v>9.9072181999999995E-2</c:v>
                </c:pt>
                <c:pt idx="626">
                  <c:v>9.4979747000000003E-2</c:v>
                </c:pt>
                <c:pt idx="627">
                  <c:v>9.0887312999999997E-2</c:v>
                </c:pt>
                <c:pt idx="628">
                  <c:v>8.6786863000000006E-2</c:v>
                </c:pt>
                <c:pt idx="629">
                  <c:v>8.2664743999999998E-2</c:v>
                </c:pt>
                <c:pt idx="630">
                  <c:v>7.8542625000000005E-2</c:v>
                </c:pt>
                <c:pt idx="631">
                  <c:v>7.4420505999999997E-2</c:v>
                </c:pt>
                <c:pt idx="632">
                  <c:v>7.2771453E-2</c:v>
                </c:pt>
                <c:pt idx="633">
                  <c:v>6.8356449E-2</c:v>
                </c:pt>
                <c:pt idx="634">
                  <c:v>6.5981330000000005E-2</c:v>
                </c:pt>
                <c:pt idx="635">
                  <c:v>6.3179921999999999E-2</c:v>
                </c:pt>
                <c:pt idx="636">
                  <c:v>6.0378515000000001E-2</c:v>
                </c:pt>
                <c:pt idx="637">
                  <c:v>5.7577107000000002E-2</c:v>
                </c:pt>
                <c:pt idx="638">
                  <c:v>5.4775698999999997E-2</c:v>
                </c:pt>
                <c:pt idx="639">
                  <c:v>5.2608160000000001E-2</c:v>
                </c:pt>
                <c:pt idx="640">
                  <c:v>5.0617003000000001E-2</c:v>
                </c:pt>
                <c:pt idx="641">
                  <c:v>4.8588955000000003E-2</c:v>
                </c:pt>
                <c:pt idx="642">
                  <c:v>4.6733113E-2</c:v>
                </c:pt>
                <c:pt idx="643">
                  <c:v>4.4703712999999999E-2</c:v>
                </c:pt>
                <c:pt idx="644">
                  <c:v>4.2662534000000002E-2</c:v>
                </c:pt>
                <c:pt idx="645">
                  <c:v>4.0725984E-2</c:v>
                </c:pt>
                <c:pt idx="646">
                  <c:v>3.9257831E-2</c:v>
                </c:pt>
                <c:pt idx="647">
                  <c:v>3.7737132999999999E-2</c:v>
                </c:pt>
                <c:pt idx="648">
                  <c:v>3.6216434999999998E-2</c:v>
                </c:pt>
                <c:pt idx="649">
                  <c:v>3.4788975999999999E-2</c:v>
                </c:pt>
                <c:pt idx="650">
                  <c:v>3.3700302000000001E-2</c:v>
                </c:pt>
                <c:pt idx="651">
                  <c:v>3.2299967999999998E-2</c:v>
                </c:pt>
                <c:pt idx="652">
                  <c:v>3.0899632999999999E-2</c:v>
                </c:pt>
                <c:pt idx="653">
                  <c:v>2.9652810000000002E-2</c:v>
                </c:pt>
                <c:pt idx="654">
                  <c:v>2.8604477E-2</c:v>
                </c:pt>
                <c:pt idx="655">
                  <c:v>2.7556144000000001E-2</c:v>
                </c:pt>
                <c:pt idx="656">
                  <c:v>2.6621009000000001E-2</c:v>
                </c:pt>
                <c:pt idx="657">
                  <c:v>2.5682244E-2</c:v>
                </c:pt>
                <c:pt idx="658">
                  <c:v>2.4743478999999999E-2</c:v>
                </c:pt>
                <c:pt idx="659">
                  <c:v>2.3895965000000002E-2</c:v>
                </c:pt>
                <c:pt idx="660">
                  <c:v>2.2806007E-2</c:v>
                </c:pt>
                <c:pt idx="661">
                  <c:v>2.2085823000000001E-2</c:v>
                </c:pt>
                <c:pt idx="662">
                  <c:v>2.1365640000000002E-2</c:v>
                </c:pt>
                <c:pt idx="663">
                  <c:v>2.0645914000000001E-2</c:v>
                </c:pt>
                <c:pt idx="664">
                  <c:v>1.9880294999999999E-2</c:v>
                </c:pt>
                <c:pt idx="665">
                  <c:v>1.9114675000000001E-2</c:v>
                </c:pt>
                <c:pt idx="666">
                  <c:v>1.8587132999999999E-2</c:v>
                </c:pt>
                <c:pt idx="667">
                  <c:v>1.7864346E-2</c:v>
                </c:pt>
                <c:pt idx="668">
                  <c:v>1.7325027999999999E-2</c:v>
                </c:pt>
                <c:pt idx="669">
                  <c:v>1.6785710999999998E-2</c:v>
                </c:pt>
                <c:pt idx="670">
                  <c:v>1.6226783000000002E-2</c:v>
                </c:pt>
                <c:pt idx="671">
                  <c:v>1.5701153999999998E-2</c:v>
                </c:pt>
                <c:pt idx="672">
                  <c:v>1.5143965000000001E-2</c:v>
                </c:pt>
                <c:pt idx="673">
                  <c:v>1.4679134999999999E-2</c:v>
                </c:pt>
                <c:pt idx="674">
                  <c:v>1.4148645E-2</c:v>
                </c:pt>
                <c:pt idx="675">
                  <c:v>1.3775397E-2</c:v>
                </c:pt>
                <c:pt idx="676">
                  <c:v>1.3346238E-2</c:v>
                </c:pt>
                <c:pt idx="677">
                  <c:v>1.2917078E-2</c:v>
                </c:pt>
                <c:pt idx="678">
                  <c:v>1.2487919E-2</c:v>
                </c:pt>
                <c:pt idx="679">
                  <c:v>1.2131526E-2</c:v>
                </c:pt>
                <c:pt idx="680">
                  <c:v>1.1749236999999999E-2</c:v>
                </c:pt>
                <c:pt idx="681">
                  <c:v>1.1403672E-2</c:v>
                </c:pt>
                <c:pt idx="682">
                  <c:v>1.1068491999999999E-2</c:v>
                </c:pt>
                <c:pt idx="683">
                  <c:v>1.0742595000000001E-2</c:v>
                </c:pt>
                <c:pt idx="684">
                  <c:v>1.0417755000000001E-2</c:v>
                </c:pt>
                <c:pt idx="685">
                  <c:v>1.0121669E-2</c:v>
                </c:pt>
                <c:pt idx="686">
                  <c:v>9.8353239999999995E-3</c:v>
                </c:pt>
                <c:pt idx="687">
                  <c:v>9.5489790000000008E-3</c:v>
                </c:pt>
                <c:pt idx="688">
                  <c:v>9.2626340000000005E-3</c:v>
                </c:pt>
                <c:pt idx="689">
                  <c:v>9.0338209999999992E-3</c:v>
                </c:pt>
                <c:pt idx="690">
                  <c:v>8.7735460000000001E-3</c:v>
                </c:pt>
                <c:pt idx="691">
                  <c:v>8.4715970000000008E-3</c:v>
                </c:pt>
                <c:pt idx="692">
                  <c:v>8.2692949999999994E-3</c:v>
                </c:pt>
                <c:pt idx="693">
                  <c:v>8.0669929999999997E-3</c:v>
                </c:pt>
                <c:pt idx="694">
                  <c:v>7.8585059999999995E-3</c:v>
                </c:pt>
                <c:pt idx="695">
                  <c:v>7.6356829999999999E-3</c:v>
                </c:pt>
                <c:pt idx="696">
                  <c:v>7.4171109999999997E-3</c:v>
                </c:pt>
                <c:pt idx="697">
                  <c:v>7.1985390000000003E-3</c:v>
                </c:pt>
                <c:pt idx="698">
                  <c:v>6.9799670000000001E-3</c:v>
                </c:pt>
                <c:pt idx="699">
                  <c:v>6.8313979999999998E-3</c:v>
                </c:pt>
                <c:pt idx="700">
                  <c:v>6.6664259999999996E-3</c:v>
                </c:pt>
                <c:pt idx="701">
                  <c:v>6.5014549999999997E-3</c:v>
                </c:pt>
                <c:pt idx="702">
                  <c:v>6.3395209999999999E-3</c:v>
                </c:pt>
                <c:pt idx="703">
                  <c:v>6.1751339999999997E-3</c:v>
                </c:pt>
                <c:pt idx="704">
                  <c:v>5.9817500000000001E-3</c:v>
                </c:pt>
                <c:pt idx="705">
                  <c:v>5.8487210000000003E-3</c:v>
                </c:pt>
                <c:pt idx="706">
                  <c:v>5.7100049999999998E-3</c:v>
                </c:pt>
                <c:pt idx="707">
                  <c:v>5.5712890000000001E-3</c:v>
                </c:pt>
                <c:pt idx="708">
                  <c:v>5.4325739999999999E-3</c:v>
                </c:pt>
                <c:pt idx="709">
                  <c:v>5.3149E-3</c:v>
                </c:pt>
                <c:pt idx="710">
                  <c:v>5.1731900000000003E-3</c:v>
                </c:pt>
                <c:pt idx="711">
                  <c:v>5.0502389999999998E-3</c:v>
                </c:pt>
                <c:pt idx="712">
                  <c:v>4.9270030000000001E-3</c:v>
                </c:pt>
                <c:pt idx="713">
                  <c:v>4.8077900000000002E-3</c:v>
                </c:pt>
                <c:pt idx="714">
                  <c:v>4.6885759999999999E-3</c:v>
                </c:pt>
                <c:pt idx="715">
                  <c:v>4.5675450000000001E-3</c:v>
                </c:pt>
                <c:pt idx="716">
                  <c:v>4.4829429999999997E-3</c:v>
                </c:pt>
                <c:pt idx="717">
                  <c:v>4.3808720000000001E-3</c:v>
                </c:pt>
                <c:pt idx="718">
                  <c:v>4.2748380000000004E-3</c:v>
                </c:pt>
                <c:pt idx="719">
                  <c:v>4.1745419999999998E-3</c:v>
                </c:pt>
                <c:pt idx="720">
                  <c:v>4.0742460000000001E-3</c:v>
                </c:pt>
                <c:pt idx="721">
                  <c:v>3.982729E-3</c:v>
                </c:pt>
                <c:pt idx="722">
                  <c:v>3.9028130000000002E-3</c:v>
                </c:pt>
                <c:pt idx="723">
                  <c:v>3.812064E-3</c:v>
                </c:pt>
                <c:pt idx="724">
                  <c:v>3.7213150000000002E-3</c:v>
                </c:pt>
                <c:pt idx="725">
                  <c:v>3.6313539999999998E-3</c:v>
                </c:pt>
                <c:pt idx="726">
                  <c:v>3.5581639999999999E-3</c:v>
                </c:pt>
                <c:pt idx="727">
                  <c:v>3.4848750000000001E-3</c:v>
                </c:pt>
                <c:pt idx="728">
                  <c:v>3.411585E-3</c:v>
                </c:pt>
                <c:pt idx="729">
                  <c:v>3.337446E-3</c:v>
                </c:pt>
                <c:pt idx="730">
                  <c:v>3.2686550000000001E-3</c:v>
                </c:pt>
                <c:pt idx="731">
                  <c:v>3.1928849999999999E-3</c:v>
                </c:pt>
                <c:pt idx="732">
                  <c:v>3.1273920000000001E-3</c:v>
                </c:pt>
                <c:pt idx="733">
                  <c:v>3.0619000000000002E-3</c:v>
                </c:pt>
                <c:pt idx="734">
                  <c:v>2.996407E-3</c:v>
                </c:pt>
                <c:pt idx="735">
                  <c:v>2.9395179999999999E-3</c:v>
                </c:pt>
                <c:pt idx="736">
                  <c:v>2.8776209999999999E-3</c:v>
                </c:pt>
                <c:pt idx="737">
                  <c:v>2.8157239999999999E-3</c:v>
                </c:pt>
                <c:pt idx="738">
                  <c:v>2.7547660000000001E-3</c:v>
                </c:pt>
                <c:pt idx="739">
                  <c:v>2.7016100000000001E-3</c:v>
                </c:pt>
                <c:pt idx="740">
                  <c:v>2.6484540000000002E-3</c:v>
                </c:pt>
                <c:pt idx="741">
                  <c:v>2.5952979999999998E-3</c:v>
                </c:pt>
                <c:pt idx="742">
                  <c:v>2.5432229999999998E-3</c:v>
                </c:pt>
                <c:pt idx="743">
                  <c:v>2.4923089999999998E-3</c:v>
                </c:pt>
                <c:pt idx="744">
                  <c:v>2.4413960000000002E-3</c:v>
                </c:pt>
                <c:pt idx="745">
                  <c:v>2.3904820000000002E-3</c:v>
                </c:pt>
                <c:pt idx="746">
                  <c:v>2.3466559999999999E-3</c:v>
                </c:pt>
                <c:pt idx="747">
                  <c:v>2.3028800000000002E-3</c:v>
                </c:pt>
                <c:pt idx="748">
                  <c:v>2.2591040000000001E-3</c:v>
                </c:pt>
                <c:pt idx="749">
                  <c:v>2.2153279999999999E-3</c:v>
                </c:pt>
                <c:pt idx="750">
                  <c:v>2.1719399999999998E-3</c:v>
                </c:pt>
                <c:pt idx="751">
                  <c:v>2.1306379999999998E-3</c:v>
                </c:pt>
                <c:pt idx="752">
                  <c:v>2.0893370000000001E-3</c:v>
                </c:pt>
                <c:pt idx="753">
                  <c:v>2.0537340000000002E-3</c:v>
                </c:pt>
                <c:pt idx="754">
                  <c:v>2.0118139999999998E-3</c:v>
                </c:pt>
                <c:pt idx="755">
                  <c:v>1.9756639999999998E-3</c:v>
                </c:pt>
                <c:pt idx="756">
                  <c:v>1.939514E-3</c:v>
                </c:pt>
                <c:pt idx="757">
                  <c:v>1.903365E-3</c:v>
                </c:pt>
                <c:pt idx="758">
                  <c:v>1.867215E-3</c:v>
                </c:pt>
                <c:pt idx="759">
                  <c:v>1.831631E-3</c:v>
                </c:pt>
                <c:pt idx="760">
                  <c:v>1.79872E-3</c:v>
                </c:pt>
                <c:pt idx="761">
                  <c:v>1.768003E-3</c:v>
                </c:pt>
                <c:pt idx="762">
                  <c:v>1.7363470000000001E-3</c:v>
                </c:pt>
                <c:pt idx="763">
                  <c:v>1.7046909999999999E-3</c:v>
                </c:pt>
                <c:pt idx="764">
                  <c:v>1.673035E-3</c:v>
                </c:pt>
                <c:pt idx="765">
                  <c:v>1.6413790000000001E-3</c:v>
                </c:pt>
                <c:pt idx="766">
                  <c:v>1.6156740000000001E-3</c:v>
                </c:pt>
                <c:pt idx="767">
                  <c:v>1.586828E-3</c:v>
                </c:pt>
                <c:pt idx="768">
                  <c:v>1.558767E-3</c:v>
                </c:pt>
                <c:pt idx="769">
                  <c:v>1.530635E-3</c:v>
                </c:pt>
                <c:pt idx="770">
                  <c:v>1.5043299999999999E-3</c:v>
                </c:pt>
                <c:pt idx="771">
                  <c:v>1.477552E-3</c:v>
                </c:pt>
                <c:pt idx="772">
                  <c:v>1.4526459999999999E-3</c:v>
                </c:pt>
                <c:pt idx="773">
                  <c:v>1.4277389999999999E-3</c:v>
                </c:pt>
                <c:pt idx="774">
                  <c:v>1.402833E-3</c:v>
                </c:pt>
                <c:pt idx="775">
                  <c:v>1.3809339999999999E-3</c:v>
                </c:pt>
                <c:pt idx="776">
                  <c:v>1.357575E-3</c:v>
                </c:pt>
                <c:pt idx="777">
                  <c:v>1.3345399999999999E-3</c:v>
                </c:pt>
                <c:pt idx="778">
                  <c:v>1.3115049999999999E-3</c:v>
                </c:pt>
                <c:pt idx="779">
                  <c:v>1.287517E-3</c:v>
                </c:pt>
                <c:pt idx="780">
                  <c:v>1.2663310000000001E-3</c:v>
                </c:pt>
                <c:pt idx="781">
                  <c:v>1.2464329999999999E-3</c:v>
                </c:pt>
                <c:pt idx="782">
                  <c:v>1.2261939999999999E-3</c:v>
                </c:pt>
                <c:pt idx="783">
                  <c:v>1.205912E-3</c:v>
                </c:pt>
                <c:pt idx="784">
                  <c:v>1.18563E-3</c:v>
                </c:pt>
                <c:pt idx="785">
                  <c:v>1.165347E-3</c:v>
                </c:pt>
                <c:pt idx="786">
                  <c:v>1.1472139999999999E-3</c:v>
                </c:pt>
                <c:pt idx="787">
                  <c:v>1.128703E-3</c:v>
                </c:pt>
                <c:pt idx="788">
                  <c:v>1.1101920000000001E-3</c:v>
                </c:pt>
                <c:pt idx="789">
                  <c:v>1.0918150000000001E-3</c:v>
                </c:pt>
                <c:pt idx="790">
                  <c:v>1.07471E-3</c:v>
                </c:pt>
                <c:pt idx="791">
                  <c:v>1.0578E-3</c:v>
                </c:pt>
                <c:pt idx="792">
                  <c:v>1.04089E-3</c:v>
                </c:pt>
                <c:pt idx="793">
                  <c:v>1.0246529999999999E-3</c:v>
                </c:pt>
                <c:pt idx="794">
                  <c:v>1.008786E-3</c:v>
                </c:pt>
                <c:pt idx="795">
                  <c:v>9.9096600000000003E-4</c:v>
                </c:pt>
                <c:pt idx="796">
                  <c:v>9.75774E-4</c:v>
                </c:pt>
                <c:pt idx="797">
                  <c:v>9.6058299999999999E-4</c:v>
                </c:pt>
                <c:pt idx="798">
                  <c:v>9.4539400000000001E-4</c:v>
                </c:pt>
                <c:pt idx="799">
                  <c:v>9.3040199999999999E-4</c:v>
                </c:pt>
                <c:pt idx="800">
                  <c:v>9.1632599999999997E-4</c:v>
                </c:pt>
                <c:pt idx="801">
                  <c:v>9.0237900000000003E-4</c:v>
                </c:pt>
                <c:pt idx="802">
                  <c:v>8.8843199999999998E-4</c:v>
                </c:pt>
                <c:pt idx="803">
                  <c:v>8.7448400000000003E-4</c:v>
                </c:pt>
                <c:pt idx="804">
                  <c:v>8.6053699999999998E-4</c:v>
                </c:pt>
                <c:pt idx="805">
                  <c:v>8.4780700000000001E-4</c:v>
                </c:pt>
                <c:pt idx="806">
                  <c:v>8.3482999999999995E-4</c:v>
                </c:pt>
                <c:pt idx="807">
                  <c:v>8.2226499999999998E-4</c:v>
                </c:pt>
                <c:pt idx="808">
                  <c:v>8.097E-4</c:v>
                </c:pt>
                <c:pt idx="809">
                  <c:v>7.9759500000000001E-4</c:v>
                </c:pt>
                <c:pt idx="810">
                  <c:v>7.8630699999999998E-4</c:v>
                </c:pt>
                <c:pt idx="811">
                  <c:v>7.74382E-4</c:v>
                </c:pt>
                <c:pt idx="812">
                  <c:v>7.6184600000000005E-4</c:v>
                </c:pt>
                <c:pt idx="813">
                  <c:v>7.5053499999999998E-4</c:v>
                </c:pt>
                <c:pt idx="814">
                  <c:v>7.3922500000000004E-4</c:v>
                </c:pt>
                <c:pt idx="815">
                  <c:v>7.2791399999999997E-4</c:v>
                </c:pt>
                <c:pt idx="816">
                  <c:v>7.16251E-4</c:v>
                </c:pt>
                <c:pt idx="817">
                  <c:v>7.0635499999999998E-4</c:v>
                </c:pt>
                <c:pt idx="818">
                  <c:v>6.9630600000000005E-4</c:v>
                </c:pt>
                <c:pt idx="819">
                  <c:v>6.86256E-4</c:v>
                </c:pt>
                <c:pt idx="820">
                  <c:v>6.7669699999999998E-4</c:v>
                </c:pt>
                <c:pt idx="821">
                  <c:v>6.6662999999999998E-4</c:v>
                </c:pt>
                <c:pt idx="822">
                  <c:v>6.56564E-4</c:v>
                </c:pt>
                <c:pt idx="823">
                  <c:v>6.46545E-4</c:v>
                </c:pt>
                <c:pt idx="824">
                  <c:v>6.3620500000000004E-4</c:v>
                </c:pt>
                <c:pt idx="825">
                  <c:v>6.2732E-4</c:v>
                </c:pt>
                <c:pt idx="826">
                  <c:v>6.1908500000000001E-4</c:v>
                </c:pt>
                <c:pt idx="827">
                  <c:v>6.1035899999999999E-4</c:v>
                </c:pt>
                <c:pt idx="828">
                  <c:v>6.0129400000000005E-4</c:v>
                </c:pt>
                <c:pt idx="829">
                  <c:v>5.92229E-4</c:v>
                </c:pt>
                <c:pt idx="830">
                  <c:v>5.8316399999999995E-4</c:v>
                </c:pt>
                <c:pt idx="831">
                  <c:v>5.7541299999999999E-4</c:v>
                </c:pt>
                <c:pt idx="832">
                  <c:v>5.6749899999999995E-4</c:v>
                </c:pt>
                <c:pt idx="833">
                  <c:v>5.5931500000000001E-4</c:v>
                </c:pt>
                <c:pt idx="834">
                  <c:v>5.5108000000000002E-4</c:v>
                </c:pt>
                <c:pt idx="835">
                  <c:v>5.4352100000000004E-4</c:v>
                </c:pt>
                <c:pt idx="836">
                  <c:v>5.3535900000000001E-4</c:v>
                </c:pt>
                <c:pt idx="837">
                  <c:v>5.28211E-4</c:v>
                </c:pt>
                <c:pt idx="838">
                  <c:v>5.2072800000000003E-4</c:v>
                </c:pt>
                <c:pt idx="839">
                  <c:v>5.1308300000000001E-4</c:v>
                </c:pt>
                <c:pt idx="840">
                  <c:v>5.0583900000000001E-4</c:v>
                </c:pt>
                <c:pt idx="841">
                  <c:v>4.9861299999999996E-4</c:v>
                </c:pt>
                <c:pt idx="842">
                  <c:v>4.9263400000000004E-4</c:v>
                </c:pt>
                <c:pt idx="843">
                  <c:v>4.8508999999999998E-4</c:v>
                </c:pt>
                <c:pt idx="844">
                  <c:v>4.78429E-4</c:v>
                </c:pt>
                <c:pt idx="845">
                  <c:v>4.71409E-4</c:v>
                </c:pt>
                <c:pt idx="846">
                  <c:v>4.6486999999999999E-4</c:v>
                </c:pt>
                <c:pt idx="847">
                  <c:v>4.5833100000000003E-4</c:v>
                </c:pt>
                <c:pt idx="848">
                  <c:v>4.5179200000000001E-4</c:v>
                </c:pt>
                <c:pt idx="849">
                  <c:v>4.4633999999999999E-4</c:v>
                </c:pt>
                <c:pt idx="850">
                  <c:v>4.3935900000000001E-4</c:v>
                </c:pt>
                <c:pt idx="851">
                  <c:v>4.3349600000000001E-4</c:v>
                </c:pt>
                <c:pt idx="852">
                  <c:v>4.2784099999999999E-4</c:v>
                </c:pt>
                <c:pt idx="853">
                  <c:v>4.2176300000000002E-4</c:v>
                </c:pt>
                <c:pt idx="854">
                  <c:v>4.1568399999999999E-4</c:v>
                </c:pt>
                <c:pt idx="855">
                  <c:v>4.0995199999999999E-4</c:v>
                </c:pt>
                <c:pt idx="856">
                  <c:v>4.0450600000000001E-4</c:v>
                </c:pt>
                <c:pt idx="857">
                  <c:v>3.99059E-4</c:v>
                </c:pt>
                <c:pt idx="858">
                  <c:v>3.93612E-4</c:v>
                </c:pt>
                <c:pt idx="859">
                  <c:v>3.8816600000000001E-4</c:v>
                </c:pt>
                <c:pt idx="860">
                  <c:v>3.8271900000000001E-4</c:v>
                </c:pt>
                <c:pt idx="861">
                  <c:v>3.77272E-4</c:v>
                </c:pt>
                <c:pt idx="862">
                  <c:v>3.7273800000000001E-4</c:v>
                </c:pt>
                <c:pt idx="863">
                  <c:v>3.6732799999999999E-4</c:v>
                </c:pt>
                <c:pt idx="864">
                  <c:v>3.6242700000000002E-4</c:v>
                </c:pt>
                <c:pt idx="865">
                  <c:v>3.5752599999999999E-4</c:v>
                </c:pt>
                <c:pt idx="866">
                  <c:v>3.5259100000000003E-4</c:v>
                </c:pt>
                <c:pt idx="867">
                  <c:v>3.4766199999999999E-4</c:v>
                </c:pt>
                <c:pt idx="868">
                  <c:v>3.4328000000000001E-4</c:v>
                </c:pt>
                <c:pt idx="869">
                  <c:v>3.3850200000000002E-4</c:v>
                </c:pt>
                <c:pt idx="870">
                  <c:v>3.3404000000000002E-4</c:v>
                </c:pt>
                <c:pt idx="871">
                  <c:v>3.2957800000000002E-4</c:v>
                </c:pt>
                <c:pt idx="872">
                  <c:v>3.2511600000000002E-4</c:v>
                </c:pt>
                <c:pt idx="873">
                  <c:v>3.2069200000000003E-4</c:v>
                </c:pt>
                <c:pt idx="874">
                  <c:v>3.16349E-4</c:v>
                </c:pt>
                <c:pt idx="875">
                  <c:v>3.1213600000000002E-4</c:v>
                </c:pt>
                <c:pt idx="876">
                  <c:v>3.0787799999999998E-4</c:v>
                </c:pt>
                <c:pt idx="877">
                  <c:v>3.0389600000000001E-4</c:v>
                </c:pt>
                <c:pt idx="878">
                  <c:v>2.9986100000000001E-4</c:v>
                </c:pt>
                <c:pt idx="879">
                  <c:v>2.9582499999999999E-4</c:v>
                </c:pt>
                <c:pt idx="880">
                  <c:v>2.9179E-4</c:v>
                </c:pt>
                <c:pt idx="881">
                  <c:v>2.8815500000000001E-4</c:v>
                </c:pt>
                <c:pt idx="882">
                  <c:v>2.8436200000000003E-4</c:v>
                </c:pt>
                <c:pt idx="883">
                  <c:v>2.8056899999999999E-4</c:v>
                </c:pt>
                <c:pt idx="884">
                  <c:v>2.7657400000000003E-4</c:v>
                </c:pt>
                <c:pt idx="885">
                  <c:v>2.72988E-4</c:v>
                </c:pt>
                <c:pt idx="886">
                  <c:v>2.69401E-4</c:v>
                </c:pt>
                <c:pt idx="887">
                  <c:v>2.6581400000000001E-4</c:v>
                </c:pt>
                <c:pt idx="888">
                  <c:v>2.6197900000000002E-4</c:v>
                </c:pt>
                <c:pt idx="889">
                  <c:v>2.5885300000000002E-4</c:v>
                </c:pt>
                <c:pt idx="890">
                  <c:v>2.5567800000000001E-4</c:v>
                </c:pt>
                <c:pt idx="891">
                  <c:v>2.5210800000000002E-4</c:v>
                </c:pt>
                <c:pt idx="892">
                  <c:v>2.4872300000000001E-4</c:v>
                </c:pt>
                <c:pt idx="893">
                  <c:v>2.4533900000000002E-4</c:v>
                </c:pt>
                <c:pt idx="894">
                  <c:v>2.4195400000000001E-4</c:v>
                </c:pt>
                <c:pt idx="895">
                  <c:v>2.39001E-4</c:v>
                </c:pt>
                <c:pt idx="896">
                  <c:v>2.3592400000000001E-4</c:v>
                </c:pt>
                <c:pt idx="897">
                  <c:v>2.32847E-4</c:v>
                </c:pt>
                <c:pt idx="898">
                  <c:v>2.2977100000000001E-4</c:v>
                </c:pt>
                <c:pt idx="899">
                  <c:v>2.2661299999999999E-4</c:v>
                </c:pt>
                <c:pt idx="900">
                  <c:v>2.2370699999999999E-4</c:v>
                </c:pt>
                <c:pt idx="901">
                  <c:v>2.2080099999999999E-4</c:v>
                </c:pt>
                <c:pt idx="902">
                  <c:v>2.1789499999999999E-4</c:v>
                </c:pt>
                <c:pt idx="903">
                  <c:v>2.14988E-4</c:v>
                </c:pt>
                <c:pt idx="904">
                  <c:v>2.1245300000000001E-4</c:v>
                </c:pt>
                <c:pt idx="905">
                  <c:v>2.0968000000000001E-4</c:v>
                </c:pt>
                <c:pt idx="906">
                  <c:v>2.0655000000000001E-4</c:v>
                </c:pt>
                <c:pt idx="907">
                  <c:v>2.0383399999999999E-4</c:v>
                </c:pt>
                <c:pt idx="908">
                  <c:v>2.01411E-4</c:v>
                </c:pt>
                <c:pt idx="909">
                  <c:v>1.98777E-4</c:v>
                </c:pt>
                <c:pt idx="910">
                  <c:v>0.297425051</c:v>
                </c:pt>
                <c:pt idx="911">
                  <c:v>0.31629306800000001</c:v>
                </c:pt>
                <c:pt idx="912">
                  <c:v>0.33810320799999999</c:v>
                </c:pt>
                <c:pt idx="913">
                  <c:v>0.357539475</c:v>
                </c:pt>
                <c:pt idx="914">
                  <c:v>0.37036952299999998</c:v>
                </c:pt>
                <c:pt idx="915">
                  <c:v>0.39056442400000002</c:v>
                </c:pt>
                <c:pt idx="916">
                  <c:v>0.40246679800000001</c:v>
                </c:pt>
                <c:pt idx="917">
                  <c:v>0.41436917099999998</c:v>
                </c:pt>
                <c:pt idx="918">
                  <c:v>0.426271544</c:v>
                </c:pt>
                <c:pt idx="919">
                  <c:v>0.43651217399999998</c:v>
                </c:pt>
                <c:pt idx="920">
                  <c:v>0.44712472399999997</c:v>
                </c:pt>
                <c:pt idx="921">
                  <c:v>0.45773727400000003</c:v>
                </c:pt>
                <c:pt idx="922">
                  <c:v>0.46834982400000003</c:v>
                </c:pt>
                <c:pt idx="923">
                  <c:v>0.47796998600000001</c:v>
                </c:pt>
                <c:pt idx="924">
                  <c:v>0.48742023600000001</c:v>
                </c:pt>
                <c:pt idx="925">
                  <c:v>0.49687048700000003</c:v>
                </c:pt>
                <c:pt idx="926">
                  <c:v>0.50637735500000003</c:v>
                </c:pt>
                <c:pt idx="927">
                  <c:v>0.51578737200000002</c:v>
                </c:pt>
                <c:pt idx="928">
                  <c:v>0.51578737200000002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CED-464A-BC3C-E751BF58B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929920"/>
        <c:axId val="891054944"/>
      </c:scatterChart>
      <c:valAx>
        <c:axId val="925929920"/>
        <c:scaling>
          <c:orientation val="minMax"/>
        </c:scaling>
        <c:delete val="0"/>
        <c:axPos val="b"/>
        <c:majorGridlines>
          <c:spPr>
            <a:ln w="9525" cap="rnd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 (m)</a:t>
                </a:r>
              </a:p>
            </c:rich>
          </c:tx>
          <c:layout>
            <c:manualLayout>
              <c:xMode val="edge"/>
              <c:yMode val="edge"/>
              <c:x val="0.51518182607940233"/>
              <c:y val="0.88414791730962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rnd" cmpd="sng" algn="ctr">
            <a:solidFill>
              <a:schemeClr val="accent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054944"/>
        <c:crosses val="autoZero"/>
        <c:crossBetween val="midCat"/>
        <c:majorUnit val="5.000000000000001E-2"/>
      </c:valAx>
      <c:valAx>
        <c:axId val="891054944"/>
        <c:scaling>
          <c:orientation val="minMax"/>
        </c:scaling>
        <c:delete val="0"/>
        <c:axPos val="l"/>
        <c:majorGridlines>
          <c:spPr>
            <a:ln w="9525" cap="rnd" cmpd="sng" algn="ctr">
              <a:noFill/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en-US" sz="1400" baseline="-250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(V/m)</a:t>
                </a:r>
              </a:p>
            </c:rich>
          </c:tx>
          <c:layout>
            <c:manualLayout>
              <c:xMode val="edge"/>
              <c:yMode val="edge"/>
              <c:x val="2.0048368662663307E-2"/>
              <c:y val="0.417820062678357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rnd" cmpd="sng" algn="ctr">
            <a:solidFill>
              <a:schemeClr val="tx2"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929920"/>
        <c:crosses val="autoZero"/>
        <c:crossBetween val="midCat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solidFill>
        <a:schemeClr val="tx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0.2005</cdr:x>
      <cdr:y>0.1707</cdr:y>
    </cdr:from>
    <cdr:to>
      <cdr:x>0.38949</cdr:x>
      <cdr:y>0.32401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4DD8206-F029-B64F-ACCF-E2E01C1A79F4}"/>
            </a:ext>
          </a:extLst>
        </cdr:cNvPr>
        <cdr:cNvSpPr txBox="1"/>
      </cdr:nvSpPr>
      <cdr:spPr>
        <a:xfrm xmlns:a="http://schemas.openxmlformats.org/drawingml/2006/main">
          <a:off x="1150757" y="543896"/>
          <a:ext cx="1084734" cy="48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dirty="0"/>
            <a:t>Injector Focusing </a:t>
          </a:r>
        </a:p>
        <a:p xmlns:a="http://schemas.openxmlformats.org/drawingml/2006/main">
          <a:pPr algn="ctr"/>
          <a:r>
            <a:rPr lang="en-US" sz="1200" dirty="0"/>
            <a:t>Solenoid 1</a:t>
          </a:r>
        </a:p>
      </cdr:txBody>
    </cdr:sp>
  </cdr:relSizeAnchor>
  <cdr:relSizeAnchor xmlns:cdr="http://schemas.openxmlformats.org/drawingml/2006/chartDrawing">
    <cdr:from>
      <cdr:x>0.40158</cdr:x>
      <cdr:y>0.17203</cdr:y>
    </cdr:from>
    <cdr:to>
      <cdr:x>0.59058</cdr:x>
      <cdr:y>0.32534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8251EF2-225F-2343-BEA2-2699A2D083D5}"/>
            </a:ext>
          </a:extLst>
        </cdr:cNvPr>
        <cdr:cNvSpPr txBox="1"/>
      </cdr:nvSpPr>
      <cdr:spPr>
        <a:xfrm xmlns:a="http://schemas.openxmlformats.org/drawingml/2006/main">
          <a:off x="2304899" y="548132"/>
          <a:ext cx="1084734" cy="48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Injector Focusing </a:t>
          </a:r>
        </a:p>
        <a:p xmlns:a="http://schemas.openxmlformats.org/drawingml/2006/main">
          <a:pPr algn="ctr"/>
          <a:r>
            <a:rPr lang="en-US" sz="1200" dirty="0"/>
            <a:t>Solenoid 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2756" cy="464344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defTabSz="43858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5079" y="1"/>
            <a:ext cx="3002756" cy="464344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defTabSz="43858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D8A35B-6AE6-4D00-A466-C1754A40AF13}" type="datetimeFigureOut">
              <a:rPr lang="en-US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11438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944" y="4411266"/>
            <a:ext cx="5543550" cy="417909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0922"/>
            <a:ext cx="3002756" cy="46434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defTabSz="43858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5079" y="8820922"/>
            <a:ext cx="3002756" cy="46434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defTabSz="43858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8E4151-DCC9-443E-8E85-BFC112F80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61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86263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2338" algn="l" defTabSz="4386263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6263" algn="l" defTabSz="4386263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78600" algn="l" defTabSz="4386263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2525" algn="l" defTabSz="4386263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66824" algn="l" defTabSz="438672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0186" algn="l" defTabSz="438672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53546" algn="l" defTabSz="438672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46914" algn="l" defTabSz="438672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85382" fontAlgn="base">
              <a:spcBef>
                <a:spcPct val="0"/>
              </a:spcBef>
              <a:spcAft>
                <a:spcPct val="0"/>
              </a:spcAft>
              <a:defRPr/>
            </a:pPr>
            <a:fld id="{BEB26AD6-9A9F-4752-8E6B-FD79D5A6E980}" type="slidenum">
              <a:rPr lang="en-US" smtClean="0"/>
              <a:pPr defTabSz="4385382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8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6" y="8998538"/>
            <a:ext cx="22219916" cy="14410105"/>
          </a:xfrm>
        </p:spPr>
        <p:txBody>
          <a:bodyPr lIns="0" rIns="0">
            <a:noAutofit/>
          </a:bodyPr>
          <a:lstStyle>
            <a:lvl1pPr>
              <a:defRPr sz="31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0" y="24997530"/>
            <a:ext cx="22219920" cy="7189351"/>
          </a:xfrm>
        </p:spPr>
        <p:txBody>
          <a:bodyPr>
            <a:normAutofit/>
          </a:bodyPr>
          <a:lstStyle>
            <a:lvl1pPr marL="0" indent="0" algn="l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4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EF1B-D37F-452F-91C0-5B34ED111FBD}" type="datetime1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BC7C-0AF6-407E-8842-DF63022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7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35840" y="9948672"/>
            <a:ext cx="15200309" cy="24871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28B0-D9C1-4214-8A45-E8BFDE07EB57}" type="datetime1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79CB-3CD1-47AB-AB27-4A07A81C34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4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51453" y="9948672"/>
            <a:ext cx="7472477" cy="248716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43155" y="9948672"/>
            <a:ext cx="15208301" cy="2487168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4D6E-5692-4EB4-903F-DD0742845BA8}" type="datetime1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3DFD-16FC-49CC-A2CC-9EC36AEEB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4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443155" y="9890151"/>
            <a:ext cx="15208301" cy="24871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06D1-2659-4F95-AAB5-BFFB118B4383}" type="datetime1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3DBB-9667-4D63-BCB1-4432DE24C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5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453" y="9421978"/>
            <a:ext cx="22219920" cy="13635533"/>
          </a:xfrm>
        </p:spPr>
        <p:txBody>
          <a:bodyPr>
            <a:noAutofit/>
          </a:bodyPr>
          <a:lstStyle>
            <a:lvl1pPr algn="l">
              <a:defRPr sz="2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453" y="24871680"/>
            <a:ext cx="22219920" cy="5852160"/>
          </a:xfrm>
        </p:spPr>
        <p:txBody>
          <a:bodyPr>
            <a:normAutofit/>
          </a:bodyPr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2193362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672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009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34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6682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018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354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469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FFF8-4015-4F1F-9078-9907E03FD840}" type="datetime1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1B26-89D2-4BD5-8103-9BFE6DE91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3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595" y="3901440"/>
            <a:ext cx="13018770" cy="6827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53193" y="12261498"/>
            <a:ext cx="13129078" cy="18441127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8320" y="12261639"/>
            <a:ext cx="13101520" cy="18440947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1045-6590-4E69-BC07-205372DEAAA9}" type="datetime1">
              <a:rPr lang="en-US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42A3-2778-44EB-BE1E-6BBB1CFE2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778000" y="40679688"/>
            <a:ext cx="18368963" cy="2336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594" y="3901450"/>
            <a:ext cx="13016642" cy="68275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084" y="12263123"/>
            <a:ext cx="13098780" cy="4135117"/>
          </a:xfrm>
        </p:spPr>
        <p:txBody>
          <a:bodyPr>
            <a:normAutofit/>
          </a:bodyPr>
          <a:lstStyle>
            <a:lvl1pPr marL="0" indent="0">
              <a:buNone/>
              <a:defRPr sz="8600" b="0"/>
            </a:lvl1pPr>
            <a:lvl2pPr marL="2193362" indent="0">
              <a:buNone/>
              <a:defRPr sz="9600" b="1"/>
            </a:lvl2pPr>
            <a:lvl3pPr marL="4386727" indent="0">
              <a:buNone/>
              <a:defRPr sz="8600" b="1"/>
            </a:lvl3pPr>
            <a:lvl4pPr marL="6580090" indent="0">
              <a:buNone/>
              <a:defRPr sz="7700" b="1"/>
            </a:lvl4pPr>
            <a:lvl5pPr marL="8773457" indent="0">
              <a:buNone/>
              <a:defRPr sz="7700" b="1"/>
            </a:lvl5pPr>
            <a:lvl6pPr marL="10966824" indent="0">
              <a:buNone/>
              <a:defRPr sz="7700" b="1"/>
            </a:lvl6pPr>
            <a:lvl7pPr marL="13160186" indent="0">
              <a:buNone/>
              <a:defRPr sz="7700" b="1"/>
            </a:lvl7pPr>
            <a:lvl8pPr marL="15353546" indent="0">
              <a:buNone/>
              <a:defRPr sz="7700" b="1"/>
            </a:lvl8pPr>
            <a:lvl9pPr marL="175469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3080" y="18308330"/>
            <a:ext cx="13098780" cy="18450553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173455" y="12263123"/>
            <a:ext cx="13178790" cy="4135117"/>
          </a:xfrm>
        </p:spPr>
        <p:txBody>
          <a:bodyPr>
            <a:normAutofit/>
          </a:bodyPr>
          <a:lstStyle>
            <a:lvl1pPr marL="0" indent="0">
              <a:buNone/>
              <a:defRPr sz="8600" b="0"/>
            </a:lvl1pPr>
            <a:lvl2pPr marL="2193362" indent="0">
              <a:buNone/>
              <a:defRPr sz="9600" b="1"/>
            </a:lvl2pPr>
            <a:lvl3pPr marL="4386727" indent="0">
              <a:buNone/>
              <a:defRPr sz="8600" b="1"/>
            </a:lvl3pPr>
            <a:lvl4pPr marL="6580090" indent="0">
              <a:buNone/>
              <a:defRPr sz="7700" b="1"/>
            </a:lvl4pPr>
            <a:lvl5pPr marL="8773457" indent="0">
              <a:buNone/>
              <a:defRPr sz="7700" b="1"/>
            </a:lvl5pPr>
            <a:lvl6pPr marL="10966824" indent="0">
              <a:buNone/>
              <a:defRPr sz="7700" b="1"/>
            </a:lvl6pPr>
            <a:lvl7pPr marL="13160186" indent="0">
              <a:buNone/>
              <a:defRPr sz="7700" b="1"/>
            </a:lvl7pPr>
            <a:lvl8pPr marL="15353546" indent="0">
              <a:buNone/>
              <a:defRPr sz="7700" b="1"/>
            </a:lvl8pPr>
            <a:lvl9pPr marL="175469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173454" y="18308327"/>
            <a:ext cx="13144500" cy="18450560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9976-C4BA-4EE6-94CE-5500D6FB967C}" type="datetime1">
              <a:rPr lang="en-US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C486-3690-4461-82D1-16446E231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778000" y="40679688"/>
            <a:ext cx="18368963" cy="2336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785763" y="9929813"/>
            <a:ext cx="6583362" cy="2336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6FF8-BC2D-4331-965F-EB2980AA4282}" type="datetime1">
              <a:rPr lang="en-US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A081-E62E-4891-9659-644112088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8F76-71B2-4431-BCFB-193F22094502}" type="datetime1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4CD3-0EA5-40DB-B50F-0FF9D12F7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3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2025" y="12293610"/>
            <a:ext cx="13155930" cy="18491193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595" y="3881120"/>
            <a:ext cx="13064490" cy="6664960"/>
          </a:xfrm>
        </p:spPr>
        <p:txBody>
          <a:bodyPr/>
          <a:lstStyle>
            <a:lvl1pPr algn="l">
              <a:defRPr sz="8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5" y="12293603"/>
            <a:ext cx="13064490" cy="11602720"/>
          </a:xfrm>
        </p:spPr>
        <p:txBody>
          <a:bodyPr>
            <a:normAutofit/>
          </a:bodyPr>
          <a:lstStyle>
            <a:lvl1pPr marL="0" indent="0">
              <a:buNone/>
              <a:defRPr sz="8600"/>
            </a:lvl1pPr>
            <a:lvl2pPr marL="2193362" indent="0">
              <a:buNone/>
              <a:defRPr sz="5800"/>
            </a:lvl2pPr>
            <a:lvl3pPr marL="4386727" indent="0">
              <a:buNone/>
              <a:defRPr sz="4800"/>
            </a:lvl3pPr>
            <a:lvl4pPr marL="6580090" indent="0">
              <a:buNone/>
              <a:defRPr sz="4300"/>
            </a:lvl4pPr>
            <a:lvl5pPr marL="8773457" indent="0">
              <a:buNone/>
              <a:defRPr sz="4300"/>
            </a:lvl5pPr>
            <a:lvl6pPr marL="10966824" indent="0">
              <a:buNone/>
              <a:defRPr sz="4300"/>
            </a:lvl6pPr>
            <a:lvl7pPr marL="13160186" indent="0">
              <a:buNone/>
              <a:defRPr sz="4300"/>
            </a:lvl7pPr>
            <a:lvl8pPr marL="15353546" indent="0">
              <a:buNone/>
              <a:defRPr sz="4300"/>
            </a:lvl8pPr>
            <a:lvl9pPr marL="175469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DD68-6962-4A97-B702-4D1EC286B996}" type="datetime1">
              <a:rPr lang="en-US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37EB-439F-4E34-A413-9DD84D333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78000" y="40679688"/>
            <a:ext cx="18368963" cy="2336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594" y="3840483"/>
            <a:ext cx="7469504" cy="12679687"/>
          </a:xfrm>
          <a:ln>
            <a:noFill/>
          </a:ln>
        </p:spPr>
        <p:txBody>
          <a:bodyPr/>
          <a:lstStyle>
            <a:lvl1pPr algn="l">
              <a:defRPr sz="8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9909" y="10566403"/>
            <a:ext cx="20259674" cy="27012896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3362" indent="0">
              <a:buNone/>
              <a:defRPr sz="13400"/>
            </a:lvl2pPr>
            <a:lvl3pPr marL="4386727" indent="0">
              <a:buNone/>
              <a:defRPr sz="11500"/>
            </a:lvl3pPr>
            <a:lvl4pPr marL="6580090" indent="0">
              <a:buNone/>
              <a:defRPr sz="9600"/>
            </a:lvl4pPr>
            <a:lvl5pPr marL="8773457" indent="0">
              <a:buNone/>
              <a:defRPr sz="9600"/>
            </a:lvl5pPr>
            <a:lvl6pPr marL="10966824" indent="0">
              <a:buNone/>
              <a:defRPr sz="9600"/>
            </a:lvl6pPr>
            <a:lvl7pPr marL="13160186" indent="0">
              <a:buNone/>
              <a:defRPr sz="9600"/>
            </a:lvl7pPr>
            <a:lvl8pPr marL="15353546" indent="0">
              <a:buNone/>
              <a:defRPr sz="9600"/>
            </a:lvl8pPr>
            <a:lvl9pPr marL="17546914" indent="0">
              <a:buNone/>
              <a:defRPr sz="9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9903" y="3931932"/>
            <a:ext cx="13470257" cy="5821677"/>
          </a:xfrm>
        </p:spPr>
        <p:txBody>
          <a:bodyPr>
            <a:normAutofit/>
          </a:bodyPr>
          <a:lstStyle>
            <a:lvl1pPr marL="0" indent="0">
              <a:buNone/>
              <a:defRPr sz="8600"/>
            </a:lvl1pPr>
            <a:lvl2pPr marL="2193362" indent="0">
              <a:buNone/>
              <a:defRPr sz="5800"/>
            </a:lvl2pPr>
            <a:lvl3pPr marL="4386727" indent="0">
              <a:buNone/>
              <a:defRPr sz="4800"/>
            </a:lvl3pPr>
            <a:lvl4pPr marL="6580090" indent="0">
              <a:buNone/>
              <a:defRPr sz="4300"/>
            </a:lvl4pPr>
            <a:lvl5pPr marL="8773457" indent="0">
              <a:buNone/>
              <a:defRPr sz="4300"/>
            </a:lvl5pPr>
            <a:lvl6pPr marL="10966824" indent="0">
              <a:buNone/>
              <a:defRPr sz="4300"/>
            </a:lvl6pPr>
            <a:lvl7pPr marL="13160186" indent="0">
              <a:buNone/>
              <a:defRPr sz="4300"/>
            </a:lvl7pPr>
            <a:lvl8pPr marL="15353546" indent="0">
              <a:buNone/>
              <a:defRPr sz="4300"/>
            </a:lvl8pPr>
            <a:lvl9pPr marL="175469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8DD98-F55C-429F-8FE2-DD017E8C5BDF}" type="datetime1">
              <a:rPr lang="en-US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A33E-ED95-4B8E-8985-89D9A505A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78000" y="40679688"/>
            <a:ext cx="18368963" cy="2336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0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1275" y="9948863"/>
            <a:ext cx="7464425" cy="12668250"/>
          </a:xfrm>
          <a:prstGeom prst="rect">
            <a:avLst/>
          </a:prstGeom>
        </p:spPr>
        <p:txBody>
          <a:bodyPr vert="horz" lIns="438674" tIns="219338" rIns="438674" bIns="219338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36475" y="9901238"/>
            <a:ext cx="15198725" cy="2487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674" tIns="219338" rIns="438674" bIns="2193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85763" y="1212850"/>
            <a:ext cx="6583362" cy="2336800"/>
          </a:xfrm>
          <a:prstGeom prst="rect">
            <a:avLst/>
          </a:prstGeom>
        </p:spPr>
        <p:txBody>
          <a:bodyPr vert="horz" lIns="438674" tIns="219338" rIns="438674" bIns="219338" rtlCol="0" anchor="t"/>
          <a:lstStyle>
            <a:lvl1pPr algn="l" defTabSz="438672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AE4D50-4A06-4611-A60E-AFBA9D29DC47}" type="datetime1">
              <a:rPr lang="en-US"/>
              <a:pPr>
                <a:defRPr/>
              </a:pPr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1275" y="40679688"/>
            <a:ext cx="18368963" cy="2336800"/>
          </a:xfrm>
          <a:prstGeom prst="rect">
            <a:avLst/>
          </a:prstGeom>
        </p:spPr>
        <p:txBody>
          <a:bodyPr vert="horz" lIns="438674" tIns="219338" rIns="438674" bIns="219338" rtlCol="0" anchor="t"/>
          <a:lstStyle>
            <a:lvl1pPr algn="l" defTabSz="438672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774650" y="40679688"/>
            <a:ext cx="4095750" cy="2336800"/>
          </a:xfrm>
          <a:prstGeom prst="rect">
            <a:avLst/>
          </a:prstGeom>
        </p:spPr>
        <p:txBody>
          <a:bodyPr vert="horz" lIns="438674" tIns="219338" rIns="438674" bIns="219338" rtlCol="0" anchor="t"/>
          <a:lstStyle>
            <a:lvl1pPr algn="l" defTabSz="438672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20844F-6259-468F-A6F5-28A689C52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7" r:id="rId4"/>
    <p:sldLayoutId id="2147483828" r:id="rId5"/>
    <p:sldLayoutId id="2147483829" r:id="rId6"/>
    <p:sldLayoutId id="2147483824" r:id="rId7"/>
    <p:sldLayoutId id="2147483830" r:id="rId8"/>
    <p:sldLayoutId id="2147483831" r:id="rId9"/>
    <p:sldLayoutId id="2147483825" r:id="rId10"/>
    <p:sldLayoutId id="2147483826" r:id="rId11"/>
  </p:sldLayoutIdLst>
  <p:hf sldNum="0" hdr="0" ftr="0" dt="0"/>
  <p:txStyles>
    <p:titleStyle>
      <a:lvl1pPr algn="l" defTabSz="4386263" rtl="0" eaLnBrk="0" fontAlgn="base" hangingPunct="0">
        <a:spcBef>
          <a:spcPct val="0"/>
        </a:spcBef>
        <a:spcAft>
          <a:spcPct val="0"/>
        </a:spcAft>
        <a:defRPr sz="8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4386263" rtl="0" eaLnBrk="0" fontAlgn="base" hangingPunct="0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Arial Black" pitchFamily="34" charset="0"/>
        </a:defRPr>
      </a:lvl2pPr>
      <a:lvl3pPr algn="l" defTabSz="4386263" rtl="0" eaLnBrk="0" fontAlgn="base" hangingPunct="0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Arial Black" pitchFamily="34" charset="0"/>
        </a:defRPr>
      </a:lvl3pPr>
      <a:lvl4pPr algn="l" defTabSz="4386263" rtl="0" eaLnBrk="0" fontAlgn="base" hangingPunct="0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Arial Black" pitchFamily="34" charset="0"/>
        </a:defRPr>
      </a:lvl4pPr>
      <a:lvl5pPr algn="l" defTabSz="4386263" rtl="0" eaLnBrk="0" fontAlgn="base" hangingPunct="0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314450" indent="-1314450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563938" indent="-1370013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3225" indent="-1095375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675563" indent="-1095375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9869488" indent="-1095375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2063502" indent="-1096685" algn="l" defTabSz="4386727" rtl="0" eaLnBrk="1" latinLnBrk="0" hangingPunct="1">
        <a:spcBef>
          <a:spcPct val="20000"/>
        </a:spcBef>
        <a:buFont typeface="Arial" pitchFamily="34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14256869" indent="-1096685" algn="l" defTabSz="4386727" rtl="0" eaLnBrk="1" latinLnBrk="0" hangingPunct="1">
        <a:spcBef>
          <a:spcPct val="20000"/>
        </a:spcBef>
        <a:buFont typeface="Arial" pitchFamily="34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16450231" indent="-1096685" algn="l" defTabSz="4386727" rtl="0" eaLnBrk="1" latinLnBrk="0" hangingPunct="1">
        <a:spcBef>
          <a:spcPct val="20000"/>
        </a:spcBef>
        <a:buFont typeface="Arial" pitchFamily="34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18643596" indent="-1096685" algn="l" defTabSz="4386727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362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6727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0090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3457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6824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0186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3546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6914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g"/><Relationship Id="rId39" Type="http://schemas.openxmlformats.org/officeDocument/2006/relationships/image" Target="../media/image22.jpeg"/><Relationship Id="rId3" Type="http://schemas.openxmlformats.org/officeDocument/2006/relationships/chart" Target="../charts/chart1.xml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47" Type="http://schemas.openxmlformats.org/officeDocument/2006/relationships/chart" Target="../charts/chart7.xml"/><Relationship Id="rId50" Type="http://schemas.openxmlformats.org/officeDocument/2006/relationships/image" Target="../media/image26.jpeg"/><Relationship Id="rId55" Type="http://schemas.openxmlformats.org/officeDocument/2006/relationships/image" Target="../media/image31.png"/><Relationship Id="rId7" Type="http://schemas.openxmlformats.org/officeDocument/2006/relationships/image" Target="../media/image2.gif"/><Relationship Id="rId12" Type="http://schemas.openxmlformats.org/officeDocument/2006/relationships/image" Target="../media/image7.jpg"/><Relationship Id="rId33" Type="http://schemas.openxmlformats.org/officeDocument/2006/relationships/image" Target="../media/image16.jpg"/><Relationship Id="rId38" Type="http://schemas.openxmlformats.org/officeDocument/2006/relationships/image" Target="../media/image21.jpeg"/><Relationship Id="rId46" Type="http://schemas.openxmlformats.org/officeDocument/2006/relationships/chart" Target="../charts/chart6.xml"/><Relationship Id="rId59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tiff"/><Relationship Id="rId29" Type="http://schemas.openxmlformats.org/officeDocument/2006/relationships/image" Target="../media/image12.jpg"/><Relationship Id="rId41" Type="http://schemas.openxmlformats.org/officeDocument/2006/relationships/image" Target="../media/image24.png"/><Relationship Id="rId54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32" Type="http://schemas.openxmlformats.org/officeDocument/2006/relationships/image" Target="../media/image15.jpg"/><Relationship Id="rId37" Type="http://schemas.openxmlformats.org/officeDocument/2006/relationships/image" Target="../media/image20.jpeg"/><Relationship Id="rId40" Type="http://schemas.openxmlformats.org/officeDocument/2006/relationships/image" Target="../media/image23.png"/><Relationship Id="rId45" Type="http://schemas.openxmlformats.org/officeDocument/2006/relationships/chart" Target="../charts/chart5.xml"/><Relationship Id="rId53" Type="http://schemas.openxmlformats.org/officeDocument/2006/relationships/chart" Target="../charts/chart10.xml"/><Relationship Id="rId58" Type="http://schemas.openxmlformats.org/officeDocument/2006/relationships/image" Target="../media/image34.png"/><Relationship Id="rId5" Type="http://schemas.openxmlformats.org/officeDocument/2006/relationships/chart" Target="../charts/chart3.xml"/><Relationship Id="rId15" Type="http://schemas.openxmlformats.org/officeDocument/2006/relationships/image" Target="../media/image10.png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hart" Target="../charts/chart9.xml"/><Relationship Id="rId57" Type="http://schemas.openxmlformats.org/officeDocument/2006/relationships/image" Target="../media/image33.png"/><Relationship Id="rId61" Type="http://schemas.openxmlformats.org/officeDocument/2006/relationships/image" Target="../media/image37.jpg"/><Relationship Id="rId10" Type="http://schemas.openxmlformats.org/officeDocument/2006/relationships/image" Target="../media/image5.tiff"/><Relationship Id="rId19" Type="http://schemas.openxmlformats.org/officeDocument/2006/relationships/image" Target="../media/image14.png"/><Relationship Id="rId31" Type="http://schemas.openxmlformats.org/officeDocument/2006/relationships/image" Target="../media/image14.jpg"/><Relationship Id="rId44" Type="http://schemas.openxmlformats.org/officeDocument/2006/relationships/image" Target="../media/image30.png"/><Relationship Id="rId52" Type="http://schemas.openxmlformats.org/officeDocument/2006/relationships/image" Target="../media/image28.jpg"/><Relationship Id="rId60" Type="http://schemas.openxmlformats.org/officeDocument/2006/relationships/image" Target="../media/image36.jpeg"/><Relationship Id="rId4" Type="http://schemas.openxmlformats.org/officeDocument/2006/relationships/chart" Target="../charts/chart2.xml"/><Relationship Id="rId9" Type="http://schemas.openxmlformats.org/officeDocument/2006/relationships/image" Target="../media/image4.png"/><Relationship Id="rId14" Type="http://schemas.openxmlformats.org/officeDocument/2006/relationships/image" Target="../media/image9.jpg"/><Relationship Id="rId27" Type="http://schemas.openxmlformats.org/officeDocument/2006/relationships/image" Target="../media/image22.png"/><Relationship Id="rId30" Type="http://schemas.openxmlformats.org/officeDocument/2006/relationships/image" Target="../media/image13.jpg"/><Relationship Id="rId35" Type="http://schemas.openxmlformats.org/officeDocument/2006/relationships/image" Target="../media/image18.png"/><Relationship Id="rId43" Type="http://schemas.openxmlformats.org/officeDocument/2006/relationships/chart" Target="../charts/chart4.xml"/><Relationship Id="rId48" Type="http://schemas.openxmlformats.org/officeDocument/2006/relationships/chart" Target="../charts/chart8.xml"/><Relationship Id="rId56" Type="http://schemas.openxmlformats.org/officeDocument/2006/relationships/image" Target="../media/image32.png"/><Relationship Id="rId8" Type="http://schemas.openxmlformats.org/officeDocument/2006/relationships/image" Target="../media/image3.png"/><Relationship Id="rId51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A68B459-B6F9-9B49-92E3-223B205691ED}"/>
              </a:ext>
            </a:extLst>
          </p:cNvPr>
          <p:cNvSpPr/>
          <p:nvPr/>
        </p:nvSpPr>
        <p:spPr>
          <a:xfrm>
            <a:off x="914400" y="28500928"/>
            <a:ext cx="17410780" cy="104731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BD31EA0-7C97-F648-A815-8712756A5893}"/>
              </a:ext>
            </a:extLst>
          </p:cNvPr>
          <p:cNvGrpSpPr/>
          <p:nvPr/>
        </p:nvGrpSpPr>
        <p:grpSpPr>
          <a:xfrm>
            <a:off x="18784575" y="27849283"/>
            <a:ext cx="13520277" cy="7500140"/>
            <a:chOff x="18772515" y="27363495"/>
            <a:chExt cx="13520277" cy="7500140"/>
          </a:xfrm>
        </p:grpSpPr>
        <p:graphicFrame>
          <p:nvGraphicFramePr>
            <p:cNvPr id="121" name="Chart 120">
              <a:extLst>
                <a:ext uri="{FF2B5EF4-FFF2-40B4-BE49-F238E27FC236}">
                  <a16:creationId xmlns:a16="http://schemas.microsoft.com/office/drawing/2014/main" id="{CFA6A832-21CB-0A4F-87BA-AF295744BDA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37552914"/>
                </p:ext>
              </p:extLst>
            </p:nvPr>
          </p:nvGraphicFramePr>
          <p:xfrm>
            <a:off x="19124772" y="28922636"/>
            <a:ext cx="3783968" cy="23521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9" name="Chart 118">
              <a:extLst>
                <a:ext uri="{FF2B5EF4-FFF2-40B4-BE49-F238E27FC236}">
                  <a16:creationId xmlns:a16="http://schemas.microsoft.com/office/drawing/2014/main" id="{732CF8FF-FED6-6E41-A990-96ECCA252DC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67565150"/>
                </p:ext>
              </p:extLst>
            </p:nvPr>
          </p:nvGraphicFramePr>
          <p:xfrm>
            <a:off x="23109252" y="28917841"/>
            <a:ext cx="3968060" cy="23671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2005F6EC-B678-CE48-8AA7-597A13E77033}"/>
                </a:ext>
              </a:extLst>
            </p:cNvPr>
            <p:cNvSpPr txBox="1"/>
            <p:nvPr/>
          </p:nvSpPr>
          <p:spPr>
            <a:xfrm>
              <a:off x="27350123" y="28276784"/>
              <a:ext cx="49299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</a:rPr>
                <a:t>Beam gets kicked off axis quickly, </a:t>
              </a:r>
              <a:endParaRPr lang="en-US" sz="2200" dirty="0" smtClean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ctr"/>
              <a:r>
                <a:rPr lang="en-US" sz="2200" dirty="0" smtClean="0">
                  <a:solidFill>
                    <a:schemeClr val="tx2">
                      <a:lumMod val="10000"/>
                    </a:schemeClr>
                  </a:solidFill>
                </a:rPr>
                <a:t>use </a:t>
              </a:r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</a:rPr>
                <a:t>steering magnets to bring on axis</a:t>
              </a: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3029C219-B774-AB4E-946F-E98CD35267DB}"/>
                </a:ext>
              </a:extLst>
            </p:cNvPr>
            <p:cNvSpPr/>
            <p:nvPr/>
          </p:nvSpPr>
          <p:spPr>
            <a:xfrm>
              <a:off x="18831062" y="27363495"/>
              <a:ext cx="13448966" cy="75001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2E36985-579E-3A44-B4A8-EFE90D7D589A}"/>
                </a:ext>
              </a:extLst>
            </p:cNvPr>
            <p:cNvSpPr txBox="1"/>
            <p:nvPr/>
          </p:nvSpPr>
          <p:spPr>
            <a:xfrm>
              <a:off x="18772515" y="27403412"/>
              <a:ext cx="135202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u="sng" dirty="0">
                  <a:solidFill>
                    <a:schemeClr val="tx1">
                      <a:lumMod val="75000"/>
                    </a:schemeClr>
                  </a:solidFill>
                </a:rPr>
                <a:t>ASTRA </a:t>
              </a:r>
              <a:r>
                <a:rPr lang="en-US" sz="4800" b="1" u="sng" dirty="0" smtClean="0">
                  <a:solidFill>
                    <a:schemeClr val="tx1">
                      <a:lumMod val="75000"/>
                    </a:schemeClr>
                  </a:solidFill>
                </a:rPr>
                <a:t>Simulation Results Cont’d</a:t>
              </a:r>
              <a:endParaRPr lang="en-US" sz="4800" b="1" u="sng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graphicFrame>
          <p:nvGraphicFramePr>
            <p:cNvPr id="125" name="Chart 124">
              <a:extLst>
                <a:ext uri="{FF2B5EF4-FFF2-40B4-BE49-F238E27FC236}">
                  <a16:creationId xmlns:a16="http://schemas.microsoft.com/office/drawing/2014/main" id="{16422DFD-AA23-5342-A154-AC2DBD9DD04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8998256"/>
                </p:ext>
              </p:extLst>
            </p:nvPr>
          </p:nvGraphicFramePr>
          <p:xfrm>
            <a:off x="23109253" y="31623372"/>
            <a:ext cx="3966868" cy="27978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4DD36C-B630-394F-A36B-50015BFA75FD}"/>
                </a:ext>
              </a:extLst>
            </p:cNvPr>
            <p:cNvCxnSpPr/>
            <p:nvPr/>
          </p:nvCxnSpPr>
          <p:spPr>
            <a:xfrm>
              <a:off x="27267540" y="28302184"/>
              <a:ext cx="0" cy="6368816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04239BD-E6F1-BD42-BC98-556FA5A69DAA}"/>
                </a:ext>
              </a:extLst>
            </p:cNvPr>
            <p:cNvSpPr txBox="1"/>
            <p:nvPr/>
          </p:nvSpPr>
          <p:spPr>
            <a:xfrm>
              <a:off x="18991603" y="28399663"/>
              <a:ext cx="83585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>
                      <a:lumMod val="10000"/>
                    </a:schemeClr>
                  </a:solidFill>
                </a:rPr>
                <a:t>Simulation results depend significantly on the field maps</a:t>
              </a:r>
            </a:p>
          </p:txBody>
        </p:sp>
      </p:grpSp>
      <p:sp>
        <p:nvSpPr>
          <p:cNvPr id="57" name="Text Box 146"/>
          <p:cNvSpPr txBox="1">
            <a:spLocks noChangeArrowheads="1"/>
          </p:cNvSpPr>
          <p:nvPr/>
        </p:nvSpPr>
        <p:spPr bwMode="auto">
          <a:xfrm>
            <a:off x="0" y="-85656"/>
            <a:ext cx="32918400" cy="417912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293455" tIns="822960" rIns="293455" bIns="877346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ln w="0"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SIMULATION STUDY OF THE MAGNETIZED ELECTRON BEAM</a:t>
            </a:r>
          </a:p>
          <a:p>
            <a:pPr algn="ctr"/>
            <a:endParaRPr lang="en-US" sz="6600" b="1" dirty="0">
              <a:ln w="0">
                <a:noFill/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en-US" sz="2800" b="1" i="1" dirty="0">
              <a:solidFill>
                <a:srgbClr val="154696"/>
              </a:solidFill>
            </a:endParaRPr>
          </a:p>
        </p:txBody>
      </p:sp>
      <p:sp>
        <p:nvSpPr>
          <p:cNvPr id="68" name="Rounded Rectangle 25"/>
          <p:cNvSpPr/>
          <p:nvPr/>
        </p:nvSpPr>
        <p:spPr>
          <a:xfrm>
            <a:off x="621792" y="4800015"/>
            <a:ext cx="31670295" cy="4479695"/>
          </a:xfrm>
          <a:prstGeom prst="roundRect">
            <a:avLst>
              <a:gd name="adj" fmla="val 1845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" tIns="640080" rIns="219456" bIns="182880" anchor="ctr"/>
          <a:lstStyle/>
          <a:p>
            <a:pPr algn="just"/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cooling of ion beams is important for electron ion colliders to obtain the required high luminosity. Cooling can be enhanced using a magnetized electron beam where the cooling process occurs inside a solenoid field. This presentation describes a comparison of measured and predicted values of electron beam size and rotation angle along the beamline for different magnetizing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photogun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solenoid settings, using ASTRA and GPT software and a magnetized electron beam generated from a DC high voltage 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photogun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addition, ASTRA simulations helped inform the importance of using an accurate magnetic field map by modelling the mismatch oscillations that arise in the magnetizing solenoid. 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38CD701C-7911-C749-89F5-70546C420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038" y="2954196"/>
            <a:ext cx="1465367" cy="14721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B8F92D2-FC39-1947-AC53-27BD0342E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959" y="3096007"/>
            <a:ext cx="1399388" cy="122299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0C8B38FA-2D26-424C-B39D-6DF7FF7AB399}"/>
              </a:ext>
            </a:extLst>
          </p:cNvPr>
          <p:cNvSpPr txBox="1"/>
          <p:nvPr/>
        </p:nvSpPr>
        <p:spPr>
          <a:xfrm>
            <a:off x="5897847" y="1928773"/>
            <a:ext cx="21122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S. </a:t>
            </a:r>
            <a:r>
              <a:rPr lang="en-US" sz="3600" b="1" dirty="0"/>
              <a:t>A. K. Wijethunga</a:t>
            </a:r>
            <a:r>
              <a:rPr lang="en-US" sz="3600" b="1" baseline="30000" dirty="0"/>
              <a:t>1</a:t>
            </a:r>
            <a:r>
              <a:rPr lang="en-US" sz="3600" b="1" dirty="0"/>
              <a:t>, J. R. Delayen</a:t>
            </a:r>
            <a:r>
              <a:rPr lang="en-US" sz="3600" b="1" baseline="30000" dirty="0"/>
              <a:t>1</a:t>
            </a:r>
            <a:r>
              <a:rPr lang="en-US" sz="3600" b="1" dirty="0"/>
              <a:t>, G. A. Krafft</a:t>
            </a:r>
            <a:r>
              <a:rPr lang="en-US" sz="3600" b="1" baseline="30000" dirty="0"/>
              <a:t>1,2</a:t>
            </a:r>
            <a:r>
              <a:rPr lang="en-US" sz="3600" b="1" dirty="0"/>
              <a:t>, F. E. Hannon</a:t>
            </a:r>
            <a:r>
              <a:rPr lang="en-US" sz="3600" b="1" baseline="30000" dirty="0"/>
              <a:t>2</a:t>
            </a:r>
            <a:r>
              <a:rPr lang="en-US" sz="3600" b="1" dirty="0"/>
              <a:t>, R. Suleiman</a:t>
            </a:r>
            <a:r>
              <a:rPr lang="en-US" sz="3600" b="1" baseline="30000" dirty="0"/>
              <a:t>2</a:t>
            </a:r>
            <a:r>
              <a:rPr lang="en-US" sz="3600" b="1" dirty="0"/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M. Poelker</a:t>
            </a:r>
            <a:r>
              <a:rPr lang="en-US" sz="3600" b="1" baseline="30000" dirty="0"/>
              <a:t>2</a:t>
            </a:r>
            <a:r>
              <a:rPr lang="en-US" sz="3600" b="1" dirty="0"/>
              <a:t>, J. Benesch</a:t>
            </a:r>
            <a:r>
              <a:rPr lang="en-US" sz="3600" b="1" baseline="30000" dirty="0"/>
              <a:t>2</a:t>
            </a:r>
            <a:r>
              <a:rPr lang="en-US" sz="3600" b="1" dirty="0"/>
              <a:t>, M. A. Mamun</a:t>
            </a:r>
            <a:r>
              <a:rPr lang="en-US" sz="3600" b="1" baseline="30000" dirty="0"/>
              <a:t>2</a:t>
            </a:r>
            <a:endParaRPr lang="en-US" sz="3600" b="1" dirty="0"/>
          </a:p>
          <a:p>
            <a:pPr algn="ctr">
              <a:lnSpc>
                <a:spcPct val="150000"/>
              </a:lnSpc>
            </a:pPr>
            <a:r>
              <a:rPr lang="en-US" sz="2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Department of Physics, Old Dominion University, Norfolk, Virginia 23529, USA</a:t>
            </a:r>
          </a:p>
          <a:p>
            <a:pPr algn="ctr"/>
            <a:r>
              <a:rPr lang="en-US" sz="2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Thomas Jefferson National Accelerator Facility, Newport News, Virginia 23606, USA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A5DD740-4E19-3341-BD2E-5FE81DD68F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790" y="1588276"/>
            <a:ext cx="2853978" cy="160622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BE57AA4-AA56-A043-83EC-E25DE4AC89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272" y="578304"/>
            <a:ext cx="2489587" cy="12889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F27891-3CA9-E54C-AEAA-122A0F438A6B}"/>
              </a:ext>
            </a:extLst>
          </p:cNvPr>
          <p:cNvGrpSpPr/>
          <p:nvPr/>
        </p:nvGrpSpPr>
        <p:grpSpPr>
          <a:xfrm>
            <a:off x="702645" y="42015304"/>
            <a:ext cx="31670295" cy="1719095"/>
            <a:chOff x="295877" y="38328600"/>
            <a:chExt cx="32317723" cy="24384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85A8C911-A4F6-3F4D-82FD-B074945E7C7E}"/>
                </a:ext>
              </a:extLst>
            </p:cNvPr>
            <p:cNvSpPr/>
            <p:nvPr/>
          </p:nvSpPr>
          <p:spPr>
            <a:xfrm>
              <a:off x="295877" y="38328600"/>
              <a:ext cx="32317723" cy="24384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ADA436E-BD91-2E41-8533-8D8330A53420}"/>
                </a:ext>
              </a:extLst>
            </p:cNvPr>
            <p:cNvSpPr txBox="1"/>
            <p:nvPr/>
          </p:nvSpPr>
          <p:spPr>
            <a:xfrm>
              <a:off x="8521007" y="38657414"/>
              <a:ext cx="16447390" cy="1422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Calibri"/>
                </a:rPr>
                <a:t>Acknowledgement: This work is supported by the Department of Energy, Laboratory Directed Research and Development funding, under contract DE-AC05-06OR23177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FF1F81B-DD12-8B4E-A1B8-1BEFEFCBB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915" y="38953288"/>
              <a:ext cx="4482967" cy="965108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C7D7062-C429-404B-A221-F7364F2E6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3721" y="38695059"/>
              <a:ext cx="4231998" cy="1435718"/>
            </a:xfrm>
            <a:prstGeom prst="rect">
              <a:avLst/>
            </a:prstGeom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5B3D526-D0F0-2A44-A266-B335D4917FB9}"/>
              </a:ext>
            </a:extLst>
          </p:cNvPr>
          <p:cNvSpPr/>
          <p:nvPr/>
        </p:nvSpPr>
        <p:spPr>
          <a:xfrm>
            <a:off x="621792" y="9508312"/>
            <a:ext cx="17027869" cy="8059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8C9B1-62D9-5C4C-A77B-4C37061D42D1}"/>
              </a:ext>
            </a:extLst>
          </p:cNvPr>
          <p:cNvSpPr txBox="1"/>
          <p:nvPr/>
        </p:nvSpPr>
        <p:spPr>
          <a:xfrm>
            <a:off x="621791" y="9518801"/>
            <a:ext cx="1702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tx1">
                    <a:lumMod val="75000"/>
                  </a:schemeClr>
                </a:solidFill>
              </a:rPr>
              <a:t>Beam Line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2282896-DB32-0546-AD92-A3DFF0929BE1}"/>
              </a:ext>
            </a:extLst>
          </p:cNvPr>
          <p:cNvSpPr/>
          <p:nvPr/>
        </p:nvSpPr>
        <p:spPr>
          <a:xfrm>
            <a:off x="17907642" y="9517893"/>
            <a:ext cx="14384446" cy="91896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E54F6-82C6-2C48-B1DB-2D9CE2FC3189}"/>
              </a:ext>
            </a:extLst>
          </p:cNvPr>
          <p:cNvSpPr txBox="1"/>
          <p:nvPr/>
        </p:nvSpPr>
        <p:spPr>
          <a:xfrm>
            <a:off x="17907642" y="9525000"/>
            <a:ext cx="143844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tx1">
                    <a:lumMod val="75000"/>
                  </a:schemeClr>
                </a:solidFill>
              </a:rPr>
              <a:t>Modelling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131AFB-C654-D148-B0F2-A485613D310C}"/>
              </a:ext>
            </a:extLst>
          </p:cNvPr>
          <p:cNvSpPr txBox="1"/>
          <p:nvPr/>
        </p:nvSpPr>
        <p:spPr>
          <a:xfrm>
            <a:off x="29549689" y="43099714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sajini@jlab.org</a:t>
            </a:r>
            <a:endParaRPr lang="en-US" sz="28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E905716-5441-A248-8AA2-B112DC727737}"/>
              </a:ext>
            </a:extLst>
          </p:cNvPr>
          <p:cNvSpPr/>
          <p:nvPr/>
        </p:nvSpPr>
        <p:spPr>
          <a:xfrm>
            <a:off x="18523931" y="18875765"/>
            <a:ext cx="13780922" cy="8807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8B1643-9B08-D54E-B5AE-34EB2830B227}"/>
              </a:ext>
            </a:extLst>
          </p:cNvPr>
          <p:cNvSpPr txBox="1"/>
          <p:nvPr/>
        </p:nvSpPr>
        <p:spPr>
          <a:xfrm>
            <a:off x="18607227" y="18915484"/>
            <a:ext cx="13587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tx1">
                    <a:lumMod val="75000"/>
                  </a:schemeClr>
                </a:solidFill>
              </a:rPr>
              <a:t>ASTRA Simulation Results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29FB75E-264C-1E4D-A098-B12F252C43B4}"/>
              </a:ext>
            </a:extLst>
          </p:cNvPr>
          <p:cNvSpPr/>
          <p:nvPr/>
        </p:nvSpPr>
        <p:spPr>
          <a:xfrm>
            <a:off x="621792" y="26513977"/>
            <a:ext cx="17951627" cy="152014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B5F0E0-51ED-EA4E-B926-6C6BD2513BB4}"/>
              </a:ext>
            </a:extLst>
          </p:cNvPr>
          <p:cNvSpPr/>
          <p:nvPr/>
        </p:nvSpPr>
        <p:spPr>
          <a:xfrm>
            <a:off x="18784575" y="35531226"/>
            <a:ext cx="13628134" cy="62655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1AA36-63F3-B04D-8720-2D04FC0B45E3}"/>
              </a:ext>
            </a:extLst>
          </p:cNvPr>
          <p:cNvSpPr txBox="1"/>
          <p:nvPr/>
        </p:nvSpPr>
        <p:spPr>
          <a:xfrm>
            <a:off x="18904541" y="35509200"/>
            <a:ext cx="13508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Summary and </a:t>
            </a:r>
            <a:r>
              <a:rPr lang="en-US" sz="4800" b="1" u="sng" dirty="0">
                <a:solidFill>
                  <a:srgbClr val="00B0F0"/>
                </a:solidFill>
              </a:rPr>
              <a:t>Outlook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F69249-9546-CC44-B52D-7E975CE5578A}"/>
              </a:ext>
            </a:extLst>
          </p:cNvPr>
          <p:cNvSpPr txBox="1"/>
          <p:nvPr/>
        </p:nvSpPr>
        <p:spPr>
          <a:xfrm>
            <a:off x="621791" y="26517600"/>
            <a:ext cx="17951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Measurements vs Simulations (ASTRA &amp; GPT)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DEE09F4-0368-7A47-AA98-D0EA878EC576}"/>
              </a:ext>
            </a:extLst>
          </p:cNvPr>
          <p:cNvSpPr/>
          <p:nvPr/>
        </p:nvSpPr>
        <p:spPr>
          <a:xfrm>
            <a:off x="621792" y="17768619"/>
            <a:ext cx="17640441" cy="8563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0E0C02-2BEC-CC44-A70A-BBEC8BC07705}"/>
              </a:ext>
            </a:extLst>
          </p:cNvPr>
          <p:cNvSpPr txBox="1"/>
          <p:nvPr/>
        </p:nvSpPr>
        <p:spPr>
          <a:xfrm>
            <a:off x="621791" y="17754600"/>
            <a:ext cx="17640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tx1">
                    <a:lumMod val="75000"/>
                  </a:schemeClr>
                </a:solidFill>
              </a:rPr>
              <a:t>Beam Profile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4C5D86-044C-0C48-9708-075D350AFCD4}"/>
              </a:ext>
            </a:extLst>
          </p:cNvPr>
          <p:cNvSpPr txBox="1"/>
          <p:nvPr/>
        </p:nvSpPr>
        <p:spPr>
          <a:xfrm>
            <a:off x="9525000" y="27857473"/>
            <a:ext cx="890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25000"/>
                  </a:schemeClr>
                </a:solidFill>
              </a:rPr>
              <a:t>GPT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16FA2F-F0D3-AC4D-9060-B3C3DE4078B8}"/>
              </a:ext>
            </a:extLst>
          </p:cNvPr>
          <p:cNvSpPr txBox="1"/>
          <p:nvPr/>
        </p:nvSpPr>
        <p:spPr>
          <a:xfrm>
            <a:off x="990601" y="27813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25000"/>
                  </a:schemeClr>
                </a:solidFill>
              </a:rPr>
              <a:t>ASTRA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F75652B6-6180-7141-A2BE-9E1974B4D6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881" y="19750995"/>
            <a:ext cx="3523090" cy="28882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8099629-633D-0547-AE1A-B5F7FCF58A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07" y="23622000"/>
            <a:ext cx="2714789" cy="245179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B3517D8E-A5AC-E041-863F-E7FE52E590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3" y="19734537"/>
            <a:ext cx="3485040" cy="2861819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E9412AA-238E-0D49-9631-4EFA320735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7" y="19202400"/>
            <a:ext cx="4561928" cy="34878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AAACAD86-115B-5E49-B966-9B09648A0760}"/>
              </a:ext>
            </a:extLst>
          </p:cNvPr>
          <p:cNvSpPr txBox="1"/>
          <p:nvPr/>
        </p:nvSpPr>
        <p:spPr>
          <a:xfrm>
            <a:off x="25678938" y="19723936"/>
            <a:ext cx="6082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Rotation angle variation of a diverging beam - 180 A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8CEC303-73C7-974F-A8EE-7884E2116595}"/>
              </a:ext>
            </a:extLst>
          </p:cNvPr>
          <p:cNvSpPr txBox="1"/>
          <p:nvPr/>
        </p:nvSpPr>
        <p:spPr>
          <a:xfrm>
            <a:off x="25197959" y="23556523"/>
            <a:ext cx="7214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Rotation angle variation of a converging and diverging beam </a:t>
            </a:r>
          </a:p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100 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AA7C580-3CAB-DA4E-8FD0-1A73E52B7139}"/>
              </a:ext>
            </a:extLst>
          </p:cNvPr>
          <p:cNvSpPr txBox="1"/>
          <p:nvPr/>
        </p:nvSpPr>
        <p:spPr>
          <a:xfrm>
            <a:off x="27411469" y="14018490"/>
            <a:ext cx="2961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Simulation Parameters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CF281F-9EC0-C446-896A-654F940EA215}"/>
              </a:ext>
            </a:extLst>
          </p:cNvPr>
          <p:cNvSpPr txBox="1"/>
          <p:nvPr/>
        </p:nvSpPr>
        <p:spPr>
          <a:xfrm>
            <a:off x="1492692" y="15366445"/>
            <a:ext cx="15811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Gun Test Stand consists of a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CsSb photocathode preparation chamber, DC high-voltage </a:t>
            </a:r>
            <a:r>
              <a:rPr lang="en-US" sz="28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photogun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operating at -300 kV, cathode solenoid magnet to magnetize the beam, and a beamline with two YAG screen-slit combinations at 0.5 m and 2.0 m, a YAG-screen at 3.75 m, four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 focusing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solenoids, steering magnets, harp, and beam dump.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2CF3CB3-DBEE-9840-9357-370CA7BC5B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67292" y="10577480"/>
            <a:ext cx="7339422" cy="4644463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E4846A3-2C6F-7A49-BB38-2445F77ECCED}"/>
              </a:ext>
            </a:extLst>
          </p:cNvPr>
          <p:cNvSpPr txBox="1"/>
          <p:nvPr/>
        </p:nvSpPr>
        <p:spPr>
          <a:xfrm>
            <a:off x="18121118" y="13919796"/>
            <a:ext cx="74928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Beam line is modeled using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ASTRA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S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pace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harge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T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racking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A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lgorithm)  and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GPT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G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eneral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article 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T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racer) software separately.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ASTRA used 1D electric field map and GPT used 2D electric field map.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Magnetic field map is distorted by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metal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housing of the nearby focusing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solenoids.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</a:rPr>
              <a:t>MATLAB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is used to post-processing and calculate beam sizes and rotation angles.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1C4356-B1CF-2E4D-84D1-55886FD3BC1A}"/>
              </a:ext>
            </a:extLst>
          </p:cNvPr>
          <p:cNvSpPr txBox="1"/>
          <p:nvPr/>
        </p:nvSpPr>
        <p:spPr>
          <a:xfrm>
            <a:off x="367657" y="18326476"/>
            <a:ext cx="6261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10000"/>
                  </a:schemeClr>
                </a:solidFill>
              </a:rPr>
              <a:t>Measurements: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Beam at 0 A on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solenoid,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on 1</a:t>
            </a:r>
            <a:r>
              <a:rPr lang="en-US" sz="2400" baseline="30000" dirty="0">
                <a:solidFill>
                  <a:schemeClr val="tx2">
                    <a:lumMod val="10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Screen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8DC479F-1D37-F24C-BFEB-5BE88D29E5EE}"/>
              </a:ext>
            </a:extLst>
          </p:cNvPr>
          <p:cNvSpPr txBox="1"/>
          <p:nvPr/>
        </p:nvSpPr>
        <p:spPr>
          <a:xfrm>
            <a:off x="6287468" y="18735496"/>
            <a:ext cx="777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ASTRA: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Beam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at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0 A on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solenoid,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on 1</a:t>
            </a:r>
            <a:r>
              <a:rPr lang="en-US" sz="2400" baseline="30000" dirty="0">
                <a:solidFill>
                  <a:schemeClr val="tx2">
                    <a:lumMod val="10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Screen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1744D0A-16B6-8042-AA24-9671ED14E0C8}"/>
              </a:ext>
            </a:extLst>
          </p:cNvPr>
          <p:cNvSpPr txBox="1"/>
          <p:nvPr/>
        </p:nvSpPr>
        <p:spPr>
          <a:xfrm>
            <a:off x="14601091" y="19069727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ASTRA: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Beam Rotation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531D6EE-B074-7445-9FA9-93BA0AF19AC8}"/>
              </a:ext>
            </a:extLst>
          </p:cNvPr>
          <p:cNvSpPr txBox="1"/>
          <p:nvPr/>
        </p:nvSpPr>
        <p:spPr>
          <a:xfrm>
            <a:off x="11220791" y="19184684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Energy Profile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2E487B0-0B12-F54D-B5BB-7FBBA3A5E564}"/>
                  </a:ext>
                </a:extLst>
              </p:cNvPr>
              <p:cNvSpPr txBox="1"/>
              <p:nvPr/>
            </p:nvSpPr>
            <p:spPr>
              <a:xfrm>
                <a:off x="18416462" y="25929598"/>
                <a:ext cx="3532321" cy="89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𝒓𝒐𝒕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𝒕𝒂𝒏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mr-IN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skw"/>
                                  <m:ctrlPr>
                                    <a:rPr lang="mr-IN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mr-IN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mr-IN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acc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mr-IN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2E487B0-0B12-F54D-B5BB-7FBBA3A5E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462" y="25929598"/>
                <a:ext cx="3532321" cy="8965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55FFB66-F4AE-8546-8EE6-9566D825888B}"/>
                  </a:ext>
                </a:extLst>
              </p:cNvPr>
              <p:cNvSpPr txBox="1"/>
              <p:nvPr/>
            </p:nvSpPr>
            <p:spPr>
              <a:xfrm>
                <a:off x="18768852" y="25499356"/>
                <a:ext cx="6046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General formula to find the rotation angle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55FFB66-F4AE-8546-8EE6-9566D825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8852" y="25499356"/>
                <a:ext cx="6046647" cy="461665"/>
              </a:xfrm>
              <a:prstGeom prst="rect">
                <a:avLst/>
              </a:prstGeom>
              <a:blipFill>
                <a:blip r:embed="rId27"/>
                <a:stretch>
                  <a:fillRect l="-1468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75F8301-2646-3F49-B635-F8014AF7384C}"/>
                  </a:ext>
                </a:extLst>
              </p:cNvPr>
              <p:cNvSpPr txBox="1"/>
              <p:nvPr/>
            </p:nvSpPr>
            <p:spPr>
              <a:xfrm>
                <a:off x="21496989" y="25953662"/>
                <a:ext cx="4716082" cy="171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9863D"/>
                    </a:solidFill>
                  </a:rPr>
                  <a:t>Converging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𝛼</m:t>
                    </m:r>
                    <m:r>
                      <a:rPr lang="mr-IN" sz="1800" i="1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&gt;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0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, 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𝑧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&gt;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𝑓</m:t>
                    </m:r>
                    <m:r>
                      <a:rPr lang="is-IS" sz="1800" b="0" i="1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→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 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9863D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9863D"/>
                            </a:solidFill>
                            <a:latin typeface="Cambria Math" charset="0"/>
                            <a:ea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9863D"/>
                            </a:solidFill>
                            <a:latin typeface="Cambria Math" charset="0"/>
                            <a:ea typeface="Cambria Math" charset="0"/>
                          </a:rPr>
                          <m:t>2</m:t>
                        </m:r>
                      </m:den>
                    </m:f>
                    <m:r>
                      <a:rPr lang="mr-IN" sz="1800" i="1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9863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9863D"/>
                            </a:solidFill>
                            <a:latin typeface="Cambria Math" charset="0"/>
                            <a:ea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solidFill>
                              <a:srgbClr val="09863D"/>
                            </a:solidFill>
                            <a:latin typeface="Cambria Math" charset="0"/>
                          </a:rPr>
                          <m:t>𝑟𝑜𝑡</m:t>
                        </m:r>
                      </m:sub>
                    </m:sSub>
                    <m:r>
                      <a:rPr lang="mr-IN" sz="1800" i="1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&lt;</m:t>
                    </m:r>
                    <m:r>
                      <a:rPr lang="mr-IN" sz="1800" i="1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𝜋</m:t>
                    </m:r>
                  </m:oMath>
                </a14:m>
                <a:endParaRPr lang="en-US" sz="1800" i="1" dirty="0">
                  <a:solidFill>
                    <a:srgbClr val="09863D"/>
                  </a:solidFill>
                  <a:ea typeface="Cambria Math" charset="0"/>
                </a:endParaRPr>
              </a:p>
              <a:p>
                <a:r>
                  <a:rPr lang="en-US" sz="1800" dirty="0">
                    <a:solidFill>
                      <a:srgbClr val="09863D"/>
                    </a:solidFill>
                  </a:rPr>
                  <a:t>At waist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=</m:t>
                    </m:r>
                    <m:r>
                      <a:rPr lang="en-US" sz="1800" i="1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0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, 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𝑧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𝑓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 </m:t>
                    </m:r>
                    <m:r>
                      <a:rPr lang="is-IS" sz="1800" i="1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→</m:t>
                    </m:r>
                  </m:oMath>
                </a14:m>
                <a:r>
                  <a:rPr lang="en-US" sz="1800" i="1" dirty="0">
                    <a:solidFill>
                      <a:srgbClr val="09863D"/>
                    </a:solidFill>
                    <a:latin typeface="Cambria Math" charset="0"/>
                    <a:ea typeface="Cambria Math" charset="0"/>
                  </a:rPr>
                  <a:t>  </a:t>
                </a:r>
                <a:r>
                  <a:rPr lang="en-US" sz="1800" i="1" dirty="0">
                    <a:solidFill>
                      <a:srgbClr val="09863D"/>
                    </a:solidFill>
                    <a:ea typeface="Cambria Math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mr-IN" sz="1800" i="1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9863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9863D"/>
                            </a:solidFill>
                            <a:latin typeface="Cambria Math" charset="0"/>
                            <a:ea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solidFill>
                              <a:srgbClr val="09863D"/>
                            </a:solidFill>
                            <a:latin typeface="Cambria Math" charset="0"/>
                          </a:rPr>
                          <m:t>𝑟𝑜𝑡</m:t>
                        </m:r>
                      </m:sub>
                    </m:sSub>
                    <m:r>
                      <a:rPr lang="mr-IN" sz="1800" i="1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&lt;</m:t>
                    </m:r>
                    <m:f>
                      <m:fPr>
                        <m:ctrlPr>
                          <a:rPr lang="mr-IN" sz="1800" i="1">
                            <a:solidFill>
                              <a:srgbClr val="09863D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fPr>
                      <m:num>
                        <m:r>
                          <a:rPr lang="mr-IN" sz="1800" i="1">
                            <a:solidFill>
                              <a:srgbClr val="09863D"/>
                            </a:solidFill>
                            <a:latin typeface="Cambria Math" charset="0"/>
                            <a:ea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9863D"/>
                            </a:solidFill>
                            <a:latin typeface="Cambria Math" charset="0"/>
                            <a:ea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i="1" dirty="0">
                  <a:solidFill>
                    <a:srgbClr val="09863D"/>
                  </a:solidFill>
                  <a:ea typeface="Cambria Math" charset="0"/>
                </a:endParaRPr>
              </a:p>
              <a:p>
                <a:r>
                  <a:rPr lang="en-US" sz="1800" dirty="0">
                    <a:solidFill>
                      <a:srgbClr val="09863D"/>
                    </a:solidFill>
                  </a:rPr>
                  <a:t>Diverging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    </m:t>
                    </m:r>
                    <m:r>
                      <a:rPr lang="en-US" sz="1800" i="1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𝛼</m:t>
                    </m:r>
                    <m:r>
                      <a:rPr lang="mr-IN" sz="1800" i="1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&lt;</m:t>
                    </m:r>
                    <m:r>
                      <a:rPr lang="en-US" sz="1800" i="1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0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, 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𝑧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09863D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𝑓</m:t>
                    </m:r>
                    <m:r>
                      <a:rPr lang="is-IS" sz="1800" i="1" smtClean="0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→</m:t>
                    </m:r>
                  </m:oMath>
                </a14:m>
                <a:r>
                  <a:rPr lang="en-US" sz="1800" i="1" dirty="0">
                    <a:solidFill>
                      <a:srgbClr val="09863D"/>
                    </a:solidFill>
                    <a:latin typeface="Cambria Math" charset="0"/>
                    <a:ea typeface="Cambria Math" charset="0"/>
                  </a:rPr>
                  <a:t>  </a:t>
                </a:r>
                <a:r>
                  <a:rPr lang="en-US" sz="1800" i="1" dirty="0">
                    <a:solidFill>
                      <a:srgbClr val="09863D"/>
                    </a:solidFill>
                    <a:ea typeface="Cambria Math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mr-IN" sz="1800" i="1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9863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9863D"/>
                            </a:solidFill>
                            <a:latin typeface="Cambria Math" charset="0"/>
                            <a:ea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solidFill>
                              <a:srgbClr val="09863D"/>
                            </a:solidFill>
                            <a:latin typeface="Cambria Math" charset="0"/>
                          </a:rPr>
                          <m:t>𝑟𝑜𝑡</m:t>
                        </m:r>
                      </m:sub>
                    </m:sSub>
                    <m:r>
                      <a:rPr lang="mr-IN" sz="1800" i="1">
                        <a:solidFill>
                          <a:srgbClr val="09863D"/>
                        </a:solidFill>
                        <a:latin typeface="Cambria Math" charset="0"/>
                        <a:ea typeface="Cambria Math" charset="0"/>
                      </a:rPr>
                      <m:t>&lt;</m:t>
                    </m:r>
                    <m:f>
                      <m:fPr>
                        <m:ctrlPr>
                          <a:rPr lang="mr-IN" sz="1800" i="1">
                            <a:solidFill>
                              <a:srgbClr val="09863D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fPr>
                      <m:num>
                        <m:r>
                          <a:rPr lang="mr-IN" sz="1800" i="1">
                            <a:solidFill>
                              <a:srgbClr val="09863D"/>
                            </a:solidFill>
                            <a:latin typeface="Cambria Math" charset="0"/>
                            <a:ea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9863D"/>
                            </a:solidFill>
                            <a:latin typeface="Cambria Math" charset="0"/>
                            <a:ea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i="1" dirty="0">
                  <a:solidFill>
                    <a:srgbClr val="09863D"/>
                  </a:solidFill>
                  <a:ea typeface="Cambria Math" charset="0"/>
                </a:endParaRPr>
              </a:p>
              <a:p>
                <a:endParaRPr lang="en-US" sz="1800" i="1" dirty="0">
                  <a:solidFill>
                    <a:srgbClr val="00B050"/>
                  </a:solidFill>
                  <a:latin typeface="Cambria Math" charset="0"/>
                  <a:ea typeface="Cambria Math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75F8301-2646-3F49-B635-F8014AF73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6989" y="25953662"/>
                <a:ext cx="4716082" cy="1717778"/>
              </a:xfrm>
              <a:prstGeom prst="rect">
                <a:avLst/>
              </a:prstGeom>
              <a:blipFill>
                <a:blip r:embed="rId28"/>
                <a:stretch>
                  <a:fillRect l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B2C31FCD-129B-EA44-8D0E-520C32BFE670}"/>
              </a:ext>
            </a:extLst>
          </p:cNvPr>
          <p:cNvSpPr txBox="1"/>
          <p:nvPr/>
        </p:nvSpPr>
        <p:spPr>
          <a:xfrm>
            <a:off x="18798464" y="23622000"/>
            <a:ext cx="71413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300" dirty="0">
                <a:ea typeface="Arial" charset="0"/>
                <a:cs typeface="Arial" charset="0"/>
              </a:rPr>
              <a:t>Magnetic field is not uniform in </a:t>
            </a:r>
            <a:r>
              <a:rPr lang="en-US" sz="2300" i="1" dirty="0">
                <a:ea typeface="Arial" charset="0"/>
                <a:cs typeface="Arial" charset="0"/>
              </a:rPr>
              <a:t>z</a:t>
            </a:r>
            <a:r>
              <a:rPr lang="en-US" sz="2300" dirty="0">
                <a:ea typeface="Arial" charset="0"/>
                <a:cs typeface="Arial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300" dirty="0">
                <a:ea typeface="Arial" charset="0"/>
                <a:cs typeface="Arial" charset="0"/>
              </a:rPr>
              <a:t>Thus, no transverse equilibrium occurs and unbalanced forces inside the magnetic field cause the mismatch oscillations.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300" dirty="0">
                <a:ea typeface="Arial" charset="0"/>
                <a:cs typeface="Arial" charset="0"/>
              </a:rPr>
              <a:t>Larmor frequency increases with the B field.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D767A79-8BC3-2249-A8CF-EDE8E85CD9A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291" y="19716929"/>
            <a:ext cx="3373397" cy="2754092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340B245-BD75-4948-BDE6-AAE71CC24D9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257" y="22791790"/>
            <a:ext cx="3372385" cy="276569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055895F8-F749-9748-BE3E-8A8B99B3B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274303"/>
              </p:ext>
            </p:extLst>
          </p:nvPr>
        </p:nvGraphicFramePr>
        <p:xfrm>
          <a:off x="25852696" y="20574000"/>
          <a:ext cx="5700168" cy="280416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899831">
                  <a:extLst>
                    <a:ext uri="{9D8B030D-6E8A-4147-A177-3AD203B41FA5}">
                      <a16:colId xmlns:a16="http://schemas.microsoft.com/office/drawing/2014/main" val="3637772286"/>
                    </a:ext>
                  </a:extLst>
                </a:gridCol>
                <a:gridCol w="1869578">
                  <a:extLst>
                    <a:ext uri="{9D8B030D-6E8A-4147-A177-3AD203B41FA5}">
                      <a16:colId xmlns:a16="http://schemas.microsoft.com/office/drawing/2014/main" val="1632469150"/>
                    </a:ext>
                  </a:extLst>
                </a:gridCol>
                <a:gridCol w="1930759">
                  <a:extLst>
                    <a:ext uri="{9D8B030D-6E8A-4147-A177-3AD203B41FA5}">
                      <a16:colId xmlns:a16="http://schemas.microsoft.com/office/drawing/2014/main" val="3062699828"/>
                    </a:ext>
                  </a:extLst>
                </a:gridCol>
              </a:tblGrid>
              <a:tr h="14011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4838"/>
                  </a:ext>
                </a:extLst>
              </a:tr>
              <a:tr h="14011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36900"/>
                  </a:ext>
                </a:extLst>
              </a:tr>
            </a:tbl>
          </a:graphicData>
        </a:graphic>
      </p:graphicFrame>
      <p:grpSp>
        <p:nvGrpSpPr>
          <p:cNvPr id="64" name="Group 63">
            <a:extLst>
              <a:ext uri="{FF2B5EF4-FFF2-40B4-BE49-F238E27FC236}">
                <a16:creationId xmlns:a16="http://schemas.microsoft.com/office/drawing/2014/main" id="{C9F90E12-CC24-B64C-B128-BB7405032733}"/>
              </a:ext>
            </a:extLst>
          </p:cNvPr>
          <p:cNvGrpSpPr/>
          <p:nvPr/>
        </p:nvGrpSpPr>
        <p:grpSpPr>
          <a:xfrm>
            <a:off x="25950863" y="20726400"/>
            <a:ext cx="5474188" cy="2621918"/>
            <a:chOff x="25950863" y="20650200"/>
            <a:chExt cx="5474188" cy="2621918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1C69364-181A-8745-B739-A6C86C16F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4601" y="21945600"/>
              <a:ext cx="1705088" cy="130406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048E75A-DE28-4942-8B59-F040AD11D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4064" y="21945600"/>
              <a:ext cx="1700987" cy="132651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5865540-86D3-B649-8CCE-0647B1DB3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0863" y="21945600"/>
              <a:ext cx="1716947" cy="131250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53469A2-0FA5-F645-BE12-0EC928B0E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0260" y="20928291"/>
              <a:ext cx="605233" cy="533400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3A1589FD-C3A3-9F43-98DB-5A7910C52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3170" y="20650200"/>
              <a:ext cx="1406668" cy="1141029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FA286298-692A-FF43-B033-CB8DD9DAA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4064" y="20721883"/>
              <a:ext cx="1700987" cy="952500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EDA586-BC03-4942-84C6-80BFFDEABE82}"/>
              </a:ext>
            </a:extLst>
          </p:cNvPr>
          <p:cNvSpPr txBox="1"/>
          <p:nvPr/>
        </p:nvSpPr>
        <p:spPr>
          <a:xfrm>
            <a:off x="26053064" y="20122367"/>
            <a:ext cx="1575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Slit 1-Viewer 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320314A-F304-AC45-8AFB-642373A91FAE}"/>
              </a:ext>
            </a:extLst>
          </p:cNvPr>
          <p:cNvSpPr txBox="1"/>
          <p:nvPr/>
        </p:nvSpPr>
        <p:spPr>
          <a:xfrm>
            <a:off x="27975144" y="20139724"/>
            <a:ext cx="1575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Slit 1-Viewer 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A52A857-9BAB-A648-AD6C-7D4CAF974BA3}"/>
              </a:ext>
            </a:extLst>
          </p:cNvPr>
          <p:cNvSpPr txBox="1"/>
          <p:nvPr/>
        </p:nvSpPr>
        <p:spPr>
          <a:xfrm>
            <a:off x="29844622" y="20155070"/>
            <a:ext cx="1575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Slit 2-Viewer 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34FFE9-5676-8B46-A708-C3BEC69B9B1B}"/>
              </a:ext>
            </a:extLst>
          </p:cNvPr>
          <p:cNvCxnSpPr>
            <a:cxnSpLocks/>
          </p:cNvCxnSpPr>
          <p:nvPr/>
        </p:nvCxnSpPr>
        <p:spPr>
          <a:xfrm>
            <a:off x="14249400" y="18669000"/>
            <a:ext cx="0" cy="7576828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3045EE4-AFFA-BC48-8619-647A5386A7B2}"/>
              </a:ext>
            </a:extLst>
          </p:cNvPr>
          <p:cNvSpPr txBox="1"/>
          <p:nvPr/>
        </p:nvSpPr>
        <p:spPr>
          <a:xfrm>
            <a:off x="19826790" y="19743228"/>
            <a:ext cx="398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10000"/>
                  </a:schemeClr>
                </a:solidFill>
              </a:rPr>
              <a:t>Mismatch Oscillations</a:t>
            </a:r>
          </a:p>
        </p:txBody>
      </p:sp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D2B3E647-35B5-0046-89EA-22996A1E4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52934"/>
              </p:ext>
            </p:extLst>
          </p:nvPr>
        </p:nvGraphicFramePr>
        <p:xfrm>
          <a:off x="25886860" y="24281883"/>
          <a:ext cx="5700168" cy="280416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1899831">
                  <a:extLst>
                    <a:ext uri="{9D8B030D-6E8A-4147-A177-3AD203B41FA5}">
                      <a16:colId xmlns:a16="http://schemas.microsoft.com/office/drawing/2014/main" val="3637772286"/>
                    </a:ext>
                  </a:extLst>
                </a:gridCol>
                <a:gridCol w="1869578">
                  <a:extLst>
                    <a:ext uri="{9D8B030D-6E8A-4147-A177-3AD203B41FA5}">
                      <a16:colId xmlns:a16="http://schemas.microsoft.com/office/drawing/2014/main" val="1632469150"/>
                    </a:ext>
                  </a:extLst>
                </a:gridCol>
                <a:gridCol w="1930759">
                  <a:extLst>
                    <a:ext uri="{9D8B030D-6E8A-4147-A177-3AD203B41FA5}">
                      <a16:colId xmlns:a16="http://schemas.microsoft.com/office/drawing/2014/main" val="3062699828"/>
                    </a:ext>
                  </a:extLst>
                </a:gridCol>
              </a:tblGrid>
              <a:tr h="14011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4838"/>
                  </a:ext>
                </a:extLst>
              </a:tr>
              <a:tr h="14011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36900"/>
                  </a:ext>
                </a:extLst>
              </a:tr>
            </a:tbl>
          </a:graphicData>
        </a:graphic>
      </p:graphicFrame>
      <p:grpSp>
        <p:nvGrpSpPr>
          <p:cNvPr id="62" name="Group 61">
            <a:extLst>
              <a:ext uri="{FF2B5EF4-FFF2-40B4-BE49-F238E27FC236}">
                <a16:creationId xmlns:a16="http://schemas.microsoft.com/office/drawing/2014/main" id="{9AA239A0-B7CE-7D43-893B-516DC4F4DA13}"/>
              </a:ext>
            </a:extLst>
          </p:cNvPr>
          <p:cNvGrpSpPr/>
          <p:nvPr/>
        </p:nvGrpSpPr>
        <p:grpSpPr>
          <a:xfrm>
            <a:off x="25994376" y="24644186"/>
            <a:ext cx="5478690" cy="2406814"/>
            <a:chOff x="25994376" y="24146587"/>
            <a:chExt cx="5478690" cy="240681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422AA4F-88CF-EB40-B974-3F677BD91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0531" y="25247858"/>
              <a:ext cx="1629475" cy="130554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3170880-4F9C-C74F-BB90-11542A3FC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7821" y="25239147"/>
              <a:ext cx="1598647" cy="131425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28343E3-7855-7D46-9998-03D77555C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9365" y="25234630"/>
              <a:ext cx="1617477" cy="1318771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7AADB994-2ADE-1245-9DDB-527E77065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4376" y="24295976"/>
              <a:ext cx="1666875" cy="276225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D35D8E80-8FD0-2B4E-863D-34A1EC902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5477" y="24172151"/>
              <a:ext cx="1689294" cy="628650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463057FA-7361-C848-8ED5-4589FBC4A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0" y="24146587"/>
              <a:ext cx="1755066" cy="654214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graphicFrame>
        <p:nvGraphicFramePr>
          <p:cNvPr id="154" name="Chart 153">
            <a:extLst>
              <a:ext uri="{FF2B5EF4-FFF2-40B4-BE49-F238E27FC236}">
                <a16:creationId xmlns:a16="http://schemas.microsoft.com/office/drawing/2014/main" id="{7B6FB5C5-E7B9-7F43-A075-796DA21DB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359942"/>
              </p:ext>
            </p:extLst>
          </p:nvPr>
        </p:nvGraphicFramePr>
        <p:xfrm>
          <a:off x="19167766" y="32144138"/>
          <a:ext cx="3722100" cy="273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337B2C-58A5-AF45-8AD7-B5DB8B22339F}"/>
              </a:ext>
            </a:extLst>
          </p:cNvPr>
          <p:cNvCxnSpPr>
            <a:cxnSpLocks/>
          </p:cNvCxnSpPr>
          <p:nvPr/>
        </p:nvCxnSpPr>
        <p:spPr>
          <a:xfrm>
            <a:off x="21031200" y="31753336"/>
            <a:ext cx="0" cy="51215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4CFAB2E-91B9-1145-92B7-880E26E56231}"/>
              </a:ext>
            </a:extLst>
          </p:cNvPr>
          <p:cNvCxnSpPr>
            <a:cxnSpLocks/>
          </p:cNvCxnSpPr>
          <p:nvPr/>
        </p:nvCxnSpPr>
        <p:spPr>
          <a:xfrm>
            <a:off x="25146000" y="31791906"/>
            <a:ext cx="0" cy="46802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EE7A9D7-2C15-2D47-A7F5-77C745C1E762}"/>
              </a:ext>
            </a:extLst>
          </p:cNvPr>
          <p:cNvSpPr txBox="1"/>
          <p:nvPr/>
        </p:nvSpPr>
        <p:spPr>
          <a:xfrm>
            <a:off x="3075958" y="39101281"/>
            <a:ext cx="1289808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rPr>
              <a:t>GPT and ASTRA show same variations with the </a:t>
            </a:r>
            <a:r>
              <a:rPr lang="en-US" sz="3100" dirty="0" smtClean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rPr>
              <a:t>measurements.</a:t>
            </a:r>
            <a:endParaRPr lang="en-US" sz="3100" dirty="0">
              <a:solidFill>
                <a:schemeClr val="tx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rPr>
              <a:t>Gun solenoid magnetizes the beam but also focuses the </a:t>
            </a:r>
            <a:r>
              <a:rPr lang="en-US" sz="3100" dirty="0" smtClean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rPr>
              <a:t>beam.</a:t>
            </a:r>
            <a:endParaRPr lang="en-US" sz="3100" dirty="0">
              <a:solidFill>
                <a:schemeClr val="tx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rPr>
              <a:t>Rotation angle influenced by Larmor oscillations in the gun </a:t>
            </a:r>
            <a:r>
              <a:rPr lang="en-US" sz="3100" dirty="0" smtClean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rPr>
              <a:t>solenoid.</a:t>
            </a:r>
            <a:endParaRPr lang="en-US" sz="3100" dirty="0">
              <a:solidFill>
                <a:schemeClr val="tx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rPr>
              <a:t>Negative angles occurs due to the beam </a:t>
            </a:r>
            <a:r>
              <a:rPr lang="en-US" sz="3100" dirty="0" smtClean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rPr>
              <a:t>convergence.</a:t>
            </a:r>
            <a:endParaRPr lang="en-US" sz="3100" dirty="0">
              <a:solidFill>
                <a:schemeClr val="tx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rPr>
              <a:t>Other slit–viewer combinations showed the same </a:t>
            </a:r>
            <a:r>
              <a:rPr lang="en-US" sz="3100" dirty="0" smtClean="0">
                <a:solidFill>
                  <a:schemeClr val="tx1">
                    <a:lumMod val="75000"/>
                  </a:schemeClr>
                </a:solidFill>
                <a:ea typeface="Arial" charset="0"/>
                <a:cs typeface="Arial" charset="0"/>
              </a:rPr>
              <a:t>pattern.</a:t>
            </a:r>
            <a:endParaRPr lang="en-US" sz="3100" dirty="0">
              <a:solidFill>
                <a:schemeClr val="tx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2F8D3D9-EB45-D84E-9976-380B3096ABEB}"/>
              </a:ext>
            </a:extLst>
          </p:cNvPr>
          <p:cNvCxnSpPr>
            <a:cxnSpLocks/>
          </p:cNvCxnSpPr>
          <p:nvPr/>
        </p:nvCxnSpPr>
        <p:spPr>
          <a:xfrm flipH="1">
            <a:off x="9373825" y="28498800"/>
            <a:ext cx="10255" cy="104656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F9C3127-E24C-FE4F-BC3F-776A683C6DBC}"/>
                  </a:ext>
                </a:extLst>
              </p:cNvPr>
              <p:cNvSpPr txBox="1"/>
              <p:nvPr/>
            </p:nvSpPr>
            <p:spPr>
              <a:xfrm>
                <a:off x="20008214" y="27182422"/>
                <a:ext cx="9896684" cy="414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mr-IN" sz="2000" b="1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mr-IN" sz="2000" b="1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</a:rPr>
                  <a:t>-rotation from magnetization, </a:t>
                </a:r>
                <a:r>
                  <a:rPr lang="en-US" sz="2000" b="1" i="1" dirty="0" smtClean="0">
                    <a:solidFill>
                      <a:schemeClr val="tx1">
                        <a:lumMod val="75000"/>
                      </a:schemeClr>
                    </a:solidFill>
                  </a:rPr>
                  <a:t>z</a:t>
                </a:r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-drift </a:t>
                </a:r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</a:rPr>
                  <a:t>length,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mr-IN" sz="2000" b="1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-velocity </a:t>
                </a:r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</a:rPr>
                  <a:t>in </a:t>
                </a:r>
                <a:r>
                  <a:rPr lang="en-US" sz="2000" i="1" dirty="0">
                    <a:solidFill>
                      <a:schemeClr val="tx1">
                        <a:lumMod val="75000"/>
                      </a:schemeClr>
                    </a:solidFill>
                  </a:rPr>
                  <a:t>z</a:t>
                </a:r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</a:rPr>
                  <a:t> direction, </a:t>
                </a:r>
                <a:r>
                  <a:rPr lang="en-US" sz="2000" b="1" i="1" dirty="0" smtClean="0">
                    <a:solidFill>
                      <a:schemeClr val="tx1">
                        <a:lumMod val="75000"/>
                      </a:schemeClr>
                    </a:solidFill>
                  </a:rPr>
                  <a:t>f</a:t>
                </a:r>
                <a:r>
                  <a:rPr lang="en-US" sz="2000" dirty="0" smtClean="0">
                    <a:solidFill>
                      <a:schemeClr val="tx1">
                        <a:lumMod val="75000"/>
                      </a:schemeClr>
                    </a:solidFill>
                  </a:rPr>
                  <a:t>-focal </a:t>
                </a:r>
                <a:r>
                  <a:rPr lang="en-US" sz="2000" dirty="0">
                    <a:solidFill>
                      <a:schemeClr val="tx1">
                        <a:lumMod val="75000"/>
                      </a:schemeClr>
                    </a:solidFill>
                  </a:rPr>
                  <a:t>length  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F9C3127-E24C-FE4F-BC3F-776A683C6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8214" y="27182422"/>
                <a:ext cx="9896684" cy="414472"/>
              </a:xfrm>
              <a:prstGeom prst="rect">
                <a:avLst/>
              </a:prstGeom>
              <a:blipFill>
                <a:blip r:embed="rId44"/>
                <a:stretch>
                  <a:fillRect t="-2941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CF664DE-3E6A-2D4A-9D1D-83DD726B3C32}"/>
              </a:ext>
            </a:extLst>
          </p:cNvPr>
          <p:cNvGrpSpPr/>
          <p:nvPr/>
        </p:nvGrpSpPr>
        <p:grpSpPr>
          <a:xfrm>
            <a:off x="9677400" y="28885451"/>
            <a:ext cx="8769858" cy="10205149"/>
            <a:chOff x="-316739" y="45160"/>
            <a:chExt cx="10177137" cy="8964171"/>
          </a:xfrm>
        </p:grpSpPr>
        <p:graphicFrame>
          <p:nvGraphicFramePr>
            <p:cNvPr id="216" name="Chart 215">
              <a:extLst>
                <a:ext uri="{FF2B5EF4-FFF2-40B4-BE49-F238E27FC236}">
                  <a16:creationId xmlns:a16="http://schemas.microsoft.com/office/drawing/2014/main" id="{2415C3CD-A288-0C45-94F5-6D8DF1DD8BF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9420691"/>
                </p:ext>
              </p:extLst>
            </p:nvPr>
          </p:nvGraphicFramePr>
          <p:xfrm>
            <a:off x="-240848" y="45160"/>
            <a:ext cx="10101246" cy="40440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5"/>
            </a:graphicData>
          </a:graphic>
        </p:graphicFrame>
        <p:graphicFrame>
          <p:nvGraphicFramePr>
            <p:cNvPr id="217" name="Chart 216">
              <a:extLst>
                <a:ext uri="{FF2B5EF4-FFF2-40B4-BE49-F238E27FC236}">
                  <a16:creationId xmlns:a16="http://schemas.microsoft.com/office/drawing/2014/main" id="{333B9017-05AB-4840-BE97-EC2E57D5BB6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98126240"/>
                </p:ext>
              </p:extLst>
            </p:nvPr>
          </p:nvGraphicFramePr>
          <p:xfrm>
            <a:off x="-316739" y="4253352"/>
            <a:ext cx="10177137" cy="47559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6"/>
            </a:graphicData>
          </a:graphic>
        </p:graphicFrame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4B8B2B24-4753-A04F-B23C-7DAE5FE3C8AB}"/>
                </a:ext>
              </a:extLst>
            </p:cNvPr>
            <p:cNvCxnSpPr/>
            <p:nvPr/>
          </p:nvCxnSpPr>
          <p:spPr>
            <a:xfrm>
              <a:off x="1274959" y="2516748"/>
              <a:ext cx="0" cy="522084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5EF7CAC-AEB6-444C-8B7A-E571DBE3A0A2}"/>
                </a:ext>
              </a:extLst>
            </p:cNvPr>
            <p:cNvCxnSpPr/>
            <p:nvPr/>
          </p:nvCxnSpPr>
          <p:spPr>
            <a:xfrm>
              <a:off x="2235127" y="2516748"/>
              <a:ext cx="0" cy="522084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1B22911-DBEA-F440-B794-2505A642DD7D}"/>
                </a:ext>
              </a:extLst>
            </p:cNvPr>
            <p:cNvCxnSpPr/>
            <p:nvPr/>
          </p:nvCxnSpPr>
          <p:spPr>
            <a:xfrm>
              <a:off x="3207831" y="2516748"/>
              <a:ext cx="0" cy="522084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EC3D1652-D976-604F-BB59-DB0AACC4FA0F}"/>
                </a:ext>
              </a:extLst>
            </p:cNvPr>
            <p:cNvCxnSpPr/>
            <p:nvPr/>
          </p:nvCxnSpPr>
          <p:spPr>
            <a:xfrm>
              <a:off x="4534246" y="2516748"/>
              <a:ext cx="0" cy="522084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</p:grp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642E063-9DFD-3E4A-84C2-AE5034DF4DF0}"/>
              </a:ext>
            </a:extLst>
          </p:cNvPr>
          <p:cNvCxnSpPr>
            <a:cxnSpLocks/>
          </p:cNvCxnSpPr>
          <p:nvPr/>
        </p:nvCxnSpPr>
        <p:spPr>
          <a:xfrm>
            <a:off x="13399737" y="31699200"/>
            <a:ext cx="0" cy="5943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AB6F98F-1419-A146-91A4-91DB6F5737AA}"/>
              </a:ext>
            </a:extLst>
          </p:cNvPr>
          <p:cNvGrpSpPr/>
          <p:nvPr/>
        </p:nvGrpSpPr>
        <p:grpSpPr>
          <a:xfrm>
            <a:off x="1066800" y="28869015"/>
            <a:ext cx="8306114" cy="10080339"/>
            <a:chOff x="0" y="0"/>
            <a:chExt cx="10046293" cy="9008649"/>
          </a:xfrm>
        </p:grpSpPr>
        <p:graphicFrame>
          <p:nvGraphicFramePr>
            <p:cNvPr id="224" name="Chart 223">
              <a:extLst>
                <a:ext uri="{FF2B5EF4-FFF2-40B4-BE49-F238E27FC236}">
                  <a16:creationId xmlns:a16="http://schemas.microsoft.com/office/drawing/2014/main" id="{EC1EB0CC-BC97-3747-8BEA-51AB03D28F2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59549045"/>
                </p:ext>
              </p:extLst>
            </p:nvPr>
          </p:nvGraphicFramePr>
          <p:xfrm>
            <a:off x="0" y="0"/>
            <a:ext cx="9860398" cy="42740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7"/>
            </a:graphicData>
          </a:graphic>
        </p:graphicFrame>
        <p:graphicFrame>
          <p:nvGraphicFramePr>
            <p:cNvPr id="225" name="Chart 224">
              <a:extLst>
                <a:ext uri="{FF2B5EF4-FFF2-40B4-BE49-F238E27FC236}">
                  <a16:creationId xmlns:a16="http://schemas.microsoft.com/office/drawing/2014/main" id="{DCB1EE27-0230-9D45-8B52-D5C425CB453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66386629"/>
                </p:ext>
              </p:extLst>
            </p:nvPr>
          </p:nvGraphicFramePr>
          <p:xfrm>
            <a:off x="0" y="4145887"/>
            <a:ext cx="10046293" cy="4862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8"/>
            </a:graphicData>
          </a:graphic>
        </p:graphicFrame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E41936E-3068-0544-8B63-3B1A6799281E}"/>
                </a:ext>
              </a:extLst>
            </p:cNvPr>
            <p:cNvCxnSpPr/>
            <p:nvPr/>
          </p:nvCxnSpPr>
          <p:spPr>
            <a:xfrm>
              <a:off x="1774553" y="2529294"/>
              <a:ext cx="0" cy="531170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D0C07C83-5FDF-9E47-8424-73624BF564F3}"/>
                </a:ext>
              </a:extLst>
            </p:cNvPr>
            <p:cNvCxnSpPr/>
            <p:nvPr/>
          </p:nvCxnSpPr>
          <p:spPr>
            <a:xfrm>
              <a:off x="2662590" y="2529294"/>
              <a:ext cx="0" cy="531170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D8ABCBA-3FB7-504E-A4A8-795E2A5BA458}"/>
                </a:ext>
              </a:extLst>
            </p:cNvPr>
            <p:cNvCxnSpPr/>
            <p:nvPr/>
          </p:nvCxnSpPr>
          <p:spPr>
            <a:xfrm>
              <a:off x="3624623" y="2529294"/>
              <a:ext cx="0" cy="531170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8341BA71-9DD0-A248-9030-3FA106CC9E5E}"/>
                </a:ext>
              </a:extLst>
            </p:cNvPr>
            <p:cNvCxnSpPr/>
            <p:nvPr/>
          </p:nvCxnSpPr>
          <p:spPr>
            <a:xfrm>
              <a:off x="4323616" y="2529294"/>
              <a:ext cx="31539" cy="531170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4DDE238A-CE9D-164B-9B46-5D6ED984EEE0}"/>
              </a:ext>
            </a:extLst>
          </p:cNvPr>
          <p:cNvCxnSpPr>
            <a:cxnSpLocks/>
          </p:cNvCxnSpPr>
          <p:nvPr/>
        </p:nvCxnSpPr>
        <p:spPr>
          <a:xfrm>
            <a:off x="5334000" y="31699200"/>
            <a:ext cx="18237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38623FE-A6C0-1846-9BF0-2968BF744C30}"/>
              </a:ext>
            </a:extLst>
          </p:cNvPr>
          <p:cNvSpPr txBox="1"/>
          <p:nvPr/>
        </p:nvSpPr>
        <p:spPr>
          <a:xfrm>
            <a:off x="19302180" y="36606235"/>
            <a:ext cx="126215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Successfully simulated the magnetized beam using ASTRA and GPT software showing good agreement with the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measurements. 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pPr marL="404813" indent="-404813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Beam sizes and rotation angles oscillate rapidly due to focusing and de-focusing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effects.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pPr marL="404813" indent="-404813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Mismatch oscillations occurred due to the non-uniform magnetic field map which results to unbalanced forces inside the magnetic field.</a:t>
            </a:r>
          </a:p>
          <a:p>
            <a:pPr marL="404813" indent="-404813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Convergence of the beam results in negative rotation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angles.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pPr marL="404813" indent="-404813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Accuracy of the field maps greatly affect the simulation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results.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pPr marL="404813" indent="-404813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Increase the bunch charge and continue simulations on space charge effect of the magnetized </a:t>
            </a:r>
            <a:r>
              <a:rPr lang="en-US" sz="2800" dirty="0" smtClean="0">
                <a:solidFill>
                  <a:srgbClr val="00B0F0"/>
                </a:solidFill>
              </a:rPr>
              <a:t>beam.</a:t>
            </a:r>
            <a:endParaRPr lang="en-US" sz="2800" dirty="0">
              <a:solidFill>
                <a:srgbClr val="00B0F0"/>
              </a:solidFill>
            </a:endParaRPr>
          </a:p>
          <a:p>
            <a:pPr marL="404813" indent="-404813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Simulate the emittance vs laser size for maximum gun solenoid </a:t>
            </a:r>
            <a:r>
              <a:rPr lang="en-US" sz="2800" dirty="0" smtClean="0">
                <a:solidFill>
                  <a:srgbClr val="00B0F0"/>
                </a:solidFill>
              </a:rPr>
              <a:t>current.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DFECA3D-6368-2B4A-888C-63EC213A1468}"/>
              </a:ext>
            </a:extLst>
          </p:cNvPr>
          <p:cNvSpPr txBox="1"/>
          <p:nvPr/>
        </p:nvSpPr>
        <p:spPr>
          <a:xfrm>
            <a:off x="9247067" y="22703550"/>
            <a:ext cx="191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Trace Space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149" name="Table 148">
            <a:extLst>
              <a:ext uri="{FF2B5EF4-FFF2-40B4-BE49-F238E27FC236}">
                <a16:creationId xmlns:a16="http://schemas.microsoft.com/office/drawing/2014/main" id="{8CAF5FEE-7803-3540-8706-4409588EF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36912"/>
              </p:ext>
            </p:extLst>
          </p:nvPr>
        </p:nvGraphicFramePr>
        <p:xfrm>
          <a:off x="25886860" y="14526232"/>
          <a:ext cx="6036878" cy="3322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4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875">
                <a:tc>
                  <a:txBody>
                    <a:bodyPr/>
                    <a:lstStyle/>
                    <a:p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magnetic field, </a:t>
                      </a:r>
                      <a:r>
                        <a:rPr lang="en-US" sz="2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200" b="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the cathode</a:t>
                      </a:r>
                      <a:r>
                        <a:rPr lang="en-US" sz="2200" b="0" dirty="0">
                          <a:effectLst/>
                          <a:latin typeface="+mn-lt"/>
                        </a:rPr>
                        <a:t> </a:t>
                      </a:r>
                      <a:endParaRPr lang="en-US" sz="2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/>
                        <a:t>0.1511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856">
                <a:tc>
                  <a:txBody>
                    <a:bodyPr/>
                    <a:lstStyle/>
                    <a:p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Transverse beam size, Gaussian</a:t>
                      </a:r>
                      <a:r>
                        <a:rPr lang="en-US" sz="22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0.301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43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Longitudinal beam size, Uniform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24 </a:t>
                      </a:r>
                      <a:r>
                        <a:rPr lang="en-US" sz="2200" dirty="0" err="1"/>
                        <a:t>ps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042">
                <a:tc>
                  <a:txBody>
                    <a:bodyPr/>
                    <a:lstStyle/>
                    <a:p>
                      <a:r>
                        <a:rPr lang="en-US" sz="2200" dirty="0"/>
                        <a:t>Gun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300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42">
                <a:tc>
                  <a:txBody>
                    <a:bodyPr/>
                    <a:lstStyle/>
                    <a:p>
                      <a:r>
                        <a:rPr lang="en-US" sz="2200" dirty="0"/>
                        <a:t>Horizontal offset of the laser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20334"/>
                  </a:ext>
                </a:extLst>
              </a:tr>
              <a:tr h="410042">
                <a:tc>
                  <a:txBody>
                    <a:bodyPr/>
                    <a:lstStyle/>
                    <a:p>
                      <a:r>
                        <a:rPr lang="en-US" sz="2200" dirty="0"/>
                        <a:t>Vertical offset of the laser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0.5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10031"/>
                  </a:ext>
                </a:extLst>
              </a:tr>
              <a:tr h="410042">
                <a:tc>
                  <a:txBody>
                    <a:bodyPr/>
                    <a:lstStyle/>
                    <a:p>
                      <a:r>
                        <a:rPr lang="en-US" sz="2200" dirty="0"/>
                        <a:t>Mean transverse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0.130 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9748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00433CF-34F7-014F-8449-F2ABECC15A4F}"/>
              </a:ext>
            </a:extLst>
          </p:cNvPr>
          <p:cNvSpPr txBox="1"/>
          <p:nvPr/>
        </p:nvSpPr>
        <p:spPr>
          <a:xfrm>
            <a:off x="14764333" y="5228200"/>
            <a:ext cx="4115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INTRODUCTION</a:t>
            </a:r>
          </a:p>
        </p:txBody>
      </p:sp>
      <p:graphicFrame>
        <p:nvGraphicFramePr>
          <p:cNvPr id="159" name="Chart 158">
            <a:extLst>
              <a:ext uri="{FF2B5EF4-FFF2-40B4-BE49-F238E27FC236}">
                <a16:creationId xmlns:a16="http://schemas.microsoft.com/office/drawing/2014/main" id="{7FD76467-6571-0F44-A0D7-950F28DF6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959069"/>
              </p:ext>
            </p:extLst>
          </p:nvPr>
        </p:nvGraphicFramePr>
        <p:xfrm>
          <a:off x="19201055" y="10574749"/>
          <a:ext cx="5755500" cy="318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DF73E1B3-AE29-584F-AEB8-EB4AFE49F908}"/>
              </a:ext>
            </a:extLst>
          </p:cNvPr>
          <p:cNvGrpSpPr/>
          <p:nvPr/>
        </p:nvGrpSpPr>
        <p:grpSpPr>
          <a:xfrm>
            <a:off x="9059166" y="10939555"/>
            <a:ext cx="8406743" cy="4383186"/>
            <a:chOff x="9059166" y="10939555"/>
            <a:chExt cx="8406743" cy="409095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850A132-B5F3-FD43-AC3B-79D10BE154BF}"/>
                </a:ext>
              </a:extLst>
            </p:cNvPr>
            <p:cNvGrpSpPr/>
            <p:nvPr/>
          </p:nvGrpSpPr>
          <p:grpSpPr>
            <a:xfrm>
              <a:off x="9059166" y="10939555"/>
              <a:ext cx="8406743" cy="4090955"/>
              <a:chOff x="9059166" y="10939555"/>
              <a:chExt cx="8406743" cy="409095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2F8B661-291F-C343-BDD6-09B2F019AC6A}"/>
                  </a:ext>
                </a:extLst>
              </p:cNvPr>
              <p:cNvGrpSpPr/>
              <p:nvPr/>
            </p:nvGrpSpPr>
            <p:grpSpPr>
              <a:xfrm>
                <a:off x="9059166" y="10939555"/>
                <a:ext cx="8406743" cy="4090955"/>
                <a:chOff x="9059166" y="10939555"/>
                <a:chExt cx="8406743" cy="4090955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87AAF7C-C8CA-564D-A6D5-C89381BD4C2B}"/>
                    </a:ext>
                  </a:extLst>
                </p:cNvPr>
                <p:cNvGrpSpPr/>
                <p:nvPr/>
              </p:nvGrpSpPr>
              <p:grpSpPr>
                <a:xfrm>
                  <a:off x="9059166" y="10939555"/>
                  <a:ext cx="8406743" cy="3757319"/>
                  <a:chOff x="8373366" y="11352367"/>
                  <a:chExt cx="8406743" cy="3757319"/>
                </a:xfrm>
              </p:grpSpPr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4524CE80-F174-654F-9EB1-2407D05A1D22}"/>
                      </a:ext>
                    </a:extLst>
                  </p:cNvPr>
                  <p:cNvGrpSpPr/>
                  <p:nvPr/>
                </p:nvGrpSpPr>
                <p:grpSpPr>
                  <a:xfrm>
                    <a:off x="8373366" y="11352367"/>
                    <a:ext cx="8406743" cy="3757319"/>
                    <a:chOff x="61865" y="1616293"/>
                    <a:chExt cx="8406743" cy="3757319"/>
                  </a:xfrm>
                </p:grpSpPr>
                <p:grpSp>
                  <p:nvGrpSpPr>
                    <p:cNvPr id="170" name="Group 169">
                      <a:extLst>
                        <a:ext uri="{FF2B5EF4-FFF2-40B4-BE49-F238E27FC236}">
                          <a16:creationId xmlns:a16="http://schemas.microsoft.com/office/drawing/2014/main" id="{3B0D60C8-6C48-0544-9A36-18CAA608EB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865" y="1616293"/>
                      <a:ext cx="8406743" cy="3496773"/>
                      <a:chOff x="222342" y="591234"/>
                      <a:chExt cx="8406743" cy="3496773"/>
                    </a:xfrm>
                  </p:grpSpPr>
                  <p:pic>
                    <p:nvPicPr>
                      <p:cNvPr id="175" name="Picture 174">
                        <a:extLst>
                          <a:ext uri="{FF2B5EF4-FFF2-40B4-BE49-F238E27FC236}">
                            <a16:creationId xmlns:a16="http://schemas.microsoft.com/office/drawing/2014/main" id="{C724CA47-44F1-BF42-8C12-600BD67AAE55}"/>
                          </a:ext>
                        </a:extLst>
                      </p:cNvPr>
                      <p:cNvPicPr/>
                      <p:nvPr/>
                    </p:nvPicPr>
                    <p:blipFill rotWithShape="1">
                      <a:blip r:embed="rId5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269" t="36361" r="42154" b="36360"/>
                      <a:stretch/>
                    </p:blipFill>
                    <p:spPr bwMode="auto">
                      <a:xfrm>
                        <a:off x="232954" y="2057400"/>
                        <a:ext cx="1005840" cy="82296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  <p:cxnSp>
                    <p:nvCxnSpPr>
                      <p:cNvPr id="176" name="Straight Arrow Connector 175">
                        <a:extLst>
                          <a:ext uri="{FF2B5EF4-FFF2-40B4-BE49-F238E27FC236}">
                            <a16:creationId xmlns:a16="http://schemas.microsoft.com/office/drawing/2014/main" id="{D9409D77-72C6-9C44-AF10-1B63FD279F21}"/>
                          </a:ext>
                        </a:extLst>
                      </p:cNvPr>
                      <p:cNvCxnSpPr>
                        <a:cxnSpLocks/>
                        <a:stCxn id="177" idx="2"/>
                      </p:cNvCxnSpPr>
                      <p:nvPr/>
                    </p:nvCxnSpPr>
                    <p:spPr>
                      <a:xfrm flipH="1">
                        <a:off x="838200" y="2225188"/>
                        <a:ext cx="1219201" cy="289412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7" name="TextBox 176">
                        <a:extLst>
                          <a:ext uri="{FF2B5EF4-FFF2-40B4-BE49-F238E27FC236}">
                            <a16:creationId xmlns:a16="http://schemas.microsoft.com/office/drawing/2014/main" id="{3AE7A7AE-DE68-3648-97FE-3173EB7DC71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09201" y="1517302"/>
                        <a:ext cx="896399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dirty="0">
                            <a:solidFill>
                              <a:srgbClr val="00B050"/>
                            </a:solidFill>
                          </a:rPr>
                          <a:t>Green</a:t>
                        </a:r>
                      </a:p>
                      <a:p>
                        <a:pPr algn="ctr"/>
                        <a:r>
                          <a:rPr lang="en-US" sz="2000" dirty="0">
                            <a:solidFill>
                              <a:srgbClr val="00B050"/>
                            </a:solidFill>
                          </a:rPr>
                          <a:t>Laser</a:t>
                        </a:r>
                      </a:p>
                    </p:txBody>
                  </p:sp>
                  <p:cxnSp>
                    <p:nvCxnSpPr>
                      <p:cNvPr id="178" name="Straight Arrow Connector 177">
                        <a:extLst>
                          <a:ext uri="{FF2B5EF4-FFF2-40B4-BE49-F238E27FC236}">
                            <a16:creationId xmlns:a16="http://schemas.microsoft.com/office/drawing/2014/main" id="{8C821655-86F7-2743-8128-4845407EFD8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90303" y="1655801"/>
                        <a:ext cx="0" cy="55601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9" name="TextBox 178">
                        <a:extLst>
                          <a:ext uri="{FF2B5EF4-FFF2-40B4-BE49-F238E27FC236}">
                            <a16:creationId xmlns:a16="http://schemas.microsoft.com/office/drawing/2014/main" id="{E7C5D987-7F1B-5E4F-B624-4385685EDB1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0983" y="1286024"/>
                        <a:ext cx="1154483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dirty="0"/>
                          <a:t>Cathode</a:t>
                        </a:r>
                      </a:p>
                    </p:txBody>
                  </p:sp>
                  <p:cxnSp>
                    <p:nvCxnSpPr>
                      <p:cNvPr id="180" name="Straight Arrow Connector 179">
                        <a:extLst>
                          <a:ext uri="{FF2B5EF4-FFF2-40B4-BE49-F238E27FC236}">
                            <a16:creationId xmlns:a16="http://schemas.microsoft.com/office/drawing/2014/main" id="{2E468AAC-49D7-BB46-9EAC-E568FC73C191}"/>
                          </a:ext>
                        </a:extLst>
                      </p:cNvPr>
                      <p:cNvCxnSpPr>
                        <a:cxnSpLocks/>
                        <a:stCxn id="181" idx="2"/>
                      </p:cNvCxnSpPr>
                      <p:nvPr/>
                    </p:nvCxnSpPr>
                    <p:spPr>
                      <a:xfrm flipH="1">
                        <a:off x="1189612" y="2055911"/>
                        <a:ext cx="64120" cy="224143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1" name="TextBox 180">
                        <a:extLst>
                          <a:ext uri="{FF2B5EF4-FFF2-40B4-BE49-F238E27FC236}">
                            <a16:creationId xmlns:a16="http://schemas.microsoft.com/office/drawing/2014/main" id="{04DBD2FC-CE71-FC4A-A70E-BCAC83C9648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0303" y="1655801"/>
                        <a:ext cx="926857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dirty="0"/>
                          <a:t>Anode</a:t>
                        </a:r>
                      </a:p>
                    </p:txBody>
                  </p:sp>
                  <p:cxnSp>
                    <p:nvCxnSpPr>
                      <p:cNvPr id="182" name="Straight Arrow Connector 181">
                        <a:extLst>
                          <a:ext uri="{FF2B5EF4-FFF2-40B4-BE49-F238E27FC236}">
                            <a16:creationId xmlns:a16="http://schemas.microsoft.com/office/drawing/2014/main" id="{53705545-31A9-6648-98B8-77DED8B0EE9A}"/>
                          </a:ext>
                        </a:extLst>
                      </p:cNvPr>
                      <p:cNvCxnSpPr>
                        <a:cxnSpLocks/>
                        <a:stCxn id="183" idx="0"/>
                      </p:cNvCxnSpPr>
                      <p:nvPr/>
                    </p:nvCxnSpPr>
                    <p:spPr>
                      <a:xfrm flipH="1" flipV="1">
                        <a:off x="838200" y="2613218"/>
                        <a:ext cx="267557" cy="362339"/>
                      </a:xfrm>
                      <a:prstGeom prst="straightConnector1">
                        <a:avLst/>
                      </a:prstGeom>
                      <a:ln>
                        <a:solidFill>
                          <a:srgbClr val="002060"/>
                        </a:solidFill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3" name="TextBox 182">
                        <a:extLst>
                          <a:ext uri="{FF2B5EF4-FFF2-40B4-BE49-F238E27FC236}">
                            <a16:creationId xmlns:a16="http://schemas.microsoft.com/office/drawing/2014/main" id="{83A45549-0EC2-684B-BC17-6C247BBC38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22342" y="2975557"/>
                        <a:ext cx="1766830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ja-JP" sz="2000" dirty="0">
                            <a:sym typeface="Wingdings" pitchFamily="2" charset="2"/>
                          </a:rPr>
                          <a:t>K</a:t>
                        </a:r>
                        <a:r>
                          <a:rPr lang="en-US" altLang="ja-JP" sz="2000" baseline="-25000" dirty="0">
                            <a:sym typeface="Wingdings" pitchFamily="2" charset="2"/>
                          </a:rPr>
                          <a:t>2</a:t>
                        </a:r>
                        <a:r>
                          <a:rPr lang="en-US" altLang="ja-JP" sz="2000" dirty="0">
                            <a:sym typeface="Wingdings" pitchFamily="2" charset="2"/>
                          </a:rPr>
                          <a:t>CsSb </a:t>
                        </a:r>
                      </a:p>
                      <a:p>
                        <a:pPr algn="ctr"/>
                        <a:r>
                          <a:rPr lang="en-US" altLang="ja-JP" sz="2000" dirty="0">
                            <a:sym typeface="Wingdings" pitchFamily="2" charset="2"/>
                          </a:rPr>
                          <a:t>Photocathode</a:t>
                        </a:r>
                        <a:endParaRPr lang="en-US" sz="2000" dirty="0"/>
                      </a:p>
                    </p:txBody>
                  </p:sp>
                  <p:sp>
                    <p:nvSpPr>
                      <p:cNvPr id="184" name="Rectangle 183">
                        <a:extLst>
                          <a:ext uri="{FF2B5EF4-FFF2-40B4-BE49-F238E27FC236}">
                            <a16:creationId xmlns:a16="http://schemas.microsoft.com/office/drawing/2014/main" id="{33606848-0CB3-1C4C-9419-5755A7947F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1783" y="1001486"/>
                        <a:ext cx="752834" cy="295424"/>
                      </a:xfrm>
                      <a:prstGeom prst="rect">
                        <a:avLst/>
                      </a:prstGeom>
                      <a:pattFill prst="wdDnDiag">
                        <a:fgClr>
                          <a:schemeClr val="accent4">
                            <a:lumMod val="40000"/>
                            <a:lumOff val="60000"/>
                          </a:schemeClr>
                        </a:fgClr>
                        <a:bgClr>
                          <a:schemeClr val="bg1"/>
                        </a:bgClr>
                      </a:pattFill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  <p:sp>
                    <p:nvSpPr>
                      <p:cNvPr id="185" name="Rectangle 184">
                        <a:extLst>
                          <a:ext uri="{FF2B5EF4-FFF2-40B4-BE49-F238E27FC236}">
                            <a16:creationId xmlns:a16="http://schemas.microsoft.com/office/drawing/2014/main" id="{1BB04051-9360-D549-81A9-F507D22A50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1783" y="3792583"/>
                        <a:ext cx="752834" cy="295424"/>
                      </a:xfrm>
                      <a:prstGeom prst="rect">
                        <a:avLst/>
                      </a:prstGeom>
                      <a:pattFill prst="wdDnDiag">
                        <a:fgClr>
                          <a:schemeClr val="accent4">
                            <a:lumMod val="40000"/>
                            <a:lumOff val="60000"/>
                          </a:schemeClr>
                        </a:fgClr>
                        <a:bgClr>
                          <a:schemeClr val="bg1"/>
                        </a:bgClr>
                      </a:pattFill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  <p:cxnSp>
                    <p:nvCxnSpPr>
                      <p:cNvPr id="186" name="Straight Arrow Connector 185">
                        <a:extLst>
                          <a:ext uri="{FF2B5EF4-FFF2-40B4-BE49-F238E27FC236}">
                            <a16:creationId xmlns:a16="http://schemas.microsoft.com/office/drawing/2014/main" id="{D9608FF1-C023-BD4D-992D-5B954C6EA1CB}"/>
                          </a:ext>
                        </a:extLst>
                      </p:cNvPr>
                      <p:cNvCxnSpPr>
                        <a:cxnSpLocks/>
                        <a:stCxn id="187" idx="1"/>
                        <a:endCxn id="184" idx="3"/>
                      </p:cNvCxnSpPr>
                      <p:nvPr/>
                    </p:nvCxnSpPr>
                    <p:spPr>
                      <a:xfrm flipH="1">
                        <a:off x="1214617" y="945177"/>
                        <a:ext cx="431673" cy="204021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7" name="TextBox 186">
                        <a:extLst>
                          <a:ext uri="{FF2B5EF4-FFF2-40B4-BE49-F238E27FC236}">
                            <a16:creationId xmlns:a16="http://schemas.microsoft.com/office/drawing/2014/main" id="{D7072D47-FB58-BA4E-A639-5AEE4B3FE32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46290" y="591234"/>
                        <a:ext cx="1184941" cy="707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dirty="0">
                            <a:solidFill>
                              <a:srgbClr val="C00000"/>
                            </a:solidFill>
                          </a:rPr>
                          <a:t>Cathode</a:t>
                        </a:r>
                      </a:p>
                      <a:p>
                        <a:pPr algn="ctr"/>
                        <a:r>
                          <a:rPr lang="en-US" sz="2000" dirty="0">
                            <a:solidFill>
                              <a:srgbClr val="C00000"/>
                            </a:solidFill>
                          </a:rPr>
                          <a:t>Solenoid</a:t>
                        </a:r>
                      </a:p>
                    </p:txBody>
                  </p:sp>
                  <p:sp>
                    <p:nvSpPr>
                      <p:cNvPr id="188" name="Rectangle 187">
                        <a:extLst>
                          <a:ext uri="{FF2B5EF4-FFF2-40B4-BE49-F238E27FC236}">
                            <a16:creationId xmlns:a16="http://schemas.microsoft.com/office/drawing/2014/main" id="{7D71CFCE-7526-114A-8566-03917EA1A1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21976" y="2058266"/>
                        <a:ext cx="152400" cy="9144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  <p:cxnSp>
                    <p:nvCxnSpPr>
                      <p:cNvPr id="189" name="Straight Arrow Connector 188">
                        <a:extLst>
                          <a:ext uri="{FF2B5EF4-FFF2-40B4-BE49-F238E27FC236}">
                            <a16:creationId xmlns:a16="http://schemas.microsoft.com/office/drawing/2014/main" id="{825C6EF8-EBFF-E746-8025-A43A14B29A2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498176" y="1447270"/>
                        <a:ext cx="0" cy="498619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0" name="TextBox 189">
                        <a:extLst>
                          <a:ext uri="{FF2B5EF4-FFF2-40B4-BE49-F238E27FC236}">
                            <a16:creationId xmlns:a16="http://schemas.microsoft.com/office/drawing/2014/main" id="{CAEFF184-7D97-F74A-9D7D-FBEE0259034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95383" y="772946"/>
                        <a:ext cx="2403607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dirty="0">
                            <a:solidFill>
                              <a:srgbClr val="7030A0"/>
                            </a:solidFill>
                          </a:rPr>
                          <a:t>Diagnostic Cross</a:t>
                        </a:r>
                      </a:p>
                      <a:p>
                        <a:pPr algn="ctr"/>
                        <a:r>
                          <a:rPr lang="en-US" sz="2000" dirty="0">
                            <a:solidFill>
                              <a:srgbClr val="7030A0"/>
                            </a:solidFill>
                          </a:rPr>
                          <a:t>(Slit + YAG Screen)</a:t>
                        </a:r>
                      </a:p>
                    </p:txBody>
                  </p:sp>
                  <p:sp>
                    <p:nvSpPr>
                      <p:cNvPr id="195" name="Rectangle 194">
                        <a:extLst>
                          <a:ext uri="{FF2B5EF4-FFF2-40B4-BE49-F238E27FC236}">
                            <a16:creationId xmlns:a16="http://schemas.microsoft.com/office/drawing/2014/main" id="{80A53D0C-D95F-B944-B308-8C0EA5A4BF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3976" y="2058266"/>
                        <a:ext cx="152400" cy="9144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  <p:sp>
                    <p:nvSpPr>
                      <p:cNvPr id="196" name="Rectangle 195">
                        <a:extLst>
                          <a:ext uri="{FF2B5EF4-FFF2-40B4-BE49-F238E27FC236}">
                            <a16:creationId xmlns:a16="http://schemas.microsoft.com/office/drawing/2014/main" id="{E40E1447-4468-5740-A589-BE47E93901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93776" y="2057401"/>
                        <a:ext cx="152400" cy="9144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  <p:cxnSp>
                    <p:nvCxnSpPr>
                      <p:cNvPr id="198" name="Straight Arrow Connector 197">
                        <a:extLst>
                          <a:ext uri="{FF2B5EF4-FFF2-40B4-BE49-F238E27FC236}">
                            <a16:creationId xmlns:a16="http://schemas.microsoft.com/office/drawing/2014/main" id="{559AC1DB-46CD-AA47-9B5D-806E371D9EF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469976" y="1397443"/>
                        <a:ext cx="0" cy="575966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0" name="TextBox 199">
                        <a:extLst>
                          <a:ext uri="{FF2B5EF4-FFF2-40B4-BE49-F238E27FC236}">
                            <a16:creationId xmlns:a16="http://schemas.microsoft.com/office/drawing/2014/main" id="{99CF6A6A-2074-7542-A08E-0682DD01ACA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504786" y="755357"/>
                        <a:ext cx="2124299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dirty="0">
                            <a:solidFill>
                              <a:srgbClr val="7030A0"/>
                            </a:solidFill>
                          </a:rPr>
                          <a:t>Diagnostic Cross</a:t>
                        </a:r>
                      </a:p>
                      <a:p>
                        <a:pPr algn="ctr"/>
                        <a:r>
                          <a:rPr lang="en-US" sz="2000" dirty="0">
                            <a:solidFill>
                              <a:srgbClr val="7030A0"/>
                            </a:solidFill>
                          </a:rPr>
                          <a:t>(YAG Screen)</a:t>
                        </a:r>
                      </a:p>
                    </p:txBody>
                  </p:sp>
                </p:grpSp>
                <p:sp>
                  <p:nvSpPr>
                    <p:cNvPr id="171" name="Oval 170">
                      <a:extLst>
                        <a:ext uri="{FF2B5EF4-FFF2-40B4-BE49-F238E27FC236}">
                          <a16:creationId xmlns:a16="http://schemas.microsoft.com/office/drawing/2014/main" id="{CB2F92B1-2743-8E4D-8060-A74803DD26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25379" y="3098764"/>
                      <a:ext cx="152400" cy="91440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72" name="Oval 171">
                      <a:extLst>
                        <a:ext uri="{FF2B5EF4-FFF2-40B4-BE49-F238E27FC236}">
                          <a16:creationId xmlns:a16="http://schemas.microsoft.com/office/drawing/2014/main" id="{E567940D-E52F-814F-BB90-124BDBBACA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3099" y="3082459"/>
                      <a:ext cx="152400" cy="91440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cxnSp>
                  <p:nvCxnSpPr>
                    <p:cNvPr id="173" name="Straight Arrow Connector 172">
                      <a:extLst>
                        <a:ext uri="{FF2B5EF4-FFF2-40B4-BE49-F238E27FC236}">
                          <a16:creationId xmlns:a16="http://schemas.microsoft.com/office/drawing/2014/main" id="{645D937F-35DA-FB4E-9DA6-E8AE7735D9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508899" y="4145252"/>
                      <a:ext cx="0" cy="520474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4" name="TextBox 173">
                      <a:extLst>
                        <a:ext uri="{FF2B5EF4-FFF2-40B4-BE49-F238E27FC236}">
                          <a16:creationId xmlns:a16="http://schemas.microsoft.com/office/drawing/2014/main" id="{141925A0-2A23-CA4C-8D52-9BD5180FFA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9731" y="4665726"/>
                      <a:ext cx="2246968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/>
                        <a:t>Injector Focusing</a:t>
                      </a:r>
                    </a:p>
                    <a:p>
                      <a:pPr algn="ctr"/>
                      <a:r>
                        <a:rPr lang="en-US" sz="2000" dirty="0"/>
                        <a:t> Solenoid</a:t>
                      </a:r>
                    </a:p>
                  </p:txBody>
                </p:sp>
              </p:grpSp>
              <p:cxnSp>
                <p:nvCxnSpPr>
                  <p:cNvPr id="213" name="Straight Arrow Connector 212">
                    <a:extLst>
                      <a:ext uri="{FF2B5EF4-FFF2-40B4-BE49-F238E27FC236}">
                        <a16:creationId xmlns:a16="http://schemas.microsoft.com/office/drawing/2014/main" id="{0615DA4C-DD6A-3A4B-96AA-8DDB5D3DAF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1582400" y="13868400"/>
                    <a:ext cx="0" cy="520474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57625A72-D112-6942-874E-E87B9BC41278}"/>
                      </a:ext>
                    </a:extLst>
                  </p:cNvPr>
                  <p:cNvSpPr/>
                  <p:nvPr/>
                </p:nvSpPr>
                <p:spPr>
                  <a:xfrm>
                    <a:off x="11506200" y="12801600"/>
                    <a:ext cx="152400" cy="9144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8EA3D27-7569-F74B-A9DA-8566AB188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991600" y="13254950"/>
                    <a:ext cx="7240926" cy="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724A0459-1E45-8247-AED4-52E62B8BE7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51596" y="14794103"/>
                  <a:ext cx="726673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1322AB0-F7CF-5443-9FF5-DBDCF560D98C}"/>
                    </a:ext>
                  </a:extLst>
                </p:cNvPr>
                <p:cNvSpPr txBox="1"/>
                <p:nvPr/>
              </p:nvSpPr>
              <p:spPr>
                <a:xfrm>
                  <a:off x="13118970" y="14630400"/>
                  <a:ext cx="679911" cy="4001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4 m</a:t>
                  </a:r>
                </a:p>
              </p:txBody>
            </p:sp>
          </p:grp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85EDA0D7-F80C-0740-B990-7062587A3A9D}"/>
                  </a:ext>
                </a:extLst>
              </p:cNvPr>
              <p:cNvSpPr/>
              <p:nvPr/>
            </p:nvSpPr>
            <p:spPr>
              <a:xfrm>
                <a:off x="15693400" y="12406931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9E6C6DDA-68D8-D246-9D6B-785C65180E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06600" y="13389451"/>
                <a:ext cx="0" cy="5204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8AA49799-6C55-5646-B1A2-8520DF2096E3}"/>
                  </a:ext>
                </a:extLst>
              </p:cNvPr>
              <p:cNvSpPr txBox="1"/>
              <p:nvPr/>
            </p:nvSpPr>
            <p:spPr>
              <a:xfrm>
                <a:off x="14156792" y="13909925"/>
                <a:ext cx="22469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Injector Focusing</a:t>
                </a:r>
              </a:p>
              <a:p>
                <a:pPr algn="ctr"/>
                <a:r>
                  <a:rPr lang="en-US" sz="2000" dirty="0"/>
                  <a:t> Solenoid</a:t>
                </a:r>
              </a:p>
            </p:txBody>
          </p: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EED0BDAC-A694-5841-8C93-8CF766D59C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73400" y="13376525"/>
                <a:ext cx="0" cy="5204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5AA69C53-5915-2746-82F1-2BA31C582648}"/>
                </a:ext>
              </a:extLst>
            </p:cNvPr>
            <p:cNvCxnSpPr/>
            <p:nvPr/>
          </p:nvCxnSpPr>
          <p:spPr>
            <a:xfrm>
              <a:off x="14113170" y="11811000"/>
              <a:ext cx="0" cy="4986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AFC436-17C5-5044-8398-CA2689F8D7F2}"/>
              </a:ext>
            </a:extLst>
          </p:cNvPr>
          <p:cNvCxnSpPr>
            <a:cxnSpLocks/>
          </p:cNvCxnSpPr>
          <p:nvPr/>
        </p:nvCxnSpPr>
        <p:spPr>
          <a:xfrm flipH="1" flipV="1">
            <a:off x="4265300" y="12522618"/>
            <a:ext cx="25804" cy="16439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3AEC2D7-91CD-7946-B420-EA2A38960063}"/>
              </a:ext>
            </a:extLst>
          </p:cNvPr>
          <p:cNvCxnSpPr/>
          <p:nvPr/>
        </p:nvCxnSpPr>
        <p:spPr>
          <a:xfrm flipH="1" flipV="1">
            <a:off x="4882220" y="12754057"/>
            <a:ext cx="25804" cy="14030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DEEC3A-3FDB-6549-AD9E-FF4FEC218B7E}"/>
              </a:ext>
            </a:extLst>
          </p:cNvPr>
          <p:cNvSpPr txBox="1"/>
          <p:nvPr/>
        </p:nvSpPr>
        <p:spPr>
          <a:xfrm>
            <a:off x="4038600" y="14154979"/>
            <a:ext cx="1107226" cy="738664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Injector Focusing Solenoids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4AF2AD3-4057-AF4C-9EE5-2D783D0F8B02}"/>
              </a:ext>
            </a:extLst>
          </p:cNvPr>
          <p:cNvCxnSpPr>
            <a:cxnSpLocks/>
          </p:cNvCxnSpPr>
          <p:nvPr/>
        </p:nvCxnSpPr>
        <p:spPr>
          <a:xfrm flipV="1">
            <a:off x="6400800" y="13182600"/>
            <a:ext cx="0" cy="12508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CEDCEAB0-B5B2-B442-AA5E-E83A0E7078BB}"/>
              </a:ext>
            </a:extLst>
          </p:cNvPr>
          <p:cNvCxnSpPr>
            <a:cxnSpLocks/>
          </p:cNvCxnSpPr>
          <p:nvPr/>
        </p:nvCxnSpPr>
        <p:spPr>
          <a:xfrm flipH="1" flipV="1">
            <a:off x="7086600" y="13320121"/>
            <a:ext cx="7858" cy="11039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6F14048E-79E8-384C-9E98-FCCA9ED37217}"/>
              </a:ext>
            </a:extLst>
          </p:cNvPr>
          <p:cNvSpPr txBox="1"/>
          <p:nvPr/>
        </p:nvSpPr>
        <p:spPr>
          <a:xfrm>
            <a:off x="5877357" y="14478048"/>
            <a:ext cx="1581487" cy="523220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Injector Focusing Solenoids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A72A0F-9B25-0F4C-B8D0-65287EC4FD38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20" y="23258364"/>
            <a:ext cx="3523394" cy="2812248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A0E9CC-A20F-FA48-9B0F-D1433E9493F3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423" y="23249068"/>
            <a:ext cx="3456867" cy="2846123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43344688-1862-EF42-BDB7-5F60E6535EE0}"/>
              </a:ext>
            </a:extLst>
          </p:cNvPr>
          <p:cNvSpPr txBox="1"/>
          <p:nvPr/>
        </p:nvSpPr>
        <p:spPr>
          <a:xfrm>
            <a:off x="203635" y="22783800"/>
            <a:ext cx="6693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ASTRA: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Beam at 0 A on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solenoid,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on 1</a:t>
            </a:r>
            <a:r>
              <a:rPr lang="en-US" sz="2400" baseline="30000" dirty="0">
                <a:solidFill>
                  <a:schemeClr val="tx2">
                    <a:lumMod val="10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Screen</a:t>
            </a:r>
          </a:p>
        </p:txBody>
      </p:sp>
      <p:graphicFrame>
        <p:nvGraphicFramePr>
          <p:cNvPr id="211" name="Chart 210">
            <a:extLst>
              <a:ext uri="{FF2B5EF4-FFF2-40B4-BE49-F238E27FC236}">
                <a16:creationId xmlns:a16="http://schemas.microsoft.com/office/drawing/2014/main" id="{8BB588A0-6C20-8E48-8A7B-2CAE27EB0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85563"/>
              </p:ext>
            </p:extLst>
          </p:nvPr>
        </p:nvGraphicFramePr>
        <p:xfrm>
          <a:off x="25502369" y="10592762"/>
          <a:ext cx="5739519" cy="318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715373D-024E-9246-8E79-6114CF229D10}"/>
              </a:ext>
            </a:extLst>
          </p:cNvPr>
          <p:cNvCxnSpPr>
            <a:cxnSpLocks/>
          </p:cNvCxnSpPr>
          <p:nvPr/>
        </p:nvCxnSpPr>
        <p:spPr>
          <a:xfrm>
            <a:off x="27195493" y="11643360"/>
            <a:ext cx="0" cy="146304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06855CE-72EC-4645-8D64-9D0882F4CA11}"/>
              </a:ext>
            </a:extLst>
          </p:cNvPr>
          <p:cNvCxnSpPr>
            <a:cxnSpLocks/>
          </p:cNvCxnSpPr>
          <p:nvPr/>
        </p:nvCxnSpPr>
        <p:spPr>
          <a:xfrm>
            <a:off x="28346400" y="11643360"/>
            <a:ext cx="0" cy="146304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>
            <a:extLst>
              <a:ext uri="{FF2B5EF4-FFF2-40B4-BE49-F238E27FC236}">
                <a16:creationId xmlns:a16="http://schemas.microsoft.com/office/drawing/2014/main" id="{1DDB7363-6C2F-3542-9779-73D982A8E891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108" y="11189814"/>
            <a:ext cx="1176136" cy="882102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8531D6EE-B074-7445-9FA9-93BA0AF19AC8}"/>
              </a:ext>
            </a:extLst>
          </p:cNvPr>
          <p:cNvSpPr txBox="1"/>
          <p:nvPr/>
        </p:nvSpPr>
        <p:spPr>
          <a:xfrm>
            <a:off x="7218527" y="19149000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Beam Profile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21790" y="3522159"/>
            <a:ext cx="3145809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4007084" y="3573816"/>
            <a:ext cx="1170258" cy="11113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21790" y="2410323"/>
            <a:ext cx="4377409" cy="9485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45293" y="804783"/>
            <a:ext cx="2013990" cy="1455619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7411469" y="29532013"/>
            <a:ext cx="4478391" cy="2621398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7411469" y="32270231"/>
            <a:ext cx="4486654" cy="261073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654" y="20232508"/>
            <a:ext cx="6537327" cy="3389491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odu palette">
      <a:dk1>
        <a:srgbClr val="140678"/>
      </a:dk1>
      <a:lt1>
        <a:srgbClr val="004C99"/>
      </a:lt1>
      <a:dk2>
        <a:srgbClr val="6885D8"/>
      </a:dk2>
      <a:lt2>
        <a:srgbClr val="E5E4DF"/>
      </a:lt2>
      <a:accent1>
        <a:srgbClr val="366BE0"/>
      </a:accent1>
      <a:accent2>
        <a:srgbClr val="BFBFBF"/>
      </a:accent2>
      <a:accent3>
        <a:srgbClr val="7F7F7F"/>
      </a:accent3>
      <a:accent4>
        <a:srgbClr val="6C9CEA"/>
      </a:accent4>
      <a:accent5>
        <a:srgbClr val="1E28E6"/>
      </a:accent5>
      <a:accent6>
        <a:srgbClr val="0066CC"/>
      </a:accent6>
      <a:hlink>
        <a:srgbClr val="333399"/>
      </a:hlink>
      <a:folHlink>
        <a:srgbClr val="595959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23650</TotalTime>
  <Words>925</Words>
  <Application>Microsoft Office PowerPoint</Application>
  <PresentationFormat>Custom</PresentationFormat>
  <Paragraphs>133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Cambria Math</vt:lpstr>
      <vt:lpstr>Times New Roman</vt:lpstr>
      <vt:lpstr>Wingdings</vt:lpstr>
      <vt:lpstr>Tradeshow</vt:lpstr>
      <vt:lpstr>PowerPoint Presentation</vt:lpstr>
    </vt:vector>
  </TitlesOfParts>
  <Company>Old Dominion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</dc:creator>
  <cp:lastModifiedBy>Sajini Wijethunga</cp:lastModifiedBy>
  <cp:revision>969</cp:revision>
  <cp:lastPrinted>2017-07-10T08:22:14Z</cp:lastPrinted>
  <dcterms:created xsi:type="dcterms:W3CDTF">2012-05-14T18:38:05Z</dcterms:created>
  <dcterms:modified xsi:type="dcterms:W3CDTF">2018-04-25T19:05:49Z</dcterms:modified>
</cp:coreProperties>
</file>