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856C-34FC-4838-8AA4-363D77DD2451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E5EE-905C-4445-B891-C17EEA1C0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05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856C-34FC-4838-8AA4-363D77DD2451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E5EE-905C-4445-B891-C17EEA1C0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48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856C-34FC-4838-8AA4-363D77DD2451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E5EE-905C-4445-B891-C17EEA1C0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8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856C-34FC-4838-8AA4-363D77DD2451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E5EE-905C-4445-B891-C17EEA1C0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6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856C-34FC-4838-8AA4-363D77DD2451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E5EE-905C-4445-B891-C17EEA1C0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77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856C-34FC-4838-8AA4-363D77DD2451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E5EE-905C-4445-B891-C17EEA1C0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856C-34FC-4838-8AA4-363D77DD2451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E5EE-905C-4445-B891-C17EEA1C0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53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856C-34FC-4838-8AA4-363D77DD2451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E5EE-905C-4445-B891-C17EEA1C0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6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856C-34FC-4838-8AA4-363D77DD2451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E5EE-905C-4445-B891-C17EEA1C0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05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856C-34FC-4838-8AA4-363D77DD2451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E5EE-905C-4445-B891-C17EEA1C0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2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856C-34FC-4838-8AA4-363D77DD2451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E5EE-905C-4445-B891-C17EEA1C0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1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C856C-34FC-4838-8AA4-363D77DD2451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DE5EE-905C-4445-B891-C17EEA1C0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6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UITF beamline installation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Cleaning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381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Beamline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3" t="14018" r="27544" b="50513"/>
          <a:stretch/>
        </p:blipFill>
        <p:spPr bwMode="auto">
          <a:xfrm>
            <a:off x="457199" y="1295400"/>
            <a:ext cx="851009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Brace 3"/>
          <p:cNvSpPr/>
          <p:nvPr/>
        </p:nvSpPr>
        <p:spPr>
          <a:xfrm rot="16200000">
            <a:off x="2895600" y="1524001"/>
            <a:ext cx="228600" cy="5257800"/>
          </a:xfrm>
          <a:prstGeom prst="lef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7400" y="4343400"/>
            <a:ext cx="1886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Assembled, baked</a:t>
            </a:r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 rot="16200000">
            <a:off x="6096000" y="3581400"/>
            <a:ext cx="228600" cy="1143000"/>
          </a:xfrm>
          <a:prstGeom prst="leftBrac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62600" y="4267200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Assembled</a:t>
            </a:r>
            <a:endParaRPr lang="en-US" dirty="0"/>
          </a:p>
        </p:txBody>
      </p:sp>
      <p:sp>
        <p:nvSpPr>
          <p:cNvPr id="9" name="Left Brace 8"/>
          <p:cNvSpPr/>
          <p:nvPr/>
        </p:nvSpPr>
        <p:spPr>
          <a:xfrm rot="16200000">
            <a:off x="7010400" y="3810000"/>
            <a:ext cx="228600" cy="68580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22020" y="4267200"/>
            <a:ext cx="2145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SRF clean/assemble?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17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3789680" cy="472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274638"/>
            <a:ext cx="4343400" cy="1143000"/>
          </a:xfrm>
        </p:spPr>
        <p:txBody>
          <a:bodyPr/>
          <a:lstStyle/>
          <a:p>
            <a:r>
              <a:rPr lang="en-US" dirty="0" smtClean="0"/>
              <a:t>Components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851944"/>
              </p:ext>
            </p:extLst>
          </p:nvPr>
        </p:nvGraphicFramePr>
        <p:xfrm>
          <a:off x="4800600" y="1828800"/>
          <a:ext cx="2768600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1155700"/>
                <a:gridCol w="1003300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element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name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position (m)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VDPK403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diff pump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5.86545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nipple/corrector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6.01785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ISLK403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6.14485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Brock cavity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6.27185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adapter Brock/BPM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6.34805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IPMK403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BPM/corrector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6.39885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IFYK403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faraday cup/viewer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6.58935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bellows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6.76715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VBVM101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SRF valve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6.85605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 flipV="1">
            <a:off x="2133600" y="1295400"/>
            <a:ext cx="2590800" cy="838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057400" y="2133600"/>
            <a:ext cx="26670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362200" y="2438400"/>
            <a:ext cx="23622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1981200" y="2819400"/>
            <a:ext cx="28194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057400" y="3200400"/>
            <a:ext cx="26670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981200" y="3581400"/>
            <a:ext cx="28194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128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clean &amp; assemble?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154338"/>
              </p:ext>
            </p:extLst>
          </p:nvPr>
        </p:nvGraphicFramePr>
        <p:xfrm>
          <a:off x="838200" y="1828800"/>
          <a:ext cx="7772401" cy="37947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43000"/>
                <a:gridCol w="2271045"/>
                <a:gridCol w="4358356"/>
              </a:tblGrid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element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name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VDPK403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diff pump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Assembled, small aperture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spool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ISLK403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A4 (ion pump)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These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must be aligned together: can they be cleaned after assembly, </a:t>
                      </a:r>
                      <a:r>
                        <a:rPr lang="en-US" sz="1600" u="none" strike="noStrike" baseline="0" smtClean="0">
                          <a:effectLst/>
                        </a:rPr>
                        <a:t>bench testing 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and alignment?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Brock cavity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adapter </a:t>
                      </a:r>
                      <a:r>
                        <a:rPr lang="en-US" sz="1600" u="none" strike="noStrike" dirty="0" smtClean="0">
                          <a:effectLst/>
                        </a:rPr>
                        <a:t>spool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IPMK403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BPM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Leak checked and assembled.  Clean as is?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IFYK403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faraday </a:t>
                      </a:r>
                      <a:r>
                        <a:rPr lang="en-US" sz="1600" u="none" strike="noStrike" dirty="0" smtClean="0">
                          <a:effectLst/>
                        </a:rPr>
                        <a:t>cup/viewer/ion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pump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Two manipulators: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top and bottom? How are these cleaned and installed CEBAF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bellows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VBVM101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SRF valve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Left Brace 4"/>
          <p:cNvSpPr/>
          <p:nvPr/>
        </p:nvSpPr>
        <p:spPr>
          <a:xfrm>
            <a:off x="457200" y="2590800"/>
            <a:ext cx="304800" cy="259080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19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Brock Cavity: </a:t>
            </a:r>
            <a:r>
              <a:rPr lang="en-US" dirty="0" err="1" smtClean="0"/>
              <a:t>bunchlength</a:t>
            </a:r>
            <a:r>
              <a:rPr lang="en-US" dirty="0" smtClean="0"/>
              <a:t> monitor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4817091" cy="36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1" y="1828800"/>
            <a:ext cx="3276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Aperture must be aligned to A4</a:t>
            </a:r>
          </a:p>
          <a:p>
            <a:endParaRPr lang="en-US" dirty="0"/>
          </a:p>
          <a:p>
            <a:r>
              <a:rPr lang="en-US" dirty="0" smtClean="0"/>
              <a:t>Finely tuned structures inside</a:t>
            </a:r>
          </a:p>
          <a:p>
            <a:endParaRPr lang="en-US" dirty="0"/>
          </a:p>
          <a:p>
            <a:r>
              <a:rPr lang="en-US" sz="2000" b="1" dirty="0" smtClean="0"/>
              <a:t>Can this be cleaned after assembly to cross with aperture in position?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5486400"/>
            <a:ext cx="56499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Attached to 6 way 2.75” cross: </a:t>
            </a:r>
          </a:p>
          <a:p>
            <a:r>
              <a:rPr lang="en-US" dirty="0"/>
              <a:t> </a:t>
            </a:r>
            <a:r>
              <a:rPr lang="en-US" dirty="0" smtClean="0"/>
              <a:t>    Top: manipulator set to correct distance for faraday cup</a:t>
            </a:r>
          </a:p>
          <a:p>
            <a:r>
              <a:rPr lang="en-US" dirty="0"/>
              <a:t> </a:t>
            </a:r>
            <a:r>
              <a:rPr lang="en-US" dirty="0" smtClean="0"/>
              <a:t>    bottom or side: ion pump (can be installed later)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534457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Faraday cup / viewer cross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2" t="2185"/>
          <a:stretch/>
        </p:blipFill>
        <p:spPr>
          <a:xfrm rot="5400000">
            <a:off x="2809477" y="-523477"/>
            <a:ext cx="3429796" cy="7677150"/>
          </a:xfrm>
        </p:spPr>
      </p:pic>
      <p:sp>
        <p:nvSpPr>
          <p:cNvPr id="5" name="TextBox 4"/>
          <p:cNvSpPr txBox="1"/>
          <p:nvPr/>
        </p:nvSpPr>
        <p:spPr>
          <a:xfrm>
            <a:off x="1447800" y="54864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to clean?  Faraday cup, ion pump, viewer on 4 5/8” cross. Faraday cup already aligned.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908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18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214</Words>
  <Application>Microsoft Office PowerPoint</Application>
  <PresentationFormat>On-screen Show (4:3)</PresentationFormat>
  <Paragraphs>66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UITF beamline installation</vt:lpstr>
      <vt:lpstr>Beamline</vt:lpstr>
      <vt:lpstr>Components</vt:lpstr>
      <vt:lpstr>How do we clean &amp; assemble?</vt:lpstr>
      <vt:lpstr>Brock Cavity: bunchlength monitor</vt:lpstr>
      <vt:lpstr>Faraday cup / viewer cross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UITF beamline installation</dc:title>
  <dc:creator>Marcy Stutzman</dc:creator>
  <cp:lastModifiedBy>Marcy Stutzman</cp:lastModifiedBy>
  <cp:revision>5</cp:revision>
  <dcterms:created xsi:type="dcterms:W3CDTF">2017-03-23T18:28:30Z</dcterms:created>
  <dcterms:modified xsi:type="dcterms:W3CDTF">2017-03-23T19:13:32Z</dcterms:modified>
</cp:coreProperties>
</file>