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412" r:id="rId3"/>
    <p:sldId id="414" r:id="rId4"/>
    <p:sldId id="413" r:id="rId5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504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MOLLER Accelerator Tasks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706" y="2009350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Hall A</a:t>
            </a:r>
          </a:p>
          <a:p>
            <a:r>
              <a:rPr lang="en-US" dirty="0"/>
              <a:t>2025 – 2028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6B45F3-FDF3-4229-9E21-95A0EA972BD4}"/>
              </a:ext>
            </a:extLst>
          </p:cNvPr>
          <p:cNvSpPr txBox="1">
            <a:spLocks/>
          </p:cNvSpPr>
          <p:nvPr/>
        </p:nvSpPr>
        <p:spPr>
          <a:xfrm>
            <a:off x="4759780" y="5126730"/>
            <a:ext cx="3509903" cy="6161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15, 2022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Beam energy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11.0</m:t>
                    </m:r>
                  </m:oMath>
                </a14:m>
                <a:r>
                  <a:rPr lang="en-US" sz="1800" dirty="0"/>
                  <a:t> GeV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65 µA with 90% polarization (max 70 µA for target studies)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Fast helicity reversal: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1920 Hz, 10 µsec settle time, 64-window pattern, 128-window delay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Slow helicity reversals: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Insertable half-wave plate (IHWP)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Wien Filters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 </a:t>
                </a:r>
                <a:r>
                  <a:rPr lang="en-US" sz="1400" i="1" dirty="0"/>
                  <a:t>g</a:t>
                </a:r>
                <a:r>
                  <a:rPr lang="en-US" sz="1400" i="1" baseline="-25000" dirty="0"/>
                  <a:t>e</a:t>
                </a:r>
                <a:r>
                  <a:rPr lang="en-US" sz="1400" i="1" dirty="0"/>
                  <a:t>-2</a:t>
                </a:r>
                <a:r>
                  <a:rPr lang="en-US" sz="1400" dirty="0"/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400" dirty="0"/>
                  <a:t>93</a:t>
                </a:r>
                <a:r>
                  <a:rPr lang="en-US" sz="1400" i="1" dirty="0"/>
                  <a:t> </a:t>
                </a:r>
                <a:r>
                  <a:rPr lang="en-US" sz="1400" dirty="0"/>
                  <a:t>MeV)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Feedbacks on: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beam charge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Helicity-correlated position and angle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sz="1400" dirty="0"/>
                  <a:t>Polarization orientation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sz="1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Adequate adiabatic damping of transverse phase-space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Small helicity-correlated beam asymmetries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Acceptable beam halo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E1AC4-ECAB-0344-A2B0-72DF5C774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966054"/>
                <a:ext cx="8464378" cy="5493323"/>
              </a:xfrm>
              <a:blipFill>
                <a:blip r:embed="rId2"/>
                <a:stretch>
                  <a:fillRect l="-504" t="-998" b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9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CIS Tasks (Suleiman):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New settings for Helicity Generator Board (with I&amp;C and Fast Electronics)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Helicity Decoder Boards (with Ohio Univ and Fast Electronics)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New RTP HV Drive  (with Indiana Univ and I&amp;C)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Upgrade IA system (with I&amp;C)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Upgrade Helicity Magnets Control (with I&amp;C, Injector and CASA)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Feedback on Horizontal Polarization Orientation (with Injector and CASA)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Wien Filters slow reversal (with Injector and CASA)</a:t>
            </a:r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CASA Tasks (Roblin):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Adiabatic damping from 200 keV to Hall 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Fast Feedback (FFB) System re-design (with I&amp;C)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Compton Polarimeter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Beam Dithering (with MOLLER and I&amp;C)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OPS: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Study co-operation of MOLLER with K</a:t>
            </a:r>
            <a:r>
              <a:rPr lang="en-US" sz="1600" baseline="-25000" dirty="0"/>
              <a:t>L</a:t>
            </a:r>
            <a:r>
              <a:rPr lang="en-US" sz="1600" dirty="0"/>
              <a:t> experiment in Hall D – 0.64 </a:t>
            </a:r>
            <a:r>
              <a:rPr lang="en-US" sz="1600" dirty="0" err="1"/>
              <a:t>pC</a:t>
            </a:r>
            <a:r>
              <a:rPr lang="en-US" sz="1600" dirty="0"/>
              <a:t> @ 7.8 MHz (128 ns, 5 µA average current) to Hall D and 0.26 </a:t>
            </a:r>
            <a:r>
              <a:rPr lang="en-US" sz="1600" dirty="0" err="1"/>
              <a:t>pC</a:t>
            </a:r>
            <a:r>
              <a:rPr lang="en-US" sz="1600" dirty="0"/>
              <a:t> @ 249.5 MHz (4 ns, 65 µA average current) to MOLLER: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1600" dirty="0"/>
              <a:t>Beam loading in </a:t>
            </a:r>
            <a:r>
              <a:rPr lang="en-US" sz="1600" dirty="0" err="1"/>
              <a:t>Bunchers</a:t>
            </a:r>
            <a:r>
              <a:rPr lang="en-US" sz="1600" dirty="0"/>
              <a:t> or RF power in SRF </a:t>
            </a:r>
            <a:r>
              <a:rPr lang="en-US" sz="1600" dirty="0" err="1"/>
              <a:t>Linacs</a:t>
            </a:r>
            <a:r>
              <a:rPr lang="en-US" sz="1600" dirty="0"/>
              <a:t>? Digital RF?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1600" dirty="0"/>
              <a:t>Any photocathode issues? (CIS)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Any conflicts with other Halls? Need Experimental </a:t>
            </a:r>
            <a:r>
              <a:rPr lang="en-US" sz="1600"/>
              <a:t>Schedule for 2025-2028 </a:t>
            </a:r>
            <a:endParaRPr lang="en-US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Complete Injector Upgrade and commission (with CIS and CASA)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Robust Ion Chambers inside MOLLER Spectrometer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New BPM receivers in Hall A line (instead of S/H cards)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New BCMs/Electronics in Hall A 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Halo Monitors in Hall A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7385</TotalTime>
  <Words>360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.PingFangSC-Regular</vt:lpstr>
      <vt:lpstr>Arial</vt:lpstr>
      <vt:lpstr>Calibri</vt:lpstr>
      <vt:lpstr>Cambria Math</vt:lpstr>
      <vt:lpstr>PingFangSC-Regular</vt:lpstr>
      <vt:lpstr>Office Theme</vt:lpstr>
      <vt:lpstr> MOLLER Accelerator Tasks</vt:lpstr>
      <vt:lpstr>MOLLER Requirements</vt:lpstr>
      <vt:lpstr>MOLLER Accelerator Tasks</vt:lpstr>
      <vt:lpstr>MOLLER Accelerator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583</cp:revision>
  <cp:lastPrinted>2019-03-05T16:50:36Z</cp:lastPrinted>
  <dcterms:created xsi:type="dcterms:W3CDTF">2017-10-25T13:41:42Z</dcterms:created>
  <dcterms:modified xsi:type="dcterms:W3CDTF">2022-11-16T14:17:09Z</dcterms:modified>
</cp:coreProperties>
</file>