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9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br>
              <a:rPr lang="en-US" dirty="0" smtClean="0"/>
            </a:br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</a:t>
                </a:r>
                <a:r>
                  <a:rPr lang="en-US" sz="2400" dirty="0" smtClean="0"/>
                  <a:t>O</a:t>
                </a:r>
                <a:r>
                  <a:rPr lang="en-US" sz="2400" dirty="0" smtClean="0"/>
                  <a:t>ffset is found by mapping degaussed magnet with power supply off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</a:t>
                </a:r>
                <a:r>
                  <a:rPr lang="en-US" sz="2400" dirty="0" smtClean="0"/>
                  <a:t>Map Offset of Spare DL magnet = 42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By comparing Spare magnet Field Map and Field Map of installed magnet, Offset of installed magnet is about 20±5 G-cm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since environmental fields at MMF are today higher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400" dirty="0"/>
                  <a:t>1 G) than during mapping of magnet installed in CEBAF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0.5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G) in August 2014 </a:t>
                </a: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Request to modify CEBAF Field Map: Subtract 20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When mapping environmental fields in CEBAF Injector, DL magnet must be degaussed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blipFill>
                <a:blip r:embed="rId2"/>
                <a:stretch>
                  <a:fillRect l="-1067" t="-1042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6"/>
                </a:pPr>
                <a:r>
                  <a:rPr lang="en-US" sz="2400" dirty="0" smtClean="0"/>
                  <a:t>For Beam Energy Measurement: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 smtClean="0"/>
              </a:p>
              <a:p>
                <a:pPr marL="971550" lvl="1" indent="-514350">
                  <a:buFont typeface="+mj-lt"/>
                  <a:buAutoNum type="romanUcPeriod" startAt="6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error), instead: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r>
                  <a:rPr lang="en-US" sz="2000" dirty="0" smtClean="0"/>
                  <a:t>BdL = -Offset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r>
                  <a:rPr lang="en-US" sz="2000" dirty="0" smtClean="0"/>
                  <a:t>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-20 G-cm. Treat as another horizontal corrector.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/>
              </a:p>
              <a:p>
                <a:pPr marL="971550" lvl="1" indent="-514350">
                  <a:buFont typeface="+mj-lt"/>
                  <a:buAutoNum type="romanUcPeriod" startAt="6"/>
                </a:pPr>
                <a:r>
                  <a:rPr lang="en-US" sz="2000" dirty="0" smtClean="0"/>
                  <a:t>Spectrometer Lines (2D, 3D, 5D): subtract 20 G-cm from Field Map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308324"/>
              </a:xfrm>
              <a:prstGeom prst="rect">
                <a:avLst/>
              </a:prstGeom>
              <a:blipFill>
                <a:blip r:embed="rId2"/>
                <a:stretch>
                  <a:fillRect l="-1067" t="-2646" b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47864"/>
              </p:ext>
            </p:extLst>
          </p:nvPr>
        </p:nvGraphicFramePr>
        <p:xfrm>
          <a:off x="685800" y="3733800"/>
          <a:ext cx="4791009" cy="292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297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538039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</a:t>
                      </a:r>
                      <a:r>
                        <a:rPr lang="en-US" sz="2800" dirty="0" smtClean="0"/>
                        <a:t>Model</a:t>
                      </a:r>
                    </a:p>
                    <a:p>
                      <a:r>
                        <a:rPr lang="en-US" sz="2800" dirty="0" smtClean="0"/>
                        <a:t>(to find momentum from field map)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 Offset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 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096000" y="3733800"/>
            <a:ext cx="2590800" cy="1977002"/>
          </a:xfrm>
          <a:prstGeom prst="wedgeRoundRectCallout">
            <a:avLst>
              <a:gd name="adj1" fmla="val -67803"/>
              <a:gd name="adj2" fmla="val -28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</a:t>
            </a:r>
            <a:r>
              <a:rPr lang="en-US" dirty="0" smtClean="0"/>
              <a:t>I=0.001A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Spare DL Magnet at MMF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I=-</a:t>
            </a:r>
            <a:r>
              <a:rPr lang="en-US" dirty="0" smtClean="0"/>
              <a:t>0.009A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I=-0.066A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Used Field Map to find 0 BdL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Degaussed, </a:t>
            </a:r>
            <a:r>
              <a:rPr lang="en-US" dirty="0" smtClean="0"/>
              <a:t>Power Supply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BdL = 42 G-cm, this is Field Map offset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I=-0.049A (with no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ular Callout 5"/>
              <p:cNvSpPr/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Used Field Map with offset subtracted to find 0 </a:t>
                </a: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 </a:t>
                </a:r>
                <a:r>
                  <a:rPr lang="en-US" altLang="en-US" sz="2800" dirty="0" smtClean="0">
                    <a:solidFill>
                      <a:schemeClr val="tx1"/>
                    </a:solidFill>
                  </a:rPr>
                  <a:t>= 43 G-cm – Offset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altLang="en-US" sz="2800" dirty="0" smtClean="0">
                    <a:solidFill>
                      <a:schemeClr val="tx1"/>
                    </a:solidFill>
                  </a:rPr>
                  <a:t> 0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blipFill>
                <a:blip r:embed="rId3"/>
                <a:stretch>
                  <a:fillRect l="-837" r="-2406" b="-148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8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True 0 BdL Field Map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7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289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MDL0L02 Dipole Field Offset</vt:lpstr>
      <vt:lpstr>Field Map</vt:lpstr>
      <vt:lpstr>Field Map, I=0.001A</vt:lpstr>
      <vt:lpstr>Spare DL Magnet at MMF</vt:lpstr>
      <vt:lpstr>Field Map, I=-0.009A</vt:lpstr>
      <vt:lpstr>0 BdL, I=-0.066A</vt:lpstr>
      <vt:lpstr>Degaussed, Power Supply OFF</vt:lpstr>
      <vt:lpstr>0 BdL, I=-0.049A (with no Offset)</vt:lpstr>
      <vt:lpstr>PowerPoint Presentation</vt:lpstr>
      <vt:lpstr>Summary - I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116</cp:revision>
  <dcterms:created xsi:type="dcterms:W3CDTF">2016-05-10T13:00:12Z</dcterms:created>
  <dcterms:modified xsi:type="dcterms:W3CDTF">2016-08-11T14:27:16Z</dcterms:modified>
</cp:coreProperties>
</file>