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9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20±5 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 environmental fields at MMF </a:t>
                </a:r>
                <a:r>
                  <a:rPr lang="en-US" sz="2400" dirty="0" smtClean="0"/>
                  <a:t>higher are today </a:t>
                </a:r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2014 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20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</a:t>
                </a:r>
                <a:r>
                  <a:rPr lang="en-US" sz="2400" smtClean="0"/>
                  <a:t>be </a:t>
                </a:r>
                <a:r>
                  <a:rPr lang="en-US" sz="2400" smtClean="0"/>
                  <a:t>degaussed first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blipFill>
                <a:blip r:embed="rId2"/>
                <a:stretch>
                  <a:fillRect l="-1067" t="-1042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</a:t>
                </a:r>
                <a:r>
                  <a:rPr lang="en-US" sz="2000" dirty="0" smtClean="0"/>
                  <a:t>). Instead: BdL </a:t>
                </a:r>
                <a:r>
                  <a:rPr lang="en-US" sz="2000" dirty="0" smtClean="0"/>
                  <a:t>= -Offset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-20 </a:t>
                </a:r>
                <a:r>
                  <a:rPr lang="en-US" sz="2000" dirty="0" smtClean="0"/>
                  <a:t>G-cm (treat </a:t>
                </a:r>
                <a:r>
                  <a:rPr lang="en-US" sz="2000" dirty="0" smtClean="0"/>
                  <a:t>as another horizontal </a:t>
                </a:r>
                <a:r>
                  <a:rPr lang="en-US" sz="2000" dirty="0" smtClean="0"/>
                  <a:t>corrector</a:t>
                </a:r>
                <a:r>
                  <a:rPr lang="en-US" sz="2000" dirty="0" smtClean="0"/>
                  <a:t>)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Spectrometer Lines (2D, 3D, 5D): subtract 20 G-cm from Field Map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blipFill>
                <a:blip r:embed="rId2"/>
                <a:stretch>
                  <a:fillRect l="-1067" t="-304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47864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 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Power Supply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</a:t>
            </a:r>
            <a:r>
              <a:rPr lang="en-US" altLang="en-US" sz="2800" dirty="0" smtClean="0">
                <a:solidFill>
                  <a:schemeClr val="tx1"/>
                </a:solidFill>
              </a:rPr>
              <a:t>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289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MDL0L02 Dipole Field Offset</vt:lpstr>
      <vt:lpstr>Field Map</vt:lpstr>
      <vt:lpstr>Field Map, I=0.001A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120</cp:revision>
  <dcterms:created xsi:type="dcterms:W3CDTF">2016-05-10T13:00:12Z</dcterms:created>
  <dcterms:modified xsi:type="dcterms:W3CDTF">2016-08-11T16:56:14Z</dcterms:modified>
</cp:coreProperties>
</file>