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70" r:id="rId4"/>
    <p:sldId id="271" r:id="rId5"/>
    <p:sldId id="280" r:id="rId6"/>
    <p:sldId id="283" r:id="rId7"/>
    <p:sldId id="284" r:id="rId8"/>
    <p:sldId id="272" r:id="rId9"/>
    <p:sldId id="273" r:id="rId10"/>
    <p:sldId id="274" r:id="rId11"/>
    <p:sldId id="275" r:id="rId12"/>
    <p:sldId id="276" r:id="rId13"/>
    <p:sldId id="279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br>
              <a:rPr lang="en-US" dirty="0" smtClean="0"/>
            </a:br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I=-0.066A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Used Field Map to find 0 BdL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2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Degaussed, Power Supply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BdL = 42 G-cm, this is Field Map Offset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BdL, I=-0.049A (with no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Used Field Map with offset subtracted to find 0 BdL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smtClean="0">
                    <a:solidFill>
                      <a:schemeClr val="tx1"/>
                    </a:solidFill>
                  </a:rPr>
                  <a:t>BdL = 43 G-cm – Offset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altLang="en-US" sz="2800" dirty="0" smtClean="0">
                    <a:solidFill>
                      <a:schemeClr val="tx1"/>
                    </a:solidFill>
                  </a:rPr>
                  <a:t> 0</a:t>
                </a:r>
                <a:endParaRPr lang="en-US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028" y="5486400"/>
                <a:ext cx="5823172" cy="1260764"/>
              </a:xfrm>
              <a:prstGeom prst="wedgeRoundRectCallout">
                <a:avLst>
                  <a:gd name="adj1" fmla="val -15998"/>
                  <a:gd name="adj2" fmla="val -73208"/>
                  <a:gd name="adj3" fmla="val 16667"/>
                </a:avLst>
              </a:prstGeom>
              <a:blipFill>
                <a:blip r:embed="rId3"/>
                <a:stretch>
                  <a:fillRect l="-837" r="-2406" b="-148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8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111028" y="5791201"/>
            <a:ext cx="5823172" cy="762000"/>
          </a:xfrm>
          <a:prstGeom prst="wedgeRoundRectCallout">
            <a:avLst>
              <a:gd name="adj1" fmla="val -13619"/>
              <a:gd name="adj2" fmla="val -87791"/>
              <a:gd name="adj3" fmla="val 16667"/>
            </a:avLst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True 0 BdL Field Map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7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is found by mapping degaussed magnet with power supply off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Field Map Offset of Spare DL magnet = 42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By comparing Spare magnet Field Map and Field Map of installed magnet, Offset of installed magnet is about </a:t>
                </a:r>
                <a:r>
                  <a:rPr lang="en-US" sz="2400" dirty="0" smtClean="0"/>
                  <a:t>20±10 </a:t>
                </a:r>
                <a:r>
                  <a:rPr lang="en-US" sz="2400" dirty="0" smtClean="0"/>
                  <a:t>G-cm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since:</a:t>
                </a:r>
              </a:p>
              <a:p>
                <a:pPr lvl="1"/>
                <a:r>
                  <a:rPr lang="en-US" sz="2400" dirty="0"/>
                  <a:t>E</a:t>
                </a:r>
                <a:r>
                  <a:rPr lang="en-US" sz="2400" dirty="0" smtClean="0"/>
                  <a:t>nvironmental fields at MMF higher are today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400" dirty="0"/>
                  <a:t>1 G) than during mapping of magnet installed in CEBAF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0.5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G) in August 2014</a:t>
                </a: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Request to modify CEBAF Field Map: Subtract 20 G-cm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When mapping environmental fields in CEBAF Injector, DL magnet must be degaussed first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5262979"/>
              </a:xfrm>
              <a:prstGeom prst="rect">
                <a:avLst/>
              </a:prstGeom>
              <a:blipFill>
                <a:blip r:embed="rId2"/>
                <a:stretch>
                  <a:fillRect l="-1067" t="-1042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4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6"/>
                </a:pPr>
                <a:r>
                  <a:rPr lang="en-US" sz="2400" dirty="0" smtClean="0"/>
                  <a:t>For Beam Energy Measurement:</a:t>
                </a:r>
              </a:p>
              <a:p>
                <a:pPr marL="971550" lvl="1" indent="-514350">
                  <a:buFont typeface="+mj-lt"/>
                  <a:buAutoNum type="romanUcPeriod" startAt="6"/>
                </a:pPr>
                <a:endParaRPr lang="en-US" sz="2000" dirty="0" smtClean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error). Instead: BdL = -Offset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-20 G-cm (treat as another horizontal corrector)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US" sz="2000" dirty="0"/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sz="2000" dirty="0" smtClean="0"/>
                  <a:t>Spectrometer Lines (2D, 3D, 5D): subtract 20 G-cm from Field Map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000548"/>
              </a:xfrm>
              <a:prstGeom prst="rect">
                <a:avLst/>
              </a:prstGeom>
              <a:blipFill>
                <a:blip r:embed="rId2"/>
                <a:stretch>
                  <a:fillRect l="-1067" t="-3049" b="-4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78920"/>
              </p:ext>
            </p:extLst>
          </p:nvPr>
        </p:nvGraphicFramePr>
        <p:xfrm>
          <a:off x="685800" y="3733800"/>
          <a:ext cx="4791009" cy="2926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5297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538039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</a:p>
                    <a:p>
                      <a:r>
                        <a:rPr lang="en-US" sz="2800" dirty="0" smtClean="0"/>
                        <a:t>(to find momentum from field map)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 Offset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 </a:t>
                      </a:r>
                      <a:r>
                        <a:rPr lang="en-US" sz="2800" dirty="0" smtClean="0"/>
                        <a:t>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096000" y="3733800"/>
            <a:ext cx="2590800" cy="1977002"/>
          </a:xfrm>
          <a:prstGeom prst="wedgeRoundRectCallout">
            <a:avLst>
              <a:gd name="adj1" fmla="val -67803"/>
              <a:gd name="adj2" fmla="val -285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CEBAF DL Magnet at Injector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I=0.001A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Spare DL Magnet at MMF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Map, I=-0.009A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248400" y="1063752"/>
            <a:ext cx="1600200" cy="536448"/>
          </a:xfrm>
          <a:prstGeom prst="wedgeRoundRectCallout">
            <a:avLst>
              <a:gd name="adj1" fmla="val -20833"/>
              <a:gd name="adj2" fmla="val 26317"/>
              <a:gd name="adj3" fmla="val 16667"/>
            </a:avLst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 Hysteresis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2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307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MDL0L02 Dipole Field Offset</vt:lpstr>
      <vt:lpstr>CEBAF DL Magnet at Injector</vt:lpstr>
      <vt:lpstr>Field Map</vt:lpstr>
      <vt:lpstr>Field Map, I=0.001A</vt:lpstr>
      <vt:lpstr>0 BdL</vt:lpstr>
      <vt:lpstr>PowerPoint Presentation</vt:lpstr>
      <vt:lpstr>Degaussed</vt:lpstr>
      <vt:lpstr>Spare DL Magnet at MMF</vt:lpstr>
      <vt:lpstr>Field Map, I=-0.009A</vt:lpstr>
      <vt:lpstr>0 BdL, I=-0.066A</vt:lpstr>
      <vt:lpstr>Degaussed, Power Supply Off</vt:lpstr>
      <vt:lpstr>0 BdL, I=-0.049A (with no Offset)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126</cp:revision>
  <dcterms:created xsi:type="dcterms:W3CDTF">2016-05-10T13:00:12Z</dcterms:created>
  <dcterms:modified xsi:type="dcterms:W3CDTF">2016-08-12T13:42:25Z</dcterms:modified>
</cp:coreProperties>
</file>