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5" r:id="rId3"/>
    <p:sldId id="270" r:id="rId4"/>
    <p:sldId id="286" r:id="rId5"/>
    <p:sldId id="271" r:id="rId6"/>
    <p:sldId id="280" r:id="rId7"/>
    <p:sldId id="283" r:id="rId8"/>
    <p:sldId id="284" r:id="rId9"/>
    <p:sldId id="272" r:id="rId10"/>
    <p:sldId id="273" r:id="rId11"/>
    <p:sldId id="274" r:id="rId12"/>
    <p:sldId id="275" r:id="rId13"/>
    <p:sldId id="276" r:id="rId14"/>
    <p:sldId id="279" r:id="rId15"/>
    <p:sldId id="277" r:id="rId16"/>
    <p:sldId id="28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Power Supply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</a:t>
                </a:r>
                <a:r>
                  <a:rPr lang="en-US" sz="2400" dirty="0" smtClean="0"/>
                  <a:t>27±7 </a:t>
                </a:r>
                <a:r>
                  <a:rPr lang="en-US" sz="2400" dirty="0" smtClean="0"/>
                  <a:t>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since:</a:t>
                </a:r>
              </a:p>
              <a:p>
                <a:pPr marL="1428750" lvl="2" indent="-514350">
                  <a:buFont typeface="+mj-lt"/>
                  <a:buAutoNum type="romanUcPeriod"/>
                </a:pPr>
                <a:r>
                  <a:rPr lang="en-US" sz="2400" dirty="0"/>
                  <a:t>E</a:t>
                </a:r>
                <a:r>
                  <a:rPr lang="en-US" sz="2400" dirty="0" smtClean="0"/>
                  <a:t>nvironmental fields at MMF higher are today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</a:t>
                </a:r>
                <a:r>
                  <a:rPr lang="en-US" sz="2400" dirty="0" smtClean="0"/>
                  <a:t>2014</a:t>
                </a:r>
              </a:p>
              <a:p>
                <a:pPr marL="1428750" lvl="2" indent="-514350">
                  <a:buFont typeface="+mj-lt"/>
                  <a:buAutoNum type="romanUcPeriod"/>
                </a:pPr>
                <a:r>
                  <a:rPr lang="en-US" sz="2400" dirty="0" smtClean="0"/>
                  <a:t>New Effective Length is now independent of magnet current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</a:t>
                </a:r>
                <a:r>
                  <a:rPr lang="en-US" sz="2400" dirty="0" smtClean="0"/>
                  <a:t>27 </a:t>
                </a:r>
                <a:r>
                  <a:rPr lang="en-US" sz="2400" dirty="0" smtClean="0"/>
                  <a:t>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be degaussed first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6001643"/>
              </a:xfrm>
              <a:prstGeom prst="rect">
                <a:avLst/>
              </a:prstGeom>
              <a:blipFill>
                <a:blip r:embed="rId2"/>
                <a:stretch>
                  <a:fillRect l="-1067" t="-914" b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New</a:t>
            </a:r>
            <a:r>
              <a:rPr lang="en-US" dirty="0" smtClean="0"/>
              <a:t> </a:t>
            </a:r>
            <a:r>
              <a:rPr lang="en-US" dirty="0" smtClean="0"/>
              <a:t>Effective Length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3581400"/>
            <a:ext cx="2514600" cy="2358002"/>
          </a:xfrm>
          <a:prstGeom prst="wedgeRoundRectCallout">
            <a:avLst>
              <a:gd name="adj1" fmla="val 39684"/>
              <a:gd name="adj2" fmla="val -6919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New Effective Length calculated with Offset of 27.0 G-cm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40155"/>
            <a:ext cx="5320665" cy="516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24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error). Instead: BdL = -Offset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</a:t>
                </a:r>
                <a:r>
                  <a:rPr lang="en-US" sz="2000" dirty="0" smtClean="0"/>
                  <a:t>27 </a:t>
                </a:r>
                <a:r>
                  <a:rPr lang="en-US" sz="2000" dirty="0" smtClean="0"/>
                  <a:t>G-cm (treat as another horizontal corrector)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Spectrometer Lines (2D, 3D, 5D): subtract </a:t>
                </a:r>
                <a:r>
                  <a:rPr lang="en-US" sz="2000" dirty="0" smtClean="0"/>
                  <a:t>27 </a:t>
                </a:r>
                <a:r>
                  <a:rPr lang="en-US" sz="2000" dirty="0" smtClean="0"/>
                  <a:t>G-cm from Field Map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blipFill>
                <a:blip r:embed="rId2"/>
                <a:stretch>
                  <a:fillRect l="-1067" t="-304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10177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</a:t>
                      </a:r>
                      <a:r>
                        <a:rPr lang="en-US" sz="2800" dirty="0" smtClean="0"/>
                        <a:t>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CEBAF DL Magnet at Injector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Eff. L (cm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10.00           </a:t>
            </a:r>
            <a:r>
              <a:rPr lang="en-US" sz="1400" dirty="0">
                <a:solidFill>
                  <a:srgbClr val="0070C0"/>
                </a:solidFill>
              </a:rPr>
              <a:t>12.88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9.00            12.89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8.00            12.89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7.00            12.90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6.00            12.90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5.00            12.91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4.00            12.92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3.00            12.93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2.00            12.95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1.00            13.01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0.00            16.39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1.00            12.73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2.00            12.81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3.00            12.83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4.00            12.85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5.00            12.85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6.00            12.86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-7.00            12.86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-8.00            12.86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-9.00            12.86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10.00            </a:t>
            </a:r>
            <a:r>
              <a:rPr lang="en-US" sz="1400" dirty="0" smtClean="0">
                <a:solidFill>
                  <a:srgbClr val="0070C0"/>
                </a:solidFill>
              </a:rPr>
              <a:t>12.87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240155"/>
            <a:ext cx="5320665" cy="51606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338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MDL0L02 Dipole Field Offset</vt:lpstr>
      <vt:lpstr>CEBAF DL Magnet at Injector</vt:lpstr>
      <vt:lpstr>Field Map</vt:lpstr>
      <vt:lpstr>Field Map Effective Length</vt:lpstr>
      <vt:lpstr>Field Map, I=0.001A</vt:lpstr>
      <vt:lpstr>0 BdL</vt:lpstr>
      <vt:lpstr>PowerPoint Presentation</vt:lpstr>
      <vt:lpstr>Degaussed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Summary - I</vt:lpstr>
      <vt:lpstr>New Effective Length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135</cp:revision>
  <dcterms:created xsi:type="dcterms:W3CDTF">2016-05-10T13:00:12Z</dcterms:created>
  <dcterms:modified xsi:type="dcterms:W3CDTF">2016-08-13T21:16:10Z</dcterms:modified>
</cp:coreProperties>
</file>