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D6"/>
    <a:srgbClr val="FFCFCE"/>
    <a:srgbClr val="FFFF66"/>
    <a:srgbClr val="CCFF66"/>
    <a:srgbClr val="CCFFCC"/>
    <a:srgbClr val="99FF99"/>
    <a:srgbClr val="CCFF99"/>
    <a:srgbClr val="99FF66"/>
    <a:srgbClr val="AF018A"/>
    <a:srgbClr val="A80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107" d="100"/>
          <a:sy n="107" d="100"/>
        </p:scale>
        <p:origin x="3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02003"/>
              </p:ext>
            </p:extLst>
          </p:nvPr>
        </p:nvGraphicFramePr>
        <p:xfrm>
          <a:off x="182927" y="137196"/>
          <a:ext cx="8778147" cy="643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2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3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1,580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23,800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85±1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QWeak-I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281±46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5±1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1.162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234±9.3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20.5±1.7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-2.3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±0.06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-0.07±0.007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&lt;10-4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195</Words>
  <Application>Microsoft Office PowerPoint</Application>
  <PresentationFormat>On-screen Show (4:3)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Default Design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Riad Suleiman</cp:lastModifiedBy>
  <cp:revision>218</cp:revision>
  <dcterms:created xsi:type="dcterms:W3CDTF">2010-11-15T19:55:20Z</dcterms:created>
  <dcterms:modified xsi:type="dcterms:W3CDTF">2017-07-07T11:32:00Z</dcterms:modified>
</cp:coreProperties>
</file>