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3"/>
  </p:notesMasterIdLst>
  <p:sldIdLst>
    <p:sldId id="266" r:id="rId2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FFD6"/>
    <a:srgbClr val="FFCFCE"/>
    <a:srgbClr val="FFFF66"/>
    <a:srgbClr val="CCFF66"/>
    <a:srgbClr val="CCFFCC"/>
    <a:srgbClr val="99FF99"/>
    <a:srgbClr val="CCFF99"/>
    <a:srgbClr val="99FF66"/>
    <a:srgbClr val="AF018A"/>
    <a:srgbClr val="A808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15" autoAdjust="0"/>
    <p:restoredTop sz="86461" autoAdjust="0"/>
  </p:normalViewPr>
  <p:slideViewPr>
    <p:cSldViewPr>
      <p:cViewPr varScale="1">
        <p:scale>
          <a:sx n="107" d="100"/>
          <a:sy n="107" d="100"/>
        </p:scale>
        <p:origin x="34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91439" cy="91439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8018" y="0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/>
          <a:lstStyle>
            <a:lvl1pPr algn="r">
              <a:defRPr sz="1200"/>
            </a:lvl1pPr>
          </a:lstStyle>
          <a:p>
            <a:fld id="{738905A3-B2B2-4BFE-831F-F6DEF575DAFA}" type="datetimeFigureOut">
              <a:rPr lang="en-US" smtClean="0"/>
              <a:pPr/>
              <a:t>7/7/2017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3738"/>
            <a:ext cx="4616450" cy="34623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89" tIns="45395" rIns="90789" bIns="453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5" y="4385944"/>
            <a:ext cx="5546731" cy="4153859"/>
          </a:xfrm>
          <a:prstGeom prst="rect">
            <a:avLst/>
          </a:prstGeom>
        </p:spPr>
        <p:txBody>
          <a:bodyPr vert="horz" lIns="90789" tIns="45395" rIns="90789" bIns="4539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8018" y="8770309"/>
            <a:ext cx="3004610" cy="461013"/>
          </a:xfrm>
          <a:prstGeom prst="rect">
            <a:avLst/>
          </a:prstGeom>
        </p:spPr>
        <p:txBody>
          <a:bodyPr vert="horz" lIns="90789" tIns="45395" rIns="90789" bIns="45395" rtlCol="0" anchor="b"/>
          <a:lstStyle>
            <a:lvl1pPr algn="r">
              <a:defRPr sz="1200"/>
            </a:lvl1pPr>
          </a:lstStyle>
          <a:p>
            <a:fld id="{77956DCB-2E64-4D82-A038-6C24758C97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48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355E9-F950-4FAD-B091-26841D1610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4688E1-A31F-4EE4-B836-53E750FD7F6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04AEB7-3E4B-43E8-B24A-E536C6054C3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5F0A8-7477-47BE-9F52-3C63B0E87E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B32D1-45B0-4BBA-A58D-8DC8B7D0A48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C0C3E-48AC-4D82-A768-991C694962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B55844-78D9-4A6E-AED9-FB292D08A43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9AF75-2E98-4B2B-973E-C7319B5201B6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9614F-0BB8-4FC8-8875-EA7B5E61CE1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51490-95C6-46D7-A58D-4137D93652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3267-CC39-411A-B863-9DCF6A91A6F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4B8CF-D484-4C3E-B5B9-09BE265700E8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0993034"/>
              </p:ext>
            </p:extLst>
          </p:nvPr>
        </p:nvGraphicFramePr>
        <p:xfrm>
          <a:off x="182927" y="137196"/>
          <a:ext cx="8778147" cy="64353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7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04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282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793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553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778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032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5254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91439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842329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Experiment</a:t>
                      </a:r>
                      <a:r>
                        <a:rPr lang="en-US" sz="12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Energy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(GeV)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Pol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(%)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(µA)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200" b="1" baseline="-25000" dirty="0" smtClean="0">
                          <a:solidFill>
                            <a:schemeClr val="tx1"/>
                          </a:solidFill>
                        </a:rPr>
                        <a:t>pv</a:t>
                      </a:r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  <a:endParaRPr lang="en-US" sz="1200" b="1" baseline="-25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Charge Asym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(ppb)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Position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(nm)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Angle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(nrad)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Size Diff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(δ</a:t>
                      </a:r>
                      <a:r>
                        <a:rPr lang="el-GR" sz="1200" b="1" dirty="0" smtClean="0">
                          <a:solidFill>
                            <a:schemeClr val="tx1"/>
                          </a:solidFill>
                        </a:rPr>
                        <a:t>σ/σ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HAPPEx-I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3.3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38.8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68.8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H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(15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15,050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12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043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G0-Forward (Achieved)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3.0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73.7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H </a:t>
                      </a:r>
                      <a:endParaRPr lang="en-US" sz="1200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20 cm)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3,000-40,000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300±300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7±4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>
                          <a:latin typeface="+mn-lt"/>
                          <a:ea typeface="Times New Roman"/>
                          <a:cs typeface="Times New Roman"/>
                        </a:rPr>
                        <a:t>3±1</a:t>
                      </a: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87.1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55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(20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1,580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400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0.2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aseline="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HAPPEx-III</a:t>
                      </a: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(Achieved)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3.484</a:t>
                      </a:r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89.4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 (25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23,800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ym typeface="Wingdings"/>
                      </a:endParaRPr>
                    </a:p>
                    <a:p>
                      <a:pPr algn="ctr"/>
                      <a:r>
                        <a:rPr lang="en-US" sz="1200" dirty="0" smtClean="0">
                          <a:sym typeface="Wingdings"/>
                        </a:rPr>
                        <a:t>200±10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3</a:t>
                      </a:r>
                      <a:endParaRPr lang="en-US" sz="1200" dirty="0" smtClean="0"/>
                    </a:p>
                    <a:p>
                      <a:pPr algn="ctr"/>
                      <a:endParaRPr lang="en-US" sz="1200" dirty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ym typeface="Wingdings"/>
                        </a:rPr>
                        <a:t>0.5±0.1</a:t>
                      </a:r>
                      <a:endParaRPr lang="en-US" sz="1200" dirty="0" smtClean="0"/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10</a:t>
                      </a:r>
                      <a:r>
                        <a:rPr lang="en-US" sz="1200" baseline="30000" dirty="0" smtClean="0"/>
                        <a:t>-3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 (Achieved)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1.056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89.2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Pb</a:t>
                      </a:r>
                    </a:p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(0.5 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mm)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657±60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85±1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1.155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89.0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281±46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8±15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5±1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0.1±0.02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>
                    <a:solidFill>
                      <a:srgbClr val="E0FFD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QWeak-II</a:t>
                      </a:r>
                      <a:endParaRPr lang="en-US" sz="12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(Achieved)</a:t>
                      </a:r>
                      <a:endParaRPr lang="en-US" sz="12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1.162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180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(35 cm)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X±9.3</a:t>
                      </a:r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20.5±1.7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-2.3</a:t>
                      </a:r>
                      <a:r>
                        <a:rPr lang="en-US" sz="12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±0.06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-0.07±0.007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US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&lt;10</a:t>
                      </a:r>
                      <a:r>
                        <a:rPr lang="en-US" sz="12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</a:p>
                  </a:txBody>
                  <a:tcPr>
                    <a:solidFill>
                      <a:srgbClr val="E7FF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260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="1" dirty="0">
                          <a:latin typeface="+mn-lt"/>
                          <a:ea typeface="Times New Roman"/>
                          <a:cs typeface="Times New Roman"/>
                        </a:rPr>
                        <a:t>PREx-II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1.0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90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70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baseline="30000" dirty="0">
                          <a:latin typeface="+mn-lt"/>
                          <a:ea typeface="Times New Roman"/>
                          <a:cs typeface="Times New Roman"/>
                        </a:rPr>
                        <a:t>208</a:t>
                      </a: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Pb (0.5mm)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Times New Roman"/>
                        </a:rPr>
                        <a:t>500±15</a:t>
                      </a: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100±10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1±1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0.3±0.1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</a:pPr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latin typeface="+mn-lt"/>
                          <a:ea typeface="Times New Roman"/>
                          <a:cs typeface="Times New Roman"/>
                        </a:rPr>
                        <a:t>10</a:t>
                      </a:r>
                      <a:r>
                        <a:rPr lang="en-US" sz="1200" baseline="30000" dirty="0" smtClean="0">
                          <a:latin typeface="+mn-lt"/>
                          <a:ea typeface="Times New Roman"/>
                          <a:cs typeface="Times New Roman"/>
                        </a:rPr>
                        <a:t>-4</a:t>
                      </a:r>
                      <a:endParaRPr lang="en-US" sz="12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75259" marR="75259" marT="37630" marB="37630" anchor="ctr"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70610">
                <a:tc>
                  <a:txBody>
                    <a:bodyPr/>
                    <a:lstStyle/>
                    <a:p>
                      <a:pPr algn="ctr"/>
                      <a:endParaRPr lang="en-US" sz="12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b="1" dirty="0" smtClean="0">
                          <a:solidFill>
                            <a:schemeClr val="tx1"/>
                          </a:solidFill>
                        </a:rPr>
                        <a:t>MOLLER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11.0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90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85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baseline="30000" dirty="0" smtClean="0"/>
                        <a:t>1</a:t>
                      </a:r>
                      <a:r>
                        <a:rPr lang="en-US" sz="1200" dirty="0" smtClean="0"/>
                        <a:t>H</a:t>
                      </a:r>
                    </a:p>
                    <a:p>
                      <a:pPr algn="ctr"/>
                      <a:r>
                        <a:rPr lang="en-US" sz="1200" dirty="0" smtClean="0"/>
                        <a:t>(150 cm)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35.6±0.74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&lt;10±10</a:t>
                      </a:r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0.5±0.5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0.05±0.05</a:t>
                      </a:r>
                      <a:endParaRPr lang="en-US" sz="12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/>
                    </a:p>
                    <a:p>
                      <a:pPr algn="ctr"/>
                      <a:r>
                        <a:rPr lang="en-US" sz="1200" dirty="0" smtClean="0"/>
                        <a:t>&lt;</a:t>
                      </a:r>
                      <a:r>
                        <a:rPr lang="en-US" sz="1200" dirty="0" smtClean="0">
                          <a:sym typeface="Wingdings"/>
                        </a:rPr>
                        <a:t>10</a:t>
                      </a:r>
                      <a:r>
                        <a:rPr lang="en-US" sz="1200" baseline="30000" dirty="0" smtClean="0">
                          <a:sym typeface="Wingdings"/>
                        </a:rPr>
                        <a:t>-4</a:t>
                      </a:r>
                      <a:endParaRPr lang="en-US" sz="1200" baseline="30000" dirty="0"/>
                    </a:p>
                  </a:txBody>
                  <a:tcPr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2793</TotalTime>
  <Words>195</Words>
  <Application>Microsoft Office PowerPoint</Application>
  <PresentationFormat>On-screen Show (4:3)</PresentationFormat>
  <Paragraphs>167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Default Design</vt:lpstr>
      <vt:lpstr>PowerPoint Presentation</vt:lpstr>
    </vt:vector>
  </TitlesOfParts>
  <Company>Jefferson Science Associates, LLC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Jefferson Lab</dc:creator>
  <cp:lastModifiedBy>Riad Suleiman</cp:lastModifiedBy>
  <cp:revision>221</cp:revision>
  <dcterms:created xsi:type="dcterms:W3CDTF">2010-11-15T19:55:20Z</dcterms:created>
  <dcterms:modified xsi:type="dcterms:W3CDTF">2017-07-07T14:27:18Z</dcterms:modified>
</cp:coreProperties>
</file>