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8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3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4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6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8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2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B587-856A-4F6F-8E91-FCC5F17B4E5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D68E-9F9E-4401-8746-0BF80DE05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6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Wien filter: </a:t>
            </a:r>
            <a:r>
              <a:rPr lang="en-US" b="1" dirty="0" smtClean="0"/>
              <a:t>Shorter plate gap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03/31/2020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68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cross section of the plates: </a:t>
            </a:r>
            <a:r>
              <a:rPr lang="en-US" b="1" dirty="0" smtClean="0"/>
              <a:t>Original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824548" y="1416110"/>
            <a:ext cx="2542904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Voltage on plates ±20 kV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2744"/>
            <a:ext cx="10515600" cy="39771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99062" y="2203268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5.1 MV/m</a:t>
            </a:r>
            <a:endParaRPr lang="en-US" b="1" dirty="0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872488" y="2572600"/>
            <a:ext cx="62301" cy="322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8345" y="2203268"/>
            <a:ext cx="1210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4.6 MV/m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>
            <a:off x="4255001" y="2387934"/>
            <a:ext cx="613344" cy="111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1816" y="3474719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5.9 MV/m</a:t>
            </a:r>
            <a:endParaRPr lang="en-US" b="1" dirty="0"/>
          </a:p>
        </p:txBody>
      </p:sp>
      <p:cxnSp>
        <p:nvCxnSpPr>
          <p:cNvPr id="25" name="Straight Arrow Connector 24"/>
          <p:cNvCxnSpPr>
            <a:stCxn id="24" idx="3"/>
          </p:cNvCxnSpPr>
          <p:nvPr/>
        </p:nvCxnSpPr>
        <p:spPr>
          <a:xfrm flipV="1">
            <a:off x="2078668" y="3614125"/>
            <a:ext cx="385858" cy="45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38200" y="5799909"/>
            <a:ext cx="1722120" cy="10450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19574" y="3816628"/>
            <a:ext cx="12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15 mm gap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450079" y="5488168"/>
            <a:ext cx="2769326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Effective length = 31.56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77036" y="156720"/>
            <a:ext cx="3900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Leff</a:t>
            </a:r>
            <a:r>
              <a:rPr lang="en-US" dirty="0"/>
              <a:t> = Integral of Ex(0,0,z)/</a:t>
            </a:r>
            <a:r>
              <a:rPr lang="en-US" dirty="0" err="1"/>
              <a:t>Emax</a:t>
            </a:r>
            <a:r>
              <a:rPr lang="en-US" dirty="0"/>
              <a:t>(center)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275046" y="6096469"/>
            <a:ext cx="2983220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Effective length = 30.71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2"/>
          <p:cNvSpPr txBox="1"/>
          <p:nvPr/>
        </p:nvSpPr>
        <p:spPr>
          <a:xfrm>
            <a:off x="5272024" y="6186380"/>
            <a:ext cx="117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2.69 % 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6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cross section of the plates: </a:t>
            </a:r>
            <a:r>
              <a:rPr lang="en-US" b="1" dirty="0" smtClean="0"/>
              <a:t>Original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720046" y="1416110"/>
            <a:ext cx="2751908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Voltage on plates ±18.7 kV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4609"/>
            <a:ext cx="10515600" cy="39733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99062" y="2203268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4.8 MV/m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872488" y="2572600"/>
            <a:ext cx="62301" cy="322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8345" y="2203268"/>
            <a:ext cx="1210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4.4 MV/m</a:t>
            </a:r>
            <a:endParaRPr lang="en-US" b="1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>
            <a:off x="4255001" y="2387934"/>
            <a:ext cx="613344" cy="111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31816" y="3474719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5.9 MV/m</a:t>
            </a:r>
            <a:endParaRPr lang="en-US" b="1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 flipV="1">
            <a:off x="2078668" y="3614125"/>
            <a:ext cx="385858" cy="45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38200" y="5799908"/>
            <a:ext cx="1722120" cy="3274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19574" y="3816628"/>
            <a:ext cx="12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14 </a:t>
            </a:r>
            <a:r>
              <a:rPr lang="en-US" dirty="0"/>
              <a:t>mm gap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450079" y="5488168"/>
            <a:ext cx="2769326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Effective length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31.50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275046" y="6096469"/>
            <a:ext cx="2983220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Effective length = 30.71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"/>
          <p:cNvSpPr txBox="1"/>
          <p:nvPr/>
        </p:nvSpPr>
        <p:spPr>
          <a:xfrm>
            <a:off x="5272024" y="6186380"/>
            <a:ext cx="117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2.50 </a:t>
            </a:r>
            <a:r>
              <a:rPr lang="en-US" dirty="0" smtClean="0"/>
              <a:t>% 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12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cross section of the plates: </a:t>
            </a:r>
            <a:r>
              <a:rPr lang="en-US" b="1" dirty="0" smtClean="0"/>
              <a:t>Original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746171" y="1416110"/>
            <a:ext cx="2699658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Voltage on plates ±17.3 kV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9620"/>
            <a:ext cx="10515600" cy="39633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99062" y="2203268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4.5 MV/m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872488" y="2572600"/>
            <a:ext cx="62301" cy="322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8345" y="2203268"/>
            <a:ext cx="1210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4.0 MV/m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4255001" y="2387934"/>
            <a:ext cx="613344" cy="111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31816" y="3474719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5.2 MV/m</a:t>
            </a:r>
            <a:endParaRPr lang="en-US" b="1" dirty="0"/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 flipV="1">
            <a:off x="2078668" y="3614125"/>
            <a:ext cx="385858" cy="45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38200" y="5799909"/>
            <a:ext cx="1722120" cy="2374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219574" y="3816628"/>
            <a:ext cx="12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13 </a:t>
            </a:r>
            <a:r>
              <a:rPr lang="en-US" dirty="0"/>
              <a:t>mm gap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450079" y="5488168"/>
            <a:ext cx="2769326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Effective length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31.37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275046" y="6096469"/>
            <a:ext cx="2983220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Effective length = 30.71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"/>
          <p:cNvSpPr txBox="1"/>
          <p:nvPr/>
        </p:nvSpPr>
        <p:spPr>
          <a:xfrm>
            <a:off x="5272024" y="6186380"/>
            <a:ext cx="117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2.10 </a:t>
            </a:r>
            <a:r>
              <a:rPr lang="en-US" dirty="0" smtClean="0"/>
              <a:t>% 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9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cross section of the plates: </a:t>
            </a:r>
            <a:r>
              <a:rPr lang="en-US" b="1" dirty="0" smtClean="0"/>
              <a:t>Original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815840" y="1416110"/>
            <a:ext cx="2560320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Voltage on plates ±16 kV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01439"/>
            <a:ext cx="10515600" cy="39997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99062" y="2203268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4.1 MV/m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872488" y="2572600"/>
            <a:ext cx="62301" cy="322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8345" y="2203268"/>
            <a:ext cx="1210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 MV/m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4255001" y="2387934"/>
            <a:ext cx="613344" cy="111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31816" y="3474719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4.9 MV/m</a:t>
            </a:r>
            <a:endParaRPr lang="en-US" b="1" dirty="0"/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 flipV="1">
            <a:off x="2078668" y="3614125"/>
            <a:ext cx="385858" cy="45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38200" y="5791199"/>
            <a:ext cx="1722120" cy="20123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219574" y="3816628"/>
            <a:ext cx="12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12 </a:t>
            </a:r>
            <a:r>
              <a:rPr lang="en-US" dirty="0"/>
              <a:t>mm gap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450079" y="5488168"/>
            <a:ext cx="2769326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Effective length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31.26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275046" y="6096469"/>
            <a:ext cx="2983220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Effective length = 30.71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2"/>
          <p:cNvSpPr txBox="1"/>
          <p:nvPr/>
        </p:nvSpPr>
        <p:spPr>
          <a:xfrm>
            <a:off x="5272024" y="6186380"/>
            <a:ext cx="117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1.75</a:t>
            </a:r>
            <a:r>
              <a:rPr lang="en-US" dirty="0" smtClean="0"/>
              <a:t> </a:t>
            </a:r>
            <a:r>
              <a:rPr lang="en-US" dirty="0" smtClean="0"/>
              <a:t>% 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1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cross section of the plates: </a:t>
            </a:r>
            <a:r>
              <a:rPr lang="en-US" b="1" dirty="0" smtClean="0"/>
              <a:t>Original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737463" y="1416110"/>
            <a:ext cx="2717074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Voltage on plates ±14.7 kV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08711"/>
            <a:ext cx="10515600" cy="39851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99062" y="2203268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3.7 MV/m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872488" y="2572600"/>
            <a:ext cx="62301" cy="322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8345" y="2203268"/>
            <a:ext cx="1210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3.4 MV/m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4255001" y="2387934"/>
            <a:ext cx="613344" cy="1114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31816" y="3474719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4.5 MV/m</a:t>
            </a:r>
            <a:endParaRPr lang="en-US" b="1" dirty="0"/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 flipV="1">
            <a:off x="2078668" y="3614125"/>
            <a:ext cx="385858" cy="452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38200" y="5791199"/>
            <a:ext cx="1722120" cy="19396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219574" y="3816628"/>
            <a:ext cx="12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11 </a:t>
            </a:r>
            <a:r>
              <a:rPr lang="en-US" dirty="0"/>
              <a:t>mm gap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861037" y="2913468"/>
            <a:ext cx="632586" cy="54915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50806" y="2644187"/>
            <a:ext cx="3366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Stretch HV spring guide 5.5 mm</a:t>
            </a:r>
          </a:p>
          <a:p>
            <a:r>
              <a:rPr lang="en-US" b="1" smtClean="0"/>
              <a:t>To close the gap</a:t>
            </a:r>
            <a:endParaRPr lang="en-US" b="1" dirty="0"/>
          </a:p>
        </p:txBody>
      </p:sp>
      <p:cxnSp>
        <p:nvCxnSpPr>
          <p:cNvPr id="18" name="Straight Arrow Connector 17"/>
          <p:cNvCxnSpPr>
            <a:stCxn id="17" idx="1"/>
            <a:endCxn id="16" idx="3"/>
          </p:cNvCxnSpPr>
          <p:nvPr/>
        </p:nvCxnSpPr>
        <p:spPr>
          <a:xfrm flipH="1">
            <a:off x="4493623" y="2967353"/>
            <a:ext cx="857183" cy="2206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450079" y="5488168"/>
            <a:ext cx="2769326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Effective length </a:t>
            </a:r>
            <a:r>
              <a:rPr lang="en-US">
                <a:solidFill>
                  <a:schemeClr val="tx1"/>
                </a:solidFill>
              </a:rPr>
              <a:t>= </a:t>
            </a:r>
            <a:r>
              <a:rPr lang="en-US" smtClean="0">
                <a:solidFill>
                  <a:schemeClr val="tx1"/>
                </a:solidFill>
              </a:rPr>
              <a:t>31.12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275046" y="6096469"/>
            <a:ext cx="2983220" cy="54915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 Effective length = 30.71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"/>
          <p:cNvSpPr txBox="1"/>
          <p:nvPr/>
        </p:nvSpPr>
        <p:spPr>
          <a:xfrm>
            <a:off x="5272024" y="6186380"/>
            <a:ext cx="117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1.31</a:t>
            </a:r>
            <a:r>
              <a:rPr lang="en-US" dirty="0" smtClean="0"/>
              <a:t> </a:t>
            </a:r>
            <a:r>
              <a:rPr lang="en-US" dirty="0" smtClean="0"/>
              <a:t>% diff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5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3773</TotalTime>
  <Words>210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Wien filter: Shorter plate gap</vt:lpstr>
      <vt:lpstr>Lateral cross section of the plates: Original </vt:lpstr>
      <vt:lpstr>Lateral cross section of the plates: Original </vt:lpstr>
      <vt:lpstr>Lateral cross section of the plates: Original </vt:lpstr>
      <vt:lpstr>Lateral cross section of the plates: Original </vt:lpstr>
      <vt:lpstr>Lateral cross section of the plates: Original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Wien filter with integrated ion pump</dc:title>
  <dc:creator>Gabriel Palacios-Serrano</dc:creator>
  <cp:lastModifiedBy>Gabriel Palacios-Serrano</cp:lastModifiedBy>
  <cp:revision>54</cp:revision>
  <dcterms:created xsi:type="dcterms:W3CDTF">2020-03-05T16:59:58Z</dcterms:created>
  <dcterms:modified xsi:type="dcterms:W3CDTF">2020-03-31T16:21:49Z</dcterms:modified>
</cp:coreProperties>
</file>