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26" r:id="rId2"/>
    <p:sldId id="521" r:id="rId3"/>
    <p:sldId id="512" r:id="rId4"/>
    <p:sldId id="522" r:id="rId5"/>
    <p:sldId id="429" r:id="rId6"/>
    <p:sldId id="439" r:id="rId7"/>
    <p:sldId id="524" r:id="rId8"/>
    <p:sldId id="513" r:id="rId9"/>
    <p:sldId id="514" r:id="rId10"/>
    <p:sldId id="517" r:id="rId11"/>
    <p:sldId id="516" r:id="rId12"/>
    <p:sldId id="506" r:id="rId13"/>
    <p:sldId id="525" r:id="rId1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jpe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LDRD: </a:t>
            </a:r>
            <a:r>
              <a:rPr lang="en-US" sz="4400" dirty="0" smtClean="0"/>
              <a:t>Magnetized </a:t>
            </a:r>
            <a:r>
              <a:rPr lang="en-US" sz="4400" dirty="0" smtClean="0"/>
              <a:t>Source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Meeting</a:t>
            </a:r>
          </a:p>
          <a:p>
            <a:r>
              <a:rPr lang="en-US" sz="3200" dirty="0" smtClean="0">
                <a:latin typeface="+mj-lt"/>
              </a:rPr>
              <a:t>November 20,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404346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5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smtClean="0"/>
              <a:t>Progress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906" y="756786"/>
            <a:ext cx="9002094" cy="4988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HV conditioning: </a:t>
            </a:r>
            <a:r>
              <a:rPr lang="en-US" kern="0" smtClean="0"/>
              <a:t>reached </a:t>
            </a:r>
            <a:r>
              <a:rPr lang="en-US" kern="0" smtClean="0"/>
              <a:t>292 </a:t>
            </a:r>
            <a:r>
              <a:rPr lang="en-US" kern="0" dirty="0" smtClean="0"/>
              <a:t>kV on </a:t>
            </a:r>
            <a:r>
              <a:rPr lang="en-US" kern="0" smtClean="0"/>
              <a:t>November </a:t>
            </a:r>
            <a:r>
              <a:rPr lang="en-US" kern="0" smtClean="0"/>
              <a:t>18, </a:t>
            </a:r>
            <a:r>
              <a:rPr lang="en-US" kern="0" dirty="0" smtClean="0"/>
              <a:t>2015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22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Bunched Electron 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Guns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JLEIC Magnetized Gun R&amp;D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3200" dirty="0"/>
          </a:p>
          <a:p>
            <a:pPr lvl="1">
              <a:buClrTx/>
            </a:pPr>
            <a:r>
              <a:rPr lang="en-US" sz="2800" dirty="0"/>
              <a:t>Simulation Plan</a:t>
            </a:r>
          </a:p>
          <a:p>
            <a:pPr lvl="1">
              <a:buClrTx/>
            </a:pPr>
            <a:r>
              <a:rPr lang="en-US" sz="2800" dirty="0" smtClean="0"/>
              <a:t>Measurement Plan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Progress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7418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5924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7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35956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8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182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9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96066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0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41116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1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37470" y="741341"/>
            <a:ext cx="8539373" cy="2895796"/>
            <a:chOff x="137470" y="741341"/>
            <a:chExt cx="8539373" cy="2895796"/>
          </a:xfrm>
        </p:grpSpPr>
        <p:grpSp>
          <p:nvGrpSpPr>
            <p:cNvPr id="13" name="Group 12"/>
            <p:cNvGrpSpPr/>
            <p:nvPr/>
          </p:nvGrpSpPr>
          <p:grpSpPr>
            <a:xfrm>
              <a:off x="137470" y="741341"/>
              <a:ext cx="8370417" cy="2866980"/>
              <a:chOff x="141905" y="574720"/>
              <a:chExt cx="8370417" cy="286698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41905" y="723900"/>
                <a:ext cx="1168400" cy="700024"/>
              </a:xfrm>
              <a:prstGeom prst="wedgeRoundRectCallout">
                <a:avLst>
                  <a:gd name="adj1" fmla="val -12202"/>
                  <a:gd name="adj2" fmla="val 62872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548058" y="574720"/>
                <a:ext cx="2821689" cy="2866980"/>
                <a:chOff x="4576061" y="571500"/>
                <a:chExt cx="2821689" cy="28669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6061" y="571500"/>
                  <a:ext cx="2821689" cy="2866980"/>
                  <a:chOff x="6125461" y="609600"/>
                  <a:chExt cx="2821689" cy="286698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7232650" y="609600"/>
                    <a:ext cx="1168400" cy="700024"/>
                  </a:xfrm>
                  <a:prstGeom prst="wedgeRoundRectCallout">
                    <a:avLst>
                      <a:gd name="adj1" fmla="val -29594"/>
                      <a:gd name="adj2" fmla="val 71943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Guns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2197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mtClean="0"/>
              <a:t>Bunch </a:t>
            </a:r>
            <a:r>
              <a:rPr lang="en-US" sz="2800" dirty="0" smtClean="0"/>
              <a:t>charge: </a:t>
            </a:r>
            <a:r>
              <a:rPr lang="en-US" sz="2800" dirty="0"/>
              <a:t>0.5 </a:t>
            </a:r>
            <a:r>
              <a:rPr lang="en-US" sz="2800" smtClean="0"/>
              <a:t>nC and bunch </a:t>
            </a:r>
            <a:r>
              <a:rPr lang="en-US" sz="2800"/>
              <a:t>length: 3 </a:t>
            </a:r>
            <a:r>
              <a:rPr lang="en-US" sz="2800" smtClean="0"/>
              <a:t>ps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at University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Magnetized Gun R&amp;D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553200" y="1126694"/>
            <a:ext cx="2317844" cy="783346"/>
          </a:xfrm>
          <a:prstGeom prst="wedgeRoundRectCallout">
            <a:avLst>
              <a:gd name="adj1" fmla="val -19957"/>
              <a:gd name="adj2" fmla="val 10602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2 kG)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JLEIC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130422" y="5116447"/>
            <a:ext cx="2740622" cy="1204985"/>
          </a:xfrm>
          <a:prstGeom prst="wedgeRoundRectCallout">
            <a:avLst>
              <a:gd name="adj1" fmla="val -16854"/>
              <a:gd name="adj2" fmla="val -482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Helmholtz pair would be easier to mount on 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8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0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Design beamline </a:t>
            </a:r>
            <a:r>
              <a:rPr lang="en-US" dirty="0"/>
              <a:t>to </a:t>
            </a:r>
            <a:r>
              <a:rPr lang="en-US" dirty="0" smtClean="0"/>
              <a:t>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Benchmark simulation (of </a:t>
            </a:r>
            <a:r>
              <a:rPr lang="en-US" dirty="0"/>
              <a:t>different operating scenarios of bunch charge, magnetization, bunch shape etc</a:t>
            </a:r>
            <a:r>
              <a:rPr lang="en-US" dirty="0" smtClean="0"/>
              <a:t>.) </a:t>
            </a:r>
            <a:r>
              <a:rPr lang="en-US" dirty="0"/>
              <a:t>against </a:t>
            </a:r>
            <a:r>
              <a:rPr lang="en-US" dirty="0" smtClean="0"/>
              <a:t>measurements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Quantify </a:t>
            </a:r>
            <a:r>
              <a:rPr lang="en-US" dirty="0"/>
              <a:t>how good or complete </a:t>
            </a:r>
            <a:r>
              <a:rPr lang="en-US" dirty="0" smtClean="0"/>
              <a:t>RTFB transform </a:t>
            </a:r>
            <a:r>
              <a:rPr lang="en-US" dirty="0"/>
              <a:t>can be made for different </a:t>
            </a:r>
            <a:r>
              <a:rPr lang="en-US" dirty="0" smtClean="0"/>
              <a:t>settings </a:t>
            </a:r>
            <a:r>
              <a:rPr lang="en-US" dirty="0"/>
              <a:t>– </a:t>
            </a:r>
            <a:r>
              <a:rPr lang="en-US" dirty="0" smtClean="0"/>
              <a:t>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emittance aspect </a:t>
            </a:r>
            <a:r>
              <a:rPr lang="en-US" dirty="0"/>
              <a:t>ratio that can be </a:t>
            </a:r>
            <a:r>
              <a:rPr lang="en-US" dirty="0" smtClean="0"/>
              <a:t>achieved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JLEIC magnetized electron cooler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30556</TotalTime>
  <Words>743</Words>
  <Application>Microsoft Office PowerPoint</Application>
  <PresentationFormat>On-screen Show (4:3)</PresentationFormat>
  <Paragraphs>148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Ops Review 2010</vt:lpstr>
      <vt:lpstr>Equation</vt:lpstr>
      <vt:lpstr>LDRD: Magnetized Source</vt:lpstr>
      <vt:lpstr>Outline</vt:lpstr>
      <vt:lpstr>PowerPoint Presentation</vt:lpstr>
      <vt:lpstr>PowerPoint Presentation</vt:lpstr>
      <vt:lpstr>Magnetized Bunched Electron Beam Requirements</vt:lpstr>
      <vt:lpstr>Magnetized Guns</vt:lpstr>
      <vt:lpstr>JLEIC Magnetized Gun R&amp;D</vt:lpstr>
      <vt:lpstr>PowerPoint Presentation</vt:lpstr>
      <vt:lpstr>Simulation Plan</vt:lpstr>
      <vt:lpstr>Measurement Plan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1581</cp:revision>
  <cp:lastPrinted>2014-01-09T17:51:36Z</cp:lastPrinted>
  <dcterms:created xsi:type="dcterms:W3CDTF">2010-09-20T13:48:43Z</dcterms:created>
  <dcterms:modified xsi:type="dcterms:W3CDTF">2015-11-18T19:14:04Z</dcterms:modified>
</cp:coreProperties>
</file>