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09" r:id="rId5"/>
    <p:sldId id="310" r:id="rId6"/>
    <p:sldId id="311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A4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125" d="100"/>
          <a:sy n="125" d="100"/>
        </p:scale>
        <p:origin x="360" y="11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16,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16,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August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0" y="505595"/>
            <a:ext cx="11200177" cy="617838"/>
          </a:xfrm>
        </p:spPr>
        <p:txBody>
          <a:bodyPr/>
          <a:lstStyle/>
          <a:p>
            <a:r>
              <a:rPr lang="en-US" dirty="0"/>
              <a:t>Plan on e</a:t>
            </a:r>
            <a:r>
              <a:rPr lang="en-US" baseline="30000" dirty="0"/>
              <a:t>+</a:t>
            </a:r>
            <a:r>
              <a:rPr lang="en-US" dirty="0"/>
              <a:t> Collection – A. Ushakov and Y. </a:t>
            </a:r>
            <a:r>
              <a:rPr lang="en-US" dirty="0" err="1"/>
              <a:t>Enomoto</a:t>
            </a:r>
            <a:r>
              <a:rPr lang="en-US" dirty="0"/>
              <a:t> (KEK)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ts val="26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Simulations of positron collection at SuperKEKB injector in CST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Yoshinori </a:t>
            </a:r>
            <a:r>
              <a:rPr lang="en-US" sz="2000" dirty="0" err="1">
                <a:solidFill>
                  <a:schemeClr val="tx1"/>
                </a:solidFill>
              </a:rPr>
              <a:t>Enomoto</a:t>
            </a:r>
            <a:r>
              <a:rPr lang="en-US" sz="2000" dirty="0">
                <a:solidFill>
                  <a:schemeClr val="tx1"/>
                </a:solidFill>
              </a:rPr>
              <a:t> (KEK) shares all information on e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beamline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ts val="26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Calculations of fields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	○   Capture magnet: pulsed Flux Concentrator (FC)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	○   Capture accelerator</a:t>
            </a:r>
          </a:p>
          <a:p>
            <a:pPr marL="457200" indent="-457200">
              <a:lnSpc>
                <a:spcPts val="26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Beam tracking in SuperKEKB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capture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79" y="5314480"/>
            <a:ext cx="6386827" cy="731240"/>
          </a:xfrm>
        </p:spPr>
        <p:txBody>
          <a:bodyPr/>
          <a:lstStyle/>
          <a:p>
            <a:r>
              <a:rPr lang="en-US" sz="1600" dirty="0"/>
              <a:t>Ce+BAF R&amp;D meeting, August 16, 2023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16F8-742C-4505-B3B2-34536173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Y. </a:t>
            </a:r>
            <a:r>
              <a:rPr lang="en-US" dirty="0" err="1"/>
              <a:t>Enomoto</a:t>
            </a:r>
            <a:r>
              <a:rPr lang="en-US" dirty="0"/>
              <a:t>, LCWS2023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338E1C-0EF8-4B6D-8846-FD056CAD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520" y="966788"/>
            <a:ext cx="7832411" cy="53816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C41BE-DAC1-42D0-8F91-DD6CE05F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16F8-742C-4505-B3B2-34536173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Y. </a:t>
            </a:r>
            <a:r>
              <a:rPr lang="en-US" dirty="0" err="1"/>
              <a:t>Enomoto</a:t>
            </a:r>
            <a:r>
              <a:rPr lang="en-US" dirty="0"/>
              <a:t>, LCWS2023: Particle Tracking in Capture Accelerator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C41BE-DAC1-42D0-8F91-DD6CE05F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6416819-708F-4937-AAC6-2669EF49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181" y="966788"/>
            <a:ext cx="9707088" cy="5381625"/>
          </a:xfrm>
        </p:spPr>
      </p:pic>
    </p:spTree>
    <p:extLst>
      <p:ext uri="{BB962C8B-B14F-4D97-AF65-F5344CB8AC3E}">
        <p14:creationId xmlns:p14="http://schemas.microsoft.com/office/powerpoint/2010/main" val="191628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16F8-742C-4505-B3B2-34536173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SuperKEKB e</a:t>
            </a:r>
            <a:r>
              <a:rPr lang="en-US" baseline="30000" dirty="0"/>
              <a:t>-</a:t>
            </a:r>
            <a:r>
              <a:rPr lang="en-US" dirty="0"/>
              <a:t>/e</a:t>
            </a:r>
            <a:r>
              <a:rPr lang="en-US" baseline="30000" dirty="0"/>
              <a:t>+</a:t>
            </a:r>
            <a:r>
              <a:rPr lang="en-US" dirty="0"/>
              <a:t> Beam and Model </a:t>
            </a:r>
            <a:r>
              <a:rPr lang="en-US"/>
              <a:t>of Target Area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C41BE-DAC1-42D0-8F91-DD6CE05F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A0C289-E2E3-490B-9203-BD84EE66C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64" y="1536241"/>
            <a:ext cx="3985641" cy="41330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0CFB7-3509-430A-9BC7-BFF25987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68" y="987552"/>
            <a:ext cx="7187233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9FA232-A2EF-4364-AE01-8889B0C989F3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36220bd-6765-475d-aebe-427a3023f47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10098</TotalTime>
  <Words>108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.PingFangSC-Regular</vt:lpstr>
      <vt:lpstr>Arial</vt:lpstr>
      <vt:lpstr>Calibri</vt:lpstr>
      <vt:lpstr>Courier New</vt:lpstr>
      <vt:lpstr>PingFangSC-Regular</vt:lpstr>
      <vt:lpstr>Office Theme</vt:lpstr>
      <vt:lpstr>Plan on e+ Collection – A. Ushakov and Y. Enomoto (KEK)</vt:lpstr>
      <vt:lpstr>Y. Enomoto, LCWS2023</vt:lpstr>
      <vt:lpstr>Y. Enomoto, LCWS2023: Particle Tracking in Capture Accelerator</vt:lpstr>
      <vt:lpstr>Parameters of SuperKEKB e-/e+ Beam and Model of Target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440</cp:revision>
  <dcterms:created xsi:type="dcterms:W3CDTF">2023-02-20T01:51:32Z</dcterms:created>
  <dcterms:modified xsi:type="dcterms:W3CDTF">2023-08-16T14:32:04Z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