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6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B37C-9D57-45BA-98F9-3FF0D6D67AD1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69329-AD0D-4C52-B3C4-63AB6A4A3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Gun with NEG Pumps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 </a:t>
            </a:r>
          </a:p>
          <a:p>
            <a:r>
              <a:rPr lang="en-US" dirty="0" smtClean="0"/>
              <a:t>1/19/16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GUN at 350kV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531944"/>
            <a:ext cx="2895600" cy="535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12727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33800" y="2667000"/>
            <a:ext cx="1371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3800" y="2209800"/>
            <a:ext cx="12924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Turn 90 </a:t>
            </a:r>
            <a:r>
              <a:rPr lang="en-US" dirty="0" err="1" smtClean="0"/>
              <a:t>deg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4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with NEG Pumps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53" y="1600200"/>
            <a:ext cx="46584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07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onfiguration of NEG Pumps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06227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82" y="2118921"/>
            <a:ext cx="3810000" cy="379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001000" y="3581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4600" y="1749589"/>
            <a:ext cx="423917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NEG Dimensions: 50mm x 30mm x 312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1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onfiguration of NEG Pumps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17694"/>
            <a:ext cx="406227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17" y="2111216"/>
            <a:ext cx="3810000" cy="379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001000" y="3581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8001000" y="2514600"/>
            <a:ext cx="0" cy="1066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305800" y="2514600"/>
            <a:ext cx="0" cy="1066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0098" y="211121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45mm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0" y="37338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4191000"/>
            <a:ext cx="6096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53183" y="378712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50mm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10000" y="2743200"/>
            <a:ext cx="0" cy="1143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43400" y="2743200"/>
            <a:ext cx="0" cy="1143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233777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65mm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276600" y="3958725"/>
            <a:ext cx="45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83016" y="4260783"/>
            <a:ext cx="45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2721" y="3953110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Field Changes with NEG Pumps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7" y="1600200"/>
            <a:ext cx="7627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Field Changes with NEG pumps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7" y="1600200"/>
            <a:ext cx="7627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600" y="3810000"/>
            <a:ext cx="2133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1400" y="3810000"/>
            <a:ext cx="167640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48400" y="3810000"/>
            <a:ext cx="14478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3341752"/>
            <a:ext cx="1391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 = 22.50 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5366" y="3441833"/>
            <a:ext cx="15087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R1 = 17.86 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17927" y="3348971"/>
            <a:ext cx="15087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R2 = 15.95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17927" y="4724400"/>
            <a:ext cx="16875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E2 = 6.04 MV/m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705600" y="4343400"/>
            <a:ext cx="1524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38822" y="4724400"/>
            <a:ext cx="16875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E1 = 5.25 MV/m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114800" y="4343400"/>
            <a:ext cx="239972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521" y="4909066"/>
            <a:ext cx="1570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 = 4.16 MV/m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524000" y="4343400"/>
            <a:ext cx="304800" cy="5656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0991" y="6230754"/>
            <a:ext cx="430758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E1/ E = R / R1 = 1.26,   E2 / E = R/ R2 = 1.45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2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94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Gun with NEG Pumps</vt:lpstr>
      <vt:lpstr>GTS GUN at 350kV</vt:lpstr>
      <vt:lpstr>Gun with NEG Pumps</vt:lpstr>
      <vt:lpstr>Configuration of NEG Pumps</vt:lpstr>
      <vt:lpstr>Configuration of NEG Pumps</vt:lpstr>
      <vt:lpstr>E Field Changes with NEG Pumps</vt:lpstr>
      <vt:lpstr>E Field Changes with NEG pumps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 Chamber with NEG</dc:title>
  <dc:creator>Yan Wang</dc:creator>
  <cp:lastModifiedBy>Yan Wang</cp:lastModifiedBy>
  <cp:revision>14</cp:revision>
  <dcterms:created xsi:type="dcterms:W3CDTF">2016-01-14T19:12:01Z</dcterms:created>
  <dcterms:modified xsi:type="dcterms:W3CDTF">2016-01-14T21:51:30Z</dcterms:modified>
</cp:coreProperties>
</file>